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306" r:id="rId4"/>
    <p:sldId id="307" r:id="rId6"/>
    <p:sldId id="387" r:id="rId7"/>
    <p:sldId id="338" r:id="rId8"/>
    <p:sldId id="269" r:id="rId9"/>
    <p:sldId id="356" r:id="rId10"/>
    <p:sldId id="351" r:id="rId11"/>
    <p:sldId id="280" r:id="rId12"/>
    <p:sldId id="295" r:id="rId13"/>
    <p:sldId id="296" r:id="rId14"/>
    <p:sldId id="401" r:id="rId15"/>
    <p:sldId id="283" r:id="rId16"/>
    <p:sldId id="299" r:id="rId17"/>
    <p:sldId id="281" r:id="rId18"/>
    <p:sldId id="294" r:id="rId19"/>
    <p:sldId id="394" r:id="rId20"/>
    <p:sldId id="285" r:id="rId21"/>
    <p:sldId id="286" r:id="rId22"/>
    <p:sldId id="287" r:id="rId23"/>
    <p:sldId id="288" r:id="rId24"/>
    <p:sldId id="305" r:id="rId25"/>
    <p:sldId id="289" r:id="rId26"/>
    <p:sldId id="284" r:id="rId27"/>
    <p:sldId id="293" r:id="rId28"/>
    <p:sldId id="297" r:id="rId29"/>
    <p:sldId id="292" r:id="rId30"/>
    <p:sldId id="298" r:id="rId31"/>
    <p:sldId id="395" r:id="rId32"/>
    <p:sldId id="402" r:id="rId33"/>
    <p:sldId id="279"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邓君" initials="irene" lastIdx="17" clrIdx="0"/>
  <p:cmAuthor id="2" name="Administrator"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A3A3A"/>
    <a:srgbClr val="8FD300"/>
    <a:srgbClr val="353535"/>
    <a:srgbClr val="42829E"/>
    <a:srgbClr val="5B9BD5"/>
    <a:srgbClr val="37BBEF"/>
    <a:srgbClr val="2481BA"/>
    <a:srgbClr val="3E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04"/>
    <p:restoredTop sz="93225"/>
  </p:normalViewPr>
  <p:slideViewPr>
    <p:cSldViewPr snapToGrid="0" snapToObjects="1">
      <p:cViewPr varScale="1">
        <p:scale>
          <a:sx n="106" d="100"/>
          <a:sy n="106" d="100"/>
        </p:scale>
        <p:origin x="7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FF99B7E-514B-4850-AA1B-70831D61F246}"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zh-CN" altLang="en-US"/>
        </a:p>
      </dgm:t>
    </dgm:pt>
    <dgm:pt modelId="{B7F29F60-8EA0-400E-AEE4-7E5E87A65801}">
      <dgm:prSet/>
      <dgm:spPr/>
      <dgm:t>
        <a:bodyPr/>
        <a:lstStyle/>
        <a:p>
          <a:r>
            <a:rPr lang="zh-CN" b="1" dirty="0">
              <a:latin typeface="微软雅黑" charset="-122"/>
              <a:ea typeface="微软雅黑" charset="-122"/>
            </a:rPr>
            <a:t>什么是信息搜集</a:t>
          </a:r>
        </a:p>
      </dgm:t>
    </dgm:pt>
    <dgm:pt modelId="{60756104-BF21-48E3-A779-0C879C238C44}" cxnId="{934678FE-AA07-4DA3-9F6D-87781078A772}" type="parTrans">
      <dgm:prSet/>
      <dgm:spPr/>
      <dgm:t>
        <a:bodyPr/>
        <a:lstStyle/>
        <a:p>
          <a:endParaRPr lang="zh-CN" altLang="en-US">
            <a:latin typeface="微软雅黑" charset="-122"/>
            <a:ea typeface="微软雅黑" charset="-122"/>
          </a:endParaRPr>
        </a:p>
      </dgm:t>
    </dgm:pt>
    <dgm:pt modelId="{151793E2-CE20-4A0B-AC85-8CA7E46FFF94}" cxnId="{934678FE-AA07-4DA3-9F6D-87781078A772}" type="sibTrans">
      <dgm:prSet/>
      <dgm:spPr/>
      <dgm:t>
        <a:bodyPr/>
        <a:lstStyle/>
        <a:p>
          <a:endParaRPr lang="zh-CN" altLang="en-US">
            <a:latin typeface="微软雅黑" charset="-122"/>
            <a:ea typeface="微软雅黑" charset="-122"/>
          </a:endParaRPr>
        </a:p>
      </dgm:t>
    </dgm:pt>
    <dgm:pt modelId="{7847D99C-2598-4FB4-9D41-DEC6E5683073}">
      <dgm:prSet/>
      <dgm:spPr/>
      <dgm:t>
        <a:bodyPr/>
        <a:lstStyle/>
        <a:p>
          <a:r>
            <a:rPr lang="zh-CN" dirty="0">
              <a:latin typeface="微软雅黑" charset="-122"/>
              <a:ea typeface="微软雅黑" charset="-122"/>
            </a:rPr>
            <a:t>信息搜集也称踩点，信息搜</a:t>
          </a:r>
          <a:r>
            <a:rPr lang="zh-CN" dirty="0" smtClean="0">
              <a:latin typeface="微软雅黑" charset="-122"/>
              <a:ea typeface="微软雅黑" charset="-122"/>
            </a:rPr>
            <a:t>集就</a:t>
          </a:r>
          <a:r>
            <a:rPr lang="zh-CN" dirty="0">
              <a:latin typeface="微软雅黑" charset="-122"/>
              <a:ea typeface="微软雅黑" charset="-122"/>
            </a:rPr>
            <a:t>是尽可能的搜集目标的信息，包括端口信息、</a:t>
          </a:r>
          <a:r>
            <a:rPr lang="en-US" dirty="0">
              <a:latin typeface="微软雅黑" charset="-122"/>
              <a:ea typeface="微软雅黑" charset="-122"/>
            </a:rPr>
            <a:t>DNS</a:t>
          </a:r>
          <a:r>
            <a:rPr lang="zh-CN" dirty="0">
              <a:latin typeface="微软雅黑" charset="-122"/>
              <a:ea typeface="微软雅黑" charset="-122"/>
            </a:rPr>
            <a:t>信息、员工邮箱等等看似并不起眼的一些信息都算是信息搜集，这些看似微乎其微的信息，对于渗透测试而言就关乎到成功与否了。</a:t>
          </a:r>
        </a:p>
      </dgm:t>
    </dgm:pt>
    <dgm:pt modelId="{1F55FD70-1134-4E0C-948F-148D6020E963}" cxnId="{E6C675E8-5CA5-4B8D-866C-0A7F91DB6485}" type="parTrans">
      <dgm:prSet/>
      <dgm:spPr/>
      <dgm:t>
        <a:bodyPr/>
        <a:lstStyle/>
        <a:p>
          <a:endParaRPr lang="zh-CN" altLang="en-US">
            <a:latin typeface="微软雅黑" charset="-122"/>
            <a:ea typeface="微软雅黑" charset="-122"/>
          </a:endParaRPr>
        </a:p>
      </dgm:t>
    </dgm:pt>
    <dgm:pt modelId="{7D6BFEC9-1043-4644-AF0F-721D20AF0A8F}" cxnId="{E6C675E8-5CA5-4B8D-866C-0A7F91DB6485}" type="sibTrans">
      <dgm:prSet/>
      <dgm:spPr/>
      <dgm:t>
        <a:bodyPr/>
        <a:lstStyle/>
        <a:p>
          <a:endParaRPr lang="zh-CN" altLang="en-US">
            <a:latin typeface="微软雅黑" charset="-122"/>
            <a:ea typeface="微软雅黑" charset="-122"/>
          </a:endParaRPr>
        </a:p>
      </dgm:t>
    </dgm:pt>
    <dgm:pt modelId="{C99BBEA0-C505-47C0-BC12-D342A7D6182E}">
      <dgm:prSet>
        <dgm:style>
          <a:lnRef idx="0">
            <a:schemeClr val="accent6"/>
          </a:lnRef>
          <a:fillRef idx="3">
            <a:schemeClr val="accent6"/>
          </a:fillRef>
          <a:effectRef idx="3">
            <a:schemeClr val="accent6"/>
          </a:effectRef>
          <a:fontRef idx="minor">
            <a:schemeClr val="lt1"/>
          </a:fontRef>
        </dgm:style>
      </dgm:prSet>
      <dgm:spPr/>
      <dgm:t>
        <a:bodyPr/>
        <a:lstStyle/>
        <a:p>
          <a:r>
            <a:rPr lang="zh-CN" b="1" dirty="0">
              <a:latin typeface="微软雅黑" charset="-122"/>
              <a:ea typeface="微软雅黑" charset="-122"/>
            </a:rPr>
            <a:t>信息搜集的重要性</a:t>
          </a:r>
        </a:p>
      </dgm:t>
    </dgm:pt>
    <dgm:pt modelId="{43724F85-C5FA-4A61-B9D7-38146E96F7A6}" cxnId="{8A845828-5BC0-4270-9C4E-DE8005D2845E}" type="parTrans">
      <dgm:prSet/>
      <dgm:spPr/>
      <dgm:t>
        <a:bodyPr/>
        <a:lstStyle/>
        <a:p>
          <a:endParaRPr lang="zh-CN" altLang="en-US">
            <a:latin typeface="微软雅黑" charset="-122"/>
            <a:ea typeface="微软雅黑" charset="-122"/>
          </a:endParaRPr>
        </a:p>
      </dgm:t>
    </dgm:pt>
    <dgm:pt modelId="{4D3DD751-1608-4F36-A71E-3E69EB64F764}" cxnId="{8A845828-5BC0-4270-9C4E-DE8005D2845E}" type="sibTrans">
      <dgm:prSet/>
      <dgm:spPr/>
      <dgm:t>
        <a:bodyPr/>
        <a:lstStyle/>
        <a:p>
          <a:endParaRPr lang="zh-CN" altLang="en-US">
            <a:latin typeface="微软雅黑" charset="-122"/>
            <a:ea typeface="微软雅黑" charset="-122"/>
          </a:endParaRPr>
        </a:p>
      </dgm:t>
    </dgm:pt>
    <dgm:pt modelId="{E8B85E3E-0711-4283-9534-DBEB780318FB}">
      <dgm:prSet/>
      <dgm:spPr/>
      <dgm:t>
        <a:bodyPr/>
        <a:lstStyle/>
        <a:p>
          <a:r>
            <a:rPr lang="zh-CN" dirty="0">
              <a:latin typeface="微软雅黑" charset="-122"/>
              <a:ea typeface="微软雅黑" charset="-122"/>
            </a:rPr>
            <a:t>信息搜集是渗透测试的最重要的阶段，占据整个渗透测试的</a:t>
          </a:r>
          <a:r>
            <a:rPr lang="en-US" dirty="0">
              <a:latin typeface="微软雅黑" charset="-122"/>
              <a:ea typeface="微软雅黑" charset="-122"/>
            </a:rPr>
            <a:t>60%</a:t>
          </a:r>
          <a:r>
            <a:rPr lang="zh-CN" dirty="0">
              <a:latin typeface="微软雅黑" charset="-122"/>
              <a:ea typeface="微软雅黑" charset="-122"/>
            </a:rPr>
            <a:t>，可见信息搜集的重要性。根据收集的有用信息，可以大大提高我们渗透测试的成功率。</a:t>
          </a:r>
        </a:p>
      </dgm:t>
    </dgm:pt>
    <dgm:pt modelId="{63096D27-50AE-431B-BF53-1A2442A4EAF7}" cxnId="{4507AD5E-C157-4C72-ACCC-0462DC3403B8}" type="parTrans">
      <dgm:prSet/>
      <dgm:spPr/>
      <dgm:t>
        <a:bodyPr/>
        <a:lstStyle/>
        <a:p>
          <a:endParaRPr lang="zh-CN" altLang="en-US">
            <a:latin typeface="微软雅黑" charset="-122"/>
            <a:ea typeface="微软雅黑" charset="-122"/>
          </a:endParaRPr>
        </a:p>
      </dgm:t>
    </dgm:pt>
    <dgm:pt modelId="{5B8A3587-EFB5-4DB5-B983-6A12DA72DB25}" cxnId="{4507AD5E-C157-4C72-ACCC-0462DC3403B8}" type="sibTrans">
      <dgm:prSet/>
      <dgm:spPr/>
      <dgm:t>
        <a:bodyPr/>
        <a:lstStyle/>
        <a:p>
          <a:endParaRPr lang="zh-CN" altLang="en-US">
            <a:latin typeface="微软雅黑" charset="-122"/>
            <a:ea typeface="微软雅黑" charset="-122"/>
          </a:endParaRPr>
        </a:p>
      </dgm:t>
    </dgm:pt>
    <dgm:pt modelId="{58918085-2501-4FBA-A3C6-295165C17BE0}" type="pres">
      <dgm:prSet presAssocID="{CFF99B7E-514B-4850-AA1B-70831D61F246}" presName="linear" presStyleCnt="0">
        <dgm:presLayoutVars>
          <dgm:dir/>
          <dgm:animLvl val="lvl"/>
          <dgm:resizeHandles val="exact"/>
        </dgm:presLayoutVars>
      </dgm:prSet>
      <dgm:spPr/>
      <dgm:t>
        <a:bodyPr/>
        <a:lstStyle/>
        <a:p>
          <a:endParaRPr lang="zh-CN" altLang="en-US"/>
        </a:p>
      </dgm:t>
    </dgm:pt>
    <dgm:pt modelId="{B42A4D0C-36A9-4A56-90F5-ED7AE9398CC7}" type="pres">
      <dgm:prSet presAssocID="{B7F29F60-8EA0-400E-AEE4-7E5E87A65801}" presName="parentLin" presStyleCnt="0"/>
      <dgm:spPr/>
    </dgm:pt>
    <dgm:pt modelId="{925A9CDC-D3C0-4E6A-A26E-8AA69337EF4B}" type="pres">
      <dgm:prSet presAssocID="{B7F29F60-8EA0-400E-AEE4-7E5E87A65801}" presName="parentLeftMargin" presStyleLbl="node1" presStyleIdx="0" presStyleCnt="2"/>
      <dgm:spPr/>
      <dgm:t>
        <a:bodyPr/>
        <a:lstStyle/>
        <a:p>
          <a:endParaRPr lang="zh-CN" altLang="en-US"/>
        </a:p>
      </dgm:t>
    </dgm:pt>
    <dgm:pt modelId="{60495120-01CF-4334-8180-9B705EEE696E}" type="pres">
      <dgm:prSet presAssocID="{B7F29F60-8EA0-400E-AEE4-7E5E87A65801}" presName="parentText" presStyleLbl="node1" presStyleIdx="0" presStyleCnt="2">
        <dgm:presLayoutVars>
          <dgm:chMax val="0"/>
          <dgm:bulletEnabled val="1"/>
        </dgm:presLayoutVars>
      </dgm:prSet>
      <dgm:spPr/>
      <dgm:t>
        <a:bodyPr/>
        <a:lstStyle/>
        <a:p>
          <a:endParaRPr lang="zh-CN" altLang="en-US"/>
        </a:p>
      </dgm:t>
    </dgm:pt>
    <dgm:pt modelId="{335CCC75-8D79-4A0B-BBB8-ABA15297DE08}" type="pres">
      <dgm:prSet presAssocID="{B7F29F60-8EA0-400E-AEE4-7E5E87A65801}" presName="negativeSpace" presStyleCnt="0"/>
      <dgm:spPr/>
    </dgm:pt>
    <dgm:pt modelId="{B9E05E3F-9AC0-48B0-965A-764CB99C2B26}" type="pres">
      <dgm:prSet presAssocID="{B7F29F60-8EA0-400E-AEE4-7E5E87A65801}" presName="childText" presStyleLbl="conFgAcc1" presStyleIdx="0" presStyleCnt="2">
        <dgm:presLayoutVars>
          <dgm:bulletEnabled val="1"/>
        </dgm:presLayoutVars>
      </dgm:prSet>
      <dgm:spPr/>
      <dgm:t>
        <a:bodyPr/>
        <a:lstStyle/>
        <a:p>
          <a:endParaRPr lang="zh-CN" altLang="en-US"/>
        </a:p>
      </dgm:t>
    </dgm:pt>
    <dgm:pt modelId="{4DCAD351-8FD9-44CC-A8F0-451AF3E727D4}" type="pres">
      <dgm:prSet presAssocID="{151793E2-CE20-4A0B-AC85-8CA7E46FFF94}" presName="spaceBetweenRectangles" presStyleCnt="0"/>
      <dgm:spPr/>
    </dgm:pt>
    <dgm:pt modelId="{F1151A0B-FBC7-4DC1-85CD-AE15E11DEDFC}" type="pres">
      <dgm:prSet presAssocID="{C99BBEA0-C505-47C0-BC12-D342A7D6182E}" presName="parentLin" presStyleCnt="0"/>
      <dgm:spPr/>
    </dgm:pt>
    <dgm:pt modelId="{1BDD34E8-7139-45BD-A2A3-AC49AB2D6992}" type="pres">
      <dgm:prSet presAssocID="{C99BBEA0-C505-47C0-BC12-D342A7D6182E}" presName="parentLeftMargin" presStyleLbl="node1" presStyleIdx="0" presStyleCnt="2"/>
      <dgm:spPr/>
      <dgm:t>
        <a:bodyPr/>
        <a:lstStyle/>
        <a:p>
          <a:endParaRPr lang="zh-CN" altLang="en-US"/>
        </a:p>
      </dgm:t>
    </dgm:pt>
    <dgm:pt modelId="{95F46988-0BC3-4ADD-8456-7D69357CA952}" type="pres">
      <dgm:prSet presAssocID="{C99BBEA0-C505-47C0-BC12-D342A7D6182E}" presName="parentText" presStyleLbl="node1" presStyleIdx="1" presStyleCnt="2">
        <dgm:presLayoutVars>
          <dgm:chMax val="0"/>
          <dgm:bulletEnabled val="1"/>
        </dgm:presLayoutVars>
      </dgm:prSet>
      <dgm:spPr/>
      <dgm:t>
        <a:bodyPr/>
        <a:lstStyle/>
        <a:p>
          <a:endParaRPr lang="zh-CN" altLang="en-US"/>
        </a:p>
      </dgm:t>
    </dgm:pt>
    <dgm:pt modelId="{F6F9FCDE-82B4-4C37-8BF3-CC6D9F3EDCC7}" type="pres">
      <dgm:prSet presAssocID="{C99BBEA0-C505-47C0-BC12-D342A7D6182E}" presName="negativeSpace" presStyleCnt="0"/>
      <dgm:spPr/>
    </dgm:pt>
    <dgm:pt modelId="{7DF99785-EE07-4A78-B5EC-49C0A7CF738F}" type="pres">
      <dgm:prSet presAssocID="{C99BBEA0-C505-47C0-BC12-D342A7D6182E}" presName="childText" presStyleLbl="conFgAcc1" presStyleIdx="1" presStyleCnt="2">
        <dgm:presLayoutVars>
          <dgm:bulletEnabled val="1"/>
        </dgm:presLayoutVars>
      </dgm:prSet>
      <dgm:spPr/>
      <dgm:t>
        <a:bodyPr/>
        <a:lstStyle/>
        <a:p>
          <a:endParaRPr lang="zh-CN" altLang="en-US"/>
        </a:p>
      </dgm:t>
    </dgm:pt>
  </dgm:ptLst>
  <dgm:cxnLst>
    <dgm:cxn modelId="{837F0881-000B-4513-801C-8F31628137DF}" type="presOf" srcId="{B7F29F60-8EA0-400E-AEE4-7E5E87A65801}" destId="{925A9CDC-D3C0-4E6A-A26E-8AA69337EF4B}" srcOrd="0" destOrd="0" presId="urn:microsoft.com/office/officeart/2005/8/layout/list1"/>
    <dgm:cxn modelId="{31A09E9F-A86C-40C9-B576-0E0E7BB4DFB3}" type="presOf" srcId="{B7F29F60-8EA0-400E-AEE4-7E5E87A65801}" destId="{60495120-01CF-4334-8180-9B705EEE696E}" srcOrd="1" destOrd="0" presId="urn:microsoft.com/office/officeart/2005/8/layout/list1"/>
    <dgm:cxn modelId="{12BC18E8-248B-4D97-8A39-BE0223C81EE2}" type="presOf" srcId="{7847D99C-2598-4FB4-9D41-DEC6E5683073}" destId="{B9E05E3F-9AC0-48B0-965A-764CB99C2B26}" srcOrd="0" destOrd="0" presId="urn:microsoft.com/office/officeart/2005/8/layout/list1"/>
    <dgm:cxn modelId="{8A845828-5BC0-4270-9C4E-DE8005D2845E}" srcId="{CFF99B7E-514B-4850-AA1B-70831D61F246}" destId="{C99BBEA0-C505-47C0-BC12-D342A7D6182E}" srcOrd="1" destOrd="0" parTransId="{43724F85-C5FA-4A61-B9D7-38146E96F7A6}" sibTransId="{4D3DD751-1608-4F36-A71E-3E69EB64F764}"/>
    <dgm:cxn modelId="{934678FE-AA07-4DA3-9F6D-87781078A772}" srcId="{CFF99B7E-514B-4850-AA1B-70831D61F246}" destId="{B7F29F60-8EA0-400E-AEE4-7E5E87A65801}" srcOrd="0" destOrd="0" parTransId="{60756104-BF21-48E3-A779-0C879C238C44}" sibTransId="{151793E2-CE20-4A0B-AC85-8CA7E46FFF94}"/>
    <dgm:cxn modelId="{B4AFD51B-AE72-4EFB-91A7-1498C288A75A}" type="presOf" srcId="{E8B85E3E-0711-4283-9534-DBEB780318FB}" destId="{7DF99785-EE07-4A78-B5EC-49C0A7CF738F}" srcOrd="0" destOrd="0" presId="urn:microsoft.com/office/officeart/2005/8/layout/list1"/>
    <dgm:cxn modelId="{E6C675E8-5CA5-4B8D-866C-0A7F91DB6485}" srcId="{B7F29F60-8EA0-400E-AEE4-7E5E87A65801}" destId="{7847D99C-2598-4FB4-9D41-DEC6E5683073}" srcOrd="0" destOrd="0" parTransId="{1F55FD70-1134-4E0C-948F-148D6020E963}" sibTransId="{7D6BFEC9-1043-4644-AF0F-721D20AF0A8F}"/>
    <dgm:cxn modelId="{2F099647-C75F-48CA-A490-0CF065DB5735}" type="presOf" srcId="{CFF99B7E-514B-4850-AA1B-70831D61F246}" destId="{58918085-2501-4FBA-A3C6-295165C17BE0}" srcOrd="0" destOrd="0" presId="urn:microsoft.com/office/officeart/2005/8/layout/list1"/>
    <dgm:cxn modelId="{D7930BF4-D411-4125-9619-9FDD22D916D9}" type="presOf" srcId="{C99BBEA0-C505-47C0-BC12-D342A7D6182E}" destId="{95F46988-0BC3-4ADD-8456-7D69357CA952}" srcOrd="1" destOrd="0" presId="urn:microsoft.com/office/officeart/2005/8/layout/list1"/>
    <dgm:cxn modelId="{E66CB1A7-2F7C-4160-A372-3E2299317AB1}" type="presOf" srcId="{C99BBEA0-C505-47C0-BC12-D342A7D6182E}" destId="{1BDD34E8-7139-45BD-A2A3-AC49AB2D6992}" srcOrd="0" destOrd="0" presId="urn:microsoft.com/office/officeart/2005/8/layout/list1"/>
    <dgm:cxn modelId="{4507AD5E-C157-4C72-ACCC-0462DC3403B8}" srcId="{C99BBEA0-C505-47C0-BC12-D342A7D6182E}" destId="{E8B85E3E-0711-4283-9534-DBEB780318FB}" srcOrd="0" destOrd="0" parTransId="{63096D27-50AE-431B-BF53-1A2442A4EAF7}" sibTransId="{5B8A3587-EFB5-4DB5-B983-6A12DA72DB25}"/>
    <dgm:cxn modelId="{6ADEB8DD-743F-44CE-8219-3569322ED194}" type="presParOf" srcId="{58918085-2501-4FBA-A3C6-295165C17BE0}" destId="{B42A4D0C-36A9-4A56-90F5-ED7AE9398CC7}" srcOrd="0" destOrd="0" presId="urn:microsoft.com/office/officeart/2005/8/layout/list1"/>
    <dgm:cxn modelId="{C5969770-2D81-4DCA-8853-C1BDEC5E34CF}" type="presParOf" srcId="{B42A4D0C-36A9-4A56-90F5-ED7AE9398CC7}" destId="{925A9CDC-D3C0-4E6A-A26E-8AA69337EF4B}" srcOrd="0" destOrd="0" presId="urn:microsoft.com/office/officeart/2005/8/layout/list1"/>
    <dgm:cxn modelId="{5C01A25E-3F90-4A3B-B200-2D3A41BC06B3}" type="presParOf" srcId="{B42A4D0C-36A9-4A56-90F5-ED7AE9398CC7}" destId="{60495120-01CF-4334-8180-9B705EEE696E}" srcOrd="1" destOrd="0" presId="urn:microsoft.com/office/officeart/2005/8/layout/list1"/>
    <dgm:cxn modelId="{F077B7E8-7FC0-4B03-BAD7-290308745E56}" type="presParOf" srcId="{58918085-2501-4FBA-A3C6-295165C17BE0}" destId="{335CCC75-8D79-4A0B-BBB8-ABA15297DE08}" srcOrd="1" destOrd="0" presId="urn:microsoft.com/office/officeart/2005/8/layout/list1"/>
    <dgm:cxn modelId="{340B8236-BBC9-4D23-B8B4-876E3E9069F0}" type="presParOf" srcId="{58918085-2501-4FBA-A3C6-295165C17BE0}" destId="{B9E05E3F-9AC0-48B0-965A-764CB99C2B26}" srcOrd="2" destOrd="0" presId="urn:microsoft.com/office/officeart/2005/8/layout/list1"/>
    <dgm:cxn modelId="{A59A7DE9-9475-48C7-A8FA-9B7DAB3A2FD0}" type="presParOf" srcId="{58918085-2501-4FBA-A3C6-295165C17BE0}" destId="{4DCAD351-8FD9-44CC-A8F0-451AF3E727D4}" srcOrd="3" destOrd="0" presId="urn:microsoft.com/office/officeart/2005/8/layout/list1"/>
    <dgm:cxn modelId="{0A52AD16-3B6C-44DB-AB08-35EAB047A3F1}" type="presParOf" srcId="{58918085-2501-4FBA-A3C6-295165C17BE0}" destId="{F1151A0B-FBC7-4DC1-85CD-AE15E11DEDFC}" srcOrd="4" destOrd="0" presId="urn:microsoft.com/office/officeart/2005/8/layout/list1"/>
    <dgm:cxn modelId="{965B4C5C-E725-4C1F-A76C-3E7A570AD7A5}" type="presParOf" srcId="{F1151A0B-FBC7-4DC1-85CD-AE15E11DEDFC}" destId="{1BDD34E8-7139-45BD-A2A3-AC49AB2D6992}" srcOrd="0" destOrd="0" presId="urn:microsoft.com/office/officeart/2005/8/layout/list1"/>
    <dgm:cxn modelId="{47A98022-FD9F-4E0D-96AE-D2B7AAB47809}" type="presParOf" srcId="{F1151A0B-FBC7-4DC1-85CD-AE15E11DEDFC}" destId="{95F46988-0BC3-4ADD-8456-7D69357CA952}" srcOrd="1" destOrd="0" presId="urn:microsoft.com/office/officeart/2005/8/layout/list1"/>
    <dgm:cxn modelId="{EF44625A-C8D8-4E08-B54B-82D89314F880}" type="presParOf" srcId="{58918085-2501-4FBA-A3C6-295165C17BE0}" destId="{F6F9FCDE-82B4-4C37-8BF3-CC6D9F3EDCC7}" srcOrd="5" destOrd="0" presId="urn:microsoft.com/office/officeart/2005/8/layout/list1"/>
    <dgm:cxn modelId="{1E0B2C8F-B5B0-47AC-BCB4-3A7970A04F35}" type="presParOf" srcId="{58918085-2501-4FBA-A3C6-295165C17BE0}" destId="{7DF99785-EE07-4A78-B5EC-49C0A7CF738F}" srcOrd="6"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57E716-4294-402F-9667-A417FC92BF2C}"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zh-CN" altLang="en-US"/>
        </a:p>
      </dgm:t>
    </dgm:pt>
    <dgm:pt modelId="{7B3E6EFE-B887-4770-B3EE-8C4E10BCF099}">
      <dgm:prSet/>
      <dgm:spPr/>
      <dgm:t>
        <a:bodyPr/>
        <a:lstStyle/>
        <a:p>
          <a:r>
            <a:rPr kumimoji="1" lang="zh-CN" b="1" dirty="0">
              <a:latin typeface="微软雅黑" charset="-122"/>
              <a:ea typeface="微软雅黑" charset="-122"/>
            </a:rPr>
            <a:t>工具扫描</a:t>
          </a:r>
          <a:endParaRPr lang="zh-CN" b="1" dirty="0">
            <a:latin typeface="微软雅黑" charset="-122"/>
            <a:ea typeface="微软雅黑" charset="-122"/>
          </a:endParaRPr>
        </a:p>
      </dgm:t>
    </dgm:pt>
    <dgm:pt modelId="{2A03657A-3BDE-4A2A-9BF2-19A61629E803}" cxnId="{11F99473-C814-417C-B44F-C09D3B2631C0}" type="parTrans">
      <dgm:prSet/>
      <dgm:spPr/>
      <dgm:t>
        <a:bodyPr/>
        <a:lstStyle/>
        <a:p>
          <a:endParaRPr lang="zh-CN" altLang="en-US">
            <a:latin typeface="微软雅黑" charset="-122"/>
            <a:ea typeface="微软雅黑" charset="-122"/>
          </a:endParaRPr>
        </a:p>
      </dgm:t>
    </dgm:pt>
    <dgm:pt modelId="{532721FA-FF3C-4B0B-A399-1D05E7B1A9D7}" cxnId="{11F99473-C814-417C-B44F-C09D3B2631C0}" type="sibTrans">
      <dgm:prSet/>
      <dgm:spPr/>
      <dgm:t>
        <a:bodyPr/>
        <a:lstStyle/>
        <a:p>
          <a:endParaRPr lang="zh-CN" altLang="en-US">
            <a:latin typeface="微软雅黑" charset="-122"/>
            <a:ea typeface="微软雅黑" charset="-122"/>
          </a:endParaRPr>
        </a:p>
      </dgm:t>
    </dgm:pt>
    <dgm:pt modelId="{CDDF6059-6620-426C-B54C-90D55DEB5DE9}">
      <dgm:prSet/>
      <dgm:spPr/>
      <dgm:t>
        <a:bodyPr/>
        <a:lstStyle/>
        <a:p>
          <a:r>
            <a:rPr kumimoji="1" lang="zh-CN" dirty="0">
              <a:latin typeface="微软雅黑" charset="-122"/>
              <a:ea typeface="微软雅黑" charset="-122"/>
            </a:rPr>
            <a:t>基于前期收集到的信息放入漏洞扫描工具进行漏洞发现；</a:t>
          </a:r>
          <a:endParaRPr lang="zh-CN" dirty="0">
            <a:latin typeface="微软雅黑" charset="-122"/>
            <a:ea typeface="微软雅黑" charset="-122"/>
          </a:endParaRPr>
        </a:p>
      </dgm:t>
    </dgm:pt>
    <dgm:pt modelId="{81B8A552-B735-4E09-8DE1-2622F4490D9F}" cxnId="{6082DED1-B0BC-450F-9881-EE7255632B24}" type="parTrans">
      <dgm:prSet/>
      <dgm:spPr/>
      <dgm:t>
        <a:bodyPr/>
        <a:lstStyle/>
        <a:p>
          <a:endParaRPr lang="zh-CN" altLang="en-US">
            <a:latin typeface="微软雅黑" charset="-122"/>
            <a:ea typeface="微软雅黑" charset="-122"/>
          </a:endParaRPr>
        </a:p>
      </dgm:t>
    </dgm:pt>
    <dgm:pt modelId="{2FFE8825-BC8F-4854-807C-5EF7F8CC5199}" cxnId="{6082DED1-B0BC-450F-9881-EE7255632B24}" type="sibTrans">
      <dgm:prSet/>
      <dgm:spPr/>
      <dgm:t>
        <a:bodyPr/>
        <a:lstStyle/>
        <a:p>
          <a:endParaRPr lang="zh-CN" altLang="en-US">
            <a:latin typeface="微软雅黑" charset="-122"/>
            <a:ea typeface="微软雅黑" charset="-122"/>
          </a:endParaRPr>
        </a:p>
      </dgm:t>
    </dgm:pt>
    <dgm:pt modelId="{784D1583-23C1-40BD-B188-C8BD15EC7E29}">
      <dgm:prSet/>
      <dgm:spPr/>
      <dgm:t>
        <a:bodyPr/>
        <a:lstStyle/>
        <a:p>
          <a:r>
            <a:rPr kumimoji="1" lang="zh-CN" b="1" dirty="0">
              <a:latin typeface="微软雅黑" charset="-122"/>
              <a:ea typeface="微软雅黑" charset="-122"/>
            </a:rPr>
            <a:t>人工挖掘</a:t>
          </a:r>
          <a:endParaRPr lang="zh-CN" b="1" dirty="0">
            <a:latin typeface="微软雅黑" charset="-122"/>
            <a:ea typeface="微软雅黑" charset="-122"/>
          </a:endParaRPr>
        </a:p>
      </dgm:t>
    </dgm:pt>
    <dgm:pt modelId="{E4A66221-8CD1-43B5-925D-302BEBB5A91B}" cxnId="{DDC9F533-2D67-405B-B77B-E56C7A42BB4F}" type="parTrans">
      <dgm:prSet/>
      <dgm:spPr/>
      <dgm:t>
        <a:bodyPr/>
        <a:lstStyle/>
        <a:p>
          <a:endParaRPr lang="zh-CN" altLang="en-US">
            <a:latin typeface="微软雅黑" charset="-122"/>
            <a:ea typeface="微软雅黑" charset="-122"/>
          </a:endParaRPr>
        </a:p>
      </dgm:t>
    </dgm:pt>
    <dgm:pt modelId="{9C7DBD5A-377E-44F1-9ABA-36FA75CDDEDF}" cxnId="{DDC9F533-2D67-405B-B77B-E56C7A42BB4F}" type="sibTrans">
      <dgm:prSet/>
      <dgm:spPr/>
      <dgm:t>
        <a:bodyPr/>
        <a:lstStyle/>
        <a:p>
          <a:endParaRPr lang="zh-CN" altLang="en-US">
            <a:latin typeface="微软雅黑" charset="-122"/>
            <a:ea typeface="微软雅黑" charset="-122"/>
          </a:endParaRPr>
        </a:p>
      </dgm:t>
    </dgm:pt>
    <dgm:pt modelId="{4521C0F1-1AF7-41DC-BD8D-8BD4923DF810}">
      <dgm:prSet/>
      <dgm:spPr/>
      <dgm:t>
        <a:bodyPr/>
        <a:lstStyle/>
        <a:p>
          <a:r>
            <a:rPr kumimoji="1" lang="zh-CN" dirty="0">
              <a:latin typeface="微软雅黑" charset="-122"/>
              <a:ea typeface="微软雅黑" charset="-122"/>
            </a:rPr>
            <a:t>工具往往存在一定的误报和漏报，此时就需要人工对扫描出来的漏洞进行验证利用，同时还需人工集合自身能力挖掘一些可利用漏洞；</a:t>
          </a:r>
          <a:endParaRPr lang="zh-CN" dirty="0">
            <a:latin typeface="微软雅黑" charset="-122"/>
            <a:ea typeface="微软雅黑" charset="-122"/>
          </a:endParaRPr>
        </a:p>
      </dgm:t>
    </dgm:pt>
    <dgm:pt modelId="{6916C79A-FA97-4AC2-8B3F-298938FF3DBA}" cxnId="{A660A8C1-A3DB-4E48-96FF-1032989D44FC}" type="parTrans">
      <dgm:prSet/>
      <dgm:spPr/>
      <dgm:t>
        <a:bodyPr/>
        <a:lstStyle/>
        <a:p>
          <a:endParaRPr lang="zh-CN" altLang="en-US">
            <a:latin typeface="微软雅黑" charset="-122"/>
            <a:ea typeface="微软雅黑" charset="-122"/>
          </a:endParaRPr>
        </a:p>
      </dgm:t>
    </dgm:pt>
    <dgm:pt modelId="{00B9A0DD-639E-435F-881E-13B2B5A88986}" cxnId="{A660A8C1-A3DB-4E48-96FF-1032989D44FC}" type="sibTrans">
      <dgm:prSet/>
      <dgm:spPr/>
      <dgm:t>
        <a:bodyPr/>
        <a:lstStyle/>
        <a:p>
          <a:endParaRPr lang="zh-CN" altLang="en-US">
            <a:latin typeface="微软雅黑" charset="-122"/>
            <a:ea typeface="微软雅黑" charset="-122"/>
          </a:endParaRPr>
        </a:p>
      </dgm:t>
    </dgm:pt>
    <dgm:pt modelId="{CCA9DEC0-D2B5-454B-9790-71CFAEF620C3}">
      <dgm:prSet/>
      <dgm:spPr/>
      <dgm:t>
        <a:bodyPr/>
        <a:lstStyle/>
        <a:p>
          <a:r>
            <a:rPr lang="zh-CN" b="1" dirty="0">
              <a:latin typeface="微软雅黑" charset="-122"/>
              <a:ea typeface="微软雅黑" charset="-122"/>
            </a:rPr>
            <a:t>漏洞利用</a:t>
          </a:r>
          <a:r>
            <a:rPr lang="zh-CN" altLang="en-US" b="1" dirty="0">
              <a:latin typeface="微软雅黑" charset="-122"/>
              <a:ea typeface="微软雅黑" charset="-122"/>
            </a:rPr>
            <a:t>原则</a:t>
          </a:r>
          <a:endParaRPr lang="zh-CN" b="1" dirty="0">
            <a:latin typeface="微软雅黑" charset="-122"/>
            <a:ea typeface="微软雅黑" charset="-122"/>
          </a:endParaRPr>
        </a:p>
      </dgm:t>
    </dgm:pt>
    <dgm:pt modelId="{4A7D737F-3559-4DC6-9BCC-C5F844DC2DD4}" cxnId="{669C025A-CB00-4F98-B833-7CC450E6ABD9}" type="parTrans">
      <dgm:prSet/>
      <dgm:spPr/>
      <dgm:t>
        <a:bodyPr/>
        <a:lstStyle/>
        <a:p>
          <a:endParaRPr lang="zh-CN" altLang="en-US">
            <a:latin typeface="微软雅黑" charset="-122"/>
            <a:ea typeface="微软雅黑" charset="-122"/>
          </a:endParaRPr>
        </a:p>
      </dgm:t>
    </dgm:pt>
    <dgm:pt modelId="{0DB6B708-503A-4119-AD73-11A77C6D2A24}" cxnId="{669C025A-CB00-4F98-B833-7CC450E6ABD9}" type="sibTrans">
      <dgm:prSet/>
      <dgm:spPr/>
      <dgm:t>
        <a:bodyPr/>
        <a:lstStyle/>
        <a:p>
          <a:endParaRPr lang="zh-CN" altLang="en-US">
            <a:latin typeface="微软雅黑" charset="-122"/>
            <a:ea typeface="微软雅黑" charset="-122"/>
          </a:endParaRPr>
        </a:p>
      </dgm:t>
    </dgm:pt>
    <dgm:pt modelId="{7B22A1B6-72BD-4E64-BD94-5613FF0BF2FD}">
      <dgm:prSet/>
      <dgm:spPr/>
      <dgm:t>
        <a:bodyPr/>
        <a:lstStyle/>
        <a:p>
          <a:r>
            <a:rPr lang="zh-CN" dirty="0">
              <a:latin typeface="微软雅黑" charset="-122"/>
              <a:ea typeface="微软雅黑" charset="-122"/>
            </a:rPr>
            <a:t>尽可能的由浅入深，旁敲侧推，尽可能的将漏洞的价值发挥到最大化。</a:t>
          </a:r>
        </a:p>
      </dgm:t>
    </dgm:pt>
    <dgm:pt modelId="{6D921720-C04E-483B-919F-EE19303C510A}" cxnId="{70F3AF66-9E8A-48C6-80CD-7E108176A6CC}" type="parTrans">
      <dgm:prSet/>
      <dgm:spPr/>
      <dgm:t>
        <a:bodyPr/>
        <a:lstStyle/>
        <a:p>
          <a:endParaRPr lang="zh-CN" altLang="en-US">
            <a:latin typeface="微软雅黑" charset="-122"/>
            <a:ea typeface="微软雅黑" charset="-122"/>
          </a:endParaRPr>
        </a:p>
      </dgm:t>
    </dgm:pt>
    <dgm:pt modelId="{B0E12088-5478-47E1-A969-559D99AB8F10}" cxnId="{70F3AF66-9E8A-48C6-80CD-7E108176A6CC}" type="sibTrans">
      <dgm:prSet/>
      <dgm:spPr/>
      <dgm:t>
        <a:bodyPr/>
        <a:lstStyle/>
        <a:p>
          <a:endParaRPr lang="zh-CN" altLang="en-US">
            <a:latin typeface="微软雅黑" charset="-122"/>
            <a:ea typeface="微软雅黑" charset="-122"/>
          </a:endParaRPr>
        </a:p>
      </dgm:t>
    </dgm:pt>
    <dgm:pt modelId="{980B1D36-29B8-45A6-B8E3-4A772479F76F}" type="pres">
      <dgm:prSet presAssocID="{8957E716-4294-402F-9667-A417FC92BF2C}" presName="linear" presStyleCnt="0">
        <dgm:presLayoutVars>
          <dgm:dir/>
          <dgm:animLvl val="lvl"/>
          <dgm:resizeHandles val="exact"/>
        </dgm:presLayoutVars>
      </dgm:prSet>
      <dgm:spPr/>
      <dgm:t>
        <a:bodyPr/>
        <a:lstStyle/>
        <a:p>
          <a:endParaRPr lang="zh-CN" altLang="en-US"/>
        </a:p>
      </dgm:t>
    </dgm:pt>
    <dgm:pt modelId="{93F02CAF-7216-48A7-9D6D-FFEDF761A313}" type="pres">
      <dgm:prSet presAssocID="{7B3E6EFE-B887-4770-B3EE-8C4E10BCF099}" presName="parentLin" presStyleCnt="0"/>
      <dgm:spPr/>
    </dgm:pt>
    <dgm:pt modelId="{45A22FBD-FD92-470E-9E56-4956D88DBD87}" type="pres">
      <dgm:prSet presAssocID="{7B3E6EFE-B887-4770-B3EE-8C4E10BCF099}" presName="parentLeftMargin" presStyleLbl="node1" presStyleIdx="0" presStyleCnt="3"/>
      <dgm:spPr/>
      <dgm:t>
        <a:bodyPr/>
        <a:lstStyle/>
        <a:p>
          <a:endParaRPr lang="zh-CN" altLang="en-US"/>
        </a:p>
      </dgm:t>
    </dgm:pt>
    <dgm:pt modelId="{8ABBB57B-4659-42C4-89C9-1D027128912A}" type="pres">
      <dgm:prSet presAssocID="{7B3E6EFE-B887-4770-B3EE-8C4E10BCF099}" presName="parentText" presStyleLbl="node1" presStyleIdx="0" presStyleCnt="3">
        <dgm:presLayoutVars>
          <dgm:chMax val="0"/>
          <dgm:bulletEnabled val="1"/>
        </dgm:presLayoutVars>
      </dgm:prSet>
      <dgm:spPr/>
      <dgm:t>
        <a:bodyPr/>
        <a:lstStyle/>
        <a:p>
          <a:endParaRPr lang="zh-CN" altLang="en-US"/>
        </a:p>
      </dgm:t>
    </dgm:pt>
    <dgm:pt modelId="{75692BC2-7B16-4719-AE97-361CD8586E09}" type="pres">
      <dgm:prSet presAssocID="{7B3E6EFE-B887-4770-B3EE-8C4E10BCF099}" presName="negativeSpace" presStyleCnt="0"/>
      <dgm:spPr/>
    </dgm:pt>
    <dgm:pt modelId="{4CE1A783-F7C5-40D0-A809-855FD94AB35B}" type="pres">
      <dgm:prSet presAssocID="{7B3E6EFE-B887-4770-B3EE-8C4E10BCF099}" presName="childText" presStyleLbl="conFgAcc1" presStyleIdx="0" presStyleCnt="3">
        <dgm:presLayoutVars>
          <dgm:bulletEnabled val="1"/>
        </dgm:presLayoutVars>
      </dgm:prSet>
      <dgm:spPr/>
      <dgm:t>
        <a:bodyPr/>
        <a:lstStyle/>
        <a:p>
          <a:endParaRPr lang="zh-CN" altLang="en-US"/>
        </a:p>
      </dgm:t>
    </dgm:pt>
    <dgm:pt modelId="{66486AA6-C6B4-466F-B9A0-91C3D6516915}" type="pres">
      <dgm:prSet presAssocID="{532721FA-FF3C-4B0B-A399-1D05E7B1A9D7}" presName="spaceBetweenRectangles" presStyleCnt="0"/>
      <dgm:spPr/>
    </dgm:pt>
    <dgm:pt modelId="{E519F6E0-93B2-4B77-8FB9-7170E4EA8025}" type="pres">
      <dgm:prSet presAssocID="{784D1583-23C1-40BD-B188-C8BD15EC7E29}" presName="parentLin" presStyleCnt="0"/>
      <dgm:spPr/>
    </dgm:pt>
    <dgm:pt modelId="{1CE3B671-BD5A-4220-83AD-58E4D54AD1AD}" type="pres">
      <dgm:prSet presAssocID="{784D1583-23C1-40BD-B188-C8BD15EC7E29}" presName="parentLeftMargin" presStyleLbl="node1" presStyleIdx="0" presStyleCnt="3"/>
      <dgm:spPr/>
      <dgm:t>
        <a:bodyPr/>
        <a:lstStyle/>
        <a:p>
          <a:endParaRPr lang="zh-CN" altLang="en-US"/>
        </a:p>
      </dgm:t>
    </dgm:pt>
    <dgm:pt modelId="{ECEC16EB-9D23-44CF-B87A-6CCDF6636AEA}" type="pres">
      <dgm:prSet presAssocID="{784D1583-23C1-40BD-B188-C8BD15EC7E29}" presName="parentText" presStyleLbl="node1" presStyleIdx="1" presStyleCnt="3">
        <dgm:presLayoutVars>
          <dgm:chMax val="0"/>
          <dgm:bulletEnabled val="1"/>
        </dgm:presLayoutVars>
      </dgm:prSet>
      <dgm:spPr/>
      <dgm:t>
        <a:bodyPr/>
        <a:lstStyle/>
        <a:p>
          <a:endParaRPr lang="zh-CN" altLang="en-US"/>
        </a:p>
      </dgm:t>
    </dgm:pt>
    <dgm:pt modelId="{1E526A19-EC2F-4F34-8554-F482790BAD40}" type="pres">
      <dgm:prSet presAssocID="{784D1583-23C1-40BD-B188-C8BD15EC7E29}" presName="negativeSpace" presStyleCnt="0"/>
      <dgm:spPr/>
    </dgm:pt>
    <dgm:pt modelId="{2C2C81E7-4AE8-4145-AA66-5276BC501054}" type="pres">
      <dgm:prSet presAssocID="{784D1583-23C1-40BD-B188-C8BD15EC7E29}" presName="childText" presStyleLbl="conFgAcc1" presStyleIdx="1" presStyleCnt="3">
        <dgm:presLayoutVars>
          <dgm:bulletEnabled val="1"/>
        </dgm:presLayoutVars>
      </dgm:prSet>
      <dgm:spPr/>
      <dgm:t>
        <a:bodyPr/>
        <a:lstStyle/>
        <a:p>
          <a:endParaRPr lang="zh-CN" altLang="en-US"/>
        </a:p>
      </dgm:t>
    </dgm:pt>
    <dgm:pt modelId="{991DEDFA-655C-4074-85A5-48B464186EB7}" type="pres">
      <dgm:prSet presAssocID="{9C7DBD5A-377E-44F1-9ABA-36FA75CDDEDF}" presName="spaceBetweenRectangles" presStyleCnt="0"/>
      <dgm:spPr/>
    </dgm:pt>
    <dgm:pt modelId="{96357CD2-5A97-4DDE-AC03-647E3E4382C2}" type="pres">
      <dgm:prSet presAssocID="{CCA9DEC0-D2B5-454B-9790-71CFAEF620C3}" presName="parentLin" presStyleCnt="0"/>
      <dgm:spPr/>
    </dgm:pt>
    <dgm:pt modelId="{CC6378B2-77DE-4AFB-AA7F-F4794BDCB0A3}" type="pres">
      <dgm:prSet presAssocID="{CCA9DEC0-D2B5-454B-9790-71CFAEF620C3}" presName="parentLeftMargin" presStyleLbl="node1" presStyleIdx="1" presStyleCnt="3"/>
      <dgm:spPr/>
      <dgm:t>
        <a:bodyPr/>
        <a:lstStyle/>
        <a:p>
          <a:endParaRPr lang="zh-CN" altLang="en-US"/>
        </a:p>
      </dgm:t>
    </dgm:pt>
    <dgm:pt modelId="{5BE72DDC-D23D-492F-93F5-BEAF1BA90F64}" type="pres">
      <dgm:prSet presAssocID="{CCA9DEC0-D2B5-454B-9790-71CFAEF620C3}" presName="parentText" presStyleLbl="node1" presStyleIdx="2" presStyleCnt="3">
        <dgm:presLayoutVars>
          <dgm:chMax val="0"/>
          <dgm:bulletEnabled val="1"/>
        </dgm:presLayoutVars>
      </dgm:prSet>
      <dgm:spPr/>
      <dgm:t>
        <a:bodyPr/>
        <a:lstStyle/>
        <a:p>
          <a:endParaRPr lang="zh-CN" altLang="en-US"/>
        </a:p>
      </dgm:t>
    </dgm:pt>
    <dgm:pt modelId="{EFE0E218-2C34-414F-AC15-7FED020BBE0C}" type="pres">
      <dgm:prSet presAssocID="{CCA9DEC0-D2B5-454B-9790-71CFAEF620C3}" presName="negativeSpace" presStyleCnt="0"/>
      <dgm:spPr/>
    </dgm:pt>
    <dgm:pt modelId="{FA813E0E-DDDE-4A31-B053-9D354D9E4852}" type="pres">
      <dgm:prSet presAssocID="{CCA9DEC0-D2B5-454B-9790-71CFAEF620C3}" presName="childText" presStyleLbl="conFgAcc1" presStyleIdx="2" presStyleCnt="3">
        <dgm:presLayoutVars>
          <dgm:bulletEnabled val="1"/>
        </dgm:presLayoutVars>
      </dgm:prSet>
      <dgm:spPr/>
      <dgm:t>
        <a:bodyPr/>
        <a:lstStyle/>
        <a:p>
          <a:endParaRPr lang="zh-CN" altLang="en-US"/>
        </a:p>
      </dgm:t>
    </dgm:pt>
  </dgm:ptLst>
  <dgm:cxnLst>
    <dgm:cxn modelId="{1278B1B5-76FC-4B32-A6EE-F405EBAF66B1}" type="presOf" srcId="{CCA9DEC0-D2B5-454B-9790-71CFAEF620C3}" destId="{5BE72DDC-D23D-492F-93F5-BEAF1BA90F64}" srcOrd="1" destOrd="0" presId="urn:microsoft.com/office/officeart/2005/8/layout/list1"/>
    <dgm:cxn modelId="{6082DED1-B0BC-450F-9881-EE7255632B24}" srcId="{7B3E6EFE-B887-4770-B3EE-8C4E10BCF099}" destId="{CDDF6059-6620-426C-B54C-90D55DEB5DE9}" srcOrd="0" destOrd="0" parTransId="{81B8A552-B735-4E09-8DE1-2622F4490D9F}" sibTransId="{2FFE8825-BC8F-4854-807C-5EF7F8CC5199}"/>
    <dgm:cxn modelId="{A660A8C1-A3DB-4E48-96FF-1032989D44FC}" srcId="{784D1583-23C1-40BD-B188-C8BD15EC7E29}" destId="{4521C0F1-1AF7-41DC-BD8D-8BD4923DF810}" srcOrd="0" destOrd="0" parTransId="{6916C79A-FA97-4AC2-8B3F-298938FF3DBA}" sibTransId="{00B9A0DD-639E-435F-881E-13B2B5A88986}"/>
    <dgm:cxn modelId="{1B8B003A-6699-496C-8CAE-A715588249A0}" type="presOf" srcId="{7B22A1B6-72BD-4E64-BD94-5613FF0BF2FD}" destId="{FA813E0E-DDDE-4A31-B053-9D354D9E4852}" srcOrd="0" destOrd="0" presId="urn:microsoft.com/office/officeart/2005/8/layout/list1"/>
    <dgm:cxn modelId="{DC295A5B-9E60-469E-8431-E5C9F81995E2}" type="presOf" srcId="{7B3E6EFE-B887-4770-B3EE-8C4E10BCF099}" destId="{45A22FBD-FD92-470E-9E56-4956D88DBD87}" srcOrd="0" destOrd="0" presId="urn:microsoft.com/office/officeart/2005/8/layout/list1"/>
    <dgm:cxn modelId="{4C649F24-04EE-4E6A-A527-2121000458B5}" type="presOf" srcId="{CCA9DEC0-D2B5-454B-9790-71CFAEF620C3}" destId="{CC6378B2-77DE-4AFB-AA7F-F4794BDCB0A3}" srcOrd="0" destOrd="0" presId="urn:microsoft.com/office/officeart/2005/8/layout/list1"/>
    <dgm:cxn modelId="{669C025A-CB00-4F98-B833-7CC450E6ABD9}" srcId="{8957E716-4294-402F-9667-A417FC92BF2C}" destId="{CCA9DEC0-D2B5-454B-9790-71CFAEF620C3}" srcOrd="2" destOrd="0" parTransId="{4A7D737F-3559-4DC6-9BCC-C5F844DC2DD4}" sibTransId="{0DB6B708-503A-4119-AD73-11A77C6D2A24}"/>
    <dgm:cxn modelId="{AC058154-61B8-48B7-A4A6-4CD79B6A974E}" type="presOf" srcId="{CDDF6059-6620-426C-B54C-90D55DEB5DE9}" destId="{4CE1A783-F7C5-40D0-A809-855FD94AB35B}" srcOrd="0" destOrd="0" presId="urn:microsoft.com/office/officeart/2005/8/layout/list1"/>
    <dgm:cxn modelId="{F80BF78B-711F-41B6-AA86-8F65CC7934E1}" type="presOf" srcId="{784D1583-23C1-40BD-B188-C8BD15EC7E29}" destId="{ECEC16EB-9D23-44CF-B87A-6CCDF6636AEA}" srcOrd="1" destOrd="0" presId="urn:microsoft.com/office/officeart/2005/8/layout/list1"/>
    <dgm:cxn modelId="{96807D5E-8629-4DAF-B6FA-677BF41FCD57}" type="presOf" srcId="{7B3E6EFE-B887-4770-B3EE-8C4E10BCF099}" destId="{8ABBB57B-4659-42C4-89C9-1D027128912A}" srcOrd="1" destOrd="0" presId="urn:microsoft.com/office/officeart/2005/8/layout/list1"/>
    <dgm:cxn modelId="{32C4C84C-19F1-45CD-98DE-C1A3FB6F2225}" type="presOf" srcId="{8957E716-4294-402F-9667-A417FC92BF2C}" destId="{980B1D36-29B8-45A6-B8E3-4A772479F76F}" srcOrd="0" destOrd="0" presId="urn:microsoft.com/office/officeart/2005/8/layout/list1"/>
    <dgm:cxn modelId="{11F99473-C814-417C-B44F-C09D3B2631C0}" srcId="{8957E716-4294-402F-9667-A417FC92BF2C}" destId="{7B3E6EFE-B887-4770-B3EE-8C4E10BCF099}" srcOrd="0" destOrd="0" parTransId="{2A03657A-3BDE-4A2A-9BF2-19A61629E803}" sibTransId="{532721FA-FF3C-4B0B-A399-1D05E7B1A9D7}"/>
    <dgm:cxn modelId="{DDC9F533-2D67-405B-B77B-E56C7A42BB4F}" srcId="{8957E716-4294-402F-9667-A417FC92BF2C}" destId="{784D1583-23C1-40BD-B188-C8BD15EC7E29}" srcOrd="1" destOrd="0" parTransId="{E4A66221-8CD1-43B5-925D-302BEBB5A91B}" sibTransId="{9C7DBD5A-377E-44F1-9ABA-36FA75CDDEDF}"/>
    <dgm:cxn modelId="{F6A3A1E7-85B0-46FC-AC33-9DF068ABEB06}" type="presOf" srcId="{4521C0F1-1AF7-41DC-BD8D-8BD4923DF810}" destId="{2C2C81E7-4AE8-4145-AA66-5276BC501054}" srcOrd="0" destOrd="0" presId="urn:microsoft.com/office/officeart/2005/8/layout/list1"/>
    <dgm:cxn modelId="{2ECC03AB-9AD6-4C43-AB57-35BCFA115CCF}" type="presOf" srcId="{784D1583-23C1-40BD-B188-C8BD15EC7E29}" destId="{1CE3B671-BD5A-4220-83AD-58E4D54AD1AD}" srcOrd="0" destOrd="0" presId="urn:microsoft.com/office/officeart/2005/8/layout/list1"/>
    <dgm:cxn modelId="{70F3AF66-9E8A-48C6-80CD-7E108176A6CC}" srcId="{CCA9DEC0-D2B5-454B-9790-71CFAEF620C3}" destId="{7B22A1B6-72BD-4E64-BD94-5613FF0BF2FD}" srcOrd="0" destOrd="0" parTransId="{6D921720-C04E-483B-919F-EE19303C510A}" sibTransId="{B0E12088-5478-47E1-A969-559D99AB8F10}"/>
    <dgm:cxn modelId="{D18EB2AE-B0BF-49B2-AD95-DFF1EDEADDDC}" type="presParOf" srcId="{980B1D36-29B8-45A6-B8E3-4A772479F76F}" destId="{93F02CAF-7216-48A7-9D6D-FFEDF761A313}" srcOrd="0" destOrd="0" presId="urn:microsoft.com/office/officeart/2005/8/layout/list1"/>
    <dgm:cxn modelId="{1B866151-4E49-465F-9655-AE4B4CD1478C}" type="presParOf" srcId="{93F02CAF-7216-48A7-9D6D-FFEDF761A313}" destId="{45A22FBD-FD92-470E-9E56-4956D88DBD87}" srcOrd="0" destOrd="0" presId="urn:microsoft.com/office/officeart/2005/8/layout/list1"/>
    <dgm:cxn modelId="{684236AC-CAF3-4F2F-8EC6-5A202A00BE8E}" type="presParOf" srcId="{93F02CAF-7216-48A7-9D6D-FFEDF761A313}" destId="{8ABBB57B-4659-42C4-89C9-1D027128912A}" srcOrd="1" destOrd="0" presId="urn:microsoft.com/office/officeart/2005/8/layout/list1"/>
    <dgm:cxn modelId="{221FF75C-82E6-4725-A92A-D1DF640D64E2}" type="presParOf" srcId="{980B1D36-29B8-45A6-B8E3-4A772479F76F}" destId="{75692BC2-7B16-4719-AE97-361CD8586E09}" srcOrd="1" destOrd="0" presId="urn:microsoft.com/office/officeart/2005/8/layout/list1"/>
    <dgm:cxn modelId="{80E886A5-B07C-4452-A6E7-FA5AC93A2CBC}" type="presParOf" srcId="{980B1D36-29B8-45A6-B8E3-4A772479F76F}" destId="{4CE1A783-F7C5-40D0-A809-855FD94AB35B}" srcOrd="2" destOrd="0" presId="urn:microsoft.com/office/officeart/2005/8/layout/list1"/>
    <dgm:cxn modelId="{D14A6C82-CCE8-442A-A3DF-3A9E498493DE}" type="presParOf" srcId="{980B1D36-29B8-45A6-B8E3-4A772479F76F}" destId="{66486AA6-C6B4-466F-B9A0-91C3D6516915}" srcOrd="3" destOrd="0" presId="urn:microsoft.com/office/officeart/2005/8/layout/list1"/>
    <dgm:cxn modelId="{EF9C01CF-CA42-4937-ACF1-65BFEDB55872}" type="presParOf" srcId="{980B1D36-29B8-45A6-B8E3-4A772479F76F}" destId="{E519F6E0-93B2-4B77-8FB9-7170E4EA8025}" srcOrd="4" destOrd="0" presId="urn:microsoft.com/office/officeart/2005/8/layout/list1"/>
    <dgm:cxn modelId="{25A2646F-EF0A-4841-988B-AA87CE0F4F88}" type="presParOf" srcId="{E519F6E0-93B2-4B77-8FB9-7170E4EA8025}" destId="{1CE3B671-BD5A-4220-83AD-58E4D54AD1AD}" srcOrd="0" destOrd="0" presId="urn:microsoft.com/office/officeart/2005/8/layout/list1"/>
    <dgm:cxn modelId="{904DFE4E-1925-43FF-A2A6-9383CF5771F3}" type="presParOf" srcId="{E519F6E0-93B2-4B77-8FB9-7170E4EA8025}" destId="{ECEC16EB-9D23-44CF-B87A-6CCDF6636AEA}" srcOrd="1" destOrd="0" presId="urn:microsoft.com/office/officeart/2005/8/layout/list1"/>
    <dgm:cxn modelId="{C2F04543-90C4-4A41-9687-BCDAC7E4430A}" type="presParOf" srcId="{980B1D36-29B8-45A6-B8E3-4A772479F76F}" destId="{1E526A19-EC2F-4F34-8554-F482790BAD40}" srcOrd="5" destOrd="0" presId="urn:microsoft.com/office/officeart/2005/8/layout/list1"/>
    <dgm:cxn modelId="{5F246BF4-3DE5-40F9-8AEA-ACE314E43DDF}" type="presParOf" srcId="{980B1D36-29B8-45A6-B8E3-4A772479F76F}" destId="{2C2C81E7-4AE8-4145-AA66-5276BC501054}" srcOrd="6" destOrd="0" presId="urn:microsoft.com/office/officeart/2005/8/layout/list1"/>
    <dgm:cxn modelId="{3ADF9AC8-F19B-4F5A-89AE-4FF708E5E404}" type="presParOf" srcId="{980B1D36-29B8-45A6-B8E3-4A772479F76F}" destId="{991DEDFA-655C-4074-85A5-48B464186EB7}" srcOrd="7" destOrd="0" presId="urn:microsoft.com/office/officeart/2005/8/layout/list1"/>
    <dgm:cxn modelId="{7DB874C5-9360-4D4D-8DF3-87167645EAE3}" type="presParOf" srcId="{980B1D36-29B8-45A6-B8E3-4A772479F76F}" destId="{96357CD2-5A97-4DDE-AC03-647E3E4382C2}" srcOrd="8" destOrd="0" presId="urn:microsoft.com/office/officeart/2005/8/layout/list1"/>
    <dgm:cxn modelId="{5F962160-9215-4BB6-9710-FEA54534F6E9}" type="presParOf" srcId="{96357CD2-5A97-4DDE-AC03-647E3E4382C2}" destId="{CC6378B2-77DE-4AFB-AA7F-F4794BDCB0A3}" srcOrd="0" destOrd="0" presId="urn:microsoft.com/office/officeart/2005/8/layout/list1"/>
    <dgm:cxn modelId="{693823B1-D71C-4733-8896-BD9CD7C41ED2}" type="presParOf" srcId="{96357CD2-5A97-4DDE-AC03-647E3E4382C2}" destId="{5BE72DDC-D23D-492F-93F5-BEAF1BA90F64}" srcOrd="1" destOrd="0" presId="urn:microsoft.com/office/officeart/2005/8/layout/list1"/>
    <dgm:cxn modelId="{86A50C56-90BD-4D38-8F62-DEC3C4DC7C4C}" type="presParOf" srcId="{980B1D36-29B8-45A6-B8E3-4A772479F76F}" destId="{EFE0E218-2C34-414F-AC15-7FED020BBE0C}" srcOrd="9" destOrd="0" presId="urn:microsoft.com/office/officeart/2005/8/layout/list1"/>
    <dgm:cxn modelId="{0B6A3570-15BC-4BD2-856F-91EC3AEBE131}" type="presParOf" srcId="{980B1D36-29B8-45A6-B8E3-4A772479F76F}" destId="{FA813E0E-DDDE-4A31-B053-9D354D9E4852}" srcOrd="10"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FCDBA7-633F-4206-AF2E-1E16E9327477}" type="doc">
      <dgm:prSet loTypeId="hierarchy" loCatId="hierarchy" qsTypeId="urn:microsoft.com/office/officeart/2005/8/quickstyle/simple5" qsCatId="simple" csTypeId="urn:microsoft.com/office/officeart/2005/8/colors/colorful4" csCatId="colorful"/>
      <dgm:spPr/>
      <dgm:t>
        <a:bodyPr/>
        <a:lstStyle/>
        <a:p>
          <a:endParaRPr lang="zh-CN" altLang="en-US"/>
        </a:p>
      </dgm:t>
    </dgm:pt>
    <dgm:pt modelId="{DBA82245-0BB4-4E37-9358-41C1ABAA6932}">
      <dgm:prSet/>
      <dgm:spPr/>
      <dgm:t>
        <a:bodyPr vert="vert"/>
        <a:lstStyle/>
        <a:p>
          <a:r>
            <a:rPr lang="zh-CN" altLang="en-US" b="1" dirty="0">
              <a:latin typeface="微软雅黑" charset="-122"/>
              <a:ea typeface="微软雅黑" charset="-122"/>
            </a:rPr>
            <a:t>常用工具</a:t>
          </a:r>
        </a:p>
      </dgm:t>
    </dgm:pt>
    <dgm:pt modelId="{B77650A3-4A9B-4B1D-A764-A2CD123B1D4F}" cxnId="{8D5EA493-71F4-4B0D-A74B-6E4F56F5BFB0}" type="parTrans">
      <dgm:prSet/>
      <dgm:spPr/>
      <dgm:t>
        <a:bodyPr/>
        <a:lstStyle/>
        <a:p>
          <a:endParaRPr lang="zh-CN" altLang="en-US">
            <a:latin typeface="微软雅黑" charset="-122"/>
            <a:ea typeface="微软雅黑" charset="-122"/>
          </a:endParaRPr>
        </a:p>
      </dgm:t>
    </dgm:pt>
    <dgm:pt modelId="{B4493A53-4A9A-45E9-AE31-EB94ABFA25FA}" cxnId="{8D5EA493-71F4-4B0D-A74B-6E4F56F5BFB0}" type="sibTrans">
      <dgm:prSet/>
      <dgm:spPr/>
      <dgm:t>
        <a:bodyPr/>
        <a:lstStyle/>
        <a:p>
          <a:endParaRPr lang="zh-CN" altLang="en-US">
            <a:latin typeface="微软雅黑" charset="-122"/>
            <a:ea typeface="微软雅黑" charset="-122"/>
          </a:endParaRPr>
        </a:p>
      </dgm:t>
    </dgm:pt>
    <dgm:pt modelId="{5465B78A-C443-4E94-BFD5-410C109092EF}">
      <dgm:prSet/>
      <dgm:spPr/>
      <dgm:t>
        <a:bodyPr/>
        <a:lstStyle/>
        <a:p>
          <a:r>
            <a:rPr lang="zh-CN" b="1" dirty="0">
              <a:latin typeface="微软雅黑" charset="-122"/>
              <a:ea typeface="微软雅黑" charset="-122"/>
            </a:rPr>
            <a:t>漏洞扫描</a:t>
          </a:r>
        </a:p>
      </dgm:t>
    </dgm:pt>
    <dgm:pt modelId="{6722F366-AEC1-4FBB-84DD-9ED3E3188F3F}" cxnId="{36B8410A-D79B-4FB2-8A7C-1CCDEA6851B7}" type="parTrans">
      <dgm:prSet/>
      <dgm:spPr/>
      <dgm:t>
        <a:bodyPr/>
        <a:lstStyle/>
        <a:p>
          <a:endParaRPr lang="zh-CN" altLang="en-US">
            <a:latin typeface="微软雅黑" charset="-122"/>
            <a:ea typeface="微软雅黑" charset="-122"/>
          </a:endParaRPr>
        </a:p>
      </dgm:t>
    </dgm:pt>
    <dgm:pt modelId="{8BE79789-FBD0-41B5-BCDF-1919A46FBAF3}" cxnId="{36B8410A-D79B-4FB2-8A7C-1CCDEA6851B7}" type="sibTrans">
      <dgm:prSet/>
      <dgm:spPr/>
      <dgm:t>
        <a:bodyPr/>
        <a:lstStyle/>
        <a:p>
          <a:endParaRPr lang="zh-CN" altLang="en-US">
            <a:latin typeface="微软雅黑" charset="-122"/>
            <a:ea typeface="微软雅黑" charset="-122"/>
          </a:endParaRPr>
        </a:p>
      </dgm:t>
    </dgm:pt>
    <dgm:pt modelId="{1C89D69D-1A28-486A-9D31-E21C0322BE75}">
      <dgm:prSet/>
      <dgm:spPr/>
      <dgm:t>
        <a:bodyPr/>
        <a:lstStyle/>
        <a:p>
          <a:r>
            <a:rPr lang="en-US">
              <a:latin typeface="微软雅黑" charset="-122"/>
              <a:ea typeface="微软雅黑" charset="-122"/>
            </a:rPr>
            <a:t>AWVS</a:t>
          </a:r>
          <a:endParaRPr lang="zh-CN">
            <a:latin typeface="微软雅黑" charset="-122"/>
            <a:ea typeface="微软雅黑" charset="-122"/>
          </a:endParaRPr>
        </a:p>
      </dgm:t>
    </dgm:pt>
    <dgm:pt modelId="{ABE9C6DD-D1FD-4AB8-A13F-85F5C895A9C3}" cxnId="{F8CA77C8-586E-4ABF-B2A2-B9F1E7663517}" type="parTrans">
      <dgm:prSet/>
      <dgm:spPr/>
      <dgm:t>
        <a:bodyPr/>
        <a:lstStyle/>
        <a:p>
          <a:endParaRPr lang="zh-CN" altLang="en-US">
            <a:latin typeface="微软雅黑" charset="-122"/>
            <a:ea typeface="微软雅黑" charset="-122"/>
          </a:endParaRPr>
        </a:p>
      </dgm:t>
    </dgm:pt>
    <dgm:pt modelId="{9BEF7A84-E000-4FE1-9DD9-84048D9CCA0E}" cxnId="{F8CA77C8-586E-4ABF-B2A2-B9F1E7663517}" type="sibTrans">
      <dgm:prSet/>
      <dgm:spPr/>
      <dgm:t>
        <a:bodyPr/>
        <a:lstStyle/>
        <a:p>
          <a:endParaRPr lang="zh-CN" altLang="en-US">
            <a:latin typeface="微软雅黑" charset="-122"/>
            <a:ea typeface="微软雅黑" charset="-122"/>
          </a:endParaRPr>
        </a:p>
      </dgm:t>
    </dgm:pt>
    <dgm:pt modelId="{3A38562B-3CB8-483E-B0A1-DAA22D33AD91}">
      <dgm:prSet/>
      <dgm:spPr/>
      <dgm:t>
        <a:bodyPr/>
        <a:lstStyle/>
        <a:p>
          <a:r>
            <a:rPr lang="en-US" dirty="0">
              <a:latin typeface="微软雅黑" charset="-122"/>
              <a:ea typeface="微软雅黑" charset="-122"/>
            </a:rPr>
            <a:t>WVS</a:t>
          </a:r>
          <a:endParaRPr lang="zh-CN" dirty="0">
            <a:latin typeface="微软雅黑" charset="-122"/>
            <a:ea typeface="微软雅黑" charset="-122"/>
          </a:endParaRPr>
        </a:p>
      </dgm:t>
    </dgm:pt>
    <dgm:pt modelId="{675EBF00-73A3-42BF-9244-D728A47E96BF}" cxnId="{27FCDF5C-90A7-4103-85BA-9941D5FAB7F4}" type="parTrans">
      <dgm:prSet/>
      <dgm:spPr/>
      <dgm:t>
        <a:bodyPr/>
        <a:lstStyle/>
        <a:p>
          <a:endParaRPr lang="zh-CN" altLang="en-US">
            <a:latin typeface="微软雅黑" charset="-122"/>
            <a:ea typeface="微软雅黑" charset="-122"/>
          </a:endParaRPr>
        </a:p>
      </dgm:t>
    </dgm:pt>
    <dgm:pt modelId="{469451AB-70EA-41A6-8C3A-137AD95C9EA3}" cxnId="{27FCDF5C-90A7-4103-85BA-9941D5FAB7F4}" type="sibTrans">
      <dgm:prSet/>
      <dgm:spPr/>
      <dgm:t>
        <a:bodyPr/>
        <a:lstStyle/>
        <a:p>
          <a:endParaRPr lang="zh-CN" altLang="en-US">
            <a:latin typeface="微软雅黑" charset="-122"/>
            <a:ea typeface="微软雅黑" charset="-122"/>
          </a:endParaRPr>
        </a:p>
      </dgm:t>
    </dgm:pt>
    <dgm:pt modelId="{5654CD0B-2F7A-4A76-BB2E-CA7C05EFD029}">
      <dgm:prSet/>
      <dgm:spPr/>
      <dgm:t>
        <a:bodyPr/>
        <a:lstStyle/>
        <a:p>
          <a:r>
            <a:rPr lang="en-US">
              <a:latin typeface="微软雅黑" charset="-122"/>
              <a:ea typeface="微软雅黑" charset="-122"/>
            </a:rPr>
            <a:t>Nessus</a:t>
          </a:r>
          <a:endParaRPr lang="zh-CN">
            <a:latin typeface="微软雅黑" charset="-122"/>
            <a:ea typeface="微软雅黑" charset="-122"/>
          </a:endParaRPr>
        </a:p>
      </dgm:t>
    </dgm:pt>
    <dgm:pt modelId="{2314F1E1-3C32-496C-AAE4-88DE9B2DF9D3}" cxnId="{C37F9CBC-2FA1-49D2-91F5-6AF1F5875A1A}" type="parTrans">
      <dgm:prSet/>
      <dgm:spPr/>
      <dgm:t>
        <a:bodyPr/>
        <a:lstStyle/>
        <a:p>
          <a:endParaRPr lang="zh-CN" altLang="en-US">
            <a:latin typeface="微软雅黑" charset="-122"/>
            <a:ea typeface="微软雅黑" charset="-122"/>
          </a:endParaRPr>
        </a:p>
      </dgm:t>
    </dgm:pt>
    <dgm:pt modelId="{6682A1B5-C53D-450E-8602-8982668F7329}" cxnId="{C37F9CBC-2FA1-49D2-91F5-6AF1F5875A1A}" type="sibTrans">
      <dgm:prSet/>
      <dgm:spPr/>
      <dgm:t>
        <a:bodyPr/>
        <a:lstStyle/>
        <a:p>
          <a:endParaRPr lang="zh-CN" altLang="en-US">
            <a:latin typeface="微软雅黑" charset="-122"/>
            <a:ea typeface="微软雅黑" charset="-122"/>
          </a:endParaRPr>
        </a:p>
      </dgm:t>
    </dgm:pt>
    <dgm:pt modelId="{C68589FD-4871-461A-B927-D08887781F77}">
      <dgm:prSet/>
      <dgm:spPr/>
      <dgm:t>
        <a:bodyPr/>
        <a:lstStyle/>
        <a:p>
          <a:r>
            <a:rPr lang="zh-CN" b="1" dirty="0">
              <a:latin typeface="微软雅黑" charset="-122"/>
              <a:ea typeface="微软雅黑" charset="-122"/>
            </a:rPr>
            <a:t>漏洞利用</a:t>
          </a:r>
        </a:p>
      </dgm:t>
    </dgm:pt>
    <dgm:pt modelId="{0CA58177-624E-4D2C-BCDA-6D93AA6285BD}" cxnId="{DDEEC165-C7D5-45DA-BC9B-1970EA9A8BF4}" type="parTrans">
      <dgm:prSet/>
      <dgm:spPr/>
      <dgm:t>
        <a:bodyPr/>
        <a:lstStyle/>
        <a:p>
          <a:endParaRPr lang="zh-CN" altLang="en-US">
            <a:latin typeface="微软雅黑" charset="-122"/>
            <a:ea typeface="微软雅黑" charset="-122"/>
          </a:endParaRPr>
        </a:p>
      </dgm:t>
    </dgm:pt>
    <dgm:pt modelId="{31E62AC3-796A-47B5-9D58-4807F480783B}" cxnId="{DDEEC165-C7D5-45DA-BC9B-1970EA9A8BF4}" type="sibTrans">
      <dgm:prSet/>
      <dgm:spPr/>
      <dgm:t>
        <a:bodyPr/>
        <a:lstStyle/>
        <a:p>
          <a:endParaRPr lang="zh-CN" altLang="en-US">
            <a:latin typeface="微软雅黑" charset="-122"/>
            <a:ea typeface="微软雅黑" charset="-122"/>
          </a:endParaRPr>
        </a:p>
      </dgm:t>
    </dgm:pt>
    <dgm:pt modelId="{06F9E25F-B0CE-43B7-8A4C-E7E5A312C93A}">
      <dgm:prSet/>
      <dgm:spPr/>
      <dgm:t>
        <a:bodyPr/>
        <a:lstStyle/>
        <a:p>
          <a:r>
            <a:rPr lang="en-US">
              <a:latin typeface="微软雅黑" charset="-122"/>
              <a:ea typeface="微软雅黑" charset="-122"/>
            </a:rPr>
            <a:t>Sqlmap</a:t>
          </a:r>
          <a:endParaRPr lang="zh-CN">
            <a:latin typeface="微软雅黑" charset="-122"/>
            <a:ea typeface="微软雅黑" charset="-122"/>
          </a:endParaRPr>
        </a:p>
      </dgm:t>
    </dgm:pt>
    <dgm:pt modelId="{861066F1-316D-417F-B046-5929AEF2E48B}" cxnId="{501ED4A8-F206-4E1A-BC7E-2A6EE6963B5D}" type="parTrans">
      <dgm:prSet/>
      <dgm:spPr/>
      <dgm:t>
        <a:bodyPr/>
        <a:lstStyle/>
        <a:p>
          <a:endParaRPr lang="zh-CN" altLang="en-US">
            <a:latin typeface="微软雅黑" charset="-122"/>
            <a:ea typeface="微软雅黑" charset="-122"/>
          </a:endParaRPr>
        </a:p>
      </dgm:t>
    </dgm:pt>
    <dgm:pt modelId="{05562E56-83D4-4A6D-9571-AD80F6350999}" cxnId="{501ED4A8-F206-4E1A-BC7E-2A6EE6963B5D}" type="sibTrans">
      <dgm:prSet/>
      <dgm:spPr/>
      <dgm:t>
        <a:bodyPr/>
        <a:lstStyle/>
        <a:p>
          <a:endParaRPr lang="zh-CN" altLang="en-US">
            <a:latin typeface="微软雅黑" charset="-122"/>
            <a:ea typeface="微软雅黑" charset="-122"/>
          </a:endParaRPr>
        </a:p>
      </dgm:t>
    </dgm:pt>
    <dgm:pt modelId="{A875E1B5-DE9E-4E22-9593-46A7823A8AB7}">
      <dgm:prSet/>
      <dgm:spPr/>
      <dgm:t>
        <a:bodyPr/>
        <a:lstStyle/>
        <a:p>
          <a:r>
            <a:rPr lang="en-US">
              <a:latin typeface="微软雅黑" charset="-122"/>
              <a:ea typeface="微软雅黑" charset="-122"/>
            </a:rPr>
            <a:t>Burpsuite</a:t>
          </a:r>
          <a:endParaRPr lang="zh-CN">
            <a:latin typeface="微软雅黑" charset="-122"/>
            <a:ea typeface="微软雅黑" charset="-122"/>
          </a:endParaRPr>
        </a:p>
      </dgm:t>
    </dgm:pt>
    <dgm:pt modelId="{38CB0534-81CC-4EF3-AF61-7FEB9EF1DB6B}" cxnId="{58B4B5B1-0FC7-412F-89DB-7B9B51FD7A83}" type="parTrans">
      <dgm:prSet/>
      <dgm:spPr/>
      <dgm:t>
        <a:bodyPr/>
        <a:lstStyle/>
        <a:p>
          <a:endParaRPr lang="zh-CN" altLang="en-US">
            <a:latin typeface="微软雅黑" charset="-122"/>
            <a:ea typeface="微软雅黑" charset="-122"/>
          </a:endParaRPr>
        </a:p>
      </dgm:t>
    </dgm:pt>
    <dgm:pt modelId="{026DB91E-E425-491A-997B-522634FD2C53}" cxnId="{58B4B5B1-0FC7-412F-89DB-7B9B51FD7A83}" type="sibTrans">
      <dgm:prSet/>
      <dgm:spPr/>
      <dgm:t>
        <a:bodyPr/>
        <a:lstStyle/>
        <a:p>
          <a:endParaRPr lang="zh-CN" altLang="en-US">
            <a:latin typeface="微软雅黑" charset="-122"/>
            <a:ea typeface="微软雅黑" charset="-122"/>
          </a:endParaRPr>
        </a:p>
      </dgm:t>
    </dgm:pt>
    <dgm:pt modelId="{E06AE62B-9836-474D-892A-58DD9AA2FA0E}">
      <dgm:prSet phldr="0" custT="0"/>
      <dgm:spPr/>
      <dgm:t>
        <a:bodyPr vert="horz" wrap="square"/>
        <a:p>
          <a:pPr>
            <a:lnSpc>
              <a:spcPct val="100000"/>
            </a:lnSpc>
            <a:spcBef>
              <a:spcPct val="0"/>
            </a:spcBef>
            <a:spcAft>
              <a:spcPct val="35000"/>
            </a:spcAft>
          </a:pPr>
          <a:r>
            <a:rPr lang="en-US"/>
            <a:t>F</a:t>
          </a:r>
          <a:r>
            <a:rPr lang="en-US"/>
            <a:t>scan</a:t>
          </a:r>
          <a:r>
            <a:rPr lang="en-US"/>
            <a:t/>
          </a:r>
          <a:endParaRPr lang="en-US"/>
        </a:p>
      </dgm:t>
    </dgm:pt>
    <dgm:pt modelId="{7715B40F-A84F-45AC-BBC0-EDD68038BCFE}" cxnId="{585092D7-6D1C-4BF3-9219-C9CA40F0FDA9}" type="parTrans">
      <dgm:prSet/>
      <dgm:spPr/>
    </dgm:pt>
    <dgm:pt modelId="{0DE5B21F-D09B-4B99-945F-D22AF8E1128F}" cxnId="{585092D7-6D1C-4BF3-9219-C9CA40F0FDA9}" type="sibTrans">
      <dgm:prSet/>
      <dgm:spPr/>
    </dgm:pt>
    <dgm:pt modelId="{ABBE072B-7B68-4481-8671-D59313FC2CC1}">
      <dgm:prSet/>
      <dgm:spPr/>
      <dgm:t>
        <a:bodyPr/>
        <a:lstStyle/>
        <a:p>
          <a:r>
            <a:rPr lang="zh-CN">
              <a:latin typeface="微软雅黑" charset="-122"/>
              <a:ea typeface="微软雅黑" charset="-122"/>
            </a:rPr>
            <a:t>其他具体漏洞</a:t>
          </a:r>
          <a:r>
            <a:rPr lang="en-US">
              <a:latin typeface="微软雅黑" charset="-122"/>
              <a:ea typeface="微软雅黑" charset="-122"/>
            </a:rPr>
            <a:t>exp</a:t>
          </a:r>
          <a:endParaRPr lang="zh-CN">
            <a:latin typeface="微软雅黑" charset="-122"/>
            <a:ea typeface="微软雅黑" charset="-122"/>
          </a:endParaRPr>
        </a:p>
      </dgm:t>
    </dgm:pt>
    <dgm:pt modelId="{E4367805-F912-43FE-965C-00431D3EB4E0}" cxnId="{466B3392-F1AC-4C36-AE68-313DA0FC520C}" type="parTrans">
      <dgm:prSet/>
      <dgm:spPr/>
      <dgm:t>
        <a:bodyPr/>
        <a:lstStyle/>
        <a:p>
          <a:endParaRPr lang="zh-CN" altLang="en-US">
            <a:latin typeface="微软雅黑" charset="-122"/>
            <a:ea typeface="微软雅黑" charset="-122"/>
          </a:endParaRPr>
        </a:p>
      </dgm:t>
    </dgm:pt>
    <dgm:pt modelId="{9B57C3A1-F9FF-40BD-8724-4D33015EFE6C}" cxnId="{466B3392-F1AC-4C36-AE68-313DA0FC520C}" type="sibTrans">
      <dgm:prSet/>
      <dgm:spPr/>
      <dgm:t>
        <a:bodyPr/>
        <a:lstStyle/>
        <a:p>
          <a:endParaRPr lang="zh-CN" altLang="en-US">
            <a:latin typeface="微软雅黑" charset="-122"/>
            <a:ea typeface="微软雅黑" charset="-122"/>
          </a:endParaRPr>
        </a:p>
      </dgm:t>
    </dgm:pt>
    <dgm:pt modelId="{05BBEE24-5288-419F-9261-B5FE657AF75C}" type="pres">
      <dgm:prSet presAssocID="{70FCDBA7-633F-4206-AF2E-1E16E9327477}" presName="Name0" presStyleCnt="0">
        <dgm:presLayoutVars>
          <dgm:chPref val="1"/>
          <dgm:dir/>
          <dgm:animOne val="branch"/>
          <dgm:animLvl val="lvl"/>
          <dgm:resizeHandles val="exact"/>
        </dgm:presLayoutVars>
      </dgm:prSet>
      <dgm:spPr/>
      <dgm:t>
        <a:bodyPr/>
        <a:lstStyle/>
        <a:p>
          <a:endParaRPr lang="zh-CN" altLang="en-US"/>
        </a:p>
      </dgm:t>
    </dgm:pt>
    <dgm:pt modelId="{98A65DEA-62D7-4147-8F18-23204B9FB864}" type="pres">
      <dgm:prSet presAssocID="{DBA82245-0BB4-4E37-9358-41C1ABAA6932}" presName="root1" presStyleCnt="0"/>
      <dgm:spPr/>
    </dgm:pt>
    <dgm:pt modelId="{C98834C4-171F-4C2F-9BDC-352BED9FE2CF}" type="pres">
      <dgm:prSet presAssocID="{DBA82245-0BB4-4E37-9358-41C1ABAA6932}" presName="LevelOneTextNode" presStyleLbl="node0" presStyleIdx="0" presStyleCnt="1">
        <dgm:presLayoutVars>
          <dgm:chPref val="3"/>
        </dgm:presLayoutVars>
      </dgm:prSet>
      <dgm:spPr/>
      <dgm:t>
        <a:bodyPr/>
        <a:lstStyle/>
        <a:p>
          <a:endParaRPr lang="zh-CN" altLang="en-US"/>
        </a:p>
      </dgm:t>
    </dgm:pt>
    <dgm:pt modelId="{1CD90203-921F-49D0-A344-C3882FA71FF8}" type="pres">
      <dgm:prSet presAssocID="{DBA82245-0BB4-4E37-9358-41C1ABAA6932}" presName="level2hierChild" presStyleCnt="0"/>
      <dgm:spPr/>
    </dgm:pt>
    <dgm:pt modelId="{12019872-4B81-4514-985A-DBB72D27D819}" type="pres">
      <dgm:prSet presAssocID="{6722F366-AEC1-4FBB-84DD-9ED3E3188F3F}" presName="conn2-1" presStyleLbl="parChTrans1D2" presStyleIdx="0" presStyleCnt="2"/>
      <dgm:spPr/>
      <dgm:t>
        <a:bodyPr/>
        <a:lstStyle/>
        <a:p>
          <a:endParaRPr lang="zh-CN" altLang="en-US"/>
        </a:p>
      </dgm:t>
    </dgm:pt>
    <dgm:pt modelId="{33E5DDBA-3195-4E94-AAFF-2EDD34B603F8}" type="pres">
      <dgm:prSet presAssocID="{6722F366-AEC1-4FBB-84DD-9ED3E3188F3F}" presName="connTx" presStyleCnt="0"/>
      <dgm:spPr/>
      <dgm:t>
        <a:bodyPr/>
        <a:lstStyle/>
        <a:p>
          <a:endParaRPr lang="zh-CN" altLang="en-US"/>
        </a:p>
      </dgm:t>
    </dgm:pt>
    <dgm:pt modelId="{E6E7AD47-A72E-492C-8E4E-9A8AF65719A8}" type="pres">
      <dgm:prSet presAssocID="{5465B78A-C443-4E94-BFD5-410C109092EF}" presName="root2" presStyleCnt="0"/>
      <dgm:spPr/>
    </dgm:pt>
    <dgm:pt modelId="{636E22F0-217D-47A8-B03F-76E89E494B5A}" type="pres">
      <dgm:prSet presAssocID="{5465B78A-C443-4E94-BFD5-410C109092EF}" presName="LevelTwoTextNode" presStyleLbl="node2" presStyleIdx="0" presStyleCnt="2">
        <dgm:presLayoutVars>
          <dgm:chPref val="3"/>
        </dgm:presLayoutVars>
      </dgm:prSet>
      <dgm:spPr/>
      <dgm:t>
        <a:bodyPr/>
        <a:lstStyle/>
        <a:p>
          <a:endParaRPr lang="zh-CN" altLang="en-US"/>
        </a:p>
      </dgm:t>
    </dgm:pt>
    <dgm:pt modelId="{0C0C1B74-C9AF-44CE-8292-34F5AAAAAC10}" type="pres">
      <dgm:prSet presAssocID="{5465B78A-C443-4E94-BFD5-410C109092EF}" presName="level3hierChild" presStyleCnt="0"/>
      <dgm:spPr/>
    </dgm:pt>
    <dgm:pt modelId="{4F359795-2328-4F63-8D0E-3BE695E23C6E}" type="pres">
      <dgm:prSet presAssocID="{ABE9C6DD-D1FD-4AB8-A13F-85F5C895A9C3}" presName="conn2-1" presStyleLbl="parChTrans1D3" presStyleIdx="0" presStyleCnt="7"/>
      <dgm:spPr/>
      <dgm:t>
        <a:bodyPr/>
        <a:lstStyle/>
        <a:p>
          <a:endParaRPr lang="zh-CN" altLang="en-US"/>
        </a:p>
      </dgm:t>
    </dgm:pt>
    <dgm:pt modelId="{6F32E94D-E161-4DF8-BCE9-4B8D2B423BDA}" type="pres">
      <dgm:prSet presAssocID="{ABE9C6DD-D1FD-4AB8-A13F-85F5C895A9C3}" presName="connTx" presStyleCnt="0"/>
      <dgm:spPr/>
      <dgm:t>
        <a:bodyPr/>
        <a:lstStyle/>
        <a:p>
          <a:endParaRPr lang="zh-CN" altLang="en-US"/>
        </a:p>
      </dgm:t>
    </dgm:pt>
    <dgm:pt modelId="{C243EED7-A7F8-479E-8C9A-17271CB18E81}" type="pres">
      <dgm:prSet presAssocID="{1C89D69D-1A28-486A-9D31-E21C0322BE75}" presName="root2" presStyleCnt="0"/>
      <dgm:spPr/>
    </dgm:pt>
    <dgm:pt modelId="{997F78BD-8503-4F0B-A64C-0EF6BCA7132B}" type="pres">
      <dgm:prSet presAssocID="{1C89D69D-1A28-486A-9D31-E21C0322BE75}" presName="LevelTwoTextNode" presStyleLbl="node3" presStyleIdx="0" presStyleCnt="7">
        <dgm:presLayoutVars>
          <dgm:chPref val="3"/>
        </dgm:presLayoutVars>
      </dgm:prSet>
      <dgm:spPr/>
      <dgm:t>
        <a:bodyPr/>
        <a:lstStyle/>
        <a:p>
          <a:endParaRPr lang="zh-CN" altLang="en-US"/>
        </a:p>
      </dgm:t>
    </dgm:pt>
    <dgm:pt modelId="{FDFB5558-F8E3-4B2D-8902-EA46C2A6FD7E}" type="pres">
      <dgm:prSet presAssocID="{1C89D69D-1A28-486A-9D31-E21C0322BE75}" presName="level3hierChild" presStyleCnt="0"/>
      <dgm:spPr/>
    </dgm:pt>
    <dgm:pt modelId="{3D3E7C67-6782-4063-A257-B54CAEC47004}" type="pres">
      <dgm:prSet presAssocID="{675EBF00-73A3-42BF-9244-D728A47E96BF}" presName="conn2-1" presStyleLbl="parChTrans1D3" presStyleIdx="1" presStyleCnt="7"/>
      <dgm:spPr/>
      <dgm:t>
        <a:bodyPr/>
        <a:lstStyle/>
        <a:p>
          <a:endParaRPr lang="zh-CN" altLang="en-US"/>
        </a:p>
      </dgm:t>
    </dgm:pt>
    <dgm:pt modelId="{F539352D-1D10-4B67-8D56-9B4B34AD3F86}" type="pres">
      <dgm:prSet presAssocID="{675EBF00-73A3-42BF-9244-D728A47E96BF}" presName="connTx" presStyleCnt="0"/>
      <dgm:spPr/>
      <dgm:t>
        <a:bodyPr/>
        <a:lstStyle/>
        <a:p>
          <a:endParaRPr lang="zh-CN" altLang="en-US"/>
        </a:p>
      </dgm:t>
    </dgm:pt>
    <dgm:pt modelId="{F815A6EB-46DB-4691-9EAC-ADCA72FB54C8}" type="pres">
      <dgm:prSet presAssocID="{3A38562B-3CB8-483E-B0A1-DAA22D33AD91}" presName="root2" presStyleCnt="0"/>
      <dgm:spPr/>
    </dgm:pt>
    <dgm:pt modelId="{8CA6CE92-4E4A-4A06-AA0E-076B7CC35248}" type="pres">
      <dgm:prSet presAssocID="{3A38562B-3CB8-483E-B0A1-DAA22D33AD91}" presName="LevelTwoTextNode" presStyleLbl="node3" presStyleIdx="1" presStyleCnt="7">
        <dgm:presLayoutVars>
          <dgm:chPref val="3"/>
        </dgm:presLayoutVars>
      </dgm:prSet>
      <dgm:spPr/>
      <dgm:t>
        <a:bodyPr/>
        <a:lstStyle/>
        <a:p>
          <a:endParaRPr lang="zh-CN" altLang="en-US"/>
        </a:p>
      </dgm:t>
    </dgm:pt>
    <dgm:pt modelId="{EB9E5C3B-A597-49E0-94D1-30BF2CBBB742}" type="pres">
      <dgm:prSet presAssocID="{3A38562B-3CB8-483E-B0A1-DAA22D33AD91}" presName="level3hierChild" presStyleCnt="0"/>
      <dgm:spPr/>
    </dgm:pt>
    <dgm:pt modelId="{6C97CDDF-1BC7-45F8-B906-D7CE19BF78AC}" type="pres">
      <dgm:prSet presAssocID="{2314F1E1-3C32-496C-AAE4-88DE9B2DF9D3}" presName="conn2-1" presStyleLbl="parChTrans1D3" presStyleIdx="2" presStyleCnt="7"/>
      <dgm:spPr/>
      <dgm:t>
        <a:bodyPr/>
        <a:lstStyle/>
        <a:p>
          <a:endParaRPr lang="zh-CN" altLang="en-US"/>
        </a:p>
      </dgm:t>
    </dgm:pt>
    <dgm:pt modelId="{F9444AC2-3274-4A70-9DB0-D217B135EEC9}" type="pres">
      <dgm:prSet presAssocID="{2314F1E1-3C32-496C-AAE4-88DE9B2DF9D3}" presName="connTx" presStyleCnt="0"/>
      <dgm:spPr/>
      <dgm:t>
        <a:bodyPr/>
        <a:lstStyle/>
        <a:p>
          <a:endParaRPr lang="zh-CN" altLang="en-US"/>
        </a:p>
      </dgm:t>
    </dgm:pt>
    <dgm:pt modelId="{B08EA3C4-E065-4630-964C-217CABE5E110}" type="pres">
      <dgm:prSet presAssocID="{5654CD0B-2F7A-4A76-BB2E-CA7C05EFD029}" presName="root2" presStyleCnt="0"/>
      <dgm:spPr/>
    </dgm:pt>
    <dgm:pt modelId="{F3BDD4F3-94C0-4CBB-8C28-3ACA941CC946}" type="pres">
      <dgm:prSet presAssocID="{5654CD0B-2F7A-4A76-BB2E-CA7C05EFD029}" presName="LevelTwoTextNode" presStyleLbl="node3" presStyleIdx="2" presStyleCnt="7">
        <dgm:presLayoutVars>
          <dgm:chPref val="3"/>
        </dgm:presLayoutVars>
      </dgm:prSet>
      <dgm:spPr/>
      <dgm:t>
        <a:bodyPr/>
        <a:lstStyle/>
        <a:p>
          <a:endParaRPr lang="zh-CN" altLang="en-US"/>
        </a:p>
      </dgm:t>
    </dgm:pt>
    <dgm:pt modelId="{6101E78A-3CA5-4A14-B883-678F24052B18}" type="pres">
      <dgm:prSet presAssocID="{5654CD0B-2F7A-4A76-BB2E-CA7C05EFD029}" presName="level3hierChild" presStyleCnt="0"/>
      <dgm:spPr/>
    </dgm:pt>
    <dgm:pt modelId="{DEC7EFE3-7183-45E5-ABB3-1DEC9EA65E4E}" type="pres">
      <dgm:prSet presAssocID="{0CA58177-624E-4D2C-BCDA-6D93AA6285BD}" presName="conn2-1" presStyleLbl="parChTrans1D2" presStyleIdx="1" presStyleCnt="2"/>
      <dgm:spPr/>
      <dgm:t>
        <a:bodyPr/>
        <a:lstStyle/>
        <a:p>
          <a:endParaRPr lang="zh-CN" altLang="en-US"/>
        </a:p>
      </dgm:t>
    </dgm:pt>
    <dgm:pt modelId="{0AB87E6E-EC3D-4196-A5BE-00126D54D106}" type="pres">
      <dgm:prSet presAssocID="{0CA58177-624E-4D2C-BCDA-6D93AA6285BD}" presName="connTx" presStyleCnt="0"/>
      <dgm:spPr/>
      <dgm:t>
        <a:bodyPr/>
        <a:lstStyle/>
        <a:p>
          <a:endParaRPr lang="zh-CN" altLang="en-US"/>
        </a:p>
      </dgm:t>
    </dgm:pt>
    <dgm:pt modelId="{4598ADA8-9415-43A2-BBE9-E09CE17A5686}" type="pres">
      <dgm:prSet presAssocID="{C68589FD-4871-461A-B927-D08887781F77}" presName="root2" presStyleCnt="0"/>
      <dgm:spPr/>
    </dgm:pt>
    <dgm:pt modelId="{AD5F76F3-8A77-41AF-80CA-336457DBC25C}" type="pres">
      <dgm:prSet presAssocID="{C68589FD-4871-461A-B927-D08887781F77}" presName="LevelTwoTextNode" presStyleLbl="node2" presStyleIdx="1" presStyleCnt="2">
        <dgm:presLayoutVars>
          <dgm:chPref val="3"/>
        </dgm:presLayoutVars>
      </dgm:prSet>
      <dgm:spPr/>
      <dgm:t>
        <a:bodyPr/>
        <a:lstStyle/>
        <a:p>
          <a:endParaRPr lang="zh-CN" altLang="en-US"/>
        </a:p>
      </dgm:t>
    </dgm:pt>
    <dgm:pt modelId="{217A57B3-9137-47BB-BC50-E9A1294D1A0C}" type="pres">
      <dgm:prSet presAssocID="{C68589FD-4871-461A-B927-D08887781F77}" presName="level3hierChild" presStyleCnt="0"/>
      <dgm:spPr/>
    </dgm:pt>
    <dgm:pt modelId="{6D545903-3923-42D9-B288-8807EAD129F6}" type="pres">
      <dgm:prSet presAssocID="{861066F1-316D-417F-B046-5929AEF2E48B}" presName="conn2-1" presStyleLbl="parChTrans1D3" presStyleIdx="3" presStyleCnt="7"/>
      <dgm:spPr/>
      <dgm:t>
        <a:bodyPr/>
        <a:lstStyle/>
        <a:p>
          <a:endParaRPr lang="zh-CN" altLang="en-US"/>
        </a:p>
      </dgm:t>
    </dgm:pt>
    <dgm:pt modelId="{1ADDE66E-BFA2-4F10-872C-3A8774FCAC10}" type="pres">
      <dgm:prSet presAssocID="{861066F1-316D-417F-B046-5929AEF2E48B}" presName="connTx" presStyleCnt="0"/>
      <dgm:spPr/>
      <dgm:t>
        <a:bodyPr/>
        <a:lstStyle/>
        <a:p>
          <a:endParaRPr lang="zh-CN" altLang="en-US"/>
        </a:p>
      </dgm:t>
    </dgm:pt>
    <dgm:pt modelId="{A960B411-C590-45CC-A4CC-751CA704E895}" type="pres">
      <dgm:prSet presAssocID="{06F9E25F-B0CE-43B7-8A4C-E7E5A312C93A}" presName="root2" presStyleCnt="0"/>
      <dgm:spPr/>
    </dgm:pt>
    <dgm:pt modelId="{56E498B2-A6A6-44DD-B0D4-CE5EAB347A53}" type="pres">
      <dgm:prSet presAssocID="{06F9E25F-B0CE-43B7-8A4C-E7E5A312C93A}" presName="LevelTwoTextNode" presStyleLbl="node3" presStyleIdx="3" presStyleCnt="7">
        <dgm:presLayoutVars>
          <dgm:chPref val="3"/>
        </dgm:presLayoutVars>
      </dgm:prSet>
      <dgm:spPr/>
      <dgm:t>
        <a:bodyPr/>
        <a:lstStyle/>
        <a:p>
          <a:endParaRPr lang="zh-CN" altLang="en-US"/>
        </a:p>
      </dgm:t>
    </dgm:pt>
    <dgm:pt modelId="{CCB6FDF1-A5D8-4756-BDBC-630F9BEB79CC}" type="pres">
      <dgm:prSet presAssocID="{06F9E25F-B0CE-43B7-8A4C-E7E5A312C93A}" presName="level3hierChild" presStyleCnt="0"/>
      <dgm:spPr/>
    </dgm:pt>
    <dgm:pt modelId="{94643238-6D78-4261-AD1E-3C2D74945925}" type="pres">
      <dgm:prSet presAssocID="{38CB0534-81CC-4EF3-AF61-7FEB9EF1DB6B}" presName="conn2-1" presStyleLbl="parChTrans1D3" presStyleIdx="4" presStyleCnt="7"/>
      <dgm:spPr/>
      <dgm:t>
        <a:bodyPr/>
        <a:lstStyle/>
        <a:p>
          <a:endParaRPr lang="zh-CN" altLang="en-US"/>
        </a:p>
      </dgm:t>
    </dgm:pt>
    <dgm:pt modelId="{DBB07413-7FC9-44FC-AEBB-076422CC00CD}" type="pres">
      <dgm:prSet presAssocID="{38CB0534-81CC-4EF3-AF61-7FEB9EF1DB6B}" presName="connTx" presStyleCnt="0"/>
      <dgm:spPr/>
      <dgm:t>
        <a:bodyPr/>
        <a:lstStyle/>
        <a:p>
          <a:endParaRPr lang="zh-CN" altLang="en-US"/>
        </a:p>
      </dgm:t>
    </dgm:pt>
    <dgm:pt modelId="{2EB52755-7D28-4362-9606-08AA95AD4C47}" type="pres">
      <dgm:prSet presAssocID="{A875E1B5-DE9E-4E22-9593-46A7823A8AB7}" presName="root2" presStyleCnt="0"/>
      <dgm:spPr/>
    </dgm:pt>
    <dgm:pt modelId="{4FB4C1AA-EFF7-46FF-B414-B6FA29DA1A82}" type="pres">
      <dgm:prSet presAssocID="{A875E1B5-DE9E-4E22-9593-46A7823A8AB7}" presName="LevelTwoTextNode" presStyleLbl="node3" presStyleIdx="4" presStyleCnt="7">
        <dgm:presLayoutVars>
          <dgm:chPref val="3"/>
        </dgm:presLayoutVars>
      </dgm:prSet>
      <dgm:spPr/>
      <dgm:t>
        <a:bodyPr/>
        <a:lstStyle/>
        <a:p>
          <a:endParaRPr lang="zh-CN" altLang="en-US"/>
        </a:p>
      </dgm:t>
    </dgm:pt>
    <dgm:pt modelId="{2CE97E37-F03F-4729-B8ED-F98AF2ABD2B1}" type="pres">
      <dgm:prSet presAssocID="{A875E1B5-DE9E-4E22-9593-46A7823A8AB7}" presName="level3hierChild" presStyleCnt="0"/>
      <dgm:spPr/>
    </dgm:pt>
    <dgm:pt modelId="{FC882D99-81B0-46C9-B93B-741F026D4C8C}" type="pres">
      <dgm:prSet presAssocID="{7715B40F-A84F-45AC-BBC0-EDD68038BCFE}" presName="conn2-1" presStyleLbl="parChTrans1D3" presStyleIdx="5" presStyleCnt="7"/>
      <dgm:spPr/>
    </dgm:pt>
    <dgm:pt modelId="{259E2B3A-C624-4B9C-8B03-FD657F8B10D6}" type="pres">
      <dgm:prSet presAssocID="{7715B40F-A84F-45AC-BBC0-EDD68038BCFE}" presName="connTx" presStyleCnt="0"/>
      <dgm:spPr/>
    </dgm:pt>
    <dgm:pt modelId="{8E4F2A07-DA80-4EAB-BB92-A180E7EF8D7F}" type="pres">
      <dgm:prSet presAssocID="{E06AE62B-9836-474D-892A-58DD9AA2FA0E}" presName="root2" presStyleCnt="0"/>
      <dgm:spPr/>
    </dgm:pt>
    <dgm:pt modelId="{549C7A67-3430-4862-B96B-31DDEC6CF46B}" type="pres">
      <dgm:prSet presAssocID="{E06AE62B-9836-474D-892A-58DD9AA2FA0E}" presName="LevelTwoTextNode" presStyleLbl="node3" presStyleIdx="5" presStyleCnt="7">
        <dgm:presLayoutVars>
          <dgm:chPref val="3"/>
        </dgm:presLayoutVars>
      </dgm:prSet>
      <dgm:spPr/>
    </dgm:pt>
    <dgm:pt modelId="{2D03FCBD-15A6-4BFF-BE17-234A2C8BB52F}" type="pres">
      <dgm:prSet presAssocID="{E06AE62B-9836-474D-892A-58DD9AA2FA0E}" presName="level3hierChild" presStyleCnt="0"/>
      <dgm:spPr/>
    </dgm:pt>
    <dgm:pt modelId="{6B6FD900-4C26-4424-B06E-5C946EC53D16}" type="pres">
      <dgm:prSet presAssocID="{E4367805-F912-43FE-965C-00431D3EB4E0}" presName="conn2-1" presStyleLbl="parChTrans1D3" presStyleIdx="6" presStyleCnt="7"/>
      <dgm:spPr/>
      <dgm:t>
        <a:bodyPr/>
        <a:lstStyle/>
        <a:p>
          <a:endParaRPr lang="zh-CN" altLang="en-US"/>
        </a:p>
      </dgm:t>
    </dgm:pt>
    <dgm:pt modelId="{B0A8BC79-ACE5-4DC6-BE1F-CB5DB11FE640}" type="pres">
      <dgm:prSet presAssocID="{E4367805-F912-43FE-965C-00431D3EB4E0}" presName="connTx" presStyleCnt="0"/>
      <dgm:spPr/>
      <dgm:t>
        <a:bodyPr/>
        <a:lstStyle/>
        <a:p>
          <a:endParaRPr lang="zh-CN" altLang="en-US"/>
        </a:p>
      </dgm:t>
    </dgm:pt>
    <dgm:pt modelId="{BBA49D4A-03C8-43E4-A638-073E3FF21339}" type="pres">
      <dgm:prSet presAssocID="{ABBE072B-7B68-4481-8671-D59313FC2CC1}" presName="root2" presStyleCnt="0"/>
      <dgm:spPr/>
    </dgm:pt>
    <dgm:pt modelId="{550B70E8-184E-4088-8059-4110A0ACEFFA}" type="pres">
      <dgm:prSet presAssocID="{ABBE072B-7B68-4481-8671-D59313FC2CC1}" presName="LevelTwoTextNode" presStyleLbl="node3" presStyleIdx="6" presStyleCnt="7">
        <dgm:presLayoutVars>
          <dgm:chPref val="3"/>
        </dgm:presLayoutVars>
      </dgm:prSet>
      <dgm:spPr/>
      <dgm:t>
        <a:bodyPr/>
        <a:lstStyle/>
        <a:p>
          <a:endParaRPr lang="zh-CN" altLang="en-US"/>
        </a:p>
      </dgm:t>
    </dgm:pt>
    <dgm:pt modelId="{D1E7C238-8C12-4AF1-A30B-E8E907B8D349}" type="pres">
      <dgm:prSet presAssocID="{ABBE072B-7B68-4481-8671-D59313FC2CC1}" presName="level3hierChild" presStyleCnt="0"/>
      <dgm:spPr/>
    </dgm:pt>
  </dgm:ptLst>
  <dgm:cxnLst>
    <dgm:cxn modelId="{8D5EA493-71F4-4B0D-A74B-6E4F56F5BFB0}" srcId="{70FCDBA7-633F-4206-AF2E-1E16E9327477}" destId="{DBA82245-0BB4-4E37-9358-41C1ABAA6932}" srcOrd="0" destOrd="0" parTransId="{B77650A3-4A9B-4B1D-A764-A2CD123B1D4F}" sibTransId="{B4493A53-4A9A-45E9-AE31-EB94ABFA25FA}"/>
    <dgm:cxn modelId="{36B8410A-D79B-4FB2-8A7C-1CCDEA6851B7}" srcId="{DBA82245-0BB4-4E37-9358-41C1ABAA6932}" destId="{5465B78A-C443-4E94-BFD5-410C109092EF}" srcOrd="0" destOrd="0" parTransId="{6722F366-AEC1-4FBB-84DD-9ED3E3188F3F}" sibTransId="{8BE79789-FBD0-41B5-BCDF-1919A46FBAF3}"/>
    <dgm:cxn modelId="{F8CA77C8-586E-4ABF-B2A2-B9F1E7663517}" srcId="{5465B78A-C443-4E94-BFD5-410C109092EF}" destId="{1C89D69D-1A28-486A-9D31-E21C0322BE75}" srcOrd="0" destOrd="0" parTransId="{ABE9C6DD-D1FD-4AB8-A13F-85F5C895A9C3}" sibTransId="{9BEF7A84-E000-4FE1-9DD9-84048D9CCA0E}"/>
    <dgm:cxn modelId="{27FCDF5C-90A7-4103-85BA-9941D5FAB7F4}" srcId="{5465B78A-C443-4E94-BFD5-410C109092EF}" destId="{3A38562B-3CB8-483E-B0A1-DAA22D33AD91}" srcOrd="1" destOrd="0" parTransId="{675EBF00-73A3-42BF-9244-D728A47E96BF}" sibTransId="{469451AB-70EA-41A6-8C3A-137AD95C9EA3}"/>
    <dgm:cxn modelId="{C37F9CBC-2FA1-49D2-91F5-6AF1F5875A1A}" srcId="{5465B78A-C443-4E94-BFD5-410C109092EF}" destId="{5654CD0B-2F7A-4A76-BB2E-CA7C05EFD029}" srcOrd="2" destOrd="0" parTransId="{2314F1E1-3C32-496C-AAE4-88DE9B2DF9D3}" sibTransId="{6682A1B5-C53D-450E-8602-8982668F7329}"/>
    <dgm:cxn modelId="{DDEEC165-C7D5-45DA-BC9B-1970EA9A8BF4}" srcId="{DBA82245-0BB4-4E37-9358-41C1ABAA6932}" destId="{C68589FD-4871-461A-B927-D08887781F77}" srcOrd="1" destOrd="0" parTransId="{0CA58177-624E-4D2C-BCDA-6D93AA6285BD}" sibTransId="{31E62AC3-796A-47B5-9D58-4807F480783B}"/>
    <dgm:cxn modelId="{501ED4A8-F206-4E1A-BC7E-2A6EE6963B5D}" srcId="{C68589FD-4871-461A-B927-D08887781F77}" destId="{06F9E25F-B0CE-43B7-8A4C-E7E5A312C93A}" srcOrd="0" destOrd="1" parTransId="{861066F1-316D-417F-B046-5929AEF2E48B}" sibTransId="{05562E56-83D4-4A6D-9571-AD80F6350999}"/>
    <dgm:cxn modelId="{58B4B5B1-0FC7-412F-89DB-7B9B51FD7A83}" srcId="{C68589FD-4871-461A-B927-D08887781F77}" destId="{A875E1B5-DE9E-4E22-9593-46A7823A8AB7}" srcOrd="1" destOrd="1" parTransId="{38CB0534-81CC-4EF3-AF61-7FEB9EF1DB6B}" sibTransId="{026DB91E-E425-491A-997B-522634FD2C53}"/>
    <dgm:cxn modelId="{585092D7-6D1C-4BF3-9219-C9CA40F0FDA9}" srcId="{C68589FD-4871-461A-B927-D08887781F77}" destId="{E06AE62B-9836-474D-892A-58DD9AA2FA0E}" srcOrd="2" destOrd="1" parTransId="{7715B40F-A84F-45AC-BBC0-EDD68038BCFE}" sibTransId="{0DE5B21F-D09B-4B99-945F-D22AF8E1128F}"/>
    <dgm:cxn modelId="{466B3392-F1AC-4C36-AE68-313DA0FC520C}" srcId="{C68589FD-4871-461A-B927-D08887781F77}" destId="{ABBE072B-7B68-4481-8671-D59313FC2CC1}" srcOrd="3" destOrd="1" parTransId="{E4367805-F912-43FE-965C-00431D3EB4E0}" sibTransId="{9B57C3A1-F9FF-40BD-8724-4D33015EFE6C}"/>
    <dgm:cxn modelId="{DA9CD1B3-E75D-4783-B2A9-5382301D9D1F}" type="presOf" srcId="{70FCDBA7-633F-4206-AF2E-1E16E9327477}" destId="{05BBEE24-5288-419F-9261-B5FE657AF75C}" srcOrd="0" destOrd="0" presId="urn:microsoft.com/office/officeart/2008/layout/HorizontalMultiLevelHierarchy"/>
    <dgm:cxn modelId="{35FF2EE6-D9D5-4ED9-99FF-D762700A2E06}" type="presParOf" srcId="{05BBEE24-5288-419F-9261-B5FE657AF75C}" destId="{98A65DEA-62D7-4147-8F18-23204B9FB864}" srcOrd="0" destOrd="0" presId="urn:microsoft.com/office/officeart/2008/layout/HorizontalMultiLevelHierarchy"/>
    <dgm:cxn modelId="{8052DDF4-23AB-4186-A747-FF2FE3E875A5}" type="presParOf" srcId="{98A65DEA-62D7-4147-8F18-23204B9FB864}" destId="{C98834C4-171F-4C2F-9BDC-352BED9FE2CF}" srcOrd="0" destOrd="0" presId="urn:microsoft.com/office/officeart/2008/layout/HorizontalMultiLevelHierarchy"/>
    <dgm:cxn modelId="{06AC4B05-9E23-4861-850A-491B0EA5BF39}" type="presOf" srcId="{DBA82245-0BB4-4E37-9358-41C1ABAA6932}" destId="{C98834C4-171F-4C2F-9BDC-352BED9FE2CF}" srcOrd="0" destOrd="0" presId="urn:microsoft.com/office/officeart/2008/layout/HorizontalMultiLevelHierarchy"/>
    <dgm:cxn modelId="{577CFE2E-5E53-4B00-A11B-189183BC1B05}" type="presParOf" srcId="{98A65DEA-62D7-4147-8F18-23204B9FB864}" destId="{1CD90203-921F-49D0-A344-C3882FA71FF8}" srcOrd="1" destOrd="0" presId="urn:microsoft.com/office/officeart/2008/layout/HorizontalMultiLevelHierarchy"/>
    <dgm:cxn modelId="{AB78A162-2FBA-42CC-A2BA-6DA1C1BB1137}" type="presParOf" srcId="{1CD90203-921F-49D0-A344-C3882FA71FF8}" destId="{12019872-4B81-4514-985A-DBB72D27D819}" srcOrd="0" destOrd="1" presId="urn:microsoft.com/office/officeart/2008/layout/HorizontalMultiLevelHierarchy"/>
    <dgm:cxn modelId="{A5604705-6996-411D-8ECC-12A1E2B74B79}" type="presOf" srcId="{6722F366-AEC1-4FBB-84DD-9ED3E3188F3F}" destId="{12019872-4B81-4514-985A-DBB72D27D819}" srcOrd="0" destOrd="0" presId="urn:microsoft.com/office/officeart/2008/layout/HorizontalMultiLevelHierarchy"/>
    <dgm:cxn modelId="{D203D2ED-ED1F-44BE-BE91-2627F4C594A2}" type="presParOf" srcId="{12019872-4B81-4514-985A-DBB72D27D819}" destId="{33E5DDBA-3195-4E94-AAFF-2EDD34B603F8}" srcOrd="0" destOrd="0" presId="urn:microsoft.com/office/officeart/2008/layout/HorizontalMultiLevelHierarchy"/>
    <dgm:cxn modelId="{AD87FC58-9486-47E6-81F6-E1EF9B40B399}" type="presOf" srcId="{6722F366-AEC1-4FBB-84DD-9ED3E3188F3F}" destId="{33E5DDBA-3195-4E94-AAFF-2EDD34B603F8}" srcOrd="1" destOrd="0" presId="urn:microsoft.com/office/officeart/2008/layout/HorizontalMultiLevelHierarchy"/>
    <dgm:cxn modelId="{0A0B5118-374B-4014-9F5E-8E6C063108B6}" type="presParOf" srcId="{1CD90203-921F-49D0-A344-C3882FA71FF8}" destId="{E6E7AD47-A72E-492C-8E4E-9A8AF65719A8}" srcOrd="1" destOrd="1" presId="urn:microsoft.com/office/officeart/2008/layout/HorizontalMultiLevelHierarchy"/>
    <dgm:cxn modelId="{22AC2686-AB64-4BF3-93F5-C7AA4C565762}" type="presParOf" srcId="{E6E7AD47-A72E-492C-8E4E-9A8AF65719A8}" destId="{636E22F0-217D-47A8-B03F-76E89E494B5A}" srcOrd="0" destOrd="1" presId="urn:microsoft.com/office/officeart/2008/layout/HorizontalMultiLevelHierarchy"/>
    <dgm:cxn modelId="{34DAEAAF-F472-4F05-A782-E4D2E0CAE2F3}" type="presOf" srcId="{5465B78A-C443-4E94-BFD5-410C109092EF}" destId="{636E22F0-217D-47A8-B03F-76E89E494B5A}" srcOrd="0" destOrd="0" presId="urn:microsoft.com/office/officeart/2008/layout/HorizontalMultiLevelHierarchy"/>
    <dgm:cxn modelId="{C38D2B0C-457A-4BF3-875D-DE813F2AA97B}" type="presParOf" srcId="{E6E7AD47-A72E-492C-8E4E-9A8AF65719A8}" destId="{0C0C1B74-C9AF-44CE-8292-34F5AAAAAC10}" srcOrd="1" destOrd="1" presId="urn:microsoft.com/office/officeart/2008/layout/HorizontalMultiLevelHierarchy"/>
    <dgm:cxn modelId="{FD6B41D6-A982-438C-9EA9-F985D3A19BA2}" type="presParOf" srcId="{0C0C1B74-C9AF-44CE-8292-34F5AAAAAC10}" destId="{4F359795-2328-4F63-8D0E-3BE695E23C6E}" srcOrd="0" destOrd="1" presId="urn:microsoft.com/office/officeart/2008/layout/HorizontalMultiLevelHierarchy"/>
    <dgm:cxn modelId="{E943926C-D19E-4544-BE45-3754DB4788E1}" type="presOf" srcId="{ABE9C6DD-D1FD-4AB8-A13F-85F5C895A9C3}" destId="{4F359795-2328-4F63-8D0E-3BE695E23C6E}" srcOrd="0" destOrd="0" presId="urn:microsoft.com/office/officeart/2008/layout/HorizontalMultiLevelHierarchy"/>
    <dgm:cxn modelId="{A661EB0D-0225-44A8-AB23-E7A7C5FA6CC1}" type="presParOf" srcId="{4F359795-2328-4F63-8D0E-3BE695E23C6E}" destId="{6F32E94D-E161-4DF8-BCE9-4B8D2B423BDA}" srcOrd="0" destOrd="0" presId="urn:microsoft.com/office/officeart/2008/layout/HorizontalMultiLevelHierarchy"/>
    <dgm:cxn modelId="{6529AAE4-1229-4C2C-A964-CFC0FE189FF8}" type="presOf" srcId="{ABE9C6DD-D1FD-4AB8-A13F-85F5C895A9C3}" destId="{6F32E94D-E161-4DF8-BCE9-4B8D2B423BDA}" srcOrd="1" destOrd="0" presId="urn:microsoft.com/office/officeart/2008/layout/HorizontalMultiLevelHierarchy"/>
    <dgm:cxn modelId="{0516FF34-47B3-41C8-AC74-7FF66E8E9DDD}" type="presParOf" srcId="{0C0C1B74-C9AF-44CE-8292-34F5AAAAAC10}" destId="{C243EED7-A7F8-479E-8C9A-17271CB18E81}" srcOrd="1" destOrd="1" presId="urn:microsoft.com/office/officeart/2008/layout/HorizontalMultiLevelHierarchy"/>
    <dgm:cxn modelId="{2D3E16F8-F209-4656-90C2-BB07BA177BF0}" type="presParOf" srcId="{C243EED7-A7F8-479E-8C9A-17271CB18E81}" destId="{997F78BD-8503-4F0B-A64C-0EF6BCA7132B}" srcOrd="0" destOrd="1" presId="urn:microsoft.com/office/officeart/2008/layout/HorizontalMultiLevelHierarchy"/>
    <dgm:cxn modelId="{A7BBD6C4-EF05-4104-8150-0C9D56147AAE}" type="presOf" srcId="{1C89D69D-1A28-486A-9D31-E21C0322BE75}" destId="{997F78BD-8503-4F0B-A64C-0EF6BCA7132B}" srcOrd="0" destOrd="0" presId="urn:microsoft.com/office/officeart/2008/layout/HorizontalMultiLevelHierarchy"/>
    <dgm:cxn modelId="{12EFA798-CB87-4868-AA85-16F5410BC3B2}" type="presParOf" srcId="{C243EED7-A7F8-479E-8C9A-17271CB18E81}" destId="{FDFB5558-F8E3-4B2D-8902-EA46C2A6FD7E}" srcOrd="1" destOrd="1" presId="urn:microsoft.com/office/officeart/2008/layout/HorizontalMultiLevelHierarchy"/>
    <dgm:cxn modelId="{F982E73A-D4E5-4FA1-BBF6-F47E581E06E5}" type="presParOf" srcId="{0C0C1B74-C9AF-44CE-8292-34F5AAAAAC10}" destId="{3D3E7C67-6782-4063-A257-B54CAEC47004}" srcOrd="2" destOrd="1" presId="urn:microsoft.com/office/officeart/2008/layout/HorizontalMultiLevelHierarchy"/>
    <dgm:cxn modelId="{27F8FF0B-B485-45A6-BD28-726EF6E75E11}" type="presOf" srcId="{675EBF00-73A3-42BF-9244-D728A47E96BF}" destId="{3D3E7C67-6782-4063-A257-B54CAEC47004}" srcOrd="0" destOrd="0" presId="urn:microsoft.com/office/officeart/2008/layout/HorizontalMultiLevelHierarchy"/>
    <dgm:cxn modelId="{4CF4C2C0-885B-496A-90BE-827590368F1F}" type="presParOf" srcId="{3D3E7C67-6782-4063-A257-B54CAEC47004}" destId="{F539352D-1D10-4B67-8D56-9B4B34AD3F86}" srcOrd="0" destOrd="2" presId="urn:microsoft.com/office/officeart/2008/layout/HorizontalMultiLevelHierarchy"/>
    <dgm:cxn modelId="{4D5A9FD2-8E99-467C-869F-503911C49855}" type="presOf" srcId="{675EBF00-73A3-42BF-9244-D728A47E96BF}" destId="{F539352D-1D10-4B67-8D56-9B4B34AD3F86}" srcOrd="1" destOrd="0" presId="urn:microsoft.com/office/officeart/2008/layout/HorizontalMultiLevelHierarchy"/>
    <dgm:cxn modelId="{4F61DD03-EACE-4723-95AD-4C03952416F3}" type="presParOf" srcId="{0C0C1B74-C9AF-44CE-8292-34F5AAAAAC10}" destId="{F815A6EB-46DB-4691-9EAC-ADCA72FB54C8}" srcOrd="3" destOrd="1" presId="urn:microsoft.com/office/officeart/2008/layout/HorizontalMultiLevelHierarchy"/>
    <dgm:cxn modelId="{33C7F6A2-D8AB-40C3-9151-A58F1D63BEDE}" type="presParOf" srcId="{F815A6EB-46DB-4691-9EAC-ADCA72FB54C8}" destId="{8CA6CE92-4E4A-4A06-AA0E-076B7CC35248}" srcOrd="0" destOrd="3" presId="urn:microsoft.com/office/officeart/2008/layout/HorizontalMultiLevelHierarchy"/>
    <dgm:cxn modelId="{5FCAB9D4-7FB9-447F-A56A-17400B79D5F7}" type="presOf" srcId="{3A38562B-3CB8-483E-B0A1-DAA22D33AD91}" destId="{8CA6CE92-4E4A-4A06-AA0E-076B7CC35248}" srcOrd="0" destOrd="0" presId="urn:microsoft.com/office/officeart/2008/layout/HorizontalMultiLevelHierarchy"/>
    <dgm:cxn modelId="{4A174886-C86A-455C-B94A-CC1C0EA8ED10}" type="presParOf" srcId="{F815A6EB-46DB-4691-9EAC-ADCA72FB54C8}" destId="{EB9E5C3B-A597-49E0-94D1-30BF2CBBB742}" srcOrd="1" destOrd="3" presId="urn:microsoft.com/office/officeart/2008/layout/HorizontalMultiLevelHierarchy"/>
    <dgm:cxn modelId="{00ADEE83-1C6C-4127-BB9D-7748D6EDF18C}" type="presParOf" srcId="{0C0C1B74-C9AF-44CE-8292-34F5AAAAAC10}" destId="{6C97CDDF-1BC7-45F8-B906-D7CE19BF78AC}" srcOrd="4" destOrd="1" presId="urn:microsoft.com/office/officeart/2008/layout/HorizontalMultiLevelHierarchy"/>
    <dgm:cxn modelId="{908E9D1A-E084-44D1-98E0-CF37062DDC95}" type="presOf" srcId="{2314F1E1-3C32-496C-AAE4-88DE9B2DF9D3}" destId="{6C97CDDF-1BC7-45F8-B906-D7CE19BF78AC}" srcOrd="0" destOrd="0" presId="urn:microsoft.com/office/officeart/2008/layout/HorizontalMultiLevelHierarchy"/>
    <dgm:cxn modelId="{D46EE7AF-D398-4E1A-B67D-4A29F6354535}" type="presParOf" srcId="{6C97CDDF-1BC7-45F8-B906-D7CE19BF78AC}" destId="{F9444AC2-3274-4A70-9DB0-D217B135EEC9}" srcOrd="0" destOrd="4" presId="urn:microsoft.com/office/officeart/2008/layout/HorizontalMultiLevelHierarchy"/>
    <dgm:cxn modelId="{2C0C0A38-A79B-40C3-9C63-C27C3B6CF6DA}" type="presOf" srcId="{2314F1E1-3C32-496C-AAE4-88DE9B2DF9D3}" destId="{F9444AC2-3274-4A70-9DB0-D217B135EEC9}" srcOrd="1" destOrd="0" presId="urn:microsoft.com/office/officeart/2008/layout/HorizontalMultiLevelHierarchy"/>
    <dgm:cxn modelId="{57D05D4A-6F0D-4509-96EF-A628B1DB4757}" type="presParOf" srcId="{0C0C1B74-C9AF-44CE-8292-34F5AAAAAC10}" destId="{B08EA3C4-E065-4630-964C-217CABE5E110}" srcOrd="5" destOrd="1" presId="urn:microsoft.com/office/officeart/2008/layout/HorizontalMultiLevelHierarchy"/>
    <dgm:cxn modelId="{F14C84DC-F614-46E5-81AF-B92912DAC85B}" type="presParOf" srcId="{B08EA3C4-E065-4630-964C-217CABE5E110}" destId="{F3BDD4F3-94C0-4CBB-8C28-3ACA941CC946}" srcOrd="0" destOrd="5" presId="urn:microsoft.com/office/officeart/2008/layout/HorizontalMultiLevelHierarchy"/>
    <dgm:cxn modelId="{87CA3F15-89F1-408D-B036-A3EB4823A7B2}" type="presOf" srcId="{5654CD0B-2F7A-4A76-BB2E-CA7C05EFD029}" destId="{F3BDD4F3-94C0-4CBB-8C28-3ACA941CC946}" srcOrd="0" destOrd="0" presId="urn:microsoft.com/office/officeart/2008/layout/HorizontalMultiLevelHierarchy"/>
    <dgm:cxn modelId="{5FD6D96D-0F1F-4A77-BC8E-60ABE7BA0DBA}" type="presParOf" srcId="{B08EA3C4-E065-4630-964C-217CABE5E110}" destId="{6101E78A-3CA5-4A14-B883-678F24052B18}" srcOrd="1" destOrd="5" presId="urn:microsoft.com/office/officeart/2008/layout/HorizontalMultiLevelHierarchy"/>
    <dgm:cxn modelId="{275C2091-B2E6-4461-A85A-D78A2552D191}" type="presParOf" srcId="{1CD90203-921F-49D0-A344-C3882FA71FF8}" destId="{DEC7EFE3-7183-45E5-ABB3-1DEC9EA65E4E}" srcOrd="2" destOrd="1" presId="urn:microsoft.com/office/officeart/2008/layout/HorizontalMultiLevelHierarchy"/>
    <dgm:cxn modelId="{2BADB205-E0C6-4C11-B2F2-1BD225BA298F}" type="presOf" srcId="{0CA58177-624E-4D2C-BCDA-6D93AA6285BD}" destId="{DEC7EFE3-7183-45E5-ABB3-1DEC9EA65E4E}" srcOrd="0" destOrd="0" presId="urn:microsoft.com/office/officeart/2008/layout/HorizontalMultiLevelHierarchy"/>
    <dgm:cxn modelId="{D05897DC-F9FB-466F-884C-0176FBAA2364}" type="presParOf" srcId="{DEC7EFE3-7183-45E5-ABB3-1DEC9EA65E4E}" destId="{0AB87E6E-EC3D-4196-A5BE-00126D54D106}" srcOrd="0" destOrd="2" presId="urn:microsoft.com/office/officeart/2008/layout/HorizontalMultiLevelHierarchy"/>
    <dgm:cxn modelId="{4BE61002-7766-4327-9BE8-CED55261DF27}" type="presOf" srcId="{0CA58177-624E-4D2C-BCDA-6D93AA6285BD}" destId="{0AB87E6E-EC3D-4196-A5BE-00126D54D106}" srcOrd="1" destOrd="0" presId="urn:microsoft.com/office/officeart/2008/layout/HorizontalMultiLevelHierarchy"/>
    <dgm:cxn modelId="{5A75377A-9D84-4BBA-8070-B4A04674C5FC}" type="presParOf" srcId="{1CD90203-921F-49D0-A344-C3882FA71FF8}" destId="{4598ADA8-9415-43A2-BBE9-E09CE17A5686}" srcOrd="3" destOrd="1" presId="urn:microsoft.com/office/officeart/2008/layout/HorizontalMultiLevelHierarchy"/>
    <dgm:cxn modelId="{5E03EE9B-616F-4DA9-A876-83F24EEE3A85}" type="presParOf" srcId="{4598ADA8-9415-43A2-BBE9-E09CE17A5686}" destId="{AD5F76F3-8A77-41AF-80CA-336457DBC25C}" srcOrd="0" destOrd="3" presId="urn:microsoft.com/office/officeart/2008/layout/HorizontalMultiLevelHierarchy"/>
    <dgm:cxn modelId="{8786F709-26A4-4D11-9718-03DDE57F8856}" type="presOf" srcId="{C68589FD-4871-461A-B927-D08887781F77}" destId="{AD5F76F3-8A77-41AF-80CA-336457DBC25C}" srcOrd="0" destOrd="0" presId="urn:microsoft.com/office/officeart/2008/layout/HorizontalMultiLevelHierarchy"/>
    <dgm:cxn modelId="{73B3BBCD-AFFC-4E46-9A74-20C9833E9879}" type="presParOf" srcId="{4598ADA8-9415-43A2-BBE9-E09CE17A5686}" destId="{217A57B3-9137-47BB-BC50-E9A1294D1A0C}" srcOrd="1" destOrd="3" presId="urn:microsoft.com/office/officeart/2008/layout/HorizontalMultiLevelHierarchy"/>
    <dgm:cxn modelId="{748303AE-382B-42A2-A8E4-723D5741DD36}" type="presParOf" srcId="{217A57B3-9137-47BB-BC50-E9A1294D1A0C}" destId="{6D545903-3923-42D9-B288-8807EAD129F6}" srcOrd="0" destOrd="1" presId="urn:microsoft.com/office/officeart/2008/layout/HorizontalMultiLevelHierarchy"/>
    <dgm:cxn modelId="{3D644472-EF15-4FDC-9C5D-454028B01E5E}" type="presOf" srcId="{861066F1-316D-417F-B046-5929AEF2E48B}" destId="{6D545903-3923-42D9-B288-8807EAD129F6}" srcOrd="0" destOrd="0" presId="urn:microsoft.com/office/officeart/2008/layout/HorizontalMultiLevelHierarchy"/>
    <dgm:cxn modelId="{CE29EE83-227A-4511-B36D-EA2794F77484}" type="presParOf" srcId="{6D545903-3923-42D9-B288-8807EAD129F6}" destId="{1ADDE66E-BFA2-4F10-872C-3A8774FCAC10}" srcOrd="0" destOrd="0" presId="urn:microsoft.com/office/officeart/2008/layout/HorizontalMultiLevelHierarchy"/>
    <dgm:cxn modelId="{87D008E4-C706-4F9C-96DF-58EE29163E34}" type="presOf" srcId="{861066F1-316D-417F-B046-5929AEF2E48B}" destId="{1ADDE66E-BFA2-4F10-872C-3A8774FCAC10}" srcOrd="1" destOrd="0" presId="urn:microsoft.com/office/officeart/2008/layout/HorizontalMultiLevelHierarchy"/>
    <dgm:cxn modelId="{F2310195-EAAD-46E5-A476-D5B39A454A86}" type="presParOf" srcId="{217A57B3-9137-47BB-BC50-E9A1294D1A0C}" destId="{A960B411-C590-45CC-A4CC-751CA704E895}" srcOrd="1" destOrd="1" presId="urn:microsoft.com/office/officeart/2008/layout/HorizontalMultiLevelHierarchy"/>
    <dgm:cxn modelId="{5B7C91EA-392F-4E53-B00B-545CC088783F}" type="presParOf" srcId="{A960B411-C590-45CC-A4CC-751CA704E895}" destId="{56E498B2-A6A6-44DD-B0D4-CE5EAB347A53}" srcOrd="0" destOrd="1" presId="urn:microsoft.com/office/officeart/2008/layout/HorizontalMultiLevelHierarchy"/>
    <dgm:cxn modelId="{3F54C001-CC79-42D3-9549-4F17232E26FD}" type="presOf" srcId="{06F9E25F-B0CE-43B7-8A4C-E7E5A312C93A}" destId="{56E498B2-A6A6-44DD-B0D4-CE5EAB347A53}" srcOrd="0" destOrd="0" presId="urn:microsoft.com/office/officeart/2008/layout/HorizontalMultiLevelHierarchy"/>
    <dgm:cxn modelId="{2FB0C356-1107-4EDF-954A-B3D113089F4E}" type="presParOf" srcId="{A960B411-C590-45CC-A4CC-751CA704E895}" destId="{CCB6FDF1-A5D8-4756-BDBC-630F9BEB79CC}" srcOrd="1" destOrd="1" presId="urn:microsoft.com/office/officeart/2008/layout/HorizontalMultiLevelHierarchy"/>
    <dgm:cxn modelId="{53423D90-82CB-48D3-982F-59C25B9ABE6C}" type="presParOf" srcId="{217A57B3-9137-47BB-BC50-E9A1294D1A0C}" destId="{94643238-6D78-4261-AD1E-3C2D74945925}" srcOrd="2" destOrd="1" presId="urn:microsoft.com/office/officeart/2008/layout/HorizontalMultiLevelHierarchy"/>
    <dgm:cxn modelId="{3C9A4EF2-D1BA-4DDA-90CC-03E2DF7ADF54}" type="presOf" srcId="{38CB0534-81CC-4EF3-AF61-7FEB9EF1DB6B}" destId="{94643238-6D78-4261-AD1E-3C2D74945925}" srcOrd="0" destOrd="0" presId="urn:microsoft.com/office/officeart/2008/layout/HorizontalMultiLevelHierarchy"/>
    <dgm:cxn modelId="{CFB2104F-4658-485A-9202-AABC778AFB4B}" type="presParOf" srcId="{94643238-6D78-4261-AD1E-3C2D74945925}" destId="{DBB07413-7FC9-44FC-AEBB-076422CC00CD}" srcOrd="0" destOrd="2" presId="urn:microsoft.com/office/officeart/2008/layout/HorizontalMultiLevelHierarchy"/>
    <dgm:cxn modelId="{E4971449-6754-4D9E-B9FC-85355D502797}" type="presOf" srcId="{38CB0534-81CC-4EF3-AF61-7FEB9EF1DB6B}" destId="{DBB07413-7FC9-44FC-AEBB-076422CC00CD}" srcOrd="1" destOrd="0" presId="urn:microsoft.com/office/officeart/2008/layout/HorizontalMultiLevelHierarchy"/>
    <dgm:cxn modelId="{15010C43-EAA9-4AE4-A588-374AA9F8DD70}" type="presParOf" srcId="{217A57B3-9137-47BB-BC50-E9A1294D1A0C}" destId="{2EB52755-7D28-4362-9606-08AA95AD4C47}" srcOrd="3" destOrd="1" presId="urn:microsoft.com/office/officeart/2008/layout/HorizontalMultiLevelHierarchy"/>
    <dgm:cxn modelId="{068BA6CC-FBA7-45D2-9DD5-3A6A2D47BDBE}" type="presParOf" srcId="{2EB52755-7D28-4362-9606-08AA95AD4C47}" destId="{4FB4C1AA-EFF7-46FF-B414-B6FA29DA1A82}" srcOrd="0" destOrd="3" presId="urn:microsoft.com/office/officeart/2008/layout/HorizontalMultiLevelHierarchy"/>
    <dgm:cxn modelId="{23F36661-60D2-4D60-B649-31F8797A6005}" type="presOf" srcId="{A875E1B5-DE9E-4E22-9593-46A7823A8AB7}" destId="{4FB4C1AA-EFF7-46FF-B414-B6FA29DA1A82}" srcOrd="0" destOrd="0" presId="urn:microsoft.com/office/officeart/2008/layout/HorizontalMultiLevelHierarchy"/>
    <dgm:cxn modelId="{54DB1C8D-FD3B-48AE-8C14-C6CF9592FFA5}" type="presParOf" srcId="{2EB52755-7D28-4362-9606-08AA95AD4C47}" destId="{2CE97E37-F03F-4729-B8ED-F98AF2ABD2B1}" srcOrd="1" destOrd="3" presId="urn:microsoft.com/office/officeart/2008/layout/HorizontalMultiLevelHierarchy"/>
    <dgm:cxn modelId="{5731D5B1-9A7E-40B3-BFB7-343863874320}" type="presParOf" srcId="{217A57B3-9137-47BB-BC50-E9A1294D1A0C}" destId="{FC882D99-81B0-46C9-B93B-741F026D4C8C}" srcOrd="4" destOrd="1" presId="urn:microsoft.com/office/officeart/2008/layout/HorizontalMultiLevelHierarchy"/>
    <dgm:cxn modelId="{8B5CF721-A591-4C7A-99D1-707AD73C6AF4}" type="presOf" srcId="{7715B40F-A84F-45AC-BBC0-EDD68038BCFE}" destId="{FC882D99-81B0-46C9-B93B-741F026D4C8C}" srcOrd="0" destOrd="0" presId="urn:microsoft.com/office/officeart/2008/layout/HorizontalMultiLevelHierarchy"/>
    <dgm:cxn modelId="{1E9057FB-7B2D-4094-8D82-25D28496C6A8}" type="presParOf" srcId="{FC882D99-81B0-46C9-B93B-741F026D4C8C}" destId="{259E2B3A-C624-4B9C-8B03-FD657F8B10D6}" srcOrd="0" destOrd="4" presId="urn:microsoft.com/office/officeart/2008/layout/HorizontalMultiLevelHierarchy"/>
    <dgm:cxn modelId="{B87FCA48-E886-4232-83F9-5B034496C583}" type="presOf" srcId="{7715B40F-A84F-45AC-BBC0-EDD68038BCFE}" destId="{259E2B3A-C624-4B9C-8B03-FD657F8B10D6}" srcOrd="1" destOrd="0" presId="urn:microsoft.com/office/officeart/2008/layout/HorizontalMultiLevelHierarchy"/>
    <dgm:cxn modelId="{8526FF04-4625-46D3-91E9-105AA7D2C6BE}" type="presParOf" srcId="{217A57B3-9137-47BB-BC50-E9A1294D1A0C}" destId="{8E4F2A07-DA80-4EAB-BB92-A180E7EF8D7F}" srcOrd="5" destOrd="1" presId="urn:microsoft.com/office/officeart/2008/layout/HorizontalMultiLevelHierarchy"/>
    <dgm:cxn modelId="{545AD7E6-F3A4-4FFD-95D1-B45F38108E14}" type="presParOf" srcId="{8E4F2A07-DA80-4EAB-BB92-A180E7EF8D7F}" destId="{549C7A67-3430-4862-B96B-31DDEC6CF46B}" srcOrd="0" destOrd="5" presId="urn:microsoft.com/office/officeart/2008/layout/HorizontalMultiLevelHierarchy"/>
    <dgm:cxn modelId="{82112197-4AE7-4F07-A32C-2FB7D8E77610}" type="presOf" srcId="{E06AE62B-9836-474D-892A-58DD9AA2FA0E}" destId="{549C7A67-3430-4862-B96B-31DDEC6CF46B}" srcOrd="0" destOrd="0" presId="urn:microsoft.com/office/officeart/2008/layout/HorizontalMultiLevelHierarchy"/>
    <dgm:cxn modelId="{D097D4CD-6CCA-421C-AD71-FBC53B2A3E89}" type="presParOf" srcId="{8E4F2A07-DA80-4EAB-BB92-A180E7EF8D7F}" destId="{2D03FCBD-15A6-4BFF-BE17-234A2C8BB52F}" srcOrd="1" destOrd="5" presId="urn:microsoft.com/office/officeart/2008/layout/HorizontalMultiLevelHierarchy"/>
    <dgm:cxn modelId="{6009153A-4402-47FC-B2F8-B4673A626345}" type="presParOf" srcId="{217A57B3-9137-47BB-BC50-E9A1294D1A0C}" destId="{6B6FD900-4C26-4424-B06E-5C946EC53D16}" srcOrd="6" destOrd="1" presId="urn:microsoft.com/office/officeart/2008/layout/HorizontalMultiLevelHierarchy"/>
    <dgm:cxn modelId="{A8A94BFA-C5D5-4749-B918-0C35FA9C48DF}" type="presOf" srcId="{E4367805-F912-43FE-965C-00431D3EB4E0}" destId="{6B6FD900-4C26-4424-B06E-5C946EC53D16}" srcOrd="0" destOrd="0" presId="urn:microsoft.com/office/officeart/2008/layout/HorizontalMultiLevelHierarchy"/>
    <dgm:cxn modelId="{19271FD1-CBCD-4DEA-A8A2-A2604431A5F1}" type="presParOf" srcId="{6B6FD900-4C26-4424-B06E-5C946EC53D16}" destId="{B0A8BC79-ACE5-4DC6-BE1F-CB5DB11FE640}" srcOrd="0" destOrd="6" presId="urn:microsoft.com/office/officeart/2008/layout/HorizontalMultiLevelHierarchy"/>
    <dgm:cxn modelId="{E6D2F5F8-6809-46D2-835A-5B57AE27C356}" type="presOf" srcId="{E4367805-F912-43FE-965C-00431D3EB4E0}" destId="{B0A8BC79-ACE5-4DC6-BE1F-CB5DB11FE640}" srcOrd="1" destOrd="0" presId="urn:microsoft.com/office/officeart/2008/layout/HorizontalMultiLevelHierarchy"/>
    <dgm:cxn modelId="{C87519B4-990D-4BEC-B97A-8B82AA0B0446}" type="presParOf" srcId="{217A57B3-9137-47BB-BC50-E9A1294D1A0C}" destId="{BBA49D4A-03C8-43E4-A638-073E3FF21339}" srcOrd="7" destOrd="1" presId="urn:microsoft.com/office/officeart/2008/layout/HorizontalMultiLevelHierarchy"/>
    <dgm:cxn modelId="{86C57F2A-E1A2-47E1-B046-D2E71DDE44BE}" type="presParOf" srcId="{BBA49D4A-03C8-43E4-A638-073E3FF21339}" destId="{550B70E8-184E-4088-8059-4110A0ACEFFA}" srcOrd="0" destOrd="7" presId="urn:microsoft.com/office/officeart/2008/layout/HorizontalMultiLevelHierarchy"/>
    <dgm:cxn modelId="{389C52B8-2CD0-426A-A769-8CD0C5854B9E}" type="presOf" srcId="{ABBE072B-7B68-4481-8671-D59313FC2CC1}" destId="{550B70E8-184E-4088-8059-4110A0ACEFFA}" srcOrd="0" destOrd="0" presId="urn:microsoft.com/office/officeart/2008/layout/HorizontalMultiLevelHierarchy"/>
    <dgm:cxn modelId="{107D14CE-3DF4-4AD0-94D0-D31F4EECE7C1}" type="presParOf" srcId="{BBA49D4A-03C8-43E4-A638-073E3FF21339}" destId="{D1E7C238-8C12-4AF1-A30B-E8E907B8D349}" srcOrd="1" destOrd="7" presId="urn:microsoft.com/office/officeart/2008/layout/HorizontalMultiLevelHierarchy"/>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633214" cy="4724400"/>
        <a:chOff x="0" y="0"/>
        <a:chExt cx="10633214" cy="4724400"/>
      </a:xfrm>
    </dsp:grpSpPr>
    <dsp:sp modelId="{B9E05E3F-9AC0-48B0-965A-764CB99C2B26}">
      <dsp:nvSpPr>
        <dsp:cNvPr id="5" name="矩形 4"/>
        <dsp:cNvSpPr/>
      </dsp:nvSpPr>
      <dsp:spPr bwMode="white">
        <a:xfrm>
          <a:off x="0" y="421770"/>
          <a:ext cx="10633214" cy="2053590"/>
        </a:xfrm>
        <a:prstGeom prst="rect">
          <a:avLst/>
        </a:prstGeom>
      </dsp:spPr>
      <dsp:style>
        <a:lnRef idx="1">
          <a:schemeClr val="accent2"/>
        </a:lnRef>
        <a:fillRef idx="1">
          <a:schemeClr val="lt1">
            <a:alpha val="90000"/>
          </a:schemeClr>
        </a:fillRef>
        <a:effectRef idx="2">
          <a:scrgbClr r="0" g="0" b="0"/>
        </a:effectRef>
        <a:fontRef idx="minor"/>
      </dsp:style>
      <dsp:txBody>
        <a:bodyPr lIns="825255" tIns="479044" rIns="825255" bIns="163576" anchor="t"/>
        <a:lstStyle>
          <a:lvl1pPr algn="l">
            <a:defRPr sz="23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1">
            <a:lnSpc>
              <a:spcPct val="100000"/>
            </a:lnSpc>
            <a:spcBef>
              <a:spcPct val="0"/>
            </a:spcBef>
            <a:spcAft>
              <a:spcPct val="15000"/>
            </a:spcAft>
            <a:buChar char="•"/>
          </a:pPr>
          <a:r>
            <a:rPr lang="zh-CN" dirty="0">
              <a:solidFill>
                <a:schemeClr val="dk1"/>
              </a:solidFill>
              <a:latin typeface="微软雅黑" charset="-122"/>
              <a:ea typeface="微软雅黑" charset="-122"/>
            </a:rPr>
            <a:t>信息搜集也称踩点，信息搜</a:t>
          </a:r>
          <a:r>
            <a:rPr lang="zh-CN" dirty="0" smtClean="0">
              <a:solidFill>
                <a:schemeClr val="dk1"/>
              </a:solidFill>
              <a:latin typeface="微软雅黑" charset="-122"/>
              <a:ea typeface="微软雅黑" charset="-122"/>
            </a:rPr>
            <a:t>集就</a:t>
          </a:r>
          <a:r>
            <a:rPr lang="zh-CN" dirty="0">
              <a:solidFill>
                <a:schemeClr val="dk1"/>
              </a:solidFill>
              <a:latin typeface="微软雅黑" charset="-122"/>
              <a:ea typeface="微软雅黑" charset="-122"/>
            </a:rPr>
            <a:t>是尽可能的搜集目标的信息，包括端口信息、</a:t>
          </a:r>
          <a:r>
            <a:rPr lang="en-US" dirty="0">
              <a:solidFill>
                <a:schemeClr val="dk1"/>
              </a:solidFill>
              <a:latin typeface="微软雅黑" charset="-122"/>
              <a:ea typeface="微软雅黑" charset="-122"/>
            </a:rPr>
            <a:t>DNS</a:t>
          </a:r>
          <a:r>
            <a:rPr lang="zh-CN" dirty="0">
              <a:solidFill>
                <a:schemeClr val="dk1"/>
              </a:solidFill>
              <a:latin typeface="微软雅黑" charset="-122"/>
              <a:ea typeface="微软雅黑" charset="-122"/>
            </a:rPr>
            <a:t>信息、员工邮箱等等看似并不起眼的一些信息都算是信息搜集，这些看似微乎其微的信息，对于渗透测试而言就关乎到成功与否了。</a:t>
          </a:r>
          <a:endParaRPr>
            <a:solidFill>
              <a:schemeClr val="dk1"/>
            </a:solidFill>
          </a:endParaRPr>
        </a:p>
      </dsp:txBody>
      <dsp:txXfrm>
        <a:off x="0" y="421770"/>
        <a:ext cx="10633214" cy="2053590"/>
      </dsp:txXfrm>
    </dsp:sp>
    <dsp:sp modelId="{60495120-01CF-4334-8180-9B705EEE696E}">
      <dsp:nvSpPr>
        <dsp:cNvPr id="4" name="圆角矩形 3"/>
        <dsp:cNvSpPr/>
      </dsp:nvSpPr>
      <dsp:spPr bwMode="white">
        <a:xfrm>
          <a:off x="531661" y="82290"/>
          <a:ext cx="7443250" cy="678960"/>
        </a:xfrm>
        <a:prstGeom prst="roundRect">
          <a:avLst/>
        </a:prstGeom>
      </dsp:spPr>
      <dsp:style>
        <a:lnRef idx="0">
          <a:schemeClr val="lt1"/>
        </a:lnRef>
        <a:fillRef idx="3">
          <a:schemeClr val="accent2"/>
        </a:fillRef>
        <a:effectRef idx="3">
          <a:scrgbClr r="0" g="0" b="0"/>
        </a:effectRef>
        <a:fontRef idx="minor">
          <a:schemeClr val="lt1"/>
        </a:fontRef>
      </dsp:style>
      <dsp:txBody>
        <a:bodyPr lIns="281337" tIns="0" rIns="281337" bIns="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zh-CN" b="1" dirty="0">
              <a:latin typeface="微软雅黑" charset="-122"/>
              <a:ea typeface="微软雅黑" charset="-122"/>
            </a:rPr>
            <a:t>什么是信息搜集</a:t>
          </a:r>
        </a:p>
      </dsp:txBody>
      <dsp:txXfrm>
        <a:off x="531661" y="82290"/>
        <a:ext cx="7443250" cy="678960"/>
      </dsp:txXfrm>
    </dsp:sp>
    <dsp:sp modelId="{7DF99785-EE07-4A78-B5EC-49C0A7CF738F}">
      <dsp:nvSpPr>
        <dsp:cNvPr id="8" name="矩形 7"/>
        <dsp:cNvSpPr/>
      </dsp:nvSpPr>
      <dsp:spPr bwMode="white">
        <a:xfrm>
          <a:off x="0" y="2939040"/>
          <a:ext cx="10633214" cy="1703070"/>
        </a:xfrm>
        <a:prstGeom prst="rect">
          <a:avLst/>
        </a:prstGeom>
      </dsp:spPr>
      <dsp:style>
        <a:lnRef idx="1">
          <a:schemeClr val="accent3"/>
        </a:lnRef>
        <a:fillRef idx="1">
          <a:schemeClr val="lt1">
            <a:alpha val="90000"/>
          </a:schemeClr>
        </a:fillRef>
        <a:effectRef idx="2">
          <a:scrgbClr r="0" g="0" b="0"/>
        </a:effectRef>
        <a:fontRef idx="minor"/>
      </dsp:style>
      <dsp:txBody>
        <a:bodyPr lIns="825255" tIns="479044" rIns="825255" bIns="163576" anchor="t"/>
        <a:lstStyle>
          <a:lvl1pPr algn="l">
            <a:defRPr sz="23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1">
            <a:lnSpc>
              <a:spcPct val="100000"/>
            </a:lnSpc>
            <a:spcBef>
              <a:spcPct val="0"/>
            </a:spcBef>
            <a:spcAft>
              <a:spcPct val="15000"/>
            </a:spcAft>
            <a:buChar char="•"/>
          </a:pPr>
          <a:r>
            <a:rPr lang="zh-CN" dirty="0">
              <a:solidFill>
                <a:schemeClr val="dk1"/>
              </a:solidFill>
              <a:latin typeface="微软雅黑" charset="-122"/>
              <a:ea typeface="微软雅黑" charset="-122"/>
            </a:rPr>
            <a:t>信息搜集是渗透测试的最重要的阶段，占据整个渗透测试的</a:t>
          </a:r>
          <a:r>
            <a:rPr lang="en-US" dirty="0">
              <a:solidFill>
                <a:schemeClr val="dk1"/>
              </a:solidFill>
              <a:latin typeface="微软雅黑" charset="-122"/>
              <a:ea typeface="微软雅黑" charset="-122"/>
            </a:rPr>
            <a:t>60%</a:t>
          </a:r>
          <a:r>
            <a:rPr lang="zh-CN" dirty="0">
              <a:solidFill>
                <a:schemeClr val="dk1"/>
              </a:solidFill>
              <a:latin typeface="微软雅黑" charset="-122"/>
              <a:ea typeface="微软雅黑" charset="-122"/>
            </a:rPr>
            <a:t>，可见信息搜集的重要性。根据收集的有用信息，可以大大提高我们渗透测试的成功率。</a:t>
          </a:r>
          <a:endParaRPr>
            <a:solidFill>
              <a:schemeClr val="dk1"/>
            </a:solidFill>
          </a:endParaRPr>
        </a:p>
      </dsp:txBody>
      <dsp:txXfrm>
        <a:off x="0" y="2939040"/>
        <a:ext cx="10633214" cy="1703070"/>
      </dsp:txXfrm>
    </dsp:sp>
    <dsp:sp modelId="{95F46988-0BC3-4ADD-8456-7D69357CA952}">
      <dsp:nvSpPr>
        <dsp:cNvPr id="7" name="圆角矩形 6"/>
        <dsp:cNvSpPr/>
      </dsp:nvSpPr>
      <dsp:spPr bwMode="white">
        <a:xfrm>
          <a:off x="531661" y="2599560"/>
          <a:ext cx="7443250" cy="678960"/>
        </a:xfrm>
        <a:prstGeom prst="roundRect">
          <a:avLst/>
        </a:prstGeom>
      </dsp:spPr>
      <dsp:style>
        <a:lnRef idx="0">
          <a:schemeClr val="accent6"/>
        </a:lnRef>
        <a:fillRef idx="3">
          <a:schemeClr val="accent6"/>
        </a:fillRef>
        <a:effectRef idx="3">
          <a:schemeClr val="accent6"/>
        </a:effectRef>
        <a:fontRef idx="minor">
          <a:schemeClr val="lt1"/>
        </a:fontRef>
      </dsp:style>
      <dsp:txBody>
        <a:bodyPr lIns="281337" tIns="0" rIns="281337" bIns="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zh-CN" b="1" dirty="0">
              <a:latin typeface="微软雅黑" charset="-122"/>
              <a:ea typeface="微软雅黑" charset="-122"/>
            </a:rPr>
            <a:t>信息搜集的重要性</a:t>
          </a:r>
        </a:p>
      </dsp:txBody>
      <dsp:txXfrm>
        <a:off x="531661" y="2599560"/>
        <a:ext cx="7443250" cy="678960"/>
      </dsp:txXfrm>
    </dsp:sp>
    <dsp:sp modelId="{925A9CDC-D3C0-4E6A-A26E-8AA69337EF4B}">
      <dsp:nvSpPr>
        <dsp:cNvPr id="3" name="矩形 2" hidden="1"/>
        <dsp:cNvSpPr/>
      </dsp:nvSpPr>
      <dsp:spPr>
        <a:xfrm>
          <a:off x="0" y="82290"/>
          <a:ext cx="531661" cy="678960"/>
        </a:xfrm>
        <a:prstGeom prst="rect">
          <a:avLst/>
        </a:prstGeom>
      </dsp:spPr>
      <dsp:txXfrm>
        <a:off x="0" y="82290"/>
        <a:ext cx="531661" cy="678960"/>
      </dsp:txXfrm>
    </dsp:sp>
    <dsp:sp modelId="{1BDD34E8-7139-45BD-A2A3-AC49AB2D6992}">
      <dsp:nvSpPr>
        <dsp:cNvPr id="6" name="矩形 5" hidden="1"/>
        <dsp:cNvSpPr/>
      </dsp:nvSpPr>
      <dsp:spPr>
        <a:xfrm>
          <a:off x="0" y="2599560"/>
          <a:ext cx="531661" cy="678960"/>
        </a:xfrm>
        <a:prstGeom prst="rect">
          <a:avLst/>
        </a:prstGeom>
      </dsp:spPr>
      <dsp:txXfrm>
        <a:off x="0" y="2599560"/>
        <a:ext cx="531661" cy="678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504651" cy="4705319"/>
        <a:chOff x="0" y="0"/>
        <a:chExt cx="6504651" cy="4705319"/>
      </a:xfrm>
    </dsp:grpSpPr>
    <dsp:sp modelId="{4CE1A783-F7C5-40D0-A809-855FD94AB35B}">
      <dsp:nvSpPr>
        <dsp:cNvPr id="5" name="矩形 4"/>
        <dsp:cNvSpPr/>
      </dsp:nvSpPr>
      <dsp:spPr bwMode="white">
        <a:xfrm>
          <a:off x="0" y="288659"/>
          <a:ext cx="6504651" cy="1117600"/>
        </a:xfrm>
        <a:prstGeom prst="rect">
          <a:avLst/>
        </a:prstGeom>
      </dsp:spPr>
      <dsp:style>
        <a:lnRef idx="1">
          <a:schemeClr val="accent5">
            <a:hueOff val="0"/>
            <a:satOff val="0"/>
            <a:lumOff val="0"/>
            <a:alpha val="100000"/>
          </a:schemeClr>
        </a:lnRef>
        <a:fillRef idx="1">
          <a:schemeClr val="lt1">
            <a:alpha val="90000"/>
          </a:schemeClr>
        </a:fillRef>
        <a:effectRef idx="2">
          <a:scrgbClr r="0" g="0" b="0"/>
        </a:effectRef>
        <a:fontRef idx="minor"/>
      </dsp:style>
      <dsp:txBody>
        <a:bodyPr lIns="504833" tIns="395731" rIns="504833" bIns="135128" anchor="t"/>
        <a:lstStyle>
          <a:lvl1pPr algn="l">
            <a:defRPr sz="19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1">
            <a:lnSpc>
              <a:spcPct val="100000"/>
            </a:lnSpc>
            <a:spcBef>
              <a:spcPct val="0"/>
            </a:spcBef>
            <a:spcAft>
              <a:spcPct val="15000"/>
            </a:spcAft>
            <a:buChar char="•"/>
          </a:pPr>
          <a:r>
            <a:rPr kumimoji="1" lang="zh-CN" dirty="0">
              <a:solidFill>
                <a:schemeClr val="dk1"/>
              </a:solidFill>
              <a:latin typeface="微软雅黑" charset="-122"/>
              <a:ea typeface="微软雅黑" charset="-122"/>
            </a:rPr>
            <a:t>基于前期收集到的信息放入漏洞扫描工具进行漏洞发现；</a:t>
          </a:r>
          <a:endParaRPr lang="zh-CN" dirty="0">
            <a:solidFill>
              <a:schemeClr val="dk1"/>
            </a:solidFill>
            <a:latin typeface="微软雅黑" charset="-122"/>
            <a:ea typeface="微软雅黑" charset="-122"/>
          </a:endParaRPr>
        </a:p>
      </dsp:txBody>
      <dsp:txXfrm>
        <a:off x="0" y="288659"/>
        <a:ext cx="6504651" cy="1117600"/>
      </dsp:txXfrm>
    </dsp:sp>
    <dsp:sp modelId="{8ABBB57B-4659-42C4-89C9-1D027128912A}">
      <dsp:nvSpPr>
        <dsp:cNvPr id="4" name="圆角矩形 3"/>
        <dsp:cNvSpPr/>
      </dsp:nvSpPr>
      <dsp:spPr bwMode="white">
        <a:xfrm>
          <a:off x="325233" y="8219"/>
          <a:ext cx="4553256" cy="560880"/>
        </a:xfrm>
        <a:prstGeom prst="roundRect">
          <a:avLst/>
        </a:prstGeom>
      </dsp:spPr>
      <dsp:style>
        <a:lnRef idx="0">
          <a:schemeClr val="lt1"/>
        </a:lnRef>
        <a:fillRef idx="3">
          <a:schemeClr val="accent5">
            <a:hueOff val="0"/>
            <a:satOff val="0"/>
            <a:lumOff val="0"/>
            <a:alpha val="100000"/>
          </a:schemeClr>
        </a:fillRef>
        <a:effectRef idx="3">
          <a:scrgbClr r="0" g="0" b="0"/>
        </a:effectRef>
        <a:fontRef idx="minor">
          <a:schemeClr val="lt1"/>
        </a:fontRef>
      </dsp:style>
      <dsp:txBody>
        <a:bodyPr lIns="172102" tIns="0" rIns="172102" bIns="0" anchor="ctr"/>
        <a:lstStyle>
          <a:lvl1pPr algn="l">
            <a:defRPr sz="19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kumimoji="1" lang="zh-CN" b="1" dirty="0">
              <a:latin typeface="微软雅黑" charset="-122"/>
              <a:ea typeface="微软雅黑" charset="-122"/>
            </a:rPr>
            <a:t>工具扫描</a:t>
          </a:r>
          <a:endParaRPr lang="zh-CN" b="1" dirty="0">
            <a:latin typeface="微软雅黑" charset="-122"/>
            <a:ea typeface="微软雅黑" charset="-122"/>
          </a:endParaRPr>
        </a:p>
      </dsp:txBody>
      <dsp:txXfrm>
        <a:off x="325233" y="8219"/>
        <a:ext cx="4553256" cy="560880"/>
      </dsp:txXfrm>
    </dsp:sp>
    <dsp:sp modelId="{2C2C81E7-4AE8-4145-AA66-5276BC501054}">
      <dsp:nvSpPr>
        <dsp:cNvPr id="8" name="矩形 7"/>
        <dsp:cNvSpPr/>
      </dsp:nvSpPr>
      <dsp:spPr bwMode="white">
        <a:xfrm>
          <a:off x="0" y="1789299"/>
          <a:ext cx="6504651" cy="1407160"/>
        </a:xfrm>
        <a:prstGeom prst="rect">
          <a:avLst/>
        </a:prstGeom>
      </dsp:spPr>
      <dsp:style>
        <a:lnRef idx="1">
          <a:schemeClr val="accent5">
            <a:hueOff val="-3390000"/>
            <a:satOff val="-8626"/>
            <a:lumOff val="-5881"/>
            <a:alpha val="100000"/>
          </a:schemeClr>
        </a:lnRef>
        <a:fillRef idx="1">
          <a:schemeClr val="lt1">
            <a:alpha val="90000"/>
          </a:schemeClr>
        </a:fillRef>
        <a:effectRef idx="2">
          <a:scrgbClr r="0" g="0" b="0"/>
        </a:effectRef>
        <a:fontRef idx="minor"/>
      </dsp:style>
      <dsp:txBody>
        <a:bodyPr lIns="504833" tIns="395731" rIns="504833" bIns="135128" anchor="t"/>
        <a:lstStyle>
          <a:lvl1pPr algn="l">
            <a:defRPr sz="19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1">
            <a:lnSpc>
              <a:spcPct val="100000"/>
            </a:lnSpc>
            <a:spcBef>
              <a:spcPct val="0"/>
            </a:spcBef>
            <a:spcAft>
              <a:spcPct val="15000"/>
            </a:spcAft>
            <a:buChar char="•"/>
          </a:pPr>
          <a:r>
            <a:rPr kumimoji="1" lang="zh-CN" dirty="0">
              <a:solidFill>
                <a:schemeClr val="dk1"/>
              </a:solidFill>
              <a:latin typeface="微软雅黑" charset="-122"/>
              <a:ea typeface="微软雅黑" charset="-122"/>
            </a:rPr>
            <a:t>工具往往存在一定的误报和漏报，此时就需要人工对扫描出来的漏洞进行验证利用，同时还需人工集合自身能力挖掘一些可利用漏洞；</a:t>
          </a:r>
          <a:endParaRPr lang="zh-CN" dirty="0">
            <a:solidFill>
              <a:schemeClr val="dk1"/>
            </a:solidFill>
            <a:latin typeface="微软雅黑" charset="-122"/>
            <a:ea typeface="微软雅黑" charset="-122"/>
          </a:endParaRPr>
        </a:p>
      </dsp:txBody>
      <dsp:txXfrm>
        <a:off x="0" y="1789299"/>
        <a:ext cx="6504651" cy="1407160"/>
      </dsp:txXfrm>
    </dsp:sp>
    <dsp:sp modelId="{ECEC16EB-9D23-44CF-B87A-6CCDF6636AEA}">
      <dsp:nvSpPr>
        <dsp:cNvPr id="7" name="圆角矩形 6"/>
        <dsp:cNvSpPr/>
      </dsp:nvSpPr>
      <dsp:spPr bwMode="white">
        <a:xfrm>
          <a:off x="325233" y="1508859"/>
          <a:ext cx="4553256" cy="560880"/>
        </a:xfrm>
        <a:prstGeom prst="roundRect">
          <a:avLst/>
        </a:prstGeom>
      </dsp:spPr>
      <dsp:style>
        <a:lnRef idx="0">
          <a:schemeClr val="lt1"/>
        </a:lnRef>
        <a:fillRef idx="3">
          <a:schemeClr val="accent5">
            <a:hueOff val="-3390000"/>
            <a:satOff val="-8626"/>
            <a:lumOff val="-5881"/>
            <a:alpha val="100000"/>
          </a:schemeClr>
        </a:fillRef>
        <a:effectRef idx="3">
          <a:scrgbClr r="0" g="0" b="0"/>
        </a:effectRef>
        <a:fontRef idx="minor">
          <a:schemeClr val="lt1"/>
        </a:fontRef>
      </dsp:style>
      <dsp:txBody>
        <a:bodyPr lIns="172102" tIns="0" rIns="172102" bIns="0" anchor="ctr"/>
        <a:lstStyle>
          <a:lvl1pPr algn="l">
            <a:defRPr sz="19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kumimoji="1" lang="zh-CN" b="1" dirty="0">
              <a:latin typeface="微软雅黑" charset="-122"/>
              <a:ea typeface="微软雅黑" charset="-122"/>
            </a:rPr>
            <a:t>人工挖掘</a:t>
          </a:r>
          <a:endParaRPr lang="zh-CN" b="1" dirty="0">
            <a:latin typeface="微软雅黑" charset="-122"/>
            <a:ea typeface="微软雅黑" charset="-122"/>
          </a:endParaRPr>
        </a:p>
      </dsp:txBody>
      <dsp:txXfrm>
        <a:off x="325233" y="1508859"/>
        <a:ext cx="4553256" cy="560880"/>
      </dsp:txXfrm>
    </dsp:sp>
    <dsp:sp modelId="{FA813E0E-DDDE-4A31-B053-9D354D9E4852}">
      <dsp:nvSpPr>
        <dsp:cNvPr id="11" name="矩形 10"/>
        <dsp:cNvSpPr/>
      </dsp:nvSpPr>
      <dsp:spPr bwMode="white">
        <a:xfrm>
          <a:off x="0" y="3579500"/>
          <a:ext cx="6504651" cy="1117600"/>
        </a:xfrm>
        <a:prstGeom prst="rect">
          <a:avLst/>
        </a:prstGeom>
      </dsp:spPr>
      <dsp:style>
        <a:lnRef idx="1">
          <a:schemeClr val="accent5">
            <a:hueOff val="-6780000"/>
            <a:satOff val="-17254"/>
            <a:lumOff val="-11764"/>
            <a:alpha val="100000"/>
          </a:schemeClr>
        </a:lnRef>
        <a:fillRef idx="1">
          <a:schemeClr val="lt1">
            <a:alpha val="90000"/>
          </a:schemeClr>
        </a:fillRef>
        <a:effectRef idx="2">
          <a:scrgbClr r="0" g="0" b="0"/>
        </a:effectRef>
        <a:fontRef idx="minor"/>
      </dsp:style>
      <dsp:txBody>
        <a:bodyPr lIns="504833" tIns="395731" rIns="504833" bIns="135128" anchor="t"/>
        <a:lstStyle>
          <a:lvl1pPr algn="l">
            <a:defRPr sz="19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1">
            <a:lnSpc>
              <a:spcPct val="100000"/>
            </a:lnSpc>
            <a:spcBef>
              <a:spcPct val="0"/>
            </a:spcBef>
            <a:spcAft>
              <a:spcPct val="15000"/>
            </a:spcAft>
            <a:buChar char="•"/>
          </a:pPr>
          <a:r>
            <a:rPr lang="zh-CN" dirty="0">
              <a:solidFill>
                <a:schemeClr val="dk1"/>
              </a:solidFill>
              <a:latin typeface="微软雅黑" charset="-122"/>
              <a:ea typeface="微软雅黑" charset="-122"/>
            </a:rPr>
            <a:t>尽可能的由浅入深，旁敲侧推，尽可能的将漏洞的价值发挥到最大化。</a:t>
          </a:r>
          <a:endParaRPr>
            <a:solidFill>
              <a:schemeClr val="dk1"/>
            </a:solidFill>
          </a:endParaRPr>
        </a:p>
      </dsp:txBody>
      <dsp:txXfrm>
        <a:off x="0" y="3579500"/>
        <a:ext cx="6504651" cy="1117600"/>
      </dsp:txXfrm>
    </dsp:sp>
    <dsp:sp modelId="{5BE72DDC-D23D-492F-93F5-BEAF1BA90F64}">
      <dsp:nvSpPr>
        <dsp:cNvPr id="10" name="圆角矩形 9"/>
        <dsp:cNvSpPr/>
      </dsp:nvSpPr>
      <dsp:spPr bwMode="white">
        <a:xfrm>
          <a:off x="325233" y="3299059"/>
          <a:ext cx="4553256" cy="560880"/>
        </a:xfrm>
        <a:prstGeom prst="roundRect">
          <a:avLst/>
        </a:prstGeom>
      </dsp:spPr>
      <dsp:style>
        <a:lnRef idx="0">
          <a:schemeClr val="lt1"/>
        </a:lnRef>
        <a:fillRef idx="3">
          <a:schemeClr val="accent5">
            <a:hueOff val="-6780000"/>
            <a:satOff val="-17254"/>
            <a:lumOff val="-11764"/>
            <a:alpha val="100000"/>
          </a:schemeClr>
        </a:fillRef>
        <a:effectRef idx="3">
          <a:scrgbClr r="0" g="0" b="0"/>
        </a:effectRef>
        <a:fontRef idx="minor">
          <a:schemeClr val="lt1"/>
        </a:fontRef>
      </dsp:style>
      <dsp:txBody>
        <a:bodyPr lIns="172102" tIns="0" rIns="172102" bIns="0" anchor="ctr"/>
        <a:lstStyle>
          <a:lvl1pPr algn="l">
            <a:defRPr sz="19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zh-CN" b="1" dirty="0">
              <a:latin typeface="微软雅黑" charset="-122"/>
              <a:ea typeface="微软雅黑" charset="-122"/>
            </a:rPr>
            <a:t>漏洞利用</a:t>
          </a:r>
          <a:r>
            <a:rPr lang="zh-CN" altLang="en-US" b="1" dirty="0">
              <a:latin typeface="微软雅黑" charset="-122"/>
              <a:ea typeface="微软雅黑" charset="-122"/>
            </a:rPr>
            <a:t>原则</a:t>
          </a:r>
          <a:endParaRPr lang="zh-CN" b="1" dirty="0">
            <a:latin typeface="微软雅黑" charset="-122"/>
            <a:ea typeface="微软雅黑" charset="-122"/>
          </a:endParaRPr>
        </a:p>
      </dsp:txBody>
      <dsp:txXfrm>
        <a:off x="325233" y="3299059"/>
        <a:ext cx="4553256" cy="560880"/>
      </dsp:txXfrm>
    </dsp:sp>
    <dsp:sp modelId="{45A22FBD-FD92-470E-9E56-4956D88DBD87}">
      <dsp:nvSpPr>
        <dsp:cNvPr id="3" name="矩形 2" hidden="1"/>
        <dsp:cNvSpPr/>
      </dsp:nvSpPr>
      <dsp:spPr>
        <a:xfrm>
          <a:off x="0" y="8219"/>
          <a:ext cx="325233" cy="560880"/>
        </a:xfrm>
        <a:prstGeom prst="rect">
          <a:avLst/>
        </a:prstGeom>
      </dsp:spPr>
      <dsp:txXfrm>
        <a:off x="0" y="8219"/>
        <a:ext cx="325233" cy="560880"/>
      </dsp:txXfrm>
    </dsp:sp>
    <dsp:sp modelId="{1CE3B671-BD5A-4220-83AD-58E4D54AD1AD}">
      <dsp:nvSpPr>
        <dsp:cNvPr id="6" name="矩形 5" hidden="1"/>
        <dsp:cNvSpPr/>
      </dsp:nvSpPr>
      <dsp:spPr>
        <a:xfrm>
          <a:off x="0" y="1508859"/>
          <a:ext cx="325233" cy="560880"/>
        </a:xfrm>
        <a:prstGeom prst="rect">
          <a:avLst/>
        </a:prstGeom>
      </dsp:spPr>
      <dsp:txXfrm>
        <a:off x="0" y="1508859"/>
        <a:ext cx="325233" cy="560880"/>
      </dsp:txXfrm>
    </dsp:sp>
    <dsp:sp modelId="{CC6378B2-77DE-4AFB-AA7F-F4794BDCB0A3}">
      <dsp:nvSpPr>
        <dsp:cNvPr id="9" name="矩形 8" hidden="1"/>
        <dsp:cNvSpPr/>
      </dsp:nvSpPr>
      <dsp:spPr>
        <a:xfrm>
          <a:off x="0" y="3299059"/>
          <a:ext cx="325233" cy="560880"/>
        </a:xfrm>
        <a:prstGeom prst="rect">
          <a:avLst/>
        </a:prstGeom>
      </dsp:spPr>
      <dsp:txXfrm>
        <a:off x="0" y="3299059"/>
        <a:ext cx="325233" cy="560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780263" cy="4527745"/>
        <a:chOff x="0" y="0"/>
        <a:chExt cx="3780263" cy="4527745"/>
      </a:xfrm>
    </dsp:grpSpPr>
    <dsp:sp modelId="{12019872-4B81-4514-985A-DBB72D27D819}">
      <dsp:nvSpPr>
        <dsp:cNvPr id="4" name="任意多边形 3"/>
        <dsp:cNvSpPr/>
      </dsp:nvSpPr>
      <dsp:spPr bwMode="white">
        <a:xfrm>
          <a:off x="426089" y="1198650"/>
          <a:ext cx="279514" cy="932070"/>
        </a:xfrm>
        <a:custGeom>
          <a:avLst/>
          <a:gdLst/>
          <a:ahLst/>
          <a:cxnLst/>
          <a:pathLst>
            <a:path w="440" h="1468">
              <a:moveTo>
                <a:pt x="0" y="1468"/>
              </a:moveTo>
              <a:lnTo>
                <a:pt x="220" y="1468"/>
              </a:lnTo>
              <a:lnTo>
                <a:pt x="220" y="0"/>
              </a:lnTo>
              <a:lnTo>
                <a:pt x="440" y="0"/>
              </a:lnTo>
            </a:path>
          </a:pathLst>
        </a:custGeom>
      </dsp:spPr>
      <dsp:style>
        <a:lnRef idx="2">
          <a:schemeClr val="accent5"/>
        </a:lnRef>
        <a:fillRef idx="0">
          <a:schemeClr val="accent4">
            <a:tint val="90000"/>
          </a:schemeClr>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latin typeface="微软雅黑" charset="-122"/>
            <a:ea typeface="微软雅黑" charset="-122"/>
          </a:endParaRPr>
        </a:p>
      </dsp:txBody>
      <dsp:txXfrm>
        <a:off x="426089" y="1198650"/>
        <a:ext cx="279514" cy="932070"/>
      </dsp:txXfrm>
    </dsp:sp>
    <dsp:sp modelId="{4F359795-2328-4F63-8D0E-3BE695E23C6E}">
      <dsp:nvSpPr>
        <dsp:cNvPr id="6" name="任意多边形 5"/>
        <dsp:cNvSpPr/>
      </dsp:nvSpPr>
      <dsp:spPr bwMode="white">
        <a:xfrm>
          <a:off x="2103176" y="666038"/>
          <a:ext cx="279514" cy="532611"/>
        </a:xfrm>
        <a:custGeom>
          <a:avLst/>
          <a:gdLst/>
          <a:ahLst/>
          <a:cxnLst/>
          <a:pathLst>
            <a:path w="440" h="839">
              <a:moveTo>
                <a:pt x="0" y="839"/>
              </a:moveTo>
              <a:lnTo>
                <a:pt x="220" y="839"/>
              </a:lnTo>
              <a:lnTo>
                <a:pt x="220" y="0"/>
              </a:lnTo>
              <a:lnTo>
                <a:pt x="440" y="0"/>
              </a:lnTo>
            </a:path>
          </a:pathLst>
        </a:custGeom>
      </dsp:spPr>
      <dsp:style>
        <a:lnRef idx="2">
          <a:schemeClr val="accent6"/>
        </a:lnRef>
        <a:fillRef idx="0">
          <a:schemeClr val="accent4">
            <a:tint val="70000"/>
          </a:schemeClr>
        </a:fillRef>
        <a:effectRef idx="0">
          <a:scrgbClr r="0" g="0" b="0"/>
        </a:effectRef>
        <a:fontRef idx="minor"/>
      </dsp:style>
      <dsp:txBody>
        <a:bodyPr lIns="12700" tIns="0" rIns="12700" bIns="0" anchor="ctr"/>
        <a:lstStyle>
          <a:lvl1pPr algn="ctr">
            <a:defRPr sz="34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endParaRPr lang="zh-CN" altLang="en-US">
            <a:latin typeface="微软雅黑" charset="-122"/>
            <a:ea typeface="微软雅黑" charset="-122"/>
          </a:endParaRPr>
        </a:p>
      </dsp:txBody>
      <dsp:txXfrm>
        <a:off x="2103176" y="666038"/>
        <a:ext cx="279514" cy="532611"/>
      </dsp:txXfrm>
    </dsp:sp>
    <dsp:sp modelId="{3D3E7C67-6782-4063-A257-B54CAEC47004}">
      <dsp:nvSpPr>
        <dsp:cNvPr id="8" name="任意多边形 7"/>
        <dsp:cNvSpPr/>
      </dsp:nvSpPr>
      <dsp:spPr bwMode="white">
        <a:xfrm>
          <a:off x="2103176" y="1198650"/>
          <a:ext cx="279514" cy="0"/>
        </a:xfrm>
        <a:custGeom>
          <a:avLst/>
          <a:gdLst/>
          <a:ahLst/>
          <a:cxnLst/>
          <a:pathLst>
            <a:path w="440">
              <a:moveTo>
                <a:pt x="0" y="0"/>
              </a:moveTo>
              <a:lnTo>
                <a:pt x="440" y="0"/>
              </a:lnTo>
            </a:path>
          </a:pathLst>
        </a:custGeom>
      </dsp:spPr>
      <dsp:style>
        <a:lnRef idx="2">
          <a:schemeClr val="accent6"/>
        </a:lnRef>
        <a:fillRef idx="0">
          <a:schemeClr val="accent4">
            <a:tint val="7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latin typeface="微软雅黑" charset="-122"/>
            <a:ea typeface="微软雅黑" charset="-122"/>
          </a:endParaRPr>
        </a:p>
      </dsp:txBody>
      <dsp:txXfrm>
        <a:off x="2103176" y="1198650"/>
        <a:ext cx="279514" cy="0"/>
      </dsp:txXfrm>
    </dsp:sp>
    <dsp:sp modelId="{6C97CDDF-1BC7-45F8-B906-D7CE19BF78AC}">
      <dsp:nvSpPr>
        <dsp:cNvPr id="10" name="任意多边形 9"/>
        <dsp:cNvSpPr/>
      </dsp:nvSpPr>
      <dsp:spPr bwMode="white">
        <a:xfrm>
          <a:off x="2103176" y="1198650"/>
          <a:ext cx="279514" cy="532611"/>
        </a:xfrm>
        <a:custGeom>
          <a:avLst/>
          <a:gdLst/>
          <a:ahLst/>
          <a:cxnLst/>
          <a:pathLst>
            <a:path w="440" h="839">
              <a:moveTo>
                <a:pt x="0" y="0"/>
              </a:moveTo>
              <a:lnTo>
                <a:pt x="220" y="0"/>
              </a:lnTo>
              <a:lnTo>
                <a:pt x="220" y="839"/>
              </a:lnTo>
              <a:lnTo>
                <a:pt x="440" y="839"/>
              </a:lnTo>
            </a:path>
          </a:pathLst>
        </a:custGeom>
      </dsp:spPr>
      <dsp:style>
        <a:lnRef idx="2">
          <a:schemeClr val="accent6"/>
        </a:lnRef>
        <a:fillRef idx="0">
          <a:schemeClr val="accent4">
            <a:tint val="70000"/>
          </a:schemeClr>
        </a:fillRef>
        <a:effectRef idx="0">
          <a:scrgbClr r="0" g="0" b="0"/>
        </a:effectRef>
        <a:fontRef idx="minor"/>
      </dsp:style>
      <dsp:txBody>
        <a:bodyPr lIns="12700" tIns="0" rIns="12700" bIns="0" anchor="ctr"/>
        <a:lstStyle>
          <a:lvl1pPr algn="ctr">
            <a:defRPr sz="34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endParaRPr lang="zh-CN" altLang="en-US">
            <a:latin typeface="微软雅黑" charset="-122"/>
            <a:ea typeface="微软雅黑" charset="-122"/>
          </a:endParaRPr>
        </a:p>
      </dsp:txBody>
      <dsp:txXfrm>
        <a:off x="2103176" y="1198650"/>
        <a:ext cx="279514" cy="532611"/>
      </dsp:txXfrm>
    </dsp:sp>
    <dsp:sp modelId="{DEC7EFE3-7183-45E5-ABB3-1DEC9EA65E4E}">
      <dsp:nvSpPr>
        <dsp:cNvPr id="12" name="任意多边形 11"/>
        <dsp:cNvSpPr/>
      </dsp:nvSpPr>
      <dsp:spPr bwMode="white">
        <a:xfrm>
          <a:off x="426089" y="2130720"/>
          <a:ext cx="279514" cy="932070"/>
        </a:xfrm>
        <a:custGeom>
          <a:avLst/>
          <a:gdLst/>
          <a:ahLst/>
          <a:cxnLst/>
          <a:pathLst>
            <a:path w="440" h="1468">
              <a:moveTo>
                <a:pt x="0" y="0"/>
              </a:moveTo>
              <a:lnTo>
                <a:pt x="220" y="0"/>
              </a:lnTo>
              <a:lnTo>
                <a:pt x="220" y="1468"/>
              </a:lnTo>
              <a:lnTo>
                <a:pt x="440" y="1468"/>
              </a:lnTo>
            </a:path>
          </a:pathLst>
        </a:custGeom>
      </dsp:spPr>
      <dsp:style>
        <a:lnRef idx="2">
          <a:schemeClr val="accent5"/>
        </a:lnRef>
        <a:fillRef idx="0">
          <a:schemeClr val="accent4">
            <a:tint val="90000"/>
          </a:schemeClr>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latin typeface="微软雅黑" charset="-122"/>
            <a:ea typeface="微软雅黑" charset="-122"/>
          </a:endParaRPr>
        </a:p>
      </dsp:txBody>
      <dsp:txXfrm>
        <a:off x="426089" y="2130720"/>
        <a:ext cx="279514" cy="932070"/>
      </dsp:txXfrm>
    </dsp:sp>
    <dsp:sp modelId="{6D545903-3923-42D9-B288-8807EAD129F6}">
      <dsp:nvSpPr>
        <dsp:cNvPr id="14" name="任意多边形 13"/>
        <dsp:cNvSpPr/>
      </dsp:nvSpPr>
      <dsp:spPr bwMode="white">
        <a:xfrm>
          <a:off x="2103176" y="2263873"/>
          <a:ext cx="279514" cy="798917"/>
        </a:xfrm>
        <a:custGeom>
          <a:avLst/>
          <a:gdLst/>
          <a:ahLst/>
          <a:cxnLst/>
          <a:pathLst>
            <a:path w="440" h="1258">
              <a:moveTo>
                <a:pt x="0" y="1258"/>
              </a:moveTo>
              <a:lnTo>
                <a:pt x="220" y="1258"/>
              </a:lnTo>
              <a:lnTo>
                <a:pt x="220" y="0"/>
              </a:lnTo>
              <a:lnTo>
                <a:pt x="440" y="0"/>
              </a:lnTo>
            </a:path>
          </a:pathLst>
        </a:custGeom>
      </dsp:spPr>
      <dsp:style>
        <a:lnRef idx="2">
          <a:schemeClr val="accent6"/>
        </a:lnRef>
        <a:fillRef idx="0">
          <a:schemeClr val="accent4">
            <a:tint val="70000"/>
          </a:schemeClr>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latin typeface="微软雅黑" charset="-122"/>
            <a:ea typeface="微软雅黑" charset="-122"/>
          </a:endParaRPr>
        </a:p>
      </dsp:txBody>
      <dsp:txXfrm>
        <a:off x="2103176" y="2263873"/>
        <a:ext cx="279514" cy="798917"/>
      </dsp:txXfrm>
    </dsp:sp>
    <dsp:sp modelId="{94643238-6D78-4261-AD1E-3C2D74945925}">
      <dsp:nvSpPr>
        <dsp:cNvPr id="16" name="任意多边形 15"/>
        <dsp:cNvSpPr/>
      </dsp:nvSpPr>
      <dsp:spPr bwMode="white">
        <a:xfrm>
          <a:off x="2103176" y="2796484"/>
          <a:ext cx="279514" cy="266306"/>
        </a:xfrm>
        <a:custGeom>
          <a:avLst/>
          <a:gdLst/>
          <a:ahLst/>
          <a:cxnLst/>
          <a:pathLst>
            <a:path w="440" h="419">
              <a:moveTo>
                <a:pt x="0" y="419"/>
              </a:moveTo>
              <a:lnTo>
                <a:pt x="220" y="419"/>
              </a:lnTo>
              <a:lnTo>
                <a:pt x="220" y="0"/>
              </a:lnTo>
              <a:lnTo>
                <a:pt x="440" y="0"/>
              </a:lnTo>
            </a:path>
          </a:pathLst>
        </a:custGeom>
      </dsp:spPr>
      <dsp:style>
        <a:lnRef idx="2">
          <a:schemeClr val="accent6"/>
        </a:lnRef>
        <a:fillRef idx="0">
          <a:schemeClr val="accent4">
            <a:tint val="70000"/>
          </a:schemeClr>
        </a:fillRef>
        <a:effectRef idx="0">
          <a:scrgbClr r="0" g="0" b="0"/>
        </a:effectRef>
        <a:fontRef idx="minor"/>
      </dsp:style>
      <dsp:txBody>
        <a:bodyPr lIns="12700" tIns="0" rIns="1270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endParaRPr lang="zh-CN" altLang="en-US">
            <a:latin typeface="微软雅黑" charset="-122"/>
            <a:ea typeface="微软雅黑" charset="-122"/>
          </a:endParaRPr>
        </a:p>
      </dsp:txBody>
      <dsp:txXfrm>
        <a:off x="2103176" y="2796484"/>
        <a:ext cx="279514" cy="266306"/>
      </dsp:txXfrm>
    </dsp:sp>
    <dsp:sp modelId="{FC882D99-81B0-46C9-B93B-741F026D4C8C}">
      <dsp:nvSpPr>
        <dsp:cNvPr id="24" name="任意多边形 23"/>
        <dsp:cNvSpPr/>
      </dsp:nvSpPr>
      <dsp:spPr bwMode="white">
        <a:xfrm>
          <a:off x="2103176" y="3062790"/>
          <a:ext cx="279514" cy="266306"/>
        </a:xfrm>
        <a:custGeom>
          <a:avLst/>
          <a:gdLst/>
          <a:ahLst/>
          <a:cxnLst/>
          <a:pathLst>
            <a:path w="440" h="419">
              <a:moveTo>
                <a:pt x="0" y="0"/>
              </a:moveTo>
              <a:lnTo>
                <a:pt x="220" y="0"/>
              </a:lnTo>
              <a:lnTo>
                <a:pt x="220" y="419"/>
              </a:lnTo>
              <a:lnTo>
                <a:pt x="440" y="419"/>
              </a:lnTo>
            </a:path>
          </a:pathLst>
        </a:custGeom>
      </dsp:spPr>
      <dsp:style>
        <a:lnRef idx="2">
          <a:schemeClr val="accent6"/>
        </a:lnRef>
        <a:fillRef idx="0">
          <a:schemeClr val="accent4">
            <a:tint val="70000"/>
          </a:schemeClr>
        </a:fillRef>
        <a:effectRef idx="0">
          <a:scrgbClr r="0" g="0" b="0"/>
        </a:effectRef>
        <a:fontRef idx="minor"/>
      </dsp:style>
      <dsp:txBody>
        <a:bodyPr lIns="12700" tIns="0" rIns="1270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p>
      </dsp:txBody>
      <dsp:txXfrm>
        <a:off x="2103176" y="3062790"/>
        <a:ext cx="279514" cy="266306"/>
      </dsp:txXfrm>
    </dsp:sp>
    <dsp:sp modelId="{6B6FD900-4C26-4424-B06E-5C946EC53D16}">
      <dsp:nvSpPr>
        <dsp:cNvPr id="18" name="任意多边形 17"/>
        <dsp:cNvSpPr/>
      </dsp:nvSpPr>
      <dsp:spPr bwMode="white">
        <a:xfrm>
          <a:off x="2103176" y="3062790"/>
          <a:ext cx="279514" cy="798917"/>
        </a:xfrm>
        <a:custGeom>
          <a:avLst/>
          <a:gdLst/>
          <a:ahLst/>
          <a:cxnLst/>
          <a:pathLst>
            <a:path w="440" h="1258">
              <a:moveTo>
                <a:pt x="0" y="0"/>
              </a:moveTo>
              <a:lnTo>
                <a:pt x="220" y="0"/>
              </a:lnTo>
              <a:lnTo>
                <a:pt x="220" y="1258"/>
              </a:lnTo>
              <a:lnTo>
                <a:pt x="440" y="1258"/>
              </a:lnTo>
            </a:path>
          </a:pathLst>
        </a:custGeom>
      </dsp:spPr>
      <dsp:style>
        <a:lnRef idx="2">
          <a:schemeClr val="accent6"/>
        </a:lnRef>
        <a:fillRef idx="0">
          <a:schemeClr val="accent4">
            <a:tint val="70000"/>
          </a:schemeClr>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latin typeface="微软雅黑" charset="-122"/>
            <a:ea typeface="微软雅黑" charset="-122"/>
          </a:endParaRPr>
        </a:p>
      </dsp:txBody>
      <dsp:txXfrm>
        <a:off x="2103176" y="3062790"/>
        <a:ext cx="279514" cy="798917"/>
      </dsp:txXfrm>
    </dsp:sp>
    <dsp:sp modelId="{C98834C4-171F-4C2F-9BDC-352BED9FE2CF}">
      <dsp:nvSpPr>
        <dsp:cNvPr id="3" name="矩形 2"/>
        <dsp:cNvSpPr/>
      </dsp:nvSpPr>
      <dsp:spPr bwMode="white">
        <a:xfrm rot="16200000">
          <a:off x="-908243" y="1917675"/>
          <a:ext cx="2242575" cy="426089"/>
        </a:xfrm>
        <a:prstGeom prst="rect">
          <a:avLst/>
        </a:prstGeom>
      </dsp:spPr>
      <dsp:style>
        <a:lnRef idx="0">
          <a:schemeClr val="lt1"/>
        </a:lnRef>
        <a:fillRef idx="3">
          <a:schemeClr val="accent3"/>
        </a:fillRef>
        <a:effectRef idx="3">
          <a:scrgbClr r="0" g="0" b="0"/>
        </a:effectRef>
        <a:fontRef idx="minor">
          <a:schemeClr val="lt1"/>
        </a:fontRef>
      </dsp:style>
      <dsp:txBody>
        <a:bodyPr vert="vert" lIns="19050" tIns="19050" rIns="19050" bIns="19050" anchor="ctr"/>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r>
            <a:rPr lang="zh-CN" altLang="en-US" b="1" dirty="0">
              <a:latin typeface="微软雅黑" charset="-122"/>
              <a:ea typeface="微软雅黑" charset="-122"/>
            </a:rPr>
            <a:t>常用工具</a:t>
          </a:r>
        </a:p>
      </dsp:txBody>
      <dsp:txXfrm rot="16200000">
        <a:off x="-908243" y="1917675"/>
        <a:ext cx="2242575" cy="426089"/>
      </dsp:txXfrm>
    </dsp:sp>
    <dsp:sp modelId="{636E22F0-217D-47A8-B03F-76E89E494B5A}">
      <dsp:nvSpPr>
        <dsp:cNvPr id="5" name="矩形 4"/>
        <dsp:cNvSpPr/>
      </dsp:nvSpPr>
      <dsp:spPr bwMode="white">
        <a:xfrm>
          <a:off x="705604" y="985605"/>
          <a:ext cx="1397572" cy="426089"/>
        </a:xfrm>
        <a:prstGeom prst="rect">
          <a:avLst/>
        </a:prstGeom>
      </dsp:spPr>
      <dsp:style>
        <a:lnRef idx="0">
          <a:schemeClr val="lt1"/>
        </a:lnRef>
        <a:fillRef idx="3">
          <a:schemeClr val="accent5">
            <a:hueOff val="0"/>
            <a:satOff val="0"/>
            <a:lumOff val="0"/>
            <a:alpha val="100000"/>
          </a:schemeClr>
        </a:fillRef>
        <a:effectRef idx="3">
          <a:scrgbClr r="0" g="0" b="0"/>
        </a:effectRef>
        <a:fontRef idx="minor">
          <a:schemeClr val="lt1"/>
        </a:fontRef>
      </dsp:style>
      <dsp:txBody>
        <a:bodyPr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b="1" dirty="0">
              <a:latin typeface="微软雅黑" charset="-122"/>
              <a:ea typeface="微软雅黑" charset="-122"/>
            </a:rPr>
            <a:t>漏洞扫描</a:t>
          </a:r>
        </a:p>
      </dsp:txBody>
      <dsp:txXfrm>
        <a:off x="705604" y="985605"/>
        <a:ext cx="1397572" cy="426089"/>
      </dsp:txXfrm>
    </dsp:sp>
    <dsp:sp modelId="{997F78BD-8503-4F0B-A64C-0EF6BCA7132B}">
      <dsp:nvSpPr>
        <dsp:cNvPr id="7" name="矩形 6"/>
        <dsp:cNvSpPr/>
      </dsp:nvSpPr>
      <dsp:spPr bwMode="white">
        <a:xfrm>
          <a:off x="2382691" y="452994"/>
          <a:ext cx="1397572" cy="426089"/>
        </a:xfrm>
        <a:prstGeom prst="rect">
          <a:avLst/>
        </a:prstGeom>
      </dsp:spPr>
      <dsp:style>
        <a:lnRef idx="0">
          <a:schemeClr val="lt1"/>
        </a:lnRef>
        <a:fillRef idx="3">
          <a:schemeClr val="accent6">
            <a:hueOff val="0"/>
            <a:satOff val="0"/>
            <a:lumOff val="0"/>
            <a:alpha val="100000"/>
          </a:schemeClr>
        </a:fillRef>
        <a:effectRef idx="3">
          <a:scrgbClr r="0" g="0" b="0"/>
        </a:effectRef>
        <a:fontRef idx="minor">
          <a:schemeClr val="lt1"/>
        </a:fontRef>
      </dsp:style>
      <dsp:txBody>
        <a:bodyPr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latin typeface="微软雅黑" charset="-122"/>
              <a:ea typeface="微软雅黑" charset="-122"/>
            </a:rPr>
            <a:t>AWVS</a:t>
          </a:r>
          <a:endParaRPr lang="zh-CN">
            <a:latin typeface="微软雅黑" charset="-122"/>
            <a:ea typeface="微软雅黑" charset="-122"/>
          </a:endParaRPr>
        </a:p>
      </dsp:txBody>
      <dsp:txXfrm>
        <a:off x="2382691" y="452994"/>
        <a:ext cx="1397572" cy="426089"/>
      </dsp:txXfrm>
    </dsp:sp>
    <dsp:sp modelId="{8CA6CE92-4E4A-4A06-AA0E-076B7CC35248}">
      <dsp:nvSpPr>
        <dsp:cNvPr id="9" name="矩形 8"/>
        <dsp:cNvSpPr/>
      </dsp:nvSpPr>
      <dsp:spPr bwMode="white">
        <a:xfrm>
          <a:off x="2382691" y="985605"/>
          <a:ext cx="1397572" cy="426089"/>
        </a:xfrm>
        <a:prstGeom prst="rect">
          <a:avLst/>
        </a:prstGeom>
      </dsp:spPr>
      <dsp:style>
        <a:lnRef idx="0">
          <a:schemeClr val="lt1"/>
        </a:lnRef>
        <a:fillRef idx="3">
          <a:schemeClr val="accent6">
            <a:hueOff val="0"/>
            <a:satOff val="0"/>
            <a:lumOff val="0"/>
            <a:alpha val="100000"/>
          </a:schemeClr>
        </a:fillRef>
        <a:effectRef idx="3">
          <a:scrgbClr r="0" g="0" b="0"/>
        </a:effectRef>
        <a:fontRef idx="minor">
          <a:schemeClr val="lt1"/>
        </a:fontRef>
      </dsp:style>
      <dsp:txBody>
        <a:bodyPr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dirty="0">
              <a:latin typeface="微软雅黑" charset="-122"/>
              <a:ea typeface="微软雅黑" charset="-122"/>
            </a:rPr>
            <a:t>WVS</a:t>
          </a:r>
          <a:endParaRPr lang="zh-CN" dirty="0">
            <a:latin typeface="微软雅黑" charset="-122"/>
            <a:ea typeface="微软雅黑" charset="-122"/>
          </a:endParaRPr>
        </a:p>
      </dsp:txBody>
      <dsp:txXfrm>
        <a:off x="2382691" y="985605"/>
        <a:ext cx="1397572" cy="426089"/>
      </dsp:txXfrm>
    </dsp:sp>
    <dsp:sp modelId="{F3BDD4F3-94C0-4CBB-8C28-3ACA941CC946}">
      <dsp:nvSpPr>
        <dsp:cNvPr id="11" name="矩形 10"/>
        <dsp:cNvSpPr/>
      </dsp:nvSpPr>
      <dsp:spPr bwMode="white">
        <a:xfrm>
          <a:off x="2382691" y="1518216"/>
          <a:ext cx="1397572" cy="426089"/>
        </a:xfrm>
        <a:prstGeom prst="rect">
          <a:avLst/>
        </a:prstGeom>
      </dsp:spPr>
      <dsp:style>
        <a:lnRef idx="0">
          <a:schemeClr val="lt1"/>
        </a:lnRef>
        <a:fillRef idx="3">
          <a:schemeClr val="accent6">
            <a:hueOff val="0"/>
            <a:satOff val="0"/>
            <a:lumOff val="0"/>
            <a:alpha val="100000"/>
          </a:schemeClr>
        </a:fillRef>
        <a:effectRef idx="3">
          <a:scrgbClr r="0" g="0" b="0"/>
        </a:effectRef>
        <a:fontRef idx="minor">
          <a:schemeClr val="lt1"/>
        </a:fontRef>
      </dsp:style>
      <dsp:txBody>
        <a:bodyPr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latin typeface="微软雅黑" charset="-122"/>
              <a:ea typeface="微软雅黑" charset="-122"/>
            </a:rPr>
            <a:t>Nessus</a:t>
          </a:r>
          <a:endParaRPr lang="zh-CN">
            <a:latin typeface="微软雅黑" charset="-122"/>
            <a:ea typeface="微软雅黑" charset="-122"/>
          </a:endParaRPr>
        </a:p>
      </dsp:txBody>
      <dsp:txXfrm>
        <a:off x="2382691" y="1518216"/>
        <a:ext cx="1397572" cy="426089"/>
      </dsp:txXfrm>
    </dsp:sp>
    <dsp:sp modelId="{AD5F76F3-8A77-41AF-80CA-336457DBC25C}">
      <dsp:nvSpPr>
        <dsp:cNvPr id="13" name="矩形 12"/>
        <dsp:cNvSpPr/>
      </dsp:nvSpPr>
      <dsp:spPr bwMode="white">
        <a:xfrm>
          <a:off x="705604" y="2849745"/>
          <a:ext cx="1397572" cy="426089"/>
        </a:xfrm>
        <a:prstGeom prst="rect">
          <a:avLst/>
        </a:prstGeom>
      </dsp:spPr>
      <dsp:style>
        <a:lnRef idx="0">
          <a:schemeClr val="lt1"/>
        </a:lnRef>
        <a:fillRef idx="3">
          <a:schemeClr val="accent5">
            <a:hueOff val="0"/>
            <a:satOff val="0"/>
            <a:lumOff val="0"/>
            <a:alpha val="100000"/>
          </a:schemeClr>
        </a:fillRef>
        <a:effectRef idx="3">
          <a:scrgbClr r="0" g="0" b="0"/>
        </a:effectRef>
        <a:fontRef idx="minor">
          <a:schemeClr val="lt1"/>
        </a:fontRef>
      </dsp:style>
      <dsp:txBody>
        <a:bodyPr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b="1" dirty="0">
              <a:latin typeface="微软雅黑" charset="-122"/>
              <a:ea typeface="微软雅黑" charset="-122"/>
            </a:rPr>
            <a:t>漏洞利用</a:t>
          </a:r>
        </a:p>
      </dsp:txBody>
      <dsp:txXfrm>
        <a:off x="705604" y="2849745"/>
        <a:ext cx="1397572" cy="426089"/>
      </dsp:txXfrm>
    </dsp:sp>
    <dsp:sp modelId="{56E498B2-A6A6-44DD-B0D4-CE5EAB347A53}">
      <dsp:nvSpPr>
        <dsp:cNvPr id="15" name="矩形 14"/>
        <dsp:cNvSpPr/>
      </dsp:nvSpPr>
      <dsp:spPr bwMode="white">
        <a:xfrm>
          <a:off x="2382691" y="2050828"/>
          <a:ext cx="1397572" cy="426089"/>
        </a:xfrm>
        <a:prstGeom prst="rect">
          <a:avLst/>
        </a:prstGeom>
      </dsp:spPr>
      <dsp:style>
        <a:lnRef idx="0">
          <a:schemeClr val="lt1"/>
        </a:lnRef>
        <a:fillRef idx="3">
          <a:schemeClr val="accent6">
            <a:hueOff val="0"/>
            <a:satOff val="0"/>
            <a:lumOff val="0"/>
            <a:alpha val="100000"/>
          </a:schemeClr>
        </a:fillRef>
        <a:effectRef idx="3">
          <a:scrgbClr r="0" g="0" b="0"/>
        </a:effectRef>
        <a:fontRef idx="minor">
          <a:schemeClr val="lt1"/>
        </a:fontRef>
      </dsp:style>
      <dsp:txBody>
        <a:bodyPr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latin typeface="微软雅黑" charset="-122"/>
              <a:ea typeface="微软雅黑" charset="-122"/>
            </a:rPr>
            <a:t>Sqlmap</a:t>
          </a:r>
          <a:endParaRPr lang="zh-CN">
            <a:latin typeface="微软雅黑" charset="-122"/>
            <a:ea typeface="微软雅黑" charset="-122"/>
          </a:endParaRPr>
        </a:p>
      </dsp:txBody>
      <dsp:txXfrm>
        <a:off x="2382691" y="2050828"/>
        <a:ext cx="1397572" cy="426089"/>
      </dsp:txXfrm>
    </dsp:sp>
    <dsp:sp modelId="{4FB4C1AA-EFF7-46FF-B414-B6FA29DA1A82}">
      <dsp:nvSpPr>
        <dsp:cNvPr id="17" name="矩形 16"/>
        <dsp:cNvSpPr/>
      </dsp:nvSpPr>
      <dsp:spPr bwMode="white">
        <a:xfrm>
          <a:off x="2382691" y="2583439"/>
          <a:ext cx="1397572" cy="426089"/>
        </a:xfrm>
        <a:prstGeom prst="rect">
          <a:avLst/>
        </a:prstGeom>
      </dsp:spPr>
      <dsp:style>
        <a:lnRef idx="0">
          <a:schemeClr val="lt1"/>
        </a:lnRef>
        <a:fillRef idx="3">
          <a:schemeClr val="accent6">
            <a:hueOff val="0"/>
            <a:satOff val="0"/>
            <a:lumOff val="0"/>
            <a:alpha val="100000"/>
          </a:schemeClr>
        </a:fillRef>
        <a:effectRef idx="3">
          <a:scrgbClr r="0" g="0" b="0"/>
        </a:effectRef>
        <a:fontRef idx="minor">
          <a:schemeClr val="lt1"/>
        </a:fontRef>
      </dsp:style>
      <dsp:txBody>
        <a:bodyPr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latin typeface="微软雅黑" charset="-122"/>
              <a:ea typeface="微软雅黑" charset="-122"/>
            </a:rPr>
            <a:t>Burpsuite</a:t>
          </a:r>
          <a:endParaRPr lang="zh-CN">
            <a:latin typeface="微软雅黑" charset="-122"/>
            <a:ea typeface="微软雅黑" charset="-122"/>
          </a:endParaRPr>
        </a:p>
      </dsp:txBody>
      <dsp:txXfrm>
        <a:off x="2382691" y="2583439"/>
        <a:ext cx="1397572" cy="426089"/>
      </dsp:txXfrm>
    </dsp:sp>
    <dsp:sp modelId="{549C7A67-3430-4862-B96B-31DDEC6CF46B}">
      <dsp:nvSpPr>
        <dsp:cNvPr id="25" name="矩形 24"/>
        <dsp:cNvSpPr/>
      </dsp:nvSpPr>
      <dsp:spPr bwMode="white">
        <a:xfrm>
          <a:off x="2382691" y="3116051"/>
          <a:ext cx="1397572" cy="426089"/>
        </a:xfrm>
        <a:prstGeom prst="rect">
          <a:avLst/>
        </a:prstGeom>
      </dsp:spPr>
      <dsp:style>
        <a:lnRef idx="0">
          <a:schemeClr val="lt1"/>
        </a:lnRef>
        <a:fillRef idx="3">
          <a:schemeClr val="accent6">
            <a:hueOff val="0"/>
            <a:satOff val="0"/>
            <a:lumOff val="0"/>
            <a:alpha val="100000"/>
          </a:schemeClr>
        </a:fillRef>
        <a:effectRef idx="3">
          <a:scrgbClr r="0" g="0" b="0"/>
        </a:effectRef>
        <a:fontRef idx="minor">
          <a:schemeClr val="lt1"/>
        </a:fontRef>
      </dsp:style>
      <dsp:txBody>
        <a:bodyPr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buNone/>
          </a:pPr>
          <a:r>
            <a:rPr lang="en-US"/>
            <a:t>F</a:t>
          </a:r>
          <a:r>
            <a:rPr lang="en-US"/>
            <a:t>scan</a:t>
          </a:r>
          <a:endParaRPr lang="en-US"/>
        </a:p>
      </dsp:txBody>
      <dsp:txXfrm>
        <a:off x="2382691" y="3116051"/>
        <a:ext cx="1397572" cy="426089"/>
      </dsp:txXfrm>
    </dsp:sp>
    <dsp:sp modelId="{550B70E8-184E-4088-8059-4110A0ACEFFA}">
      <dsp:nvSpPr>
        <dsp:cNvPr id="19" name="矩形 18"/>
        <dsp:cNvSpPr/>
      </dsp:nvSpPr>
      <dsp:spPr bwMode="white">
        <a:xfrm>
          <a:off x="2382691" y="3648662"/>
          <a:ext cx="1397572" cy="426089"/>
        </a:xfrm>
        <a:prstGeom prst="rect">
          <a:avLst/>
        </a:prstGeom>
      </dsp:spPr>
      <dsp:style>
        <a:lnRef idx="0">
          <a:schemeClr val="lt1"/>
        </a:lnRef>
        <a:fillRef idx="3">
          <a:schemeClr val="accent6">
            <a:hueOff val="0"/>
            <a:satOff val="0"/>
            <a:lumOff val="0"/>
            <a:alpha val="100000"/>
          </a:schemeClr>
        </a:fillRef>
        <a:effectRef idx="3">
          <a:scrgbClr r="0" g="0" b="0"/>
        </a:effectRef>
        <a:fontRef idx="minor">
          <a:schemeClr val="lt1"/>
        </a:fontRef>
      </dsp:style>
      <dsp:txBody>
        <a:bodyPr lIns="8890" tIns="8890" rIns="8890" bIns="889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atin typeface="微软雅黑" charset="-122"/>
              <a:ea typeface="微软雅黑" charset="-122"/>
            </a:rPr>
            <a:t>其他具体漏洞</a:t>
          </a:r>
          <a:r>
            <a:rPr lang="en-US">
              <a:latin typeface="微软雅黑" charset="-122"/>
              <a:ea typeface="微软雅黑" charset="-122"/>
            </a:rPr>
            <a:t>exp</a:t>
          </a:r>
          <a:endParaRPr lang="zh-CN">
            <a:latin typeface="微软雅黑" charset="-122"/>
            <a:ea typeface="微软雅黑" charset="-122"/>
          </a:endParaRPr>
        </a:p>
      </dsp:txBody>
      <dsp:txXfrm>
        <a:off x="2382691" y="3648662"/>
        <a:ext cx="1397572" cy="42608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8545E-C817-457F-BD1F-6B0563BD717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19992-1022-4BE8-A962-829812DB092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信息收集关注那些信息</a:t>
            </a:r>
            <a:endParaRPr lang="zh-CN" altLang="en-US" dirty="0"/>
          </a:p>
        </p:txBody>
      </p:sp>
      <p:sp>
        <p:nvSpPr>
          <p:cNvPr id="4" name="灯片编号占位符 3"/>
          <p:cNvSpPr>
            <a:spLocks noGrp="1"/>
          </p:cNvSpPr>
          <p:nvPr>
            <p:ph type="sldNum" sz="quarter" idx="5"/>
          </p:nvPr>
        </p:nvSpPr>
        <p:spPr/>
        <p:txBody>
          <a:bodyPr/>
          <a:lstStyle/>
          <a:p>
            <a:fld id="{72119992-1022-4BE8-A962-829812DB092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008C9C-7E39-4704-AC6D-5D4774420910}" type="slidenum">
              <a:rPr lang="zh-CN" altLang="en-US" smtClean="0"/>
            </a:fld>
            <a:endParaRPr lang="zh-CN" altLang="en-US"/>
          </a:p>
        </p:txBody>
      </p:sp>
      <p:pic>
        <p:nvPicPr>
          <p:cNvPr id="8" name="3.png"/>
          <p:cNvPicPr>
            <a:picLocks noChangeAspect="1"/>
          </p:cNvPicPr>
          <p:nvPr/>
        </p:nvPicPr>
        <p:blipFill>
          <a:blip r:embed="rId2"/>
          <a:stretch>
            <a:fillRect/>
          </a:stretch>
        </p:blipFill>
        <p:spPr>
          <a:xfrm>
            <a:off x="9371987" y="5515305"/>
            <a:ext cx="2216784" cy="1133345"/>
          </a:xfrm>
          <a:prstGeom prst="rect">
            <a:avLst/>
          </a:prstGeom>
          <a:ln w="12700">
            <a:miter lim="400000"/>
            <a:headEnd/>
            <a:tailEnd/>
          </a:ln>
        </p:spPr>
      </p:pic>
      <p:sp>
        <p:nvSpPr>
          <p:cNvPr id="11" name="Shape 114"/>
          <p:cNvSpPr/>
          <p:nvPr/>
        </p:nvSpPr>
        <p:spPr>
          <a:xfrm>
            <a:off x="0" y="-4395"/>
            <a:ext cx="12192000" cy="3058163"/>
          </a:xfrm>
          <a:prstGeom prst="rect">
            <a:avLst/>
          </a:prstGeom>
          <a:solidFill>
            <a:srgbClr val="8FD300"/>
          </a:solidFill>
          <a:ln w="12700">
            <a:miter lim="400000"/>
          </a:ln>
        </p:spPr>
        <p:txBody>
          <a:bodyPr lIns="45719" rIns="45719" anchor="ctr"/>
          <a:lstStyle/>
          <a:p>
            <a:pPr>
              <a:defRPr sz="1600"/>
            </a:pPr>
          </a:p>
        </p:txBody>
      </p:sp>
      <p:sp>
        <p:nvSpPr>
          <p:cNvPr id="12" name="Shape 115"/>
          <p:cNvSpPr/>
          <p:nvPr/>
        </p:nvSpPr>
        <p:spPr>
          <a:xfrm rot="5423357">
            <a:off x="-309307" y="2767424"/>
            <a:ext cx="1140755" cy="55849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3A3A3A"/>
          </a:solidFill>
          <a:ln w="12700">
            <a:miter lim="400000"/>
          </a:ln>
        </p:spPr>
        <p:txBody>
          <a:bodyPr lIns="45719" rIns="45719" anchor="ctr"/>
          <a:lstStyle/>
          <a:p/>
        </p:txBody>
      </p:sp>
      <p:pic>
        <p:nvPicPr>
          <p:cNvPr id="13" name="锁副本.png"/>
          <p:cNvPicPr>
            <a:picLocks noChangeAspect="1"/>
          </p:cNvPicPr>
          <p:nvPr/>
        </p:nvPicPr>
        <p:blipFill>
          <a:blip r:embed="rId3">
            <a:alphaModFix amt="30000"/>
          </a:blip>
          <a:stretch>
            <a:fillRect/>
          </a:stretch>
        </p:blipFill>
        <p:spPr>
          <a:xfrm>
            <a:off x="8516459" y="-614590"/>
            <a:ext cx="3927839" cy="3902892"/>
          </a:xfrm>
          <a:prstGeom prst="rect">
            <a:avLst/>
          </a:prstGeom>
          <a:ln w="12700">
            <a:miter lim="4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008C9C-7E39-4704-AC6D-5D4774420910}" type="slidenum">
              <a:rPr lang="zh-CN" altLang="en-US" smtClean="0"/>
            </a:fld>
            <a:endParaRPr lang="zh-CN" altLang="en-US"/>
          </a:p>
        </p:txBody>
      </p:sp>
      <p:sp>
        <p:nvSpPr>
          <p:cNvPr id="8" name="Shape 150"/>
          <p:cNvSpPr/>
          <p:nvPr/>
        </p:nvSpPr>
        <p:spPr>
          <a:xfrm>
            <a:off x="2577744" y="1498563"/>
            <a:ext cx="4660491" cy="3770263"/>
          </a:xfrm>
          <a:prstGeom prst="rect">
            <a:avLst/>
          </a:prstGeom>
          <a:ln w="12700">
            <a:miter lim="400000"/>
          </a:ln>
        </p:spPr>
        <p:txBody>
          <a:bodyPr lIns="45719" rIns="45719">
            <a:spAutoFit/>
          </a:bodyPr>
          <a:lstStyle>
            <a:lvl1pPr>
              <a:defRPr sz="23900">
                <a:solidFill>
                  <a:srgbClr val="000000">
                    <a:alpha val="3000"/>
                  </a:srgbClr>
                </a:solidFill>
                <a:latin typeface="Arial Black" panose="020B0A04020102020204"/>
                <a:ea typeface="Arial Black" panose="020B0A04020102020204"/>
                <a:cs typeface="Arial Black" panose="020B0A04020102020204"/>
                <a:sym typeface="Arial Black" panose="020B0A04020102020204"/>
              </a:defRPr>
            </a:lvl1pPr>
          </a:lstStyle>
          <a:p>
            <a:pPr>
              <a:defRPr sz="1800">
                <a:solidFill>
                  <a:srgbClr val="000000"/>
                </a:solidFill>
                <a:latin typeface="等线"/>
                <a:ea typeface="等线"/>
                <a:cs typeface="等线"/>
                <a:sym typeface="等线"/>
              </a:defRPr>
            </a:pPr>
            <a:r>
              <a:rPr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rPr>
              <a:t>0</a:t>
            </a:r>
            <a:r>
              <a:rPr lang="en-US"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rPr>
              <a:t>6</a:t>
            </a:r>
            <a:endParaRPr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endParaRPr>
          </a:p>
        </p:txBody>
      </p:sp>
      <p:sp>
        <p:nvSpPr>
          <p:cNvPr id="9" name="Shape 151"/>
          <p:cNvSpPr/>
          <p:nvPr/>
        </p:nvSpPr>
        <p:spPr>
          <a:xfrm rot="16200000" flipV="1">
            <a:off x="-2413364" y="2408597"/>
            <a:ext cx="6260239" cy="144304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508"/>
                </a:lnTo>
                <a:lnTo>
                  <a:pt x="11177" y="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sp>
        <p:nvSpPr>
          <p:cNvPr id="10" name="Shape 152"/>
          <p:cNvSpPr/>
          <p:nvPr/>
        </p:nvSpPr>
        <p:spPr>
          <a:xfrm rot="16200000" flipV="1">
            <a:off x="-2481504" y="2938221"/>
            <a:ext cx="6396519" cy="14430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856" y="0"/>
                </a:lnTo>
                <a:lnTo>
                  <a:pt x="0" y="21436"/>
                </a:lnTo>
                <a:lnTo>
                  <a:pt x="0" y="21600"/>
                </a:lnTo>
                <a:close/>
              </a:path>
            </a:pathLst>
          </a:custGeom>
          <a:solidFill>
            <a:srgbClr val="3A3A3A"/>
          </a:solidFill>
          <a:ln w="12700">
            <a:miter lim="400000"/>
          </a:ln>
        </p:spPr>
        <p:txBody>
          <a:bodyPr lIns="45719" rIns="45719" anchor="ctr"/>
          <a:lstStyle/>
          <a:p>
            <a:pPr algn="ctr">
              <a:defRPr>
                <a:solidFill>
                  <a:srgbClr val="FFFFFF"/>
                </a:solidFill>
              </a:defRPr>
            </a:pPr>
          </a:p>
        </p:txBody>
      </p:sp>
      <p:sp>
        <p:nvSpPr>
          <p:cNvPr id="11" name="Shape 153"/>
          <p:cNvSpPr/>
          <p:nvPr/>
        </p:nvSpPr>
        <p:spPr>
          <a:xfrm flipH="1" flipV="1">
            <a:off x="204635" y="-19050"/>
            <a:ext cx="1103204" cy="2419075"/>
          </a:xfrm>
          <a:prstGeom prst="line">
            <a:avLst/>
          </a:prstGeom>
          <a:ln>
            <a:solidFill>
              <a:srgbClr val="3A3A3A"/>
            </a:solidFill>
            <a:bevel/>
          </a:ln>
        </p:spPr>
        <p:txBody>
          <a:bodyPr lIns="45719" rIns="45719"/>
          <a:lstStyle/>
          <a:p>
            <a:pPr defTabSz="457200">
              <a:defRPr sz="1200">
                <a:latin typeface="+mj-lt"/>
                <a:ea typeface="+mj-ea"/>
                <a:cs typeface="+mj-cs"/>
                <a:sym typeface="Helvetica"/>
              </a:defRPr>
            </a:pPr>
          </a:p>
        </p:txBody>
      </p:sp>
      <p:sp>
        <p:nvSpPr>
          <p:cNvPr id="12" name="Shape 154"/>
          <p:cNvSpPr/>
          <p:nvPr/>
        </p:nvSpPr>
        <p:spPr>
          <a:xfrm>
            <a:off x="3733110" y="3009213"/>
            <a:ext cx="861772" cy="1015663"/>
          </a:xfrm>
          <a:prstGeom prst="rect">
            <a:avLst/>
          </a:prstGeom>
          <a:ln w="12700">
            <a:miter lim="400000"/>
          </a:ln>
        </p:spPr>
        <p:txBody>
          <a:bodyPr wrap="none" lIns="45719" rIns="45719">
            <a:spAutoFit/>
          </a:bodyPr>
          <a:lstStyle>
            <a:lvl1pPr>
              <a:defRPr sz="6000">
                <a:solidFill>
                  <a:srgbClr val="595959"/>
                </a:solidFill>
                <a:latin typeface="Yu Gothic UI Light"/>
                <a:ea typeface="Yu Gothic UI Light"/>
                <a:cs typeface="Yu Gothic UI Light"/>
                <a:sym typeface="Yu Gothic UI Light"/>
              </a:defRPr>
            </a:lvl1pPr>
          </a:lstStyle>
          <a:p>
            <a:pPr>
              <a:defRPr sz="1800">
                <a:solidFill>
                  <a:srgbClr val="000000"/>
                </a:solidFill>
                <a:latin typeface="等线"/>
                <a:ea typeface="等线"/>
                <a:cs typeface="等线"/>
                <a:sym typeface="等线"/>
              </a:defRPr>
            </a:pPr>
            <a:r>
              <a:rPr sz="6000" dirty="0">
                <a:solidFill>
                  <a:srgbClr val="595959"/>
                </a:solidFill>
                <a:latin typeface="Yu Gothic UI Light"/>
                <a:ea typeface="Yu Gothic UI Light"/>
                <a:cs typeface="Yu Gothic UI Light"/>
                <a:sym typeface="Yu Gothic UI Light"/>
              </a:rPr>
              <a:t>0</a:t>
            </a:r>
            <a:r>
              <a:rPr lang="en-US" sz="6000" dirty="0">
                <a:solidFill>
                  <a:srgbClr val="595959"/>
                </a:solidFill>
                <a:latin typeface="Yu Gothic UI Light"/>
                <a:ea typeface="Yu Gothic UI Light"/>
                <a:cs typeface="Yu Gothic UI Light"/>
                <a:sym typeface="Yu Gothic UI Light"/>
              </a:rPr>
              <a:t>6</a:t>
            </a:r>
            <a:endParaRPr sz="6000" dirty="0">
              <a:solidFill>
                <a:srgbClr val="595959"/>
              </a:solidFill>
              <a:latin typeface="Yu Gothic UI Light"/>
              <a:ea typeface="Yu Gothic UI Light"/>
              <a:cs typeface="Yu Gothic UI Light"/>
              <a:sym typeface="Yu Gothic UI Light"/>
            </a:endParaRPr>
          </a:p>
        </p:txBody>
      </p:sp>
      <p:sp>
        <p:nvSpPr>
          <p:cNvPr id="14" name="Shape 156"/>
          <p:cNvSpPr/>
          <p:nvPr/>
        </p:nvSpPr>
        <p:spPr>
          <a:xfrm>
            <a:off x="4702131" y="2797431"/>
            <a:ext cx="1" cy="1425776"/>
          </a:xfrm>
          <a:prstGeom prst="line">
            <a:avLst/>
          </a:prstGeom>
          <a:ln>
            <a:solidFill>
              <a:srgbClr val="3A3A3A"/>
            </a:solidFill>
            <a:bevel/>
          </a:ln>
        </p:spPr>
        <p:txBody>
          <a:bodyPr lIns="45719" rIns="45719"/>
          <a:lstStyle/>
          <a:p>
            <a:pPr defTabSz="457200">
              <a:defRPr sz="1200">
                <a:latin typeface="+mj-lt"/>
                <a:ea typeface="+mj-ea"/>
                <a:cs typeface="+mj-cs"/>
                <a:sym typeface="Helvetica"/>
              </a:defRPr>
            </a:pPr>
          </a:p>
        </p:txBody>
      </p:sp>
      <p:sp>
        <p:nvSpPr>
          <p:cNvPr id="15" name="Shape 157"/>
          <p:cNvSpPr/>
          <p:nvPr/>
        </p:nvSpPr>
        <p:spPr>
          <a:xfrm rot="2700000">
            <a:off x="11716683" y="3016281"/>
            <a:ext cx="950634" cy="9506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008C9C-7E39-4704-AC6D-5D4774420910}" type="slidenum">
              <a:rPr lang="zh-CN" altLang="en-US" smtClean="0"/>
            </a:fld>
            <a:endParaRPr lang="zh-CN" altLang="en-US"/>
          </a:p>
        </p:txBody>
      </p:sp>
      <p:sp>
        <p:nvSpPr>
          <p:cNvPr id="8" name="Shape 150"/>
          <p:cNvSpPr/>
          <p:nvPr/>
        </p:nvSpPr>
        <p:spPr>
          <a:xfrm>
            <a:off x="2577744" y="1498563"/>
            <a:ext cx="4660491" cy="3770263"/>
          </a:xfrm>
          <a:prstGeom prst="rect">
            <a:avLst/>
          </a:prstGeom>
          <a:ln w="12700">
            <a:miter lim="400000"/>
          </a:ln>
        </p:spPr>
        <p:txBody>
          <a:bodyPr lIns="45719" rIns="45719">
            <a:spAutoFit/>
          </a:bodyPr>
          <a:lstStyle>
            <a:lvl1pPr>
              <a:defRPr sz="23900">
                <a:solidFill>
                  <a:srgbClr val="000000">
                    <a:alpha val="3000"/>
                  </a:srgbClr>
                </a:solidFill>
                <a:latin typeface="Arial Black" panose="020B0A04020102020204"/>
                <a:ea typeface="Arial Black" panose="020B0A04020102020204"/>
                <a:cs typeface="Arial Black" panose="020B0A04020102020204"/>
                <a:sym typeface="Arial Black" panose="020B0A04020102020204"/>
              </a:defRPr>
            </a:lvl1pPr>
          </a:lstStyle>
          <a:p>
            <a:pPr>
              <a:defRPr sz="1800">
                <a:solidFill>
                  <a:srgbClr val="000000"/>
                </a:solidFill>
                <a:latin typeface="等线"/>
                <a:ea typeface="等线"/>
                <a:cs typeface="等线"/>
                <a:sym typeface="等线"/>
              </a:defRPr>
            </a:pPr>
            <a:r>
              <a:rPr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rPr>
              <a:t>0</a:t>
            </a:r>
            <a:r>
              <a:rPr lang="en-US"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rPr>
              <a:t>7</a:t>
            </a:r>
            <a:endParaRPr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endParaRPr>
          </a:p>
        </p:txBody>
      </p:sp>
      <p:sp>
        <p:nvSpPr>
          <p:cNvPr id="9" name="Shape 151"/>
          <p:cNvSpPr/>
          <p:nvPr/>
        </p:nvSpPr>
        <p:spPr>
          <a:xfrm rot="16200000" flipV="1">
            <a:off x="-2413364" y="2408597"/>
            <a:ext cx="6260239" cy="144304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508"/>
                </a:lnTo>
                <a:lnTo>
                  <a:pt x="11177" y="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sp>
        <p:nvSpPr>
          <p:cNvPr id="10" name="Shape 152"/>
          <p:cNvSpPr/>
          <p:nvPr/>
        </p:nvSpPr>
        <p:spPr>
          <a:xfrm rot="16200000" flipV="1">
            <a:off x="-2481504" y="2938221"/>
            <a:ext cx="6396519" cy="14430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856" y="0"/>
                </a:lnTo>
                <a:lnTo>
                  <a:pt x="0" y="21436"/>
                </a:lnTo>
                <a:lnTo>
                  <a:pt x="0" y="21600"/>
                </a:lnTo>
                <a:close/>
              </a:path>
            </a:pathLst>
          </a:custGeom>
          <a:solidFill>
            <a:srgbClr val="3A3A3A"/>
          </a:solidFill>
          <a:ln w="12700">
            <a:miter lim="400000"/>
          </a:ln>
        </p:spPr>
        <p:txBody>
          <a:bodyPr lIns="45719" rIns="45719" anchor="ctr"/>
          <a:lstStyle/>
          <a:p>
            <a:pPr algn="ctr">
              <a:defRPr>
                <a:solidFill>
                  <a:srgbClr val="FFFFFF"/>
                </a:solidFill>
              </a:defRPr>
            </a:pPr>
          </a:p>
        </p:txBody>
      </p:sp>
      <p:sp>
        <p:nvSpPr>
          <p:cNvPr id="11" name="Shape 153"/>
          <p:cNvSpPr/>
          <p:nvPr/>
        </p:nvSpPr>
        <p:spPr>
          <a:xfrm flipH="1" flipV="1">
            <a:off x="204635" y="-19050"/>
            <a:ext cx="1103204" cy="2419075"/>
          </a:xfrm>
          <a:prstGeom prst="line">
            <a:avLst/>
          </a:prstGeom>
          <a:ln>
            <a:solidFill>
              <a:srgbClr val="3A3A3A"/>
            </a:solidFill>
            <a:bevel/>
          </a:ln>
        </p:spPr>
        <p:txBody>
          <a:bodyPr lIns="45719" rIns="45719"/>
          <a:lstStyle/>
          <a:p>
            <a:pPr defTabSz="457200">
              <a:defRPr sz="1200">
                <a:latin typeface="+mj-lt"/>
                <a:ea typeface="+mj-ea"/>
                <a:cs typeface="+mj-cs"/>
                <a:sym typeface="Helvetica"/>
              </a:defRPr>
            </a:pPr>
          </a:p>
        </p:txBody>
      </p:sp>
      <p:sp>
        <p:nvSpPr>
          <p:cNvPr id="12" name="Shape 154"/>
          <p:cNvSpPr/>
          <p:nvPr/>
        </p:nvSpPr>
        <p:spPr>
          <a:xfrm>
            <a:off x="3733110" y="3009213"/>
            <a:ext cx="861772" cy="1015663"/>
          </a:xfrm>
          <a:prstGeom prst="rect">
            <a:avLst/>
          </a:prstGeom>
          <a:ln w="12700">
            <a:miter lim="400000"/>
          </a:ln>
        </p:spPr>
        <p:txBody>
          <a:bodyPr wrap="none" lIns="45719" rIns="45719">
            <a:spAutoFit/>
          </a:bodyPr>
          <a:lstStyle>
            <a:lvl1pPr>
              <a:defRPr sz="6000">
                <a:solidFill>
                  <a:srgbClr val="595959"/>
                </a:solidFill>
                <a:latin typeface="Yu Gothic UI Light"/>
                <a:ea typeface="Yu Gothic UI Light"/>
                <a:cs typeface="Yu Gothic UI Light"/>
                <a:sym typeface="Yu Gothic UI Light"/>
              </a:defRPr>
            </a:lvl1pPr>
          </a:lstStyle>
          <a:p>
            <a:pPr>
              <a:defRPr sz="1800">
                <a:solidFill>
                  <a:srgbClr val="000000"/>
                </a:solidFill>
                <a:latin typeface="等线"/>
                <a:ea typeface="等线"/>
                <a:cs typeface="等线"/>
                <a:sym typeface="等线"/>
              </a:defRPr>
            </a:pPr>
            <a:r>
              <a:rPr sz="6000" dirty="0">
                <a:solidFill>
                  <a:srgbClr val="595959"/>
                </a:solidFill>
                <a:latin typeface="Yu Gothic UI Light"/>
                <a:ea typeface="Yu Gothic UI Light"/>
                <a:cs typeface="Yu Gothic UI Light"/>
                <a:sym typeface="Yu Gothic UI Light"/>
              </a:rPr>
              <a:t>0</a:t>
            </a:r>
            <a:r>
              <a:rPr lang="en-US" sz="6000" dirty="0">
                <a:solidFill>
                  <a:srgbClr val="595959"/>
                </a:solidFill>
                <a:latin typeface="Yu Gothic UI Light"/>
                <a:ea typeface="Yu Gothic UI Light"/>
                <a:cs typeface="Yu Gothic UI Light"/>
                <a:sym typeface="Yu Gothic UI Light"/>
              </a:rPr>
              <a:t>7</a:t>
            </a:r>
            <a:endParaRPr sz="6000" dirty="0">
              <a:solidFill>
                <a:srgbClr val="595959"/>
              </a:solidFill>
              <a:latin typeface="Yu Gothic UI Light"/>
              <a:ea typeface="Yu Gothic UI Light"/>
              <a:cs typeface="Yu Gothic UI Light"/>
              <a:sym typeface="Yu Gothic UI Light"/>
            </a:endParaRPr>
          </a:p>
        </p:txBody>
      </p:sp>
      <p:sp>
        <p:nvSpPr>
          <p:cNvPr id="14" name="Shape 156"/>
          <p:cNvSpPr/>
          <p:nvPr/>
        </p:nvSpPr>
        <p:spPr>
          <a:xfrm>
            <a:off x="4702131" y="2797431"/>
            <a:ext cx="1" cy="1425776"/>
          </a:xfrm>
          <a:prstGeom prst="line">
            <a:avLst/>
          </a:prstGeom>
          <a:ln>
            <a:solidFill>
              <a:srgbClr val="3A3A3A"/>
            </a:solidFill>
            <a:bevel/>
          </a:ln>
        </p:spPr>
        <p:txBody>
          <a:bodyPr lIns="45719" rIns="45719"/>
          <a:lstStyle/>
          <a:p>
            <a:pPr defTabSz="457200">
              <a:defRPr sz="1200">
                <a:latin typeface="+mj-lt"/>
                <a:ea typeface="+mj-ea"/>
                <a:cs typeface="+mj-cs"/>
                <a:sym typeface="Helvetica"/>
              </a:defRPr>
            </a:pPr>
          </a:p>
        </p:txBody>
      </p:sp>
      <p:sp>
        <p:nvSpPr>
          <p:cNvPr id="15" name="Shape 157"/>
          <p:cNvSpPr/>
          <p:nvPr/>
        </p:nvSpPr>
        <p:spPr>
          <a:xfrm rot="2700000">
            <a:off x="11716683" y="3016281"/>
            <a:ext cx="950634" cy="9506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7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008C9C-7E39-4704-AC6D-5D4774420910}" type="slidenum">
              <a:rPr lang="zh-CN" altLang="en-US" smtClean="0"/>
            </a:fld>
            <a:endParaRPr lang="zh-CN" altLang="en-US"/>
          </a:p>
        </p:txBody>
      </p:sp>
      <p:sp>
        <p:nvSpPr>
          <p:cNvPr id="8" name="Shape 150"/>
          <p:cNvSpPr/>
          <p:nvPr/>
        </p:nvSpPr>
        <p:spPr>
          <a:xfrm>
            <a:off x="2577744" y="1498563"/>
            <a:ext cx="4660491" cy="3770263"/>
          </a:xfrm>
          <a:prstGeom prst="rect">
            <a:avLst/>
          </a:prstGeom>
          <a:ln w="12700">
            <a:miter lim="400000"/>
          </a:ln>
        </p:spPr>
        <p:txBody>
          <a:bodyPr lIns="45719" rIns="45719">
            <a:spAutoFit/>
          </a:bodyPr>
          <a:lstStyle>
            <a:lvl1pPr>
              <a:defRPr sz="23900">
                <a:solidFill>
                  <a:srgbClr val="000000">
                    <a:alpha val="3000"/>
                  </a:srgbClr>
                </a:solidFill>
                <a:latin typeface="Arial Black" panose="020B0A04020102020204"/>
                <a:ea typeface="Arial Black" panose="020B0A04020102020204"/>
                <a:cs typeface="Arial Black" panose="020B0A04020102020204"/>
                <a:sym typeface="Arial Black" panose="020B0A04020102020204"/>
              </a:defRPr>
            </a:lvl1pPr>
          </a:lstStyle>
          <a:p>
            <a:pPr>
              <a:defRPr sz="1800">
                <a:solidFill>
                  <a:srgbClr val="000000"/>
                </a:solidFill>
                <a:latin typeface="等线"/>
                <a:ea typeface="等线"/>
                <a:cs typeface="等线"/>
                <a:sym typeface="等线"/>
              </a:defRPr>
            </a:pPr>
            <a:r>
              <a:rPr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rPr>
              <a:t>0</a:t>
            </a:r>
            <a:r>
              <a:rPr lang="en-US"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rPr>
              <a:t>8</a:t>
            </a:r>
            <a:endParaRPr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endParaRPr>
          </a:p>
        </p:txBody>
      </p:sp>
      <p:sp>
        <p:nvSpPr>
          <p:cNvPr id="9" name="Shape 151"/>
          <p:cNvSpPr/>
          <p:nvPr/>
        </p:nvSpPr>
        <p:spPr>
          <a:xfrm rot="16200000" flipV="1">
            <a:off x="-2413364" y="2408597"/>
            <a:ext cx="6260239" cy="144304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508"/>
                </a:lnTo>
                <a:lnTo>
                  <a:pt x="11177" y="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sp>
        <p:nvSpPr>
          <p:cNvPr id="10" name="Shape 152"/>
          <p:cNvSpPr/>
          <p:nvPr/>
        </p:nvSpPr>
        <p:spPr>
          <a:xfrm rot="16200000" flipV="1">
            <a:off x="-2481504" y="2938221"/>
            <a:ext cx="6396519" cy="14430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856" y="0"/>
                </a:lnTo>
                <a:lnTo>
                  <a:pt x="0" y="21436"/>
                </a:lnTo>
                <a:lnTo>
                  <a:pt x="0" y="21600"/>
                </a:lnTo>
                <a:close/>
              </a:path>
            </a:pathLst>
          </a:custGeom>
          <a:solidFill>
            <a:srgbClr val="3A3A3A"/>
          </a:solidFill>
          <a:ln w="12700">
            <a:miter lim="400000"/>
          </a:ln>
        </p:spPr>
        <p:txBody>
          <a:bodyPr lIns="45719" rIns="45719" anchor="ctr"/>
          <a:lstStyle/>
          <a:p>
            <a:pPr algn="ctr">
              <a:defRPr>
                <a:solidFill>
                  <a:srgbClr val="FFFFFF"/>
                </a:solidFill>
              </a:defRPr>
            </a:pPr>
          </a:p>
        </p:txBody>
      </p:sp>
      <p:sp>
        <p:nvSpPr>
          <p:cNvPr id="11" name="Shape 153"/>
          <p:cNvSpPr/>
          <p:nvPr/>
        </p:nvSpPr>
        <p:spPr>
          <a:xfrm flipH="1" flipV="1">
            <a:off x="204635" y="-19050"/>
            <a:ext cx="1103204" cy="2419075"/>
          </a:xfrm>
          <a:prstGeom prst="line">
            <a:avLst/>
          </a:prstGeom>
          <a:ln>
            <a:solidFill>
              <a:srgbClr val="3A3A3A"/>
            </a:solidFill>
            <a:bevel/>
          </a:ln>
        </p:spPr>
        <p:txBody>
          <a:bodyPr lIns="45719" rIns="45719"/>
          <a:lstStyle/>
          <a:p>
            <a:pPr defTabSz="457200">
              <a:defRPr sz="1200">
                <a:latin typeface="+mj-lt"/>
                <a:ea typeface="+mj-ea"/>
                <a:cs typeface="+mj-cs"/>
                <a:sym typeface="Helvetica"/>
              </a:defRPr>
            </a:pPr>
          </a:p>
        </p:txBody>
      </p:sp>
      <p:sp>
        <p:nvSpPr>
          <p:cNvPr id="12" name="Shape 154"/>
          <p:cNvSpPr/>
          <p:nvPr/>
        </p:nvSpPr>
        <p:spPr>
          <a:xfrm>
            <a:off x="3733110" y="3009213"/>
            <a:ext cx="861772" cy="1015663"/>
          </a:xfrm>
          <a:prstGeom prst="rect">
            <a:avLst/>
          </a:prstGeom>
          <a:ln w="12700">
            <a:miter lim="400000"/>
          </a:ln>
        </p:spPr>
        <p:txBody>
          <a:bodyPr wrap="none" lIns="45719" rIns="45719">
            <a:spAutoFit/>
          </a:bodyPr>
          <a:lstStyle>
            <a:lvl1pPr>
              <a:defRPr sz="6000">
                <a:solidFill>
                  <a:srgbClr val="595959"/>
                </a:solidFill>
                <a:latin typeface="Yu Gothic UI Light"/>
                <a:ea typeface="Yu Gothic UI Light"/>
                <a:cs typeface="Yu Gothic UI Light"/>
                <a:sym typeface="Yu Gothic UI Light"/>
              </a:defRPr>
            </a:lvl1pPr>
          </a:lstStyle>
          <a:p>
            <a:pPr>
              <a:defRPr sz="1800">
                <a:solidFill>
                  <a:srgbClr val="000000"/>
                </a:solidFill>
                <a:latin typeface="等线"/>
                <a:ea typeface="等线"/>
                <a:cs typeface="等线"/>
                <a:sym typeface="等线"/>
              </a:defRPr>
            </a:pPr>
            <a:r>
              <a:rPr sz="6000" dirty="0">
                <a:solidFill>
                  <a:srgbClr val="595959"/>
                </a:solidFill>
                <a:latin typeface="Yu Gothic UI Light"/>
                <a:ea typeface="Yu Gothic UI Light"/>
                <a:cs typeface="Yu Gothic UI Light"/>
                <a:sym typeface="Yu Gothic UI Light"/>
              </a:rPr>
              <a:t>0</a:t>
            </a:r>
            <a:r>
              <a:rPr lang="en-US" sz="6000" dirty="0">
                <a:solidFill>
                  <a:srgbClr val="595959"/>
                </a:solidFill>
                <a:latin typeface="Yu Gothic UI Light"/>
                <a:ea typeface="Yu Gothic UI Light"/>
                <a:cs typeface="Yu Gothic UI Light"/>
                <a:sym typeface="Yu Gothic UI Light"/>
              </a:rPr>
              <a:t>8</a:t>
            </a:r>
            <a:endParaRPr sz="6000" dirty="0">
              <a:solidFill>
                <a:srgbClr val="595959"/>
              </a:solidFill>
              <a:latin typeface="Yu Gothic UI Light"/>
              <a:ea typeface="Yu Gothic UI Light"/>
              <a:cs typeface="Yu Gothic UI Light"/>
              <a:sym typeface="Yu Gothic UI Light"/>
            </a:endParaRPr>
          </a:p>
        </p:txBody>
      </p:sp>
      <p:sp>
        <p:nvSpPr>
          <p:cNvPr id="14" name="Shape 156"/>
          <p:cNvSpPr/>
          <p:nvPr/>
        </p:nvSpPr>
        <p:spPr>
          <a:xfrm>
            <a:off x="4702131" y="2797431"/>
            <a:ext cx="1" cy="1425776"/>
          </a:xfrm>
          <a:prstGeom prst="line">
            <a:avLst/>
          </a:prstGeom>
          <a:ln>
            <a:solidFill>
              <a:srgbClr val="3A3A3A"/>
            </a:solidFill>
            <a:bevel/>
          </a:ln>
        </p:spPr>
        <p:txBody>
          <a:bodyPr lIns="45719" rIns="45719"/>
          <a:lstStyle/>
          <a:p>
            <a:pPr defTabSz="457200">
              <a:defRPr sz="1200">
                <a:latin typeface="+mj-lt"/>
                <a:ea typeface="+mj-ea"/>
                <a:cs typeface="+mj-cs"/>
                <a:sym typeface="Helvetica"/>
              </a:defRPr>
            </a:pPr>
          </a:p>
        </p:txBody>
      </p:sp>
      <p:sp>
        <p:nvSpPr>
          <p:cNvPr id="15" name="Shape 157"/>
          <p:cNvSpPr/>
          <p:nvPr/>
        </p:nvSpPr>
        <p:spPr>
          <a:xfrm rot="2700000">
            <a:off x="11716683" y="3016281"/>
            <a:ext cx="950634" cy="9506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8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008C9C-7E39-4704-AC6D-5D4774420910}" type="slidenum">
              <a:rPr lang="zh-CN" altLang="en-US" smtClean="0"/>
            </a:fld>
            <a:endParaRPr lang="zh-CN" altLang="en-US"/>
          </a:p>
        </p:txBody>
      </p:sp>
      <p:sp>
        <p:nvSpPr>
          <p:cNvPr id="8" name="Shape 150"/>
          <p:cNvSpPr/>
          <p:nvPr/>
        </p:nvSpPr>
        <p:spPr>
          <a:xfrm>
            <a:off x="2577744" y="1498563"/>
            <a:ext cx="4660491" cy="3770263"/>
          </a:xfrm>
          <a:prstGeom prst="rect">
            <a:avLst/>
          </a:prstGeom>
          <a:ln w="12700">
            <a:miter lim="400000"/>
          </a:ln>
        </p:spPr>
        <p:txBody>
          <a:bodyPr lIns="45719" rIns="45719">
            <a:spAutoFit/>
          </a:bodyPr>
          <a:lstStyle>
            <a:lvl1pPr>
              <a:defRPr sz="23900">
                <a:solidFill>
                  <a:srgbClr val="000000">
                    <a:alpha val="3000"/>
                  </a:srgbClr>
                </a:solidFill>
                <a:latin typeface="Arial Black" panose="020B0A04020102020204"/>
                <a:ea typeface="Arial Black" panose="020B0A04020102020204"/>
                <a:cs typeface="Arial Black" panose="020B0A04020102020204"/>
                <a:sym typeface="Arial Black" panose="020B0A04020102020204"/>
              </a:defRPr>
            </a:lvl1pPr>
          </a:lstStyle>
          <a:p>
            <a:pPr>
              <a:defRPr sz="1800">
                <a:solidFill>
                  <a:srgbClr val="000000"/>
                </a:solidFill>
                <a:latin typeface="等线"/>
                <a:ea typeface="等线"/>
                <a:cs typeface="等线"/>
                <a:sym typeface="等线"/>
              </a:defRPr>
            </a:pPr>
            <a:r>
              <a:rPr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rPr>
              <a:t>0</a:t>
            </a:r>
            <a:r>
              <a:rPr lang="en-US"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rPr>
              <a:t>9</a:t>
            </a:r>
            <a:endParaRPr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endParaRPr>
          </a:p>
        </p:txBody>
      </p:sp>
      <p:sp>
        <p:nvSpPr>
          <p:cNvPr id="9" name="Shape 151"/>
          <p:cNvSpPr/>
          <p:nvPr/>
        </p:nvSpPr>
        <p:spPr>
          <a:xfrm rot="16200000" flipV="1">
            <a:off x="-2413364" y="2408597"/>
            <a:ext cx="6260239" cy="144304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508"/>
                </a:lnTo>
                <a:lnTo>
                  <a:pt x="11177" y="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sp>
        <p:nvSpPr>
          <p:cNvPr id="10" name="Shape 152"/>
          <p:cNvSpPr/>
          <p:nvPr/>
        </p:nvSpPr>
        <p:spPr>
          <a:xfrm rot="16200000" flipV="1">
            <a:off x="-2481504" y="2938221"/>
            <a:ext cx="6396519" cy="14430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856" y="0"/>
                </a:lnTo>
                <a:lnTo>
                  <a:pt x="0" y="21436"/>
                </a:lnTo>
                <a:lnTo>
                  <a:pt x="0" y="21600"/>
                </a:lnTo>
                <a:close/>
              </a:path>
            </a:pathLst>
          </a:custGeom>
          <a:solidFill>
            <a:srgbClr val="3A3A3A"/>
          </a:solidFill>
          <a:ln w="12700">
            <a:miter lim="400000"/>
          </a:ln>
        </p:spPr>
        <p:txBody>
          <a:bodyPr lIns="45719" rIns="45719" anchor="ctr"/>
          <a:lstStyle/>
          <a:p>
            <a:pPr algn="ctr">
              <a:defRPr>
                <a:solidFill>
                  <a:srgbClr val="FFFFFF"/>
                </a:solidFill>
              </a:defRPr>
            </a:pPr>
          </a:p>
        </p:txBody>
      </p:sp>
      <p:sp>
        <p:nvSpPr>
          <p:cNvPr id="11" name="Shape 153"/>
          <p:cNvSpPr/>
          <p:nvPr/>
        </p:nvSpPr>
        <p:spPr>
          <a:xfrm flipH="1" flipV="1">
            <a:off x="204635" y="-19050"/>
            <a:ext cx="1103204" cy="2419075"/>
          </a:xfrm>
          <a:prstGeom prst="line">
            <a:avLst/>
          </a:prstGeom>
          <a:ln>
            <a:solidFill>
              <a:srgbClr val="3A3A3A"/>
            </a:solidFill>
            <a:bevel/>
          </a:ln>
        </p:spPr>
        <p:txBody>
          <a:bodyPr lIns="45719" rIns="45719"/>
          <a:lstStyle/>
          <a:p>
            <a:pPr defTabSz="457200">
              <a:defRPr sz="1200">
                <a:latin typeface="+mj-lt"/>
                <a:ea typeface="+mj-ea"/>
                <a:cs typeface="+mj-cs"/>
                <a:sym typeface="Helvetica"/>
              </a:defRPr>
            </a:pPr>
          </a:p>
        </p:txBody>
      </p:sp>
      <p:sp>
        <p:nvSpPr>
          <p:cNvPr id="12" name="Shape 154"/>
          <p:cNvSpPr/>
          <p:nvPr/>
        </p:nvSpPr>
        <p:spPr>
          <a:xfrm>
            <a:off x="3733110" y="3009213"/>
            <a:ext cx="861772" cy="1015663"/>
          </a:xfrm>
          <a:prstGeom prst="rect">
            <a:avLst/>
          </a:prstGeom>
          <a:ln w="12700">
            <a:miter lim="400000"/>
          </a:ln>
        </p:spPr>
        <p:txBody>
          <a:bodyPr wrap="none" lIns="45719" rIns="45719">
            <a:spAutoFit/>
          </a:bodyPr>
          <a:lstStyle>
            <a:lvl1pPr>
              <a:defRPr sz="6000">
                <a:solidFill>
                  <a:srgbClr val="595959"/>
                </a:solidFill>
                <a:latin typeface="Yu Gothic UI Light"/>
                <a:ea typeface="Yu Gothic UI Light"/>
                <a:cs typeface="Yu Gothic UI Light"/>
                <a:sym typeface="Yu Gothic UI Light"/>
              </a:defRPr>
            </a:lvl1pPr>
          </a:lstStyle>
          <a:p>
            <a:pPr>
              <a:defRPr sz="1800">
                <a:solidFill>
                  <a:srgbClr val="000000"/>
                </a:solidFill>
                <a:latin typeface="等线"/>
                <a:ea typeface="等线"/>
                <a:cs typeface="等线"/>
                <a:sym typeface="等线"/>
              </a:defRPr>
            </a:pPr>
            <a:r>
              <a:rPr sz="6000" dirty="0">
                <a:solidFill>
                  <a:srgbClr val="595959"/>
                </a:solidFill>
                <a:latin typeface="Yu Gothic UI Light"/>
                <a:ea typeface="Yu Gothic UI Light"/>
                <a:cs typeface="Yu Gothic UI Light"/>
                <a:sym typeface="Yu Gothic UI Light"/>
              </a:rPr>
              <a:t>0</a:t>
            </a:r>
            <a:r>
              <a:rPr lang="en-US" sz="6000" dirty="0">
                <a:solidFill>
                  <a:srgbClr val="595959"/>
                </a:solidFill>
                <a:latin typeface="Yu Gothic UI Light"/>
                <a:ea typeface="Yu Gothic UI Light"/>
                <a:cs typeface="Yu Gothic UI Light"/>
                <a:sym typeface="Yu Gothic UI Light"/>
              </a:rPr>
              <a:t>9</a:t>
            </a:r>
            <a:endParaRPr sz="6000" dirty="0">
              <a:solidFill>
                <a:srgbClr val="595959"/>
              </a:solidFill>
              <a:latin typeface="Yu Gothic UI Light"/>
              <a:ea typeface="Yu Gothic UI Light"/>
              <a:cs typeface="Yu Gothic UI Light"/>
              <a:sym typeface="Yu Gothic UI Light"/>
            </a:endParaRPr>
          </a:p>
        </p:txBody>
      </p:sp>
      <p:sp>
        <p:nvSpPr>
          <p:cNvPr id="14" name="Shape 156"/>
          <p:cNvSpPr/>
          <p:nvPr/>
        </p:nvSpPr>
        <p:spPr>
          <a:xfrm>
            <a:off x="4702131" y="2797431"/>
            <a:ext cx="1" cy="1425776"/>
          </a:xfrm>
          <a:prstGeom prst="line">
            <a:avLst/>
          </a:prstGeom>
          <a:ln>
            <a:solidFill>
              <a:srgbClr val="3A3A3A"/>
            </a:solidFill>
            <a:bevel/>
          </a:ln>
        </p:spPr>
        <p:txBody>
          <a:bodyPr lIns="45719" rIns="45719"/>
          <a:lstStyle/>
          <a:p>
            <a:pPr defTabSz="457200">
              <a:defRPr sz="1200">
                <a:latin typeface="+mj-lt"/>
                <a:ea typeface="+mj-ea"/>
                <a:cs typeface="+mj-cs"/>
                <a:sym typeface="Helvetica"/>
              </a:defRPr>
            </a:pPr>
          </a:p>
        </p:txBody>
      </p:sp>
      <p:sp>
        <p:nvSpPr>
          <p:cNvPr id="15" name="Shape 157"/>
          <p:cNvSpPr/>
          <p:nvPr/>
        </p:nvSpPr>
        <p:spPr>
          <a:xfrm rot="2700000">
            <a:off x="11716683" y="3016281"/>
            <a:ext cx="950634" cy="9506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008C9C-7E39-4704-AC6D-5D4774420910}" type="slidenum">
              <a:rPr lang="zh-CN" altLang="en-US" smtClean="0"/>
            </a:fld>
            <a:endParaRPr lang="zh-CN" altLang="en-US"/>
          </a:p>
        </p:txBody>
      </p:sp>
      <p:pic>
        <p:nvPicPr>
          <p:cNvPr id="17" name="9.png"/>
          <p:cNvPicPr>
            <a:picLocks noChangeAspect="1"/>
          </p:cNvPicPr>
          <p:nvPr/>
        </p:nvPicPr>
        <p:blipFill>
          <a:blip r:embed="rId2">
            <a:alphaModFix amt="24983"/>
          </a:blip>
          <a:srcRect b="30182"/>
          <a:stretch>
            <a:fillRect/>
          </a:stretch>
        </p:blipFill>
        <p:spPr>
          <a:xfrm>
            <a:off x="9090200" y="3926275"/>
            <a:ext cx="4429389" cy="2945339"/>
          </a:xfrm>
          <a:prstGeom prst="rect">
            <a:avLst/>
          </a:prstGeom>
          <a:ln w="12700">
            <a:miter lim="400000"/>
            <a:headEnd/>
            <a:tailEnd/>
          </a:ln>
        </p:spPr>
      </p:pic>
      <p:pic>
        <p:nvPicPr>
          <p:cNvPr id="18" name="3.png"/>
          <p:cNvPicPr/>
          <p:nvPr/>
        </p:nvPicPr>
        <p:blipFill>
          <a:blip r:embed="rId3"/>
          <a:stretch>
            <a:fillRect/>
          </a:stretch>
        </p:blipFill>
        <p:spPr>
          <a:xfrm>
            <a:off x="9525857" y="295496"/>
            <a:ext cx="1985374" cy="1015036"/>
          </a:xfrm>
          <a:prstGeom prst="rect">
            <a:avLst/>
          </a:prstGeom>
          <a:ln w="12700">
            <a:miter lim="400000"/>
            <a:headEnd/>
            <a:tailEnd/>
          </a:ln>
        </p:spPr>
      </p:pic>
      <p:sp>
        <p:nvSpPr>
          <p:cNvPr id="19" name="Shape 127"/>
          <p:cNvSpPr/>
          <p:nvPr/>
        </p:nvSpPr>
        <p:spPr>
          <a:xfrm>
            <a:off x="396119" y="778070"/>
            <a:ext cx="9029501" cy="49888"/>
          </a:xfrm>
          <a:prstGeom prst="rect">
            <a:avLst/>
          </a:prstGeom>
          <a:solidFill>
            <a:srgbClr val="8ED300"/>
          </a:solidFill>
          <a:ln w="12700">
            <a:miter lim="400000"/>
          </a:ln>
        </p:spPr>
        <p:txBody>
          <a:bodyPr lIns="45719" rIns="45719" anchor="ctr"/>
          <a:lstStyle/>
          <a:p>
            <a:pPr>
              <a:defRPr>
                <a:solidFill>
                  <a:srgbClr val="FFFFFF"/>
                </a:solidFill>
              </a:defRPr>
            </a:pPr>
          </a:p>
        </p:txBody>
      </p:sp>
      <p:sp>
        <p:nvSpPr>
          <p:cNvPr id="20" name="Shape 128"/>
          <p:cNvSpPr/>
          <p:nvPr/>
        </p:nvSpPr>
        <p:spPr>
          <a:xfrm>
            <a:off x="11611467" y="778070"/>
            <a:ext cx="580533" cy="49888"/>
          </a:xfrm>
          <a:prstGeom prst="rect">
            <a:avLst/>
          </a:prstGeom>
          <a:solidFill>
            <a:srgbClr val="8FD300"/>
          </a:solidFill>
          <a:ln w="12700">
            <a:miter lim="400000"/>
          </a:ln>
        </p:spPr>
        <p:txBody>
          <a:bodyPr lIns="45719" rIns="45719" anchor="ctr"/>
          <a:lstStyle/>
          <a:p>
            <a:pPr>
              <a:defRPr>
                <a:solidFill>
                  <a:srgbClr val="FFFFFF"/>
                </a:solidFill>
              </a:defRPr>
            </a:p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008C9C-7E39-4704-AC6D-5D4774420910}" type="slidenum">
              <a:rPr lang="zh-CN" altLang="en-US" smtClean="0"/>
            </a:fld>
            <a:endParaRPr lang="zh-CN" altLang="en-US"/>
          </a:p>
        </p:txBody>
      </p:sp>
      <p:sp>
        <p:nvSpPr>
          <p:cNvPr id="6" name="Shape 160"/>
          <p:cNvSpPr/>
          <p:nvPr/>
        </p:nvSpPr>
        <p:spPr>
          <a:xfrm>
            <a:off x="4977923" y="1847210"/>
            <a:ext cx="2236154" cy="692497"/>
          </a:xfrm>
          <a:prstGeom prst="rect">
            <a:avLst/>
          </a:prstGeom>
          <a:ln w="12700">
            <a:miter lim="400000"/>
          </a:ln>
        </p:spPr>
        <p:txBody>
          <a:bodyPr lIns="45719" rIns="45719">
            <a:spAutoFit/>
          </a:bodyPr>
          <a:lstStyle>
            <a:lvl1pPr algn="ctr">
              <a:defRPr sz="3900">
                <a:solidFill>
                  <a:srgbClr val="3A3A3A"/>
                </a:solidFill>
                <a:latin typeface="微软雅黑"/>
                <a:ea typeface="微软雅黑"/>
                <a:cs typeface="微软雅黑"/>
                <a:sym typeface="微软雅黑"/>
              </a:defRPr>
            </a:lvl1pPr>
          </a:lstStyle>
          <a:p>
            <a:pPr>
              <a:defRPr>
                <a:solidFill>
                  <a:srgbClr val="000000"/>
                </a:solidFill>
              </a:defRPr>
            </a:pPr>
            <a:r>
              <a:rPr dirty="0" err="1">
                <a:solidFill>
                  <a:srgbClr val="3A3A3A"/>
                </a:solidFill>
              </a:rPr>
              <a:t>谢谢</a:t>
            </a:r>
            <a:endParaRPr dirty="0">
              <a:solidFill>
                <a:srgbClr val="3A3A3A"/>
              </a:solidFill>
            </a:endParaRPr>
          </a:p>
        </p:txBody>
      </p:sp>
      <p:sp>
        <p:nvSpPr>
          <p:cNvPr id="7" name="Shape 161"/>
          <p:cNvSpPr/>
          <p:nvPr/>
        </p:nvSpPr>
        <p:spPr>
          <a:xfrm>
            <a:off x="5260257" y="2668093"/>
            <a:ext cx="1671486" cy="1"/>
          </a:xfrm>
          <a:prstGeom prst="line">
            <a:avLst/>
          </a:prstGeom>
          <a:ln w="12700">
            <a:solidFill>
              <a:schemeClr val="accent6"/>
            </a:solidFill>
            <a:miter/>
          </a:ln>
        </p:spPr>
        <p:txBody>
          <a:bodyPr lIns="45719" rIns="45719"/>
          <a:lstStyle/>
          <a:p>
            <a:pPr defTabSz="457200">
              <a:defRPr sz="1200">
                <a:latin typeface="+mj-lt"/>
                <a:ea typeface="+mj-ea"/>
                <a:cs typeface="+mj-cs"/>
                <a:sym typeface="Helvetica"/>
              </a:defRPr>
            </a:pPr>
          </a:p>
        </p:txBody>
      </p:sp>
      <p:sp>
        <p:nvSpPr>
          <p:cNvPr id="8" name="Shape 162"/>
          <p:cNvSpPr/>
          <p:nvPr/>
        </p:nvSpPr>
        <p:spPr>
          <a:xfrm>
            <a:off x="2" y="4195205"/>
            <a:ext cx="12192001" cy="26627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86" y="1779"/>
                </a:lnTo>
                <a:cubicBezTo>
                  <a:pt x="1767" y="3507"/>
                  <a:pt x="2620" y="5007"/>
                  <a:pt x="3365" y="5592"/>
                </a:cubicBezTo>
                <a:cubicBezTo>
                  <a:pt x="4357" y="6371"/>
                  <a:pt x="5188" y="5002"/>
                  <a:pt x="5957" y="4679"/>
                </a:cubicBezTo>
                <a:cubicBezTo>
                  <a:pt x="6725" y="4355"/>
                  <a:pt x="7170" y="3728"/>
                  <a:pt x="7975" y="3652"/>
                </a:cubicBezTo>
                <a:cubicBezTo>
                  <a:pt x="8781" y="3576"/>
                  <a:pt x="9803" y="3766"/>
                  <a:pt x="10792" y="4222"/>
                </a:cubicBezTo>
                <a:cubicBezTo>
                  <a:pt x="11780" y="4679"/>
                  <a:pt x="12927" y="6010"/>
                  <a:pt x="13907" y="6390"/>
                </a:cubicBezTo>
                <a:cubicBezTo>
                  <a:pt x="14887" y="6771"/>
                  <a:pt x="16674" y="6504"/>
                  <a:pt x="16674" y="6504"/>
                </a:cubicBezTo>
                <a:cubicBezTo>
                  <a:pt x="17587" y="6581"/>
                  <a:pt x="18564" y="7379"/>
                  <a:pt x="19390" y="6847"/>
                </a:cubicBezTo>
                <a:cubicBezTo>
                  <a:pt x="20113" y="6381"/>
                  <a:pt x="21288" y="4022"/>
                  <a:pt x="21571" y="3439"/>
                </a:cubicBezTo>
                <a:lnTo>
                  <a:pt x="21584" y="3412"/>
                </a:lnTo>
                <a:lnTo>
                  <a:pt x="21600" y="3414"/>
                </a:lnTo>
                <a:lnTo>
                  <a:pt x="21600" y="21600"/>
                </a:lnTo>
                <a:lnTo>
                  <a:pt x="0" y="21600"/>
                </a:lnTo>
                <a:lnTo>
                  <a:pt x="0" y="0"/>
                </a:lnTo>
                <a:close/>
              </a:path>
            </a:pathLst>
          </a:custGeom>
          <a:solidFill>
            <a:srgbClr val="8FD300"/>
          </a:solidFill>
          <a:ln w="12700">
            <a:miter lim="400000"/>
          </a:ln>
        </p:spPr>
        <p:txBody>
          <a:bodyPr lIns="45719" rIns="45719" anchor="ctr"/>
          <a:lstStyle/>
          <a:p/>
        </p:txBody>
      </p:sp>
      <p:sp>
        <p:nvSpPr>
          <p:cNvPr id="9" name="Shape 163"/>
          <p:cNvSpPr/>
          <p:nvPr/>
        </p:nvSpPr>
        <p:spPr>
          <a:xfrm>
            <a:off x="5196174" y="2749837"/>
            <a:ext cx="1799652" cy="459741"/>
          </a:xfrm>
          <a:prstGeom prst="rect">
            <a:avLst/>
          </a:prstGeom>
          <a:ln w="12700">
            <a:miter lim="400000"/>
          </a:ln>
        </p:spPr>
        <p:txBody>
          <a:bodyPr lIns="45719" rIns="45719">
            <a:spAutoFit/>
          </a:bodyPr>
          <a:lstStyle>
            <a:lvl1pPr algn="ctr">
              <a:defRPr sz="2400">
                <a:solidFill>
                  <a:srgbClr val="3A3A3A"/>
                </a:solidFill>
                <a:latin typeface="微软雅黑"/>
                <a:ea typeface="微软雅黑"/>
                <a:cs typeface="微软雅黑"/>
                <a:sym typeface="微软雅黑"/>
              </a:defRPr>
            </a:lvl1pPr>
          </a:lstStyle>
          <a:p>
            <a:r>
              <a:t>Thank You</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008C9C-7E39-4704-AC6D-5D477442091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008C9C-7E39-4704-AC6D-5D477442091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将图片拖动到占位符，或单击添加图标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008C9C-7E39-4704-AC6D-5D477442091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008C9C-7E39-4704-AC6D-5D477442091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008C9C-7E39-4704-AC6D-5D4774420910}" type="slidenum">
              <a:rPr lang="zh-CN" altLang="en-US" smtClean="0"/>
            </a:fld>
            <a:endParaRPr lang="zh-CN" altLang="en-US"/>
          </a:p>
        </p:txBody>
      </p:sp>
      <p:pic>
        <p:nvPicPr>
          <p:cNvPr id="7" name="9.png"/>
          <p:cNvPicPr>
            <a:picLocks noChangeAspect="1"/>
          </p:cNvPicPr>
          <p:nvPr/>
        </p:nvPicPr>
        <p:blipFill>
          <a:blip r:embed="rId2">
            <a:alphaModFix amt="24983"/>
          </a:blip>
          <a:srcRect b="30493"/>
          <a:stretch>
            <a:fillRect/>
          </a:stretch>
        </p:blipFill>
        <p:spPr>
          <a:xfrm>
            <a:off x="9090200" y="3926275"/>
            <a:ext cx="4429389" cy="2932211"/>
          </a:xfrm>
          <a:prstGeom prst="rect">
            <a:avLst/>
          </a:prstGeom>
          <a:ln w="12700">
            <a:miter lim="400000"/>
            <a:headEnd/>
            <a:tailEnd/>
          </a:ln>
        </p:spPr>
      </p:pic>
      <p:sp>
        <p:nvSpPr>
          <p:cNvPr id="8" name="Shape 131"/>
          <p:cNvSpPr/>
          <p:nvPr/>
        </p:nvSpPr>
        <p:spPr>
          <a:xfrm>
            <a:off x="5098936" y="2415841"/>
            <a:ext cx="2536724" cy="40410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64" y="0"/>
                </a:lnTo>
                <a:lnTo>
                  <a:pt x="21600" y="3022"/>
                </a:lnTo>
                <a:lnTo>
                  <a:pt x="21600" y="2160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sp>
        <p:nvSpPr>
          <p:cNvPr id="9" name="Shape 132"/>
          <p:cNvSpPr/>
          <p:nvPr/>
        </p:nvSpPr>
        <p:spPr>
          <a:xfrm>
            <a:off x="5688871" y="2062527"/>
            <a:ext cx="1356853" cy="7161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461" y="0"/>
                </a:lnTo>
                <a:lnTo>
                  <a:pt x="21600" y="10902"/>
                </a:lnTo>
                <a:lnTo>
                  <a:pt x="21600" y="21600"/>
                </a:lnTo>
                <a:lnTo>
                  <a:pt x="0" y="21600"/>
                </a:lnTo>
                <a:close/>
              </a:path>
            </a:pathLst>
          </a:custGeom>
          <a:solidFill>
            <a:srgbClr val="3A3A3A"/>
          </a:solidFill>
          <a:ln w="12700">
            <a:miter lim="400000"/>
          </a:ln>
        </p:spPr>
        <p:txBody>
          <a:bodyPr lIns="45719" rIns="45719" anchor="ctr"/>
          <a:lstStyle/>
          <a:p>
            <a:pPr algn="ctr">
              <a:defRPr>
                <a:solidFill>
                  <a:srgbClr val="FFFFFF"/>
                </a:solidFill>
              </a:defRPr>
            </a:pPr>
          </a:p>
        </p:txBody>
      </p:sp>
      <p:pic>
        <p:nvPicPr>
          <p:cNvPr id="10" name="image5.png"/>
          <p:cNvPicPr>
            <a:picLocks noChangeAspect="1"/>
          </p:cNvPicPr>
          <p:nvPr/>
        </p:nvPicPr>
        <p:blipFill>
          <a:blip r:embed="rId3"/>
          <a:srcRect l="55554" t="27613" r="36774" b="25298"/>
          <a:stretch>
            <a:fillRect/>
          </a:stretch>
        </p:blipFill>
        <p:spPr>
          <a:xfrm rot="8008215" flipH="1">
            <a:off x="6920169" y="-594746"/>
            <a:ext cx="251107" cy="5712629"/>
          </a:xfrm>
          <a:prstGeom prst="rect">
            <a:avLst/>
          </a:prstGeom>
          <a:ln w="12700">
            <a:miter lim="400000"/>
            <a:headEnd/>
            <a:tailEnd/>
          </a:ln>
        </p:spPr>
      </p:pic>
      <p:sp>
        <p:nvSpPr>
          <p:cNvPr id="11" name="Shape 134"/>
          <p:cNvSpPr/>
          <p:nvPr/>
        </p:nvSpPr>
        <p:spPr>
          <a:xfrm>
            <a:off x="8286815" y="2415841"/>
            <a:ext cx="2536724" cy="40410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64" y="0"/>
                </a:lnTo>
                <a:lnTo>
                  <a:pt x="21600" y="3022"/>
                </a:lnTo>
                <a:lnTo>
                  <a:pt x="21600" y="21600"/>
                </a:lnTo>
                <a:lnTo>
                  <a:pt x="0" y="21600"/>
                </a:lnTo>
                <a:close/>
              </a:path>
            </a:pathLst>
          </a:custGeom>
          <a:solidFill>
            <a:srgbClr val="3A3A3A"/>
          </a:solidFill>
          <a:ln w="12700">
            <a:miter lim="400000"/>
          </a:ln>
        </p:spPr>
        <p:txBody>
          <a:bodyPr lIns="45719" rIns="45719" anchor="ctr"/>
          <a:lstStyle/>
          <a:p>
            <a:pPr algn="ctr">
              <a:defRPr>
                <a:solidFill>
                  <a:srgbClr val="FFFFFF"/>
                </a:solidFill>
              </a:defRPr>
            </a:pPr>
          </a:p>
        </p:txBody>
      </p:sp>
      <p:sp>
        <p:nvSpPr>
          <p:cNvPr id="12" name="Shape 135"/>
          <p:cNvSpPr/>
          <p:nvPr/>
        </p:nvSpPr>
        <p:spPr>
          <a:xfrm>
            <a:off x="8876751" y="2062527"/>
            <a:ext cx="1356853" cy="7161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461" y="0"/>
                </a:lnTo>
                <a:lnTo>
                  <a:pt x="21600" y="10902"/>
                </a:lnTo>
                <a:lnTo>
                  <a:pt x="21600" y="2160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pic>
        <p:nvPicPr>
          <p:cNvPr id="13" name="image5.png"/>
          <p:cNvPicPr>
            <a:picLocks noChangeAspect="1"/>
          </p:cNvPicPr>
          <p:nvPr/>
        </p:nvPicPr>
        <p:blipFill>
          <a:blip r:embed="rId3"/>
          <a:srcRect l="55554" t="27613" r="36774" b="25298"/>
          <a:stretch>
            <a:fillRect/>
          </a:stretch>
        </p:blipFill>
        <p:spPr>
          <a:xfrm rot="8008215" flipH="1">
            <a:off x="10108049" y="-609986"/>
            <a:ext cx="251107" cy="5712629"/>
          </a:xfrm>
          <a:prstGeom prst="rect">
            <a:avLst/>
          </a:prstGeom>
          <a:ln w="12700">
            <a:miter lim="400000"/>
            <a:headEnd/>
            <a:tailEnd/>
          </a:ln>
        </p:spPr>
      </p:pic>
      <p:sp>
        <p:nvSpPr>
          <p:cNvPr id="14" name="Shape 137"/>
          <p:cNvSpPr/>
          <p:nvPr/>
        </p:nvSpPr>
        <p:spPr>
          <a:xfrm>
            <a:off x="1856520" y="2415841"/>
            <a:ext cx="2536724" cy="40410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64" y="0"/>
                </a:lnTo>
                <a:lnTo>
                  <a:pt x="21600" y="3022"/>
                </a:lnTo>
                <a:lnTo>
                  <a:pt x="21600" y="21600"/>
                </a:lnTo>
                <a:lnTo>
                  <a:pt x="0" y="21600"/>
                </a:lnTo>
                <a:close/>
              </a:path>
            </a:pathLst>
          </a:custGeom>
          <a:solidFill>
            <a:srgbClr val="3A3A3A"/>
          </a:solidFill>
          <a:ln w="12700">
            <a:miter lim="400000"/>
          </a:ln>
        </p:spPr>
        <p:txBody>
          <a:bodyPr lIns="45719" rIns="45719" anchor="ctr"/>
          <a:lstStyle/>
          <a:p>
            <a:pPr algn="ctr">
              <a:defRPr>
                <a:solidFill>
                  <a:srgbClr val="FFFFFF"/>
                </a:solidFill>
              </a:defRPr>
            </a:pPr>
          </a:p>
        </p:txBody>
      </p:sp>
      <p:sp>
        <p:nvSpPr>
          <p:cNvPr id="15" name="Shape 138"/>
          <p:cNvSpPr/>
          <p:nvPr/>
        </p:nvSpPr>
        <p:spPr>
          <a:xfrm>
            <a:off x="2446455" y="2062527"/>
            <a:ext cx="1356853" cy="7161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461" y="0"/>
                </a:lnTo>
                <a:lnTo>
                  <a:pt x="21600" y="10902"/>
                </a:lnTo>
                <a:lnTo>
                  <a:pt x="21600" y="2160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pic>
        <p:nvPicPr>
          <p:cNvPr id="17" name="image5.png"/>
          <p:cNvPicPr>
            <a:picLocks noChangeAspect="1"/>
          </p:cNvPicPr>
          <p:nvPr/>
        </p:nvPicPr>
        <p:blipFill>
          <a:blip r:embed="rId3"/>
          <a:srcRect l="55554" t="27613" r="36774" b="25298"/>
          <a:stretch>
            <a:fillRect/>
          </a:stretch>
        </p:blipFill>
        <p:spPr>
          <a:xfrm rot="8008215" flipH="1">
            <a:off x="3677753" y="-609986"/>
            <a:ext cx="251107" cy="5712629"/>
          </a:xfrm>
          <a:prstGeom prst="rect">
            <a:avLst/>
          </a:prstGeom>
          <a:ln w="12700">
            <a:miter lim="400000"/>
            <a:headEnd/>
            <a:tailEnd/>
          </a:ln>
        </p:spPr>
      </p:pic>
      <p:sp>
        <p:nvSpPr>
          <p:cNvPr id="18" name="Shape 141"/>
          <p:cNvSpPr/>
          <p:nvPr/>
        </p:nvSpPr>
        <p:spPr>
          <a:xfrm>
            <a:off x="2784577" y="2092675"/>
            <a:ext cx="612687" cy="637541"/>
          </a:xfrm>
          <a:prstGeom prst="rect">
            <a:avLst/>
          </a:prstGeom>
          <a:ln w="12700">
            <a:miter lim="400000"/>
          </a:ln>
        </p:spPr>
        <p:txBody>
          <a:bodyPr wrap="none" lIns="45719" rIns="45719">
            <a:spAutoFit/>
          </a:bodyPr>
          <a:lstStyle>
            <a:lvl1pPr>
              <a:defRPr sz="3600">
                <a:solidFill>
                  <a:srgbClr val="FFFFFF"/>
                </a:solidFill>
              </a:defRPr>
            </a:lvl1pPr>
          </a:lstStyle>
          <a:p>
            <a:pPr>
              <a:defRPr sz="1800">
                <a:solidFill>
                  <a:srgbClr val="000000"/>
                </a:solidFill>
              </a:defRPr>
            </a:pPr>
            <a:r>
              <a:rPr sz="3600">
                <a:solidFill>
                  <a:srgbClr val="FFFFFF"/>
                </a:solidFill>
              </a:rPr>
              <a:t>01</a:t>
            </a:r>
            <a:endParaRPr sz="3600">
              <a:solidFill>
                <a:srgbClr val="FFFFFF"/>
              </a:solidFill>
            </a:endParaRPr>
          </a:p>
        </p:txBody>
      </p:sp>
      <p:sp>
        <p:nvSpPr>
          <p:cNvPr id="19" name="Shape 142"/>
          <p:cNvSpPr/>
          <p:nvPr/>
        </p:nvSpPr>
        <p:spPr>
          <a:xfrm>
            <a:off x="6028942" y="2092675"/>
            <a:ext cx="612687" cy="637541"/>
          </a:xfrm>
          <a:prstGeom prst="rect">
            <a:avLst/>
          </a:prstGeom>
          <a:ln w="12700">
            <a:miter lim="400000"/>
          </a:ln>
        </p:spPr>
        <p:txBody>
          <a:bodyPr wrap="none" lIns="45719" rIns="45719">
            <a:spAutoFit/>
          </a:bodyPr>
          <a:lstStyle>
            <a:lvl1pPr>
              <a:defRPr sz="3600">
                <a:solidFill>
                  <a:srgbClr val="FFFFFF"/>
                </a:solidFill>
              </a:defRPr>
            </a:lvl1pPr>
          </a:lstStyle>
          <a:p>
            <a:pPr>
              <a:defRPr sz="1800">
                <a:solidFill>
                  <a:srgbClr val="000000"/>
                </a:solidFill>
              </a:defRPr>
            </a:pPr>
            <a:r>
              <a:rPr sz="3600">
                <a:solidFill>
                  <a:srgbClr val="FFFFFF"/>
                </a:solidFill>
              </a:rPr>
              <a:t>02</a:t>
            </a:r>
            <a:endParaRPr sz="3600">
              <a:solidFill>
                <a:srgbClr val="FFFFFF"/>
              </a:solidFill>
            </a:endParaRPr>
          </a:p>
        </p:txBody>
      </p:sp>
      <p:sp>
        <p:nvSpPr>
          <p:cNvPr id="20" name="Shape 143"/>
          <p:cNvSpPr/>
          <p:nvPr/>
        </p:nvSpPr>
        <p:spPr>
          <a:xfrm>
            <a:off x="9243574" y="2092675"/>
            <a:ext cx="612687" cy="637541"/>
          </a:xfrm>
          <a:prstGeom prst="rect">
            <a:avLst/>
          </a:prstGeom>
          <a:ln w="12700">
            <a:miter lim="400000"/>
          </a:ln>
        </p:spPr>
        <p:txBody>
          <a:bodyPr wrap="none" lIns="45719" rIns="45719">
            <a:spAutoFit/>
          </a:bodyPr>
          <a:lstStyle>
            <a:lvl1pPr>
              <a:defRPr sz="3600">
                <a:solidFill>
                  <a:srgbClr val="FFFFFF"/>
                </a:solidFill>
              </a:defRPr>
            </a:lvl1pPr>
          </a:lstStyle>
          <a:p>
            <a:pPr>
              <a:defRPr sz="1800">
                <a:solidFill>
                  <a:srgbClr val="000000"/>
                </a:solidFill>
              </a:defRPr>
            </a:pPr>
            <a:r>
              <a:rPr sz="3600">
                <a:solidFill>
                  <a:srgbClr val="FFFFFF"/>
                </a:solidFill>
              </a:rPr>
              <a:t>03</a:t>
            </a:r>
            <a:endParaRPr sz="3600">
              <a:solidFill>
                <a:srgbClr val="FFFFFF"/>
              </a:solidFill>
            </a:endParaRPr>
          </a:p>
        </p:txBody>
      </p:sp>
      <p:pic>
        <p:nvPicPr>
          <p:cNvPr id="29" name="3.png"/>
          <p:cNvPicPr/>
          <p:nvPr/>
        </p:nvPicPr>
        <p:blipFill>
          <a:blip r:embed="rId4"/>
          <a:stretch>
            <a:fillRect/>
          </a:stretch>
        </p:blipFill>
        <p:spPr>
          <a:xfrm>
            <a:off x="9525857" y="295496"/>
            <a:ext cx="1985374" cy="1015036"/>
          </a:xfrm>
          <a:prstGeom prst="rect">
            <a:avLst/>
          </a:prstGeom>
          <a:ln w="12700">
            <a:miter lim="400000"/>
            <a:headEnd/>
            <a:tailEnd/>
          </a:ln>
        </p:spPr>
      </p:pic>
      <p:sp>
        <p:nvSpPr>
          <p:cNvPr id="30" name="Shape 127"/>
          <p:cNvSpPr/>
          <p:nvPr/>
        </p:nvSpPr>
        <p:spPr>
          <a:xfrm>
            <a:off x="396119" y="778070"/>
            <a:ext cx="9029501" cy="49888"/>
          </a:xfrm>
          <a:prstGeom prst="rect">
            <a:avLst/>
          </a:prstGeom>
          <a:solidFill>
            <a:srgbClr val="8ED300"/>
          </a:solidFill>
          <a:ln w="12700">
            <a:miter lim="400000"/>
          </a:ln>
        </p:spPr>
        <p:txBody>
          <a:bodyPr lIns="45719" rIns="45719" anchor="ctr"/>
          <a:lstStyle/>
          <a:p>
            <a:pPr>
              <a:defRPr>
                <a:solidFill>
                  <a:srgbClr val="FFFFFF"/>
                </a:solidFill>
              </a:defRPr>
            </a:pPr>
          </a:p>
        </p:txBody>
      </p:sp>
      <p:sp>
        <p:nvSpPr>
          <p:cNvPr id="31" name="Shape 128"/>
          <p:cNvSpPr/>
          <p:nvPr/>
        </p:nvSpPr>
        <p:spPr>
          <a:xfrm>
            <a:off x="11611467" y="778070"/>
            <a:ext cx="580533" cy="49888"/>
          </a:xfrm>
          <a:prstGeom prst="rect">
            <a:avLst/>
          </a:prstGeom>
          <a:solidFill>
            <a:srgbClr val="8FD300"/>
          </a:solidFill>
          <a:ln w="12700">
            <a:miter lim="400000"/>
          </a:ln>
        </p:spPr>
        <p:txBody>
          <a:bodyPr lIns="45719" rIns="45719" anchor="ctr"/>
          <a:lstStyle/>
          <a:p>
            <a:pPr>
              <a:defRPr>
                <a:solidFill>
                  <a:srgbClr val="FFFFFF"/>
                </a:solidFill>
              </a:defRPr>
            </a:p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008C9C-7E39-4704-AC6D-5D477442091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p:cSld name="目录">
    <p:spTree>
      <p:nvGrpSpPr>
        <p:cNvPr id="1" name=""/>
        <p:cNvGrpSpPr/>
        <p:nvPr/>
      </p:nvGrpSpPr>
      <p:grpSpPr>
        <a:xfrm>
          <a:off x="0" y="0"/>
          <a:ext cx="0" cy="0"/>
          <a:chOff x="0" y="0"/>
          <a:chExt cx="0" cy="0"/>
        </a:xfrm>
      </p:grpSpPr>
      <p:pic>
        <p:nvPicPr>
          <p:cNvPr id="22" name="9.png" descr="9.png"/>
          <p:cNvPicPr>
            <a:picLocks noChangeAspect="1"/>
          </p:cNvPicPr>
          <p:nvPr/>
        </p:nvPicPr>
        <p:blipFill>
          <a:blip r:embed="rId2">
            <a:alphaModFix amt="24983"/>
          </a:blip>
          <a:srcRect b="30493"/>
          <a:stretch>
            <a:fillRect/>
          </a:stretch>
        </p:blipFill>
        <p:spPr>
          <a:xfrm>
            <a:off x="9090200" y="3926275"/>
            <a:ext cx="4429391" cy="2932212"/>
          </a:xfrm>
          <a:prstGeom prst="rect">
            <a:avLst/>
          </a:prstGeom>
          <a:ln w="12700">
            <a:miter lim="400000"/>
            <a:headEnd/>
            <a:tailEnd/>
          </a:ln>
        </p:spPr>
      </p:pic>
      <p:pic>
        <p:nvPicPr>
          <p:cNvPr id="24" name="3.png" descr="3.png"/>
          <p:cNvPicPr>
            <a:picLocks noChangeAspect="1"/>
          </p:cNvPicPr>
          <p:nvPr/>
        </p:nvPicPr>
        <p:blipFill>
          <a:blip r:embed="rId3"/>
          <a:stretch>
            <a:fillRect/>
          </a:stretch>
        </p:blipFill>
        <p:spPr>
          <a:xfrm>
            <a:off x="9525857" y="447896"/>
            <a:ext cx="1985376" cy="1015037"/>
          </a:xfrm>
          <a:prstGeom prst="rect">
            <a:avLst/>
          </a:prstGeom>
          <a:ln w="12700">
            <a:miter lim="400000"/>
            <a:headEnd/>
            <a:tailEnd/>
          </a:ln>
        </p:spPr>
      </p:pic>
      <p:sp>
        <p:nvSpPr>
          <p:cNvPr id="25" name="矩形"/>
          <p:cNvSpPr/>
          <p:nvPr/>
        </p:nvSpPr>
        <p:spPr>
          <a:xfrm>
            <a:off x="396119" y="930470"/>
            <a:ext cx="9029501" cy="49890"/>
          </a:xfrm>
          <a:prstGeom prst="rect">
            <a:avLst/>
          </a:prstGeom>
          <a:solidFill>
            <a:srgbClr val="8ED300"/>
          </a:solidFill>
          <a:ln w="12700">
            <a:miter lim="400000"/>
          </a:ln>
        </p:spPr>
        <p:txBody>
          <a:bodyPr lIns="45718" tIns="45718" rIns="45718" bIns="45718" anchor="ctr"/>
          <a:lstStyle/>
          <a:p>
            <a:pPr>
              <a:defRPr>
                <a:solidFill>
                  <a:srgbClr val="FFFFFF"/>
                </a:solidFill>
                <a:latin typeface="等线"/>
                <a:ea typeface="等线"/>
                <a:cs typeface="等线"/>
                <a:sym typeface="等线"/>
              </a:defRPr>
            </a:pPr>
          </a:p>
        </p:txBody>
      </p:sp>
      <p:sp>
        <p:nvSpPr>
          <p:cNvPr id="26" name="矩形"/>
          <p:cNvSpPr/>
          <p:nvPr/>
        </p:nvSpPr>
        <p:spPr>
          <a:xfrm>
            <a:off x="11611467" y="930205"/>
            <a:ext cx="606102" cy="50155"/>
          </a:xfrm>
          <a:custGeom>
            <a:avLst/>
            <a:gdLst/>
            <a:ahLst/>
            <a:cxnLst>
              <a:cxn ang="0">
                <a:pos x="wd2" y="hd2"/>
              </a:cxn>
              <a:cxn ang="5400000">
                <a:pos x="wd2" y="hd2"/>
              </a:cxn>
              <a:cxn ang="10800000">
                <a:pos x="wd2" y="hd2"/>
              </a:cxn>
              <a:cxn ang="16200000">
                <a:pos x="wd2" y="hd2"/>
              </a:cxn>
            </a:cxnLst>
            <a:rect l="0" t="0" r="r" b="b"/>
            <a:pathLst>
              <a:path w="21600" h="21600" extrusionOk="0">
                <a:moveTo>
                  <a:pt x="0" y="114"/>
                </a:moveTo>
                <a:lnTo>
                  <a:pt x="21600" y="0"/>
                </a:lnTo>
                <a:lnTo>
                  <a:pt x="20862" y="19321"/>
                </a:lnTo>
                <a:lnTo>
                  <a:pt x="0" y="21600"/>
                </a:lnTo>
                <a:lnTo>
                  <a:pt x="0" y="114"/>
                </a:lnTo>
                <a:close/>
              </a:path>
            </a:pathLst>
          </a:custGeom>
          <a:solidFill>
            <a:srgbClr val="8FD300"/>
          </a:solidFill>
          <a:ln w="12700">
            <a:miter lim="400000"/>
          </a:ln>
        </p:spPr>
        <p:txBody>
          <a:bodyPr lIns="45718" tIns="45718" rIns="45718" bIns="45718" anchor="ctr"/>
          <a:lstStyle/>
          <a:p>
            <a:pPr>
              <a:defRPr>
                <a:solidFill>
                  <a:srgbClr val="FFFFFF"/>
                </a:solidFill>
                <a:latin typeface="等线"/>
                <a:ea typeface="等线"/>
                <a:cs typeface="等线"/>
                <a:sym typeface="等线"/>
              </a:defRPr>
            </a:p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008C9C-7E39-4704-AC6D-5D4774420910}" type="slidenum">
              <a:rPr lang="zh-CN" altLang="en-US" smtClean="0"/>
            </a:fld>
            <a:endParaRPr lang="zh-CN" altLang="en-US"/>
          </a:p>
        </p:txBody>
      </p:sp>
      <p:pic>
        <p:nvPicPr>
          <p:cNvPr id="10" name="锁.png"/>
          <p:cNvPicPr>
            <a:picLocks noChangeAspect="1"/>
          </p:cNvPicPr>
          <p:nvPr/>
        </p:nvPicPr>
        <p:blipFill>
          <a:blip r:embed="rId2">
            <a:alphaModFix amt="15452"/>
          </a:blip>
          <a:srcRect l="2" b="15367"/>
          <a:stretch>
            <a:fillRect/>
          </a:stretch>
        </p:blipFill>
        <p:spPr>
          <a:xfrm rot="660000">
            <a:off x="9021336" y="3682642"/>
            <a:ext cx="4245625" cy="3570476"/>
          </a:xfrm>
          <a:custGeom>
            <a:avLst/>
            <a:gdLst/>
            <a:ahLst/>
            <a:cxnLst>
              <a:cxn ang="0">
                <a:pos x="wd2" y="hd2"/>
              </a:cxn>
              <a:cxn ang="5400000">
                <a:pos x="wd2" y="hd2"/>
              </a:cxn>
              <a:cxn ang="10800000">
                <a:pos x="wd2" y="hd2"/>
              </a:cxn>
              <a:cxn ang="16200000">
                <a:pos x="wd2" y="hd2"/>
              </a:cxn>
            </a:cxnLst>
            <a:rect l="0" t="0" r="r" b="b"/>
            <a:pathLst>
              <a:path w="21600" h="21600" extrusionOk="0">
                <a:moveTo>
                  <a:pt x="0" y="2295"/>
                </a:moveTo>
                <a:lnTo>
                  <a:pt x="0" y="12032"/>
                </a:lnTo>
                <a:lnTo>
                  <a:pt x="1564" y="21600"/>
                </a:lnTo>
                <a:lnTo>
                  <a:pt x="21600" y="16969"/>
                </a:lnTo>
                <a:lnTo>
                  <a:pt x="21599" y="9552"/>
                </a:lnTo>
                <a:lnTo>
                  <a:pt x="20037" y="0"/>
                </a:lnTo>
                <a:lnTo>
                  <a:pt x="9926" y="1"/>
                </a:lnTo>
                <a:lnTo>
                  <a:pt x="0" y="2295"/>
                </a:lnTo>
                <a:close/>
              </a:path>
            </a:pathLst>
          </a:custGeom>
          <a:ln w="12700">
            <a:miter lim="400000"/>
            <a:headEnd/>
            <a:tailEnd/>
          </a:ln>
        </p:spPr>
      </p:pic>
      <p:grpSp>
        <p:nvGrpSpPr>
          <p:cNvPr id="11" name="Group 123"/>
          <p:cNvGrpSpPr/>
          <p:nvPr/>
        </p:nvGrpSpPr>
        <p:grpSpPr>
          <a:xfrm>
            <a:off x="1256653" y="2251973"/>
            <a:ext cx="4284474" cy="2566976"/>
            <a:chOff x="-697019" y="1791294"/>
            <a:chExt cx="5712629" cy="3422634"/>
          </a:xfrm>
        </p:grpSpPr>
        <p:sp>
          <p:nvSpPr>
            <p:cNvPr id="12" name="Shape 118"/>
            <p:cNvSpPr/>
            <p:nvPr/>
          </p:nvSpPr>
          <p:spPr>
            <a:xfrm>
              <a:off x="325007" y="2051396"/>
              <a:ext cx="2131664" cy="31625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64" y="0"/>
                  </a:lnTo>
                  <a:lnTo>
                    <a:pt x="21600" y="3022"/>
                  </a:lnTo>
                  <a:lnTo>
                    <a:pt x="21600" y="21600"/>
                  </a:lnTo>
                  <a:lnTo>
                    <a:pt x="0" y="21600"/>
                  </a:lnTo>
                  <a:close/>
                </a:path>
              </a:pathLst>
            </a:custGeom>
            <a:solidFill>
              <a:srgbClr val="3A3A3A"/>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dirty="0">
                <a:latin typeface="微软雅黑" charset="-122"/>
                <a:ea typeface="微软雅黑" charset="-122"/>
                <a:cs typeface="微软雅黑" charset="-122"/>
              </a:endParaRPr>
            </a:p>
          </p:txBody>
        </p:sp>
        <p:sp>
          <p:nvSpPr>
            <p:cNvPr id="13" name="Shape 119"/>
            <p:cNvSpPr/>
            <p:nvPr/>
          </p:nvSpPr>
          <p:spPr>
            <a:xfrm>
              <a:off x="730467" y="1804143"/>
              <a:ext cx="1356853" cy="7161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461" y="0"/>
                  </a:lnTo>
                  <a:lnTo>
                    <a:pt x="21600" y="10902"/>
                  </a:lnTo>
                  <a:lnTo>
                    <a:pt x="21600" y="21600"/>
                  </a:lnTo>
                  <a:lnTo>
                    <a:pt x="0" y="21600"/>
                  </a:lnTo>
                  <a:close/>
                </a:path>
              </a:pathLst>
            </a:custGeom>
            <a:solidFill>
              <a:srgbClr val="8FD300"/>
            </a:soli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pic>
          <p:nvPicPr>
            <p:cNvPr id="14" name="image5.png"/>
            <p:cNvPicPr>
              <a:picLocks noChangeAspect="1"/>
            </p:cNvPicPr>
            <p:nvPr/>
          </p:nvPicPr>
          <p:blipFill>
            <a:blip r:embed="rId3"/>
            <a:srcRect l="55554" t="27613" r="36774" b="25298"/>
            <a:stretch>
              <a:fillRect/>
            </a:stretch>
          </p:blipFill>
          <p:spPr>
            <a:xfrm rot="8008215" flipH="1">
              <a:off x="2033742" y="-800116"/>
              <a:ext cx="251107" cy="5712629"/>
            </a:xfrm>
            <a:prstGeom prst="rect">
              <a:avLst/>
            </a:prstGeom>
            <a:ln w="12700" cap="flat">
              <a:noFill/>
              <a:miter lim="400000"/>
              <a:headEnd/>
              <a:tailEnd/>
            </a:ln>
            <a:effectLst/>
          </p:spPr>
        </p:pic>
        <p:sp>
          <p:nvSpPr>
            <p:cNvPr id="15" name="Shape 122"/>
            <p:cNvSpPr/>
            <p:nvPr/>
          </p:nvSpPr>
          <p:spPr>
            <a:xfrm>
              <a:off x="1253064" y="1791294"/>
              <a:ext cx="579642" cy="646328"/>
            </a:xfrm>
            <a:prstGeom prst="rect">
              <a:avLst/>
            </a:prstGeom>
            <a:noFill/>
            <a:ln w="12700" cap="flat">
              <a:noFill/>
              <a:miter lim="400000"/>
            </a:ln>
            <a:effectLst/>
          </p:spPr>
          <p:txBody>
            <a:bodyPr wrap="none" lIns="34289" tIns="34289" rIns="34289" bIns="34289" numCol="1" anchor="t">
              <a:spAutoFit/>
            </a:bodyPr>
            <a:lstStyle>
              <a:lvl1pPr>
                <a:defRPr sz="3600">
                  <a:solidFill>
                    <a:srgbClr val="FFFFFF"/>
                  </a:solidFill>
                </a:defRPr>
              </a:lvl1pPr>
            </a:lstStyle>
            <a:p>
              <a:pPr>
                <a:defRPr sz="1800">
                  <a:solidFill>
                    <a:srgbClr val="000000"/>
                  </a:solidFill>
                </a:defRPr>
              </a:pPr>
              <a:r>
                <a:rPr sz="2700" dirty="0"/>
                <a:t>01</a:t>
              </a:r>
              <a:endParaRPr sz="2700" dirty="0"/>
            </a:p>
          </p:txBody>
        </p:sp>
      </p:grpSp>
      <p:grpSp>
        <p:nvGrpSpPr>
          <p:cNvPr id="16" name="Group 129"/>
          <p:cNvGrpSpPr/>
          <p:nvPr/>
        </p:nvGrpSpPr>
        <p:grpSpPr>
          <a:xfrm>
            <a:off x="3344790" y="2222066"/>
            <a:ext cx="4284474" cy="2591960"/>
            <a:chOff x="-570891" y="1927902"/>
            <a:chExt cx="5712629" cy="3455945"/>
          </a:xfrm>
        </p:grpSpPr>
        <p:sp>
          <p:nvSpPr>
            <p:cNvPr id="17" name="Shape 124"/>
            <p:cNvSpPr/>
            <p:nvPr/>
          </p:nvSpPr>
          <p:spPr>
            <a:xfrm>
              <a:off x="498440" y="2136355"/>
              <a:ext cx="2186487" cy="32474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64" y="0"/>
                  </a:lnTo>
                  <a:lnTo>
                    <a:pt x="21600" y="3022"/>
                  </a:lnTo>
                  <a:lnTo>
                    <a:pt x="21600" y="21600"/>
                  </a:lnTo>
                  <a:lnTo>
                    <a:pt x="0" y="21600"/>
                  </a:lnTo>
                  <a:close/>
                </a:path>
              </a:pathLst>
            </a:custGeom>
            <a:solidFill>
              <a:srgbClr val="8FD300"/>
            </a:solidFill>
            <a:ln w="12700" cap="flat">
              <a:noFill/>
              <a:miter lim="400000"/>
            </a:ln>
            <a:effectLst/>
          </p:spPr>
          <p:txBody>
            <a:bodyPr wrap="square" lIns="34289" tIns="34289" rIns="34289" bIns="34289" numCol="1" anchor="ctr">
              <a:noAutofit/>
            </a:bodyPr>
            <a:lstStyle/>
            <a:p>
              <a:pPr>
                <a:defRPr>
                  <a:solidFill>
                    <a:srgbClr val="FFFFFF"/>
                  </a:solidFill>
                </a:defRPr>
              </a:pPr>
              <a:endParaRPr sz="1350">
                <a:solidFill>
                  <a:srgbClr val="FFFFFF"/>
                </a:solidFill>
              </a:endParaRPr>
            </a:p>
          </p:txBody>
        </p:sp>
        <p:sp>
          <p:nvSpPr>
            <p:cNvPr id="18" name="Shape 125"/>
            <p:cNvSpPr/>
            <p:nvPr/>
          </p:nvSpPr>
          <p:spPr>
            <a:xfrm>
              <a:off x="1008848" y="1930646"/>
              <a:ext cx="1356853" cy="7544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461" y="0"/>
                  </a:lnTo>
                  <a:lnTo>
                    <a:pt x="21600" y="10902"/>
                  </a:lnTo>
                  <a:lnTo>
                    <a:pt x="21600" y="21600"/>
                  </a:lnTo>
                  <a:lnTo>
                    <a:pt x="0" y="21600"/>
                  </a:lnTo>
                  <a:close/>
                </a:path>
              </a:pathLst>
            </a:custGeom>
            <a:solidFill>
              <a:srgbClr val="3A3A3A"/>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solidFill>
                  <a:srgbClr val="FFFFFF"/>
                </a:solidFill>
              </a:endParaRPr>
            </a:p>
          </p:txBody>
        </p:sp>
        <p:pic>
          <p:nvPicPr>
            <p:cNvPr id="19" name="image5.png"/>
            <p:cNvPicPr>
              <a:picLocks noChangeAspect="1"/>
            </p:cNvPicPr>
            <p:nvPr/>
          </p:nvPicPr>
          <p:blipFill>
            <a:blip r:embed="rId3"/>
            <a:srcRect l="55554" t="27613" r="36774" b="25298"/>
            <a:stretch>
              <a:fillRect/>
            </a:stretch>
          </p:blipFill>
          <p:spPr>
            <a:xfrm rot="8008215" flipH="1">
              <a:off x="2159870" y="-800116"/>
              <a:ext cx="251107" cy="5712629"/>
            </a:xfrm>
            <a:prstGeom prst="rect">
              <a:avLst/>
            </a:prstGeom>
            <a:ln w="12700" cap="flat">
              <a:noFill/>
              <a:miter lim="400000"/>
              <a:headEnd/>
              <a:tailEnd/>
            </a:ln>
            <a:effectLst/>
          </p:spPr>
        </p:pic>
        <p:sp>
          <p:nvSpPr>
            <p:cNvPr id="20" name="Shape 127"/>
            <p:cNvSpPr/>
            <p:nvPr/>
          </p:nvSpPr>
          <p:spPr>
            <a:xfrm>
              <a:off x="1537457" y="1927902"/>
              <a:ext cx="633258" cy="637541"/>
            </a:xfrm>
            <a:prstGeom prst="rect">
              <a:avLst/>
            </a:prstGeom>
            <a:noFill/>
            <a:ln w="12700" cap="flat">
              <a:noFill/>
              <a:miter lim="400000"/>
            </a:ln>
            <a:effectLst/>
          </p:spPr>
          <p:txBody>
            <a:bodyPr wrap="square" lIns="34289" tIns="34289" rIns="34289" bIns="34289" numCol="1" anchor="t">
              <a:noAutofit/>
            </a:bodyPr>
            <a:lstStyle>
              <a:lvl1pPr>
                <a:defRPr sz="3600">
                  <a:solidFill>
                    <a:srgbClr val="FFFFFF"/>
                  </a:solidFill>
                </a:defRPr>
              </a:lvl1pPr>
            </a:lstStyle>
            <a:p>
              <a:pPr>
                <a:defRPr sz="1800">
                  <a:solidFill>
                    <a:srgbClr val="000000"/>
                  </a:solidFill>
                </a:defRPr>
              </a:pPr>
              <a:r>
                <a:rPr sz="2700">
                  <a:solidFill>
                    <a:srgbClr val="8FD300"/>
                  </a:solidFill>
                </a:rPr>
                <a:t>02</a:t>
              </a:r>
              <a:endParaRPr sz="2700">
                <a:solidFill>
                  <a:srgbClr val="8FD300"/>
                </a:solidFill>
              </a:endParaRPr>
            </a:p>
          </p:txBody>
        </p:sp>
      </p:grpSp>
      <p:grpSp>
        <p:nvGrpSpPr>
          <p:cNvPr id="22" name="Group 135"/>
          <p:cNvGrpSpPr/>
          <p:nvPr/>
        </p:nvGrpSpPr>
        <p:grpSpPr>
          <a:xfrm>
            <a:off x="5510929" y="2187613"/>
            <a:ext cx="4284473" cy="2616097"/>
            <a:chOff x="-697019" y="1785119"/>
            <a:chExt cx="5712629" cy="3488128"/>
          </a:xfrm>
        </p:grpSpPr>
        <p:sp>
          <p:nvSpPr>
            <p:cNvPr id="23" name="Shape 130"/>
            <p:cNvSpPr/>
            <p:nvPr/>
          </p:nvSpPr>
          <p:spPr>
            <a:xfrm>
              <a:off x="264819" y="2001604"/>
              <a:ext cx="2144513" cy="32716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64" y="0"/>
                  </a:lnTo>
                  <a:lnTo>
                    <a:pt x="21600" y="3022"/>
                  </a:lnTo>
                  <a:lnTo>
                    <a:pt x="21600" y="21600"/>
                  </a:lnTo>
                  <a:lnTo>
                    <a:pt x="0" y="21600"/>
                  </a:lnTo>
                  <a:close/>
                </a:path>
              </a:pathLst>
            </a:custGeom>
            <a:solidFill>
              <a:srgbClr val="3A3A3A"/>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solidFill>
                  <a:srgbClr val="8FD300"/>
                </a:solidFill>
              </a:endParaRPr>
            </a:p>
          </p:txBody>
        </p:sp>
        <p:sp>
          <p:nvSpPr>
            <p:cNvPr id="24" name="Shape 131"/>
            <p:cNvSpPr/>
            <p:nvPr/>
          </p:nvSpPr>
          <p:spPr>
            <a:xfrm>
              <a:off x="774320" y="1833801"/>
              <a:ext cx="1356853" cy="7161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461" y="0"/>
                  </a:lnTo>
                  <a:lnTo>
                    <a:pt x="21600" y="10902"/>
                  </a:lnTo>
                  <a:lnTo>
                    <a:pt x="21600" y="21600"/>
                  </a:lnTo>
                  <a:lnTo>
                    <a:pt x="0" y="21600"/>
                  </a:lnTo>
                  <a:close/>
                </a:path>
              </a:pathLst>
            </a:custGeom>
            <a:solidFill>
              <a:srgbClr val="8FD300"/>
            </a:solidFill>
            <a:ln w="12700" cap="flat">
              <a:noFill/>
              <a:miter lim="400000"/>
            </a:ln>
            <a:effectLst/>
          </p:spPr>
          <p:txBody>
            <a:bodyPr wrap="square" lIns="34289" tIns="34289" rIns="34289" bIns="34289" numCol="1" anchor="ctr">
              <a:noAutofit/>
            </a:bodyPr>
            <a:lstStyle/>
            <a:p>
              <a:pPr>
                <a:defRPr>
                  <a:solidFill>
                    <a:srgbClr val="FFFFFF"/>
                  </a:solidFill>
                </a:defRPr>
              </a:pPr>
              <a:endParaRPr sz="1350">
                <a:solidFill>
                  <a:srgbClr val="8FD300"/>
                </a:solidFill>
              </a:endParaRPr>
            </a:p>
          </p:txBody>
        </p:sp>
        <p:pic>
          <p:nvPicPr>
            <p:cNvPr id="25" name="image5.png"/>
            <p:cNvPicPr>
              <a:picLocks noChangeAspect="1"/>
            </p:cNvPicPr>
            <p:nvPr/>
          </p:nvPicPr>
          <p:blipFill>
            <a:blip r:embed="rId3"/>
            <a:srcRect l="55554" t="27613" r="36774" b="25298"/>
            <a:stretch>
              <a:fillRect/>
            </a:stretch>
          </p:blipFill>
          <p:spPr>
            <a:xfrm rot="8008215" flipH="1">
              <a:off x="2033742" y="-800116"/>
              <a:ext cx="251107" cy="5712629"/>
            </a:xfrm>
            <a:prstGeom prst="rect">
              <a:avLst/>
            </a:prstGeom>
            <a:ln w="12700" cap="flat">
              <a:noFill/>
              <a:miter lim="400000"/>
              <a:headEnd/>
              <a:tailEnd/>
            </a:ln>
            <a:effectLst/>
          </p:spPr>
        </p:pic>
        <p:sp>
          <p:nvSpPr>
            <p:cNvPr id="26" name="Shape 133"/>
            <p:cNvSpPr/>
            <p:nvPr/>
          </p:nvSpPr>
          <p:spPr>
            <a:xfrm>
              <a:off x="1141143" y="1785119"/>
              <a:ext cx="579642" cy="646328"/>
            </a:xfrm>
            <a:prstGeom prst="rect">
              <a:avLst/>
            </a:prstGeom>
            <a:noFill/>
            <a:ln w="12700" cap="flat">
              <a:noFill/>
              <a:miter lim="400000"/>
            </a:ln>
            <a:effectLst/>
          </p:spPr>
          <p:txBody>
            <a:bodyPr wrap="none" lIns="34289" tIns="34289" rIns="34289" bIns="34289" numCol="1" anchor="t">
              <a:spAutoFit/>
            </a:bodyPr>
            <a:lstStyle>
              <a:lvl1pPr>
                <a:defRPr sz="3600">
                  <a:solidFill>
                    <a:srgbClr val="FFFFFF"/>
                  </a:solidFill>
                </a:defRPr>
              </a:lvl1pPr>
            </a:lstStyle>
            <a:p>
              <a:pPr>
                <a:defRPr sz="1800">
                  <a:solidFill>
                    <a:srgbClr val="000000"/>
                  </a:solidFill>
                </a:defRPr>
              </a:pPr>
              <a:r>
                <a:rPr sz="2700">
                  <a:solidFill>
                    <a:srgbClr val="3A3A3A"/>
                  </a:solidFill>
                </a:rPr>
                <a:t>03</a:t>
              </a:r>
              <a:endParaRPr sz="2700">
                <a:solidFill>
                  <a:srgbClr val="3A3A3A"/>
                </a:solidFill>
              </a:endParaRPr>
            </a:p>
          </p:txBody>
        </p:sp>
      </p:grpSp>
      <p:grpSp>
        <p:nvGrpSpPr>
          <p:cNvPr id="31" name="Group 145"/>
          <p:cNvGrpSpPr/>
          <p:nvPr/>
        </p:nvGrpSpPr>
        <p:grpSpPr>
          <a:xfrm>
            <a:off x="7594707" y="2214355"/>
            <a:ext cx="4284474" cy="2578957"/>
            <a:chOff x="-444765" y="1865707"/>
            <a:chExt cx="5712629" cy="3438608"/>
          </a:xfrm>
        </p:grpSpPr>
        <p:sp>
          <p:nvSpPr>
            <p:cNvPr id="32" name="Shape 140"/>
            <p:cNvSpPr/>
            <p:nvPr/>
          </p:nvSpPr>
          <p:spPr>
            <a:xfrm>
              <a:off x="684658" y="2141783"/>
              <a:ext cx="2144513" cy="31625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64" y="0"/>
                  </a:lnTo>
                  <a:lnTo>
                    <a:pt x="21600" y="3022"/>
                  </a:lnTo>
                  <a:lnTo>
                    <a:pt x="21600" y="21600"/>
                  </a:lnTo>
                  <a:lnTo>
                    <a:pt x="0" y="21600"/>
                  </a:lnTo>
                  <a:close/>
                </a:path>
              </a:pathLst>
            </a:custGeom>
            <a:solidFill>
              <a:srgbClr val="8FD300"/>
            </a:solidFill>
            <a:ln w="12700" cap="flat">
              <a:noFill/>
              <a:miter lim="400000"/>
            </a:ln>
            <a:effectLst/>
          </p:spPr>
          <p:txBody>
            <a:bodyPr wrap="square" lIns="34289" tIns="34289" rIns="34289" bIns="34289" numCol="1" anchor="ctr">
              <a:noAutofit/>
            </a:bodyPr>
            <a:lstStyle/>
            <a:p>
              <a:pPr>
                <a:defRPr>
                  <a:solidFill>
                    <a:srgbClr val="FFFFFF"/>
                  </a:solidFill>
                </a:defRPr>
              </a:pPr>
              <a:endParaRPr sz="1350">
                <a:solidFill>
                  <a:srgbClr val="FFFFFF"/>
                </a:solidFill>
              </a:endParaRPr>
            </a:p>
          </p:txBody>
        </p:sp>
        <p:sp>
          <p:nvSpPr>
            <p:cNvPr id="33" name="Shape 141"/>
            <p:cNvSpPr/>
            <p:nvPr/>
          </p:nvSpPr>
          <p:spPr>
            <a:xfrm>
              <a:off x="1086395" y="1900497"/>
              <a:ext cx="1356853" cy="7161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461" y="0"/>
                  </a:lnTo>
                  <a:lnTo>
                    <a:pt x="21600" y="10902"/>
                  </a:lnTo>
                  <a:lnTo>
                    <a:pt x="21600" y="21600"/>
                  </a:lnTo>
                  <a:lnTo>
                    <a:pt x="0" y="21600"/>
                  </a:lnTo>
                  <a:close/>
                </a:path>
              </a:pathLst>
            </a:custGeom>
            <a:solidFill>
              <a:srgbClr val="3A3A3A"/>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solidFill>
                  <a:srgbClr val="FFFFFF"/>
                </a:solidFill>
              </a:endParaRPr>
            </a:p>
          </p:txBody>
        </p:sp>
        <p:pic>
          <p:nvPicPr>
            <p:cNvPr id="34" name="image5.png"/>
            <p:cNvPicPr>
              <a:picLocks noChangeAspect="1"/>
            </p:cNvPicPr>
            <p:nvPr/>
          </p:nvPicPr>
          <p:blipFill>
            <a:blip r:embed="rId3"/>
            <a:srcRect l="55554" t="27613" r="36774" b="25298"/>
            <a:stretch>
              <a:fillRect/>
            </a:stretch>
          </p:blipFill>
          <p:spPr>
            <a:xfrm rot="8008215" flipH="1">
              <a:off x="2285996" y="-800116"/>
              <a:ext cx="251107" cy="5712629"/>
            </a:xfrm>
            <a:prstGeom prst="rect">
              <a:avLst/>
            </a:prstGeom>
            <a:ln w="12700" cap="flat">
              <a:noFill/>
              <a:miter lim="400000"/>
              <a:headEnd/>
              <a:tailEnd/>
            </a:ln>
            <a:effectLst/>
          </p:spPr>
        </p:pic>
        <p:sp>
          <p:nvSpPr>
            <p:cNvPr id="35" name="Shape 143"/>
            <p:cNvSpPr/>
            <p:nvPr/>
          </p:nvSpPr>
          <p:spPr>
            <a:xfrm>
              <a:off x="1565757" y="1865707"/>
              <a:ext cx="579642" cy="646328"/>
            </a:xfrm>
            <a:prstGeom prst="rect">
              <a:avLst/>
            </a:prstGeom>
            <a:noFill/>
            <a:ln w="12700" cap="flat">
              <a:noFill/>
              <a:miter lim="400000"/>
            </a:ln>
            <a:effectLst/>
          </p:spPr>
          <p:txBody>
            <a:bodyPr wrap="none" lIns="34289" tIns="34289" rIns="34289" bIns="34289" numCol="1" anchor="t">
              <a:spAutoFit/>
            </a:bodyPr>
            <a:lstStyle>
              <a:lvl1pPr>
                <a:defRPr sz="3600">
                  <a:solidFill>
                    <a:srgbClr val="FFFFFF"/>
                  </a:solidFill>
                </a:defRPr>
              </a:lvl1pPr>
            </a:lstStyle>
            <a:p>
              <a:pPr>
                <a:defRPr sz="1800">
                  <a:solidFill>
                    <a:srgbClr val="000000"/>
                  </a:solidFill>
                </a:defRPr>
              </a:pPr>
              <a:r>
                <a:rPr sz="2700" dirty="0">
                  <a:solidFill>
                    <a:srgbClr val="8FD300"/>
                  </a:solidFill>
                </a:rPr>
                <a:t>04</a:t>
              </a:r>
              <a:endParaRPr sz="2700" dirty="0">
                <a:solidFill>
                  <a:srgbClr val="8FD300"/>
                </a:solidFill>
              </a:endParaRPr>
            </a:p>
          </p:txBody>
        </p:sp>
      </p:grpSp>
      <p:pic>
        <p:nvPicPr>
          <p:cNvPr id="38" name="3.png"/>
          <p:cNvPicPr/>
          <p:nvPr/>
        </p:nvPicPr>
        <p:blipFill>
          <a:blip r:embed="rId4"/>
          <a:stretch>
            <a:fillRect/>
          </a:stretch>
        </p:blipFill>
        <p:spPr>
          <a:xfrm>
            <a:off x="9525857" y="295496"/>
            <a:ext cx="1985374" cy="1015036"/>
          </a:xfrm>
          <a:prstGeom prst="rect">
            <a:avLst/>
          </a:prstGeom>
          <a:ln w="12700">
            <a:miter lim="400000"/>
            <a:headEnd/>
            <a:tailEnd/>
          </a:ln>
        </p:spPr>
      </p:pic>
      <p:sp>
        <p:nvSpPr>
          <p:cNvPr id="39" name="Shape 127"/>
          <p:cNvSpPr/>
          <p:nvPr/>
        </p:nvSpPr>
        <p:spPr>
          <a:xfrm>
            <a:off x="396119" y="778070"/>
            <a:ext cx="9029501" cy="49888"/>
          </a:xfrm>
          <a:prstGeom prst="rect">
            <a:avLst/>
          </a:prstGeom>
          <a:solidFill>
            <a:srgbClr val="8ED300"/>
          </a:solidFill>
          <a:ln w="12700">
            <a:miter lim="400000"/>
          </a:ln>
        </p:spPr>
        <p:txBody>
          <a:bodyPr lIns="45719" rIns="45719" anchor="ctr"/>
          <a:lstStyle/>
          <a:p>
            <a:pPr>
              <a:defRPr>
                <a:solidFill>
                  <a:srgbClr val="FFFFFF"/>
                </a:solidFill>
              </a:defRPr>
            </a:pPr>
          </a:p>
        </p:txBody>
      </p:sp>
      <p:sp>
        <p:nvSpPr>
          <p:cNvPr id="40" name="Shape 128"/>
          <p:cNvSpPr/>
          <p:nvPr/>
        </p:nvSpPr>
        <p:spPr>
          <a:xfrm>
            <a:off x="11611467" y="778070"/>
            <a:ext cx="580533" cy="49888"/>
          </a:xfrm>
          <a:prstGeom prst="rect">
            <a:avLst/>
          </a:prstGeom>
          <a:solidFill>
            <a:srgbClr val="8FD300"/>
          </a:solidFill>
          <a:ln w="12700">
            <a:miter lim="400000"/>
          </a:ln>
        </p:spPr>
        <p:txBody>
          <a:bodyPr lIns="45719" rIns="45719" anchor="ctr"/>
          <a:lstStyle/>
          <a:p>
            <a:pPr>
              <a:defRPr>
                <a:solidFill>
                  <a:srgbClr val="FFFFFF"/>
                </a:solidFill>
              </a:defRPr>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008C9C-7E39-4704-AC6D-5D4774420910}" type="slidenum">
              <a:rPr lang="zh-CN" altLang="en-US" smtClean="0"/>
            </a:fld>
            <a:endParaRPr lang="zh-CN" altLang="en-US"/>
          </a:p>
        </p:txBody>
      </p:sp>
      <p:pic>
        <p:nvPicPr>
          <p:cNvPr id="10" name="锁.png"/>
          <p:cNvPicPr>
            <a:picLocks noChangeAspect="1"/>
          </p:cNvPicPr>
          <p:nvPr/>
        </p:nvPicPr>
        <p:blipFill>
          <a:blip r:embed="rId2">
            <a:alphaModFix amt="15452"/>
          </a:blip>
          <a:srcRect l="2" b="15367"/>
          <a:stretch>
            <a:fillRect/>
          </a:stretch>
        </p:blipFill>
        <p:spPr>
          <a:xfrm rot="660000">
            <a:off x="9021336" y="3682642"/>
            <a:ext cx="4245625" cy="3570476"/>
          </a:xfrm>
          <a:custGeom>
            <a:avLst/>
            <a:gdLst/>
            <a:ahLst/>
            <a:cxnLst>
              <a:cxn ang="0">
                <a:pos x="wd2" y="hd2"/>
              </a:cxn>
              <a:cxn ang="5400000">
                <a:pos x="wd2" y="hd2"/>
              </a:cxn>
              <a:cxn ang="10800000">
                <a:pos x="wd2" y="hd2"/>
              </a:cxn>
              <a:cxn ang="16200000">
                <a:pos x="wd2" y="hd2"/>
              </a:cxn>
            </a:cxnLst>
            <a:rect l="0" t="0" r="r" b="b"/>
            <a:pathLst>
              <a:path w="21600" h="21600" extrusionOk="0">
                <a:moveTo>
                  <a:pt x="0" y="2295"/>
                </a:moveTo>
                <a:lnTo>
                  <a:pt x="0" y="12032"/>
                </a:lnTo>
                <a:lnTo>
                  <a:pt x="1564" y="21600"/>
                </a:lnTo>
                <a:lnTo>
                  <a:pt x="21600" y="16969"/>
                </a:lnTo>
                <a:lnTo>
                  <a:pt x="21599" y="9552"/>
                </a:lnTo>
                <a:lnTo>
                  <a:pt x="20037" y="0"/>
                </a:lnTo>
                <a:lnTo>
                  <a:pt x="9926" y="1"/>
                </a:lnTo>
                <a:lnTo>
                  <a:pt x="0" y="2295"/>
                </a:lnTo>
                <a:close/>
              </a:path>
            </a:pathLst>
          </a:custGeom>
          <a:ln w="12700">
            <a:miter lim="400000"/>
            <a:headEnd/>
            <a:tailEnd/>
          </a:ln>
        </p:spPr>
      </p:pic>
      <p:pic>
        <p:nvPicPr>
          <p:cNvPr id="38" name="3.png"/>
          <p:cNvPicPr/>
          <p:nvPr/>
        </p:nvPicPr>
        <p:blipFill>
          <a:blip r:embed="rId3"/>
          <a:stretch>
            <a:fillRect/>
          </a:stretch>
        </p:blipFill>
        <p:spPr>
          <a:xfrm>
            <a:off x="9525857" y="295496"/>
            <a:ext cx="1985374" cy="1015036"/>
          </a:xfrm>
          <a:prstGeom prst="rect">
            <a:avLst/>
          </a:prstGeom>
          <a:ln w="12700">
            <a:miter lim="400000"/>
            <a:headEnd/>
            <a:tailEnd/>
          </a:ln>
        </p:spPr>
      </p:pic>
      <p:sp>
        <p:nvSpPr>
          <p:cNvPr id="39" name="Shape 127"/>
          <p:cNvSpPr/>
          <p:nvPr/>
        </p:nvSpPr>
        <p:spPr>
          <a:xfrm>
            <a:off x="396119" y="778070"/>
            <a:ext cx="9029501" cy="49888"/>
          </a:xfrm>
          <a:prstGeom prst="rect">
            <a:avLst/>
          </a:prstGeom>
          <a:solidFill>
            <a:srgbClr val="8ED300"/>
          </a:solidFill>
          <a:ln w="12700">
            <a:miter lim="400000"/>
          </a:ln>
        </p:spPr>
        <p:txBody>
          <a:bodyPr lIns="45719" rIns="45719" anchor="ctr"/>
          <a:lstStyle/>
          <a:p>
            <a:pPr>
              <a:defRPr>
                <a:solidFill>
                  <a:srgbClr val="FFFFFF"/>
                </a:solidFill>
              </a:defRPr>
            </a:pPr>
          </a:p>
        </p:txBody>
      </p:sp>
      <p:sp>
        <p:nvSpPr>
          <p:cNvPr id="40" name="Shape 128"/>
          <p:cNvSpPr/>
          <p:nvPr/>
        </p:nvSpPr>
        <p:spPr>
          <a:xfrm>
            <a:off x="11611467" y="778070"/>
            <a:ext cx="580533" cy="49888"/>
          </a:xfrm>
          <a:prstGeom prst="rect">
            <a:avLst/>
          </a:prstGeom>
          <a:solidFill>
            <a:srgbClr val="8FD300"/>
          </a:solidFill>
          <a:ln w="12700">
            <a:miter lim="400000"/>
          </a:ln>
        </p:spPr>
        <p:txBody>
          <a:bodyPr lIns="45719" rIns="45719" anchor="ctr"/>
          <a:lstStyle/>
          <a:p>
            <a:pPr>
              <a:defRPr>
                <a:solidFill>
                  <a:srgbClr val="FFFFFF"/>
                </a:solidFill>
              </a:defRPr>
            </a:p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008C9C-7E39-4704-AC6D-5D4774420910}" type="slidenum">
              <a:rPr lang="zh-CN" altLang="en-US" smtClean="0"/>
            </a:fld>
            <a:endParaRPr lang="zh-CN" altLang="en-US"/>
          </a:p>
        </p:txBody>
      </p:sp>
      <p:sp>
        <p:nvSpPr>
          <p:cNvPr id="8" name="Shape 150"/>
          <p:cNvSpPr/>
          <p:nvPr/>
        </p:nvSpPr>
        <p:spPr>
          <a:xfrm>
            <a:off x="2577744" y="1498563"/>
            <a:ext cx="4660491" cy="4371341"/>
          </a:xfrm>
          <a:prstGeom prst="rect">
            <a:avLst/>
          </a:prstGeom>
          <a:ln w="12700">
            <a:miter lim="400000"/>
          </a:ln>
        </p:spPr>
        <p:txBody>
          <a:bodyPr lIns="45719" rIns="45719">
            <a:spAutoFit/>
          </a:bodyPr>
          <a:lstStyle>
            <a:lvl1pPr>
              <a:defRPr sz="23900">
                <a:solidFill>
                  <a:srgbClr val="000000">
                    <a:alpha val="3000"/>
                  </a:srgbClr>
                </a:solidFill>
                <a:latin typeface="Arial Black" panose="020B0A04020102020204"/>
                <a:ea typeface="Arial Black" panose="020B0A04020102020204"/>
                <a:cs typeface="Arial Black" panose="020B0A04020102020204"/>
                <a:sym typeface="Arial Black" panose="020B0A04020102020204"/>
              </a:defRPr>
            </a:lvl1pPr>
          </a:lstStyle>
          <a:p>
            <a:pPr>
              <a:defRPr sz="1800">
                <a:solidFill>
                  <a:srgbClr val="000000"/>
                </a:solidFill>
                <a:latin typeface="等线"/>
                <a:ea typeface="等线"/>
                <a:cs typeface="等线"/>
                <a:sym typeface="等线"/>
              </a:defRPr>
            </a:pPr>
            <a:r>
              <a:rPr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rPr>
              <a:t>01</a:t>
            </a:r>
            <a:endParaRPr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endParaRPr>
          </a:p>
        </p:txBody>
      </p:sp>
      <p:sp>
        <p:nvSpPr>
          <p:cNvPr id="9" name="Shape 151"/>
          <p:cNvSpPr/>
          <p:nvPr/>
        </p:nvSpPr>
        <p:spPr>
          <a:xfrm rot="16200000" flipV="1">
            <a:off x="-2413364" y="2408597"/>
            <a:ext cx="6260239" cy="144304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508"/>
                </a:lnTo>
                <a:lnTo>
                  <a:pt x="11177" y="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sp>
        <p:nvSpPr>
          <p:cNvPr id="10" name="Shape 152"/>
          <p:cNvSpPr/>
          <p:nvPr/>
        </p:nvSpPr>
        <p:spPr>
          <a:xfrm rot="16200000" flipV="1">
            <a:off x="-2481504" y="2938221"/>
            <a:ext cx="6396519" cy="14430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856" y="0"/>
                </a:lnTo>
                <a:lnTo>
                  <a:pt x="0" y="21436"/>
                </a:lnTo>
                <a:lnTo>
                  <a:pt x="0" y="21600"/>
                </a:lnTo>
                <a:close/>
              </a:path>
            </a:pathLst>
          </a:custGeom>
          <a:solidFill>
            <a:srgbClr val="3A3A3A"/>
          </a:solidFill>
          <a:ln w="12700">
            <a:miter lim="400000"/>
          </a:ln>
        </p:spPr>
        <p:txBody>
          <a:bodyPr lIns="45719" rIns="45719" anchor="ctr"/>
          <a:lstStyle/>
          <a:p>
            <a:pPr algn="ctr">
              <a:defRPr>
                <a:solidFill>
                  <a:srgbClr val="FFFFFF"/>
                </a:solidFill>
              </a:defRPr>
            </a:pPr>
          </a:p>
        </p:txBody>
      </p:sp>
      <p:sp>
        <p:nvSpPr>
          <p:cNvPr id="11" name="Shape 153"/>
          <p:cNvSpPr/>
          <p:nvPr/>
        </p:nvSpPr>
        <p:spPr>
          <a:xfrm flipH="1" flipV="1">
            <a:off x="204635" y="-19050"/>
            <a:ext cx="1103204" cy="2419075"/>
          </a:xfrm>
          <a:prstGeom prst="line">
            <a:avLst/>
          </a:prstGeom>
          <a:ln>
            <a:solidFill>
              <a:srgbClr val="3A3A3A"/>
            </a:solidFill>
            <a:bevel/>
          </a:ln>
        </p:spPr>
        <p:txBody>
          <a:bodyPr lIns="45719" rIns="45719"/>
          <a:lstStyle/>
          <a:p>
            <a:pPr defTabSz="457200">
              <a:defRPr sz="1200">
                <a:latin typeface="+mj-lt"/>
                <a:ea typeface="+mj-ea"/>
                <a:cs typeface="+mj-cs"/>
                <a:sym typeface="Helvetica"/>
              </a:defRPr>
            </a:pPr>
          </a:p>
        </p:txBody>
      </p:sp>
      <p:sp>
        <p:nvSpPr>
          <p:cNvPr id="12" name="Shape 154"/>
          <p:cNvSpPr/>
          <p:nvPr/>
        </p:nvSpPr>
        <p:spPr>
          <a:xfrm>
            <a:off x="3733110" y="3009213"/>
            <a:ext cx="951718" cy="1005841"/>
          </a:xfrm>
          <a:prstGeom prst="rect">
            <a:avLst/>
          </a:prstGeom>
          <a:ln w="12700">
            <a:miter lim="400000"/>
          </a:ln>
        </p:spPr>
        <p:txBody>
          <a:bodyPr wrap="none" lIns="45719" rIns="45719">
            <a:spAutoFit/>
          </a:bodyPr>
          <a:lstStyle>
            <a:lvl1pPr>
              <a:defRPr sz="6000">
                <a:solidFill>
                  <a:srgbClr val="595959"/>
                </a:solidFill>
                <a:latin typeface="Yu Gothic UI Light"/>
                <a:ea typeface="Yu Gothic UI Light"/>
                <a:cs typeface="Yu Gothic UI Light"/>
                <a:sym typeface="Yu Gothic UI Light"/>
              </a:defRPr>
            </a:lvl1pPr>
          </a:lstStyle>
          <a:p>
            <a:pPr>
              <a:defRPr sz="1800">
                <a:solidFill>
                  <a:srgbClr val="000000"/>
                </a:solidFill>
                <a:latin typeface="等线"/>
                <a:ea typeface="等线"/>
                <a:cs typeface="等线"/>
                <a:sym typeface="等线"/>
              </a:defRPr>
            </a:pPr>
            <a:r>
              <a:rPr sz="6000">
                <a:solidFill>
                  <a:srgbClr val="595959"/>
                </a:solidFill>
                <a:latin typeface="Yu Gothic UI Light"/>
                <a:ea typeface="Yu Gothic UI Light"/>
                <a:cs typeface="Yu Gothic UI Light"/>
                <a:sym typeface="Yu Gothic UI Light"/>
              </a:rPr>
              <a:t>01</a:t>
            </a:r>
            <a:endParaRPr sz="6000">
              <a:solidFill>
                <a:srgbClr val="595959"/>
              </a:solidFill>
              <a:latin typeface="Yu Gothic UI Light"/>
              <a:ea typeface="Yu Gothic UI Light"/>
              <a:cs typeface="Yu Gothic UI Light"/>
              <a:sym typeface="Yu Gothic UI Light"/>
            </a:endParaRPr>
          </a:p>
        </p:txBody>
      </p:sp>
      <p:sp>
        <p:nvSpPr>
          <p:cNvPr id="14" name="Shape 156"/>
          <p:cNvSpPr/>
          <p:nvPr/>
        </p:nvSpPr>
        <p:spPr>
          <a:xfrm>
            <a:off x="4702131" y="2797431"/>
            <a:ext cx="1" cy="1425776"/>
          </a:xfrm>
          <a:prstGeom prst="line">
            <a:avLst/>
          </a:prstGeom>
          <a:ln>
            <a:solidFill>
              <a:srgbClr val="3A3A3A"/>
            </a:solidFill>
            <a:bevel/>
          </a:ln>
        </p:spPr>
        <p:txBody>
          <a:bodyPr lIns="45719" rIns="45719"/>
          <a:lstStyle/>
          <a:p>
            <a:pPr defTabSz="457200">
              <a:defRPr sz="1200">
                <a:latin typeface="+mj-lt"/>
                <a:ea typeface="+mj-ea"/>
                <a:cs typeface="+mj-cs"/>
                <a:sym typeface="Helvetica"/>
              </a:defRPr>
            </a:pPr>
          </a:p>
        </p:txBody>
      </p:sp>
      <p:sp>
        <p:nvSpPr>
          <p:cNvPr id="15" name="Shape 157"/>
          <p:cNvSpPr/>
          <p:nvPr/>
        </p:nvSpPr>
        <p:spPr>
          <a:xfrm rot="2700000">
            <a:off x="11716683" y="3016281"/>
            <a:ext cx="950634" cy="9506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008C9C-7E39-4704-AC6D-5D4774420910}" type="slidenum">
              <a:rPr lang="zh-CN" altLang="en-US" smtClean="0"/>
            </a:fld>
            <a:endParaRPr lang="zh-CN" altLang="en-US"/>
          </a:p>
        </p:txBody>
      </p:sp>
      <p:sp>
        <p:nvSpPr>
          <p:cNvPr id="8" name="Shape 150"/>
          <p:cNvSpPr/>
          <p:nvPr/>
        </p:nvSpPr>
        <p:spPr>
          <a:xfrm>
            <a:off x="2577744" y="1498563"/>
            <a:ext cx="4660491" cy="3770263"/>
          </a:xfrm>
          <a:prstGeom prst="rect">
            <a:avLst/>
          </a:prstGeom>
          <a:ln w="12700">
            <a:miter lim="400000"/>
          </a:ln>
        </p:spPr>
        <p:txBody>
          <a:bodyPr lIns="45719" rIns="45719">
            <a:spAutoFit/>
          </a:bodyPr>
          <a:lstStyle>
            <a:lvl1pPr>
              <a:defRPr sz="23900">
                <a:solidFill>
                  <a:srgbClr val="000000">
                    <a:alpha val="3000"/>
                  </a:srgbClr>
                </a:solidFill>
                <a:latin typeface="Arial Black" panose="020B0A04020102020204"/>
                <a:ea typeface="Arial Black" panose="020B0A04020102020204"/>
                <a:cs typeface="Arial Black" panose="020B0A04020102020204"/>
                <a:sym typeface="Arial Black" panose="020B0A04020102020204"/>
              </a:defRPr>
            </a:lvl1pPr>
          </a:lstStyle>
          <a:p>
            <a:pPr>
              <a:defRPr sz="1800">
                <a:solidFill>
                  <a:srgbClr val="000000"/>
                </a:solidFill>
                <a:latin typeface="等线"/>
                <a:ea typeface="等线"/>
                <a:cs typeface="等线"/>
                <a:sym typeface="等线"/>
              </a:defRPr>
            </a:pPr>
            <a:r>
              <a:rPr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rPr>
              <a:t>0</a:t>
            </a:r>
            <a:r>
              <a:rPr lang="en-US"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rPr>
              <a:t>2</a:t>
            </a:r>
            <a:endParaRPr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endParaRPr>
          </a:p>
        </p:txBody>
      </p:sp>
      <p:sp>
        <p:nvSpPr>
          <p:cNvPr id="9" name="Shape 151"/>
          <p:cNvSpPr/>
          <p:nvPr/>
        </p:nvSpPr>
        <p:spPr>
          <a:xfrm rot="16200000" flipV="1">
            <a:off x="-2413364" y="2408597"/>
            <a:ext cx="6260239" cy="144304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508"/>
                </a:lnTo>
                <a:lnTo>
                  <a:pt x="11177" y="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sp>
        <p:nvSpPr>
          <p:cNvPr id="10" name="Shape 152"/>
          <p:cNvSpPr/>
          <p:nvPr/>
        </p:nvSpPr>
        <p:spPr>
          <a:xfrm rot="16200000" flipV="1">
            <a:off x="-2481504" y="2938221"/>
            <a:ext cx="6396519" cy="14430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856" y="0"/>
                </a:lnTo>
                <a:lnTo>
                  <a:pt x="0" y="21436"/>
                </a:lnTo>
                <a:lnTo>
                  <a:pt x="0" y="21600"/>
                </a:lnTo>
                <a:close/>
              </a:path>
            </a:pathLst>
          </a:custGeom>
          <a:solidFill>
            <a:srgbClr val="3A3A3A"/>
          </a:solidFill>
          <a:ln w="12700">
            <a:miter lim="400000"/>
          </a:ln>
        </p:spPr>
        <p:txBody>
          <a:bodyPr lIns="45719" rIns="45719" anchor="ctr"/>
          <a:lstStyle/>
          <a:p>
            <a:pPr algn="ctr">
              <a:defRPr>
                <a:solidFill>
                  <a:srgbClr val="FFFFFF"/>
                </a:solidFill>
              </a:defRPr>
            </a:pPr>
          </a:p>
        </p:txBody>
      </p:sp>
      <p:sp>
        <p:nvSpPr>
          <p:cNvPr id="11" name="Shape 153"/>
          <p:cNvSpPr/>
          <p:nvPr/>
        </p:nvSpPr>
        <p:spPr>
          <a:xfrm flipH="1" flipV="1">
            <a:off x="204635" y="-19050"/>
            <a:ext cx="1103204" cy="2419075"/>
          </a:xfrm>
          <a:prstGeom prst="line">
            <a:avLst/>
          </a:prstGeom>
          <a:ln>
            <a:solidFill>
              <a:srgbClr val="3A3A3A"/>
            </a:solidFill>
            <a:bevel/>
          </a:ln>
        </p:spPr>
        <p:txBody>
          <a:bodyPr lIns="45719" rIns="45719"/>
          <a:lstStyle/>
          <a:p>
            <a:pPr defTabSz="457200">
              <a:defRPr sz="1200">
                <a:latin typeface="+mj-lt"/>
                <a:ea typeface="+mj-ea"/>
                <a:cs typeface="+mj-cs"/>
                <a:sym typeface="Helvetica"/>
              </a:defRPr>
            </a:pPr>
          </a:p>
        </p:txBody>
      </p:sp>
      <p:sp>
        <p:nvSpPr>
          <p:cNvPr id="12" name="Shape 154"/>
          <p:cNvSpPr/>
          <p:nvPr/>
        </p:nvSpPr>
        <p:spPr>
          <a:xfrm>
            <a:off x="3733110" y="3009213"/>
            <a:ext cx="861772" cy="1015663"/>
          </a:xfrm>
          <a:prstGeom prst="rect">
            <a:avLst/>
          </a:prstGeom>
          <a:ln w="12700">
            <a:miter lim="400000"/>
          </a:ln>
        </p:spPr>
        <p:txBody>
          <a:bodyPr wrap="none" lIns="45719" rIns="45719">
            <a:spAutoFit/>
          </a:bodyPr>
          <a:lstStyle>
            <a:lvl1pPr>
              <a:defRPr sz="6000">
                <a:solidFill>
                  <a:srgbClr val="595959"/>
                </a:solidFill>
                <a:latin typeface="Yu Gothic UI Light"/>
                <a:ea typeface="Yu Gothic UI Light"/>
                <a:cs typeface="Yu Gothic UI Light"/>
                <a:sym typeface="Yu Gothic UI Light"/>
              </a:defRPr>
            </a:lvl1pPr>
          </a:lstStyle>
          <a:p>
            <a:pPr>
              <a:defRPr sz="1800">
                <a:solidFill>
                  <a:srgbClr val="000000"/>
                </a:solidFill>
                <a:latin typeface="等线"/>
                <a:ea typeface="等线"/>
                <a:cs typeface="等线"/>
                <a:sym typeface="等线"/>
              </a:defRPr>
            </a:pPr>
            <a:r>
              <a:rPr sz="6000" dirty="0">
                <a:solidFill>
                  <a:srgbClr val="595959"/>
                </a:solidFill>
                <a:latin typeface="Yu Gothic UI Light"/>
                <a:ea typeface="Yu Gothic UI Light"/>
                <a:cs typeface="Yu Gothic UI Light"/>
                <a:sym typeface="Yu Gothic UI Light"/>
              </a:rPr>
              <a:t>0</a:t>
            </a:r>
            <a:r>
              <a:rPr lang="en-US" sz="6000" dirty="0">
                <a:solidFill>
                  <a:srgbClr val="595959"/>
                </a:solidFill>
                <a:latin typeface="Yu Gothic UI Light"/>
                <a:ea typeface="Yu Gothic UI Light"/>
                <a:cs typeface="Yu Gothic UI Light"/>
                <a:sym typeface="Yu Gothic UI Light"/>
              </a:rPr>
              <a:t>2</a:t>
            </a:r>
            <a:endParaRPr sz="6000" dirty="0">
              <a:solidFill>
                <a:srgbClr val="595959"/>
              </a:solidFill>
              <a:latin typeface="Yu Gothic UI Light"/>
              <a:ea typeface="Yu Gothic UI Light"/>
              <a:cs typeface="Yu Gothic UI Light"/>
              <a:sym typeface="Yu Gothic UI Light"/>
            </a:endParaRPr>
          </a:p>
        </p:txBody>
      </p:sp>
      <p:sp>
        <p:nvSpPr>
          <p:cNvPr id="14" name="Shape 156"/>
          <p:cNvSpPr/>
          <p:nvPr/>
        </p:nvSpPr>
        <p:spPr>
          <a:xfrm>
            <a:off x="4702131" y="2797431"/>
            <a:ext cx="1" cy="1425776"/>
          </a:xfrm>
          <a:prstGeom prst="line">
            <a:avLst/>
          </a:prstGeom>
          <a:ln>
            <a:solidFill>
              <a:srgbClr val="3A3A3A"/>
            </a:solidFill>
            <a:bevel/>
          </a:ln>
        </p:spPr>
        <p:txBody>
          <a:bodyPr lIns="45719" rIns="45719"/>
          <a:lstStyle/>
          <a:p>
            <a:pPr defTabSz="457200">
              <a:defRPr sz="1200">
                <a:latin typeface="+mj-lt"/>
                <a:ea typeface="+mj-ea"/>
                <a:cs typeface="+mj-cs"/>
                <a:sym typeface="Helvetica"/>
              </a:defRPr>
            </a:pPr>
          </a:p>
        </p:txBody>
      </p:sp>
      <p:sp>
        <p:nvSpPr>
          <p:cNvPr id="15" name="Shape 157"/>
          <p:cNvSpPr/>
          <p:nvPr/>
        </p:nvSpPr>
        <p:spPr>
          <a:xfrm rot="2700000">
            <a:off x="11716683" y="3016281"/>
            <a:ext cx="950634" cy="9506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008C9C-7E39-4704-AC6D-5D4774420910}" type="slidenum">
              <a:rPr lang="zh-CN" altLang="en-US" smtClean="0"/>
            </a:fld>
            <a:endParaRPr lang="zh-CN" altLang="en-US"/>
          </a:p>
        </p:txBody>
      </p:sp>
      <p:sp>
        <p:nvSpPr>
          <p:cNvPr id="8" name="Shape 150"/>
          <p:cNvSpPr/>
          <p:nvPr/>
        </p:nvSpPr>
        <p:spPr>
          <a:xfrm>
            <a:off x="2577744" y="1498563"/>
            <a:ext cx="4660491" cy="3770263"/>
          </a:xfrm>
          <a:prstGeom prst="rect">
            <a:avLst/>
          </a:prstGeom>
          <a:ln w="12700">
            <a:miter lim="400000"/>
          </a:ln>
        </p:spPr>
        <p:txBody>
          <a:bodyPr lIns="45719" rIns="45719">
            <a:spAutoFit/>
          </a:bodyPr>
          <a:lstStyle>
            <a:lvl1pPr>
              <a:defRPr sz="23900">
                <a:solidFill>
                  <a:srgbClr val="000000">
                    <a:alpha val="3000"/>
                  </a:srgbClr>
                </a:solidFill>
                <a:latin typeface="Arial Black" panose="020B0A04020102020204"/>
                <a:ea typeface="Arial Black" panose="020B0A04020102020204"/>
                <a:cs typeface="Arial Black" panose="020B0A04020102020204"/>
                <a:sym typeface="Arial Black" panose="020B0A04020102020204"/>
              </a:defRPr>
            </a:lvl1pPr>
          </a:lstStyle>
          <a:p>
            <a:pPr>
              <a:defRPr sz="1800">
                <a:solidFill>
                  <a:srgbClr val="000000"/>
                </a:solidFill>
                <a:latin typeface="等线"/>
                <a:ea typeface="等线"/>
                <a:cs typeface="等线"/>
                <a:sym typeface="等线"/>
              </a:defRPr>
            </a:pPr>
            <a:r>
              <a:rPr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rPr>
              <a:t>0</a:t>
            </a:r>
            <a:r>
              <a:rPr lang="en-US"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rPr>
              <a:t>3</a:t>
            </a:r>
            <a:endParaRPr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endParaRPr>
          </a:p>
        </p:txBody>
      </p:sp>
      <p:sp>
        <p:nvSpPr>
          <p:cNvPr id="9" name="Shape 151"/>
          <p:cNvSpPr/>
          <p:nvPr/>
        </p:nvSpPr>
        <p:spPr>
          <a:xfrm rot="16200000" flipV="1">
            <a:off x="-2413364" y="2408597"/>
            <a:ext cx="6260239" cy="144304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508"/>
                </a:lnTo>
                <a:lnTo>
                  <a:pt x="11177" y="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sp>
        <p:nvSpPr>
          <p:cNvPr id="10" name="Shape 152"/>
          <p:cNvSpPr/>
          <p:nvPr/>
        </p:nvSpPr>
        <p:spPr>
          <a:xfrm rot="16200000" flipV="1">
            <a:off x="-2481504" y="2938221"/>
            <a:ext cx="6396519" cy="14430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856" y="0"/>
                </a:lnTo>
                <a:lnTo>
                  <a:pt x="0" y="21436"/>
                </a:lnTo>
                <a:lnTo>
                  <a:pt x="0" y="21600"/>
                </a:lnTo>
                <a:close/>
              </a:path>
            </a:pathLst>
          </a:custGeom>
          <a:solidFill>
            <a:srgbClr val="3A3A3A"/>
          </a:solidFill>
          <a:ln w="12700">
            <a:miter lim="400000"/>
          </a:ln>
        </p:spPr>
        <p:txBody>
          <a:bodyPr lIns="45719" rIns="45719" anchor="ctr"/>
          <a:lstStyle/>
          <a:p>
            <a:pPr algn="ctr">
              <a:defRPr>
                <a:solidFill>
                  <a:srgbClr val="FFFFFF"/>
                </a:solidFill>
              </a:defRPr>
            </a:pPr>
          </a:p>
        </p:txBody>
      </p:sp>
      <p:sp>
        <p:nvSpPr>
          <p:cNvPr id="11" name="Shape 153"/>
          <p:cNvSpPr/>
          <p:nvPr/>
        </p:nvSpPr>
        <p:spPr>
          <a:xfrm flipH="1" flipV="1">
            <a:off x="204635" y="-19050"/>
            <a:ext cx="1103204" cy="2419075"/>
          </a:xfrm>
          <a:prstGeom prst="line">
            <a:avLst/>
          </a:prstGeom>
          <a:ln>
            <a:solidFill>
              <a:srgbClr val="3A3A3A"/>
            </a:solidFill>
            <a:bevel/>
          </a:ln>
        </p:spPr>
        <p:txBody>
          <a:bodyPr lIns="45719" rIns="45719"/>
          <a:lstStyle/>
          <a:p>
            <a:pPr defTabSz="457200">
              <a:defRPr sz="1200">
                <a:latin typeface="+mj-lt"/>
                <a:ea typeface="+mj-ea"/>
                <a:cs typeface="+mj-cs"/>
                <a:sym typeface="Helvetica"/>
              </a:defRPr>
            </a:pPr>
          </a:p>
        </p:txBody>
      </p:sp>
      <p:sp>
        <p:nvSpPr>
          <p:cNvPr id="12" name="Shape 154"/>
          <p:cNvSpPr/>
          <p:nvPr/>
        </p:nvSpPr>
        <p:spPr>
          <a:xfrm>
            <a:off x="3733110" y="3009213"/>
            <a:ext cx="861772" cy="1015663"/>
          </a:xfrm>
          <a:prstGeom prst="rect">
            <a:avLst/>
          </a:prstGeom>
          <a:ln w="12700">
            <a:miter lim="400000"/>
          </a:ln>
        </p:spPr>
        <p:txBody>
          <a:bodyPr wrap="none" lIns="45719" rIns="45719">
            <a:spAutoFit/>
          </a:bodyPr>
          <a:lstStyle>
            <a:lvl1pPr>
              <a:defRPr sz="6000">
                <a:solidFill>
                  <a:srgbClr val="595959"/>
                </a:solidFill>
                <a:latin typeface="Yu Gothic UI Light"/>
                <a:ea typeface="Yu Gothic UI Light"/>
                <a:cs typeface="Yu Gothic UI Light"/>
                <a:sym typeface="Yu Gothic UI Light"/>
              </a:defRPr>
            </a:lvl1pPr>
          </a:lstStyle>
          <a:p>
            <a:pPr>
              <a:defRPr sz="1800">
                <a:solidFill>
                  <a:srgbClr val="000000"/>
                </a:solidFill>
                <a:latin typeface="等线"/>
                <a:ea typeface="等线"/>
                <a:cs typeface="等线"/>
                <a:sym typeface="等线"/>
              </a:defRPr>
            </a:pPr>
            <a:r>
              <a:rPr sz="6000" dirty="0">
                <a:solidFill>
                  <a:srgbClr val="595959"/>
                </a:solidFill>
                <a:latin typeface="Yu Gothic UI Light"/>
                <a:ea typeface="Yu Gothic UI Light"/>
                <a:cs typeface="Yu Gothic UI Light"/>
                <a:sym typeface="Yu Gothic UI Light"/>
              </a:rPr>
              <a:t>0</a:t>
            </a:r>
            <a:r>
              <a:rPr lang="en-US" sz="6000" dirty="0">
                <a:solidFill>
                  <a:srgbClr val="595959"/>
                </a:solidFill>
                <a:latin typeface="Yu Gothic UI Light"/>
                <a:ea typeface="Yu Gothic UI Light"/>
                <a:cs typeface="Yu Gothic UI Light"/>
                <a:sym typeface="Yu Gothic UI Light"/>
              </a:rPr>
              <a:t>3</a:t>
            </a:r>
            <a:endParaRPr sz="6000" dirty="0">
              <a:solidFill>
                <a:srgbClr val="595959"/>
              </a:solidFill>
              <a:latin typeface="Yu Gothic UI Light"/>
              <a:ea typeface="Yu Gothic UI Light"/>
              <a:cs typeface="Yu Gothic UI Light"/>
              <a:sym typeface="Yu Gothic UI Light"/>
            </a:endParaRPr>
          </a:p>
        </p:txBody>
      </p:sp>
      <p:sp>
        <p:nvSpPr>
          <p:cNvPr id="14" name="Shape 156"/>
          <p:cNvSpPr/>
          <p:nvPr/>
        </p:nvSpPr>
        <p:spPr>
          <a:xfrm>
            <a:off x="4702131" y="2797431"/>
            <a:ext cx="1" cy="1425776"/>
          </a:xfrm>
          <a:prstGeom prst="line">
            <a:avLst/>
          </a:prstGeom>
          <a:ln>
            <a:solidFill>
              <a:srgbClr val="3A3A3A"/>
            </a:solidFill>
            <a:bevel/>
          </a:ln>
        </p:spPr>
        <p:txBody>
          <a:bodyPr lIns="45719" rIns="45719"/>
          <a:lstStyle/>
          <a:p>
            <a:pPr defTabSz="457200">
              <a:defRPr sz="1200">
                <a:latin typeface="+mj-lt"/>
                <a:ea typeface="+mj-ea"/>
                <a:cs typeface="+mj-cs"/>
                <a:sym typeface="Helvetica"/>
              </a:defRPr>
            </a:pPr>
          </a:p>
        </p:txBody>
      </p:sp>
      <p:sp>
        <p:nvSpPr>
          <p:cNvPr id="15" name="Shape 157"/>
          <p:cNvSpPr/>
          <p:nvPr/>
        </p:nvSpPr>
        <p:spPr>
          <a:xfrm rot="2700000">
            <a:off x="11716683" y="3016281"/>
            <a:ext cx="950634" cy="9506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008C9C-7E39-4704-AC6D-5D4774420910}" type="slidenum">
              <a:rPr lang="zh-CN" altLang="en-US" smtClean="0"/>
            </a:fld>
            <a:endParaRPr lang="zh-CN" altLang="en-US"/>
          </a:p>
        </p:txBody>
      </p:sp>
      <p:sp>
        <p:nvSpPr>
          <p:cNvPr id="8" name="Shape 150"/>
          <p:cNvSpPr/>
          <p:nvPr/>
        </p:nvSpPr>
        <p:spPr>
          <a:xfrm>
            <a:off x="2577744" y="1498563"/>
            <a:ext cx="4660491" cy="3770263"/>
          </a:xfrm>
          <a:prstGeom prst="rect">
            <a:avLst/>
          </a:prstGeom>
          <a:ln w="12700">
            <a:miter lim="400000"/>
          </a:ln>
        </p:spPr>
        <p:txBody>
          <a:bodyPr lIns="45719" rIns="45719">
            <a:spAutoFit/>
          </a:bodyPr>
          <a:lstStyle>
            <a:lvl1pPr>
              <a:defRPr sz="23900">
                <a:solidFill>
                  <a:srgbClr val="000000">
                    <a:alpha val="3000"/>
                  </a:srgbClr>
                </a:solidFill>
                <a:latin typeface="Arial Black" panose="020B0A04020102020204"/>
                <a:ea typeface="Arial Black" panose="020B0A04020102020204"/>
                <a:cs typeface="Arial Black" panose="020B0A04020102020204"/>
                <a:sym typeface="Arial Black" panose="020B0A04020102020204"/>
              </a:defRPr>
            </a:lvl1pPr>
          </a:lstStyle>
          <a:p>
            <a:pPr>
              <a:defRPr sz="1800">
                <a:solidFill>
                  <a:srgbClr val="000000"/>
                </a:solidFill>
                <a:latin typeface="等线"/>
                <a:ea typeface="等线"/>
                <a:cs typeface="等线"/>
                <a:sym typeface="等线"/>
              </a:defRPr>
            </a:pPr>
            <a:r>
              <a:rPr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rPr>
              <a:t>0</a:t>
            </a:r>
            <a:r>
              <a:rPr lang="en-US"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rPr>
              <a:t>4</a:t>
            </a:r>
            <a:endParaRPr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endParaRPr>
          </a:p>
        </p:txBody>
      </p:sp>
      <p:sp>
        <p:nvSpPr>
          <p:cNvPr id="9" name="Shape 151"/>
          <p:cNvSpPr/>
          <p:nvPr/>
        </p:nvSpPr>
        <p:spPr>
          <a:xfrm rot="16200000" flipV="1">
            <a:off x="-2413364" y="2408597"/>
            <a:ext cx="6260239" cy="144304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508"/>
                </a:lnTo>
                <a:lnTo>
                  <a:pt x="11177" y="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sp>
        <p:nvSpPr>
          <p:cNvPr id="10" name="Shape 152"/>
          <p:cNvSpPr/>
          <p:nvPr/>
        </p:nvSpPr>
        <p:spPr>
          <a:xfrm rot="16200000" flipV="1">
            <a:off x="-2481504" y="2938221"/>
            <a:ext cx="6396519" cy="14430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856" y="0"/>
                </a:lnTo>
                <a:lnTo>
                  <a:pt x="0" y="21436"/>
                </a:lnTo>
                <a:lnTo>
                  <a:pt x="0" y="21600"/>
                </a:lnTo>
                <a:close/>
              </a:path>
            </a:pathLst>
          </a:custGeom>
          <a:solidFill>
            <a:srgbClr val="3A3A3A"/>
          </a:solidFill>
          <a:ln w="12700">
            <a:miter lim="400000"/>
          </a:ln>
        </p:spPr>
        <p:txBody>
          <a:bodyPr lIns="45719" rIns="45719" anchor="ctr"/>
          <a:lstStyle/>
          <a:p>
            <a:pPr algn="ctr">
              <a:defRPr>
                <a:solidFill>
                  <a:srgbClr val="FFFFFF"/>
                </a:solidFill>
              </a:defRPr>
            </a:pPr>
          </a:p>
        </p:txBody>
      </p:sp>
      <p:sp>
        <p:nvSpPr>
          <p:cNvPr id="11" name="Shape 153"/>
          <p:cNvSpPr/>
          <p:nvPr/>
        </p:nvSpPr>
        <p:spPr>
          <a:xfrm flipH="1" flipV="1">
            <a:off x="204635" y="-19050"/>
            <a:ext cx="1103204" cy="2419075"/>
          </a:xfrm>
          <a:prstGeom prst="line">
            <a:avLst/>
          </a:prstGeom>
          <a:ln>
            <a:solidFill>
              <a:srgbClr val="3A3A3A"/>
            </a:solidFill>
            <a:bevel/>
          </a:ln>
        </p:spPr>
        <p:txBody>
          <a:bodyPr lIns="45719" rIns="45719"/>
          <a:lstStyle/>
          <a:p>
            <a:pPr defTabSz="457200">
              <a:defRPr sz="1200">
                <a:latin typeface="+mj-lt"/>
                <a:ea typeface="+mj-ea"/>
                <a:cs typeface="+mj-cs"/>
                <a:sym typeface="Helvetica"/>
              </a:defRPr>
            </a:pPr>
          </a:p>
        </p:txBody>
      </p:sp>
      <p:sp>
        <p:nvSpPr>
          <p:cNvPr id="12" name="Shape 154"/>
          <p:cNvSpPr/>
          <p:nvPr/>
        </p:nvSpPr>
        <p:spPr>
          <a:xfrm>
            <a:off x="3733110" y="3009213"/>
            <a:ext cx="861772" cy="1015663"/>
          </a:xfrm>
          <a:prstGeom prst="rect">
            <a:avLst/>
          </a:prstGeom>
          <a:ln w="12700">
            <a:miter lim="400000"/>
          </a:ln>
        </p:spPr>
        <p:txBody>
          <a:bodyPr wrap="none" lIns="45719" rIns="45719">
            <a:spAutoFit/>
          </a:bodyPr>
          <a:lstStyle>
            <a:lvl1pPr>
              <a:defRPr sz="6000">
                <a:solidFill>
                  <a:srgbClr val="595959"/>
                </a:solidFill>
                <a:latin typeface="Yu Gothic UI Light"/>
                <a:ea typeface="Yu Gothic UI Light"/>
                <a:cs typeface="Yu Gothic UI Light"/>
                <a:sym typeface="Yu Gothic UI Light"/>
              </a:defRPr>
            </a:lvl1pPr>
          </a:lstStyle>
          <a:p>
            <a:pPr>
              <a:defRPr sz="1800">
                <a:solidFill>
                  <a:srgbClr val="000000"/>
                </a:solidFill>
                <a:latin typeface="等线"/>
                <a:ea typeface="等线"/>
                <a:cs typeface="等线"/>
                <a:sym typeface="等线"/>
              </a:defRPr>
            </a:pPr>
            <a:r>
              <a:rPr sz="6000" dirty="0">
                <a:solidFill>
                  <a:srgbClr val="595959"/>
                </a:solidFill>
                <a:latin typeface="Yu Gothic UI Light"/>
                <a:ea typeface="Yu Gothic UI Light"/>
                <a:cs typeface="Yu Gothic UI Light"/>
                <a:sym typeface="Yu Gothic UI Light"/>
              </a:rPr>
              <a:t>0</a:t>
            </a:r>
            <a:r>
              <a:rPr lang="en-US" sz="6000" dirty="0">
                <a:solidFill>
                  <a:srgbClr val="595959"/>
                </a:solidFill>
                <a:latin typeface="Yu Gothic UI Light"/>
                <a:ea typeface="Yu Gothic UI Light"/>
                <a:cs typeface="Yu Gothic UI Light"/>
                <a:sym typeface="Yu Gothic UI Light"/>
              </a:rPr>
              <a:t>4</a:t>
            </a:r>
            <a:endParaRPr sz="6000" dirty="0">
              <a:solidFill>
                <a:srgbClr val="595959"/>
              </a:solidFill>
              <a:latin typeface="Yu Gothic UI Light"/>
              <a:ea typeface="Yu Gothic UI Light"/>
              <a:cs typeface="Yu Gothic UI Light"/>
              <a:sym typeface="Yu Gothic UI Light"/>
            </a:endParaRPr>
          </a:p>
        </p:txBody>
      </p:sp>
      <p:sp>
        <p:nvSpPr>
          <p:cNvPr id="14" name="Shape 156"/>
          <p:cNvSpPr/>
          <p:nvPr/>
        </p:nvSpPr>
        <p:spPr>
          <a:xfrm>
            <a:off x="4702131" y="2797431"/>
            <a:ext cx="1" cy="1425776"/>
          </a:xfrm>
          <a:prstGeom prst="line">
            <a:avLst/>
          </a:prstGeom>
          <a:ln>
            <a:solidFill>
              <a:srgbClr val="3A3A3A"/>
            </a:solidFill>
            <a:bevel/>
          </a:ln>
        </p:spPr>
        <p:txBody>
          <a:bodyPr lIns="45719" rIns="45719"/>
          <a:lstStyle/>
          <a:p>
            <a:pPr defTabSz="457200">
              <a:defRPr sz="1200">
                <a:latin typeface="+mj-lt"/>
                <a:ea typeface="+mj-ea"/>
                <a:cs typeface="+mj-cs"/>
                <a:sym typeface="Helvetica"/>
              </a:defRPr>
            </a:pPr>
          </a:p>
        </p:txBody>
      </p:sp>
      <p:sp>
        <p:nvSpPr>
          <p:cNvPr id="15" name="Shape 157"/>
          <p:cNvSpPr/>
          <p:nvPr/>
        </p:nvSpPr>
        <p:spPr>
          <a:xfrm rot="2700000">
            <a:off x="11716683" y="3016281"/>
            <a:ext cx="950634" cy="9506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BFE38245-A9DE-4EDA-820F-2BAEEFBF20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008C9C-7E39-4704-AC6D-5D4774420910}" type="slidenum">
              <a:rPr lang="zh-CN" altLang="en-US" smtClean="0"/>
            </a:fld>
            <a:endParaRPr lang="zh-CN" altLang="en-US"/>
          </a:p>
        </p:txBody>
      </p:sp>
      <p:sp>
        <p:nvSpPr>
          <p:cNvPr id="8" name="Shape 150"/>
          <p:cNvSpPr/>
          <p:nvPr/>
        </p:nvSpPr>
        <p:spPr>
          <a:xfrm>
            <a:off x="2577744" y="1498563"/>
            <a:ext cx="4660491" cy="3770263"/>
          </a:xfrm>
          <a:prstGeom prst="rect">
            <a:avLst/>
          </a:prstGeom>
          <a:ln w="12700">
            <a:miter lim="400000"/>
          </a:ln>
        </p:spPr>
        <p:txBody>
          <a:bodyPr lIns="45719" rIns="45719">
            <a:spAutoFit/>
          </a:bodyPr>
          <a:lstStyle>
            <a:lvl1pPr>
              <a:defRPr sz="23900">
                <a:solidFill>
                  <a:srgbClr val="000000">
                    <a:alpha val="3000"/>
                  </a:srgbClr>
                </a:solidFill>
                <a:latin typeface="Arial Black" panose="020B0A04020102020204"/>
                <a:ea typeface="Arial Black" panose="020B0A04020102020204"/>
                <a:cs typeface="Arial Black" panose="020B0A04020102020204"/>
                <a:sym typeface="Arial Black" panose="020B0A04020102020204"/>
              </a:defRPr>
            </a:lvl1pPr>
          </a:lstStyle>
          <a:p>
            <a:pPr>
              <a:defRPr sz="1800">
                <a:solidFill>
                  <a:srgbClr val="000000"/>
                </a:solidFill>
                <a:latin typeface="等线"/>
                <a:ea typeface="等线"/>
                <a:cs typeface="等线"/>
                <a:sym typeface="等线"/>
              </a:defRPr>
            </a:pPr>
            <a:r>
              <a:rPr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rPr>
              <a:t>0</a:t>
            </a:r>
            <a:r>
              <a:rPr lang="en-US"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rPr>
              <a:t>5</a:t>
            </a:r>
            <a:endParaRPr sz="23900" dirty="0">
              <a:solidFill>
                <a:srgbClr val="000000">
                  <a:alpha val="3000"/>
                </a:srgbClr>
              </a:solidFill>
              <a:latin typeface="Arial Black" panose="020B0A04020102020204"/>
              <a:ea typeface="Arial Black" panose="020B0A04020102020204"/>
              <a:cs typeface="Arial Black" panose="020B0A04020102020204"/>
              <a:sym typeface="Arial Black" panose="020B0A04020102020204"/>
            </a:endParaRPr>
          </a:p>
        </p:txBody>
      </p:sp>
      <p:sp>
        <p:nvSpPr>
          <p:cNvPr id="9" name="Shape 151"/>
          <p:cNvSpPr/>
          <p:nvPr/>
        </p:nvSpPr>
        <p:spPr>
          <a:xfrm rot="16200000" flipV="1">
            <a:off x="-2413364" y="2408597"/>
            <a:ext cx="6260239" cy="144304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508"/>
                </a:lnTo>
                <a:lnTo>
                  <a:pt x="11177" y="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sp>
        <p:nvSpPr>
          <p:cNvPr id="10" name="Shape 152"/>
          <p:cNvSpPr/>
          <p:nvPr/>
        </p:nvSpPr>
        <p:spPr>
          <a:xfrm rot="16200000" flipV="1">
            <a:off x="-2481504" y="2938221"/>
            <a:ext cx="6396519" cy="14430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856" y="0"/>
                </a:lnTo>
                <a:lnTo>
                  <a:pt x="0" y="21436"/>
                </a:lnTo>
                <a:lnTo>
                  <a:pt x="0" y="21600"/>
                </a:lnTo>
                <a:close/>
              </a:path>
            </a:pathLst>
          </a:custGeom>
          <a:solidFill>
            <a:srgbClr val="3A3A3A"/>
          </a:solidFill>
          <a:ln w="12700">
            <a:miter lim="400000"/>
          </a:ln>
        </p:spPr>
        <p:txBody>
          <a:bodyPr lIns="45719" rIns="45719" anchor="ctr"/>
          <a:lstStyle/>
          <a:p>
            <a:pPr algn="ctr">
              <a:defRPr>
                <a:solidFill>
                  <a:srgbClr val="FFFFFF"/>
                </a:solidFill>
              </a:defRPr>
            </a:pPr>
          </a:p>
        </p:txBody>
      </p:sp>
      <p:sp>
        <p:nvSpPr>
          <p:cNvPr id="11" name="Shape 153"/>
          <p:cNvSpPr/>
          <p:nvPr/>
        </p:nvSpPr>
        <p:spPr>
          <a:xfrm flipH="1" flipV="1">
            <a:off x="204635" y="-19050"/>
            <a:ext cx="1103204" cy="2419075"/>
          </a:xfrm>
          <a:prstGeom prst="line">
            <a:avLst/>
          </a:prstGeom>
          <a:ln>
            <a:solidFill>
              <a:srgbClr val="3A3A3A"/>
            </a:solidFill>
            <a:bevel/>
          </a:ln>
        </p:spPr>
        <p:txBody>
          <a:bodyPr lIns="45719" rIns="45719"/>
          <a:lstStyle/>
          <a:p>
            <a:pPr defTabSz="457200">
              <a:defRPr sz="1200">
                <a:latin typeface="+mj-lt"/>
                <a:ea typeface="+mj-ea"/>
                <a:cs typeface="+mj-cs"/>
                <a:sym typeface="Helvetica"/>
              </a:defRPr>
            </a:pPr>
          </a:p>
        </p:txBody>
      </p:sp>
      <p:sp>
        <p:nvSpPr>
          <p:cNvPr id="12" name="Shape 154"/>
          <p:cNvSpPr/>
          <p:nvPr/>
        </p:nvSpPr>
        <p:spPr>
          <a:xfrm>
            <a:off x="3733110" y="3009213"/>
            <a:ext cx="861772" cy="1015663"/>
          </a:xfrm>
          <a:prstGeom prst="rect">
            <a:avLst/>
          </a:prstGeom>
          <a:ln w="12700">
            <a:miter lim="400000"/>
          </a:ln>
        </p:spPr>
        <p:txBody>
          <a:bodyPr wrap="none" lIns="45719" rIns="45719">
            <a:spAutoFit/>
          </a:bodyPr>
          <a:lstStyle>
            <a:lvl1pPr>
              <a:defRPr sz="6000">
                <a:solidFill>
                  <a:srgbClr val="595959"/>
                </a:solidFill>
                <a:latin typeface="Yu Gothic UI Light"/>
                <a:ea typeface="Yu Gothic UI Light"/>
                <a:cs typeface="Yu Gothic UI Light"/>
                <a:sym typeface="Yu Gothic UI Light"/>
              </a:defRPr>
            </a:lvl1pPr>
          </a:lstStyle>
          <a:p>
            <a:pPr>
              <a:defRPr sz="1800">
                <a:solidFill>
                  <a:srgbClr val="000000"/>
                </a:solidFill>
                <a:latin typeface="等线"/>
                <a:ea typeface="等线"/>
                <a:cs typeface="等线"/>
                <a:sym typeface="等线"/>
              </a:defRPr>
            </a:pPr>
            <a:r>
              <a:rPr sz="6000" dirty="0">
                <a:solidFill>
                  <a:srgbClr val="595959"/>
                </a:solidFill>
                <a:latin typeface="Yu Gothic UI Light"/>
                <a:ea typeface="Yu Gothic UI Light"/>
                <a:cs typeface="Yu Gothic UI Light"/>
                <a:sym typeface="Yu Gothic UI Light"/>
              </a:rPr>
              <a:t>0</a:t>
            </a:r>
            <a:r>
              <a:rPr lang="en-US" sz="6000" dirty="0">
                <a:solidFill>
                  <a:srgbClr val="595959"/>
                </a:solidFill>
                <a:latin typeface="Yu Gothic UI Light"/>
                <a:ea typeface="Yu Gothic UI Light"/>
                <a:cs typeface="Yu Gothic UI Light"/>
                <a:sym typeface="Yu Gothic UI Light"/>
              </a:rPr>
              <a:t>5</a:t>
            </a:r>
            <a:endParaRPr sz="6000" dirty="0">
              <a:solidFill>
                <a:srgbClr val="595959"/>
              </a:solidFill>
              <a:latin typeface="Yu Gothic UI Light"/>
              <a:ea typeface="Yu Gothic UI Light"/>
              <a:cs typeface="Yu Gothic UI Light"/>
              <a:sym typeface="Yu Gothic UI Light"/>
            </a:endParaRPr>
          </a:p>
        </p:txBody>
      </p:sp>
      <p:sp>
        <p:nvSpPr>
          <p:cNvPr id="14" name="Shape 156"/>
          <p:cNvSpPr/>
          <p:nvPr/>
        </p:nvSpPr>
        <p:spPr>
          <a:xfrm>
            <a:off x="4702131" y="2797431"/>
            <a:ext cx="1" cy="1425776"/>
          </a:xfrm>
          <a:prstGeom prst="line">
            <a:avLst/>
          </a:prstGeom>
          <a:ln>
            <a:solidFill>
              <a:srgbClr val="3A3A3A"/>
            </a:solidFill>
            <a:bevel/>
          </a:ln>
        </p:spPr>
        <p:txBody>
          <a:bodyPr lIns="45719" rIns="45719"/>
          <a:lstStyle/>
          <a:p>
            <a:pPr defTabSz="457200">
              <a:defRPr sz="1200">
                <a:latin typeface="+mj-lt"/>
                <a:ea typeface="+mj-ea"/>
                <a:cs typeface="+mj-cs"/>
                <a:sym typeface="Helvetica"/>
              </a:defRPr>
            </a:pPr>
          </a:p>
        </p:txBody>
      </p:sp>
      <p:sp>
        <p:nvSpPr>
          <p:cNvPr id="15" name="Shape 157"/>
          <p:cNvSpPr/>
          <p:nvPr/>
        </p:nvSpPr>
        <p:spPr>
          <a:xfrm rot="2700000">
            <a:off x="11716683" y="3016281"/>
            <a:ext cx="950634" cy="9506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21600"/>
                </a:lnTo>
                <a:close/>
              </a:path>
            </a:pathLst>
          </a:custGeom>
          <a:solidFill>
            <a:srgbClr val="8FD300"/>
          </a:solidFill>
          <a:ln w="12700">
            <a:miter lim="400000"/>
          </a:ln>
        </p:spPr>
        <p:txBody>
          <a:bodyPr lIns="45719" rIns="45719" anchor="ctr"/>
          <a:lstStyle/>
          <a:p>
            <a:pPr>
              <a:defRPr>
                <a:solidFill>
                  <a:srgbClr val="FFFFFF"/>
                </a:solidFill>
              </a:defRPr>
            </a:p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38245-A9DE-4EDA-820F-2BAEEFBF20A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08C9C-7E39-4704-AC6D-5D477442091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4.svg"/><Relationship Id="rId7" Type="http://schemas.openxmlformats.org/officeDocument/2006/relationships/image" Target="../media/image34.png"/><Relationship Id="rId6" Type="http://schemas.openxmlformats.org/officeDocument/2006/relationships/image" Target="../media/image3.svg"/><Relationship Id="rId5" Type="http://schemas.openxmlformats.org/officeDocument/2006/relationships/image" Target="../media/image33.png"/><Relationship Id="rId4" Type="http://schemas.openxmlformats.org/officeDocument/2006/relationships/image" Target="../media/image2.svg"/><Relationship Id="rId3" Type="http://schemas.openxmlformats.org/officeDocument/2006/relationships/image" Target="../media/image32.png"/><Relationship Id="rId2" Type="http://schemas.openxmlformats.org/officeDocument/2006/relationships/image" Target="../media/image1.svg"/><Relationship Id="rId13" Type="http://schemas.openxmlformats.org/officeDocument/2006/relationships/slideLayout" Target="../slideLayouts/slideLayout4.xml"/><Relationship Id="rId12" Type="http://schemas.openxmlformats.org/officeDocument/2006/relationships/image" Target="../media/image6.svg"/><Relationship Id="rId11" Type="http://schemas.openxmlformats.org/officeDocument/2006/relationships/image" Target="../media/image36.png"/><Relationship Id="rId10" Type="http://schemas.openxmlformats.org/officeDocument/2006/relationships/image" Target="../media/image5.svg"/><Relationship Id="rId1"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9.png"/><Relationship Id="rId1"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9" Type="http://schemas.openxmlformats.org/officeDocument/2006/relationships/diagramColors" Target="../diagrams/colors3.xml"/><Relationship Id="rId8" Type="http://schemas.openxmlformats.org/officeDocument/2006/relationships/diagramQuickStyle" Target="../diagrams/quickStyle3.xml"/><Relationship Id="rId7" Type="http://schemas.openxmlformats.org/officeDocument/2006/relationships/diagramLayout" Target="../diagrams/layout3.xml"/><Relationship Id="rId6" Type="http://schemas.openxmlformats.org/officeDocument/2006/relationships/diagramData" Target="../diagrams/data3.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1" Type="http://schemas.openxmlformats.org/officeDocument/2006/relationships/slideLayout" Target="../slideLayouts/slideLayout4.xml"/><Relationship Id="rId10" Type="http://schemas.microsoft.com/office/2007/relationships/diagramDrawing" Target="../diagrams/drawing3.xml"/><Relationship Id="rId1"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9" Type="http://schemas.openxmlformats.org/officeDocument/2006/relationships/image" Target="../media/image54.png"/><Relationship Id="rId8" Type="http://schemas.openxmlformats.org/officeDocument/2006/relationships/image" Target="../media/image53.png"/><Relationship Id="rId7" Type="http://schemas.openxmlformats.org/officeDocument/2006/relationships/image" Target="../media/image52.png"/><Relationship Id="rId6" Type="http://schemas.openxmlformats.org/officeDocument/2006/relationships/image" Target="../media/image51.jpeg"/><Relationship Id="rId54" Type="http://schemas.openxmlformats.org/officeDocument/2006/relationships/slideLayout" Target="../slideLayouts/slideLayout4.xml"/><Relationship Id="rId53" Type="http://schemas.openxmlformats.org/officeDocument/2006/relationships/image" Target="../media/image98.png"/><Relationship Id="rId52" Type="http://schemas.openxmlformats.org/officeDocument/2006/relationships/image" Target="../media/image97.png"/><Relationship Id="rId51" Type="http://schemas.openxmlformats.org/officeDocument/2006/relationships/image" Target="../media/image96.png"/><Relationship Id="rId50" Type="http://schemas.openxmlformats.org/officeDocument/2006/relationships/image" Target="../media/image95.png"/><Relationship Id="rId5" Type="http://schemas.openxmlformats.org/officeDocument/2006/relationships/image" Target="../media/image50.png"/><Relationship Id="rId49" Type="http://schemas.openxmlformats.org/officeDocument/2006/relationships/image" Target="../media/image94.png"/><Relationship Id="rId48" Type="http://schemas.openxmlformats.org/officeDocument/2006/relationships/image" Target="../media/image93.png"/><Relationship Id="rId47" Type="http://schemas.openxmlformats.org/officeDocument/2006/relationships/image" Target="../media/image92.png"/><Relationship Id="rId46" Type="http://schemas.openxmlformats.org/officeDocument/2006/relationships/image" Target="../media/image91.png"/><Relationship Id="rId45" Type="http://schemas.openxmlformats.org/officeDocument/2006/relationships/image" Target="../media/image90.png"/><Relationship Id="rId44" Type="http://schemas.openxmlformats.org/officeDocument/2006/relationships/image" Target="../media/image89.png"/><Relationship Id="rId43" Type="http://schemas.openxmlformats.org/officeDocument/2006/relationships/image" Target="../media/image88.png"/><Relationship Id="rId42" Type="http://schemas.openxmlformats.org/officeDocument/2006/relationships/image" Target="../media/image87.png"/><Relationship Id="rId41" Type="http://schemas.openxmlformats.org/officeDocument/2006/relationships/image" Target="../media/image86.png"/><Relationship Id="rId40" Type="http://schemas.openxmlformats.org/officeDocument/2006/relationships/image" Target="../media/image85.png"/><Relationship Id="rId4" Type="http://schemas.openxmlformats.org/officeDocument/2006/relationships/image" Target="../media/image49.png"/><Relationship Id="rId39" Type="http://schemas.openxmlformats.org/officeDocument/2006/relationships/image" Target="../media/image84.png"/><Relationship Id="rId38" Type="http://schemas.openxmlformats.org/officeDocument/2006/relationships/image" Target="../media/image83.png"/><Relationship Id="rId37" Type="http://schemas.openxmlformats.org/officeDocument/2006/relationships/image" Target="../media/image82.png"/><Relationship Id="rId36" Type="http://schemas.openxmlformats.org/officeDocument/2006/relationships/image" Target="../media/image81.png"/><Relationship Id="rId35" Type="http://schemas.openxmlformats.org/officeDocument/2006/relationships/image" Target="../media/image80.png"/><Relationship Id="rId34" Type="http://schemas.openxmlformats.org/officeDocument/2006/relationships/image" Target="../media/image79.png"/><Relationship Id="rId33" Type="http://schemas.openxmlformats.org/officeDocument/2006/relationships/image" Target="../media/image78.png"/><Relationship Id="rId32" Type="http://schemas.openxmlformats.org/officeDocument/2006/relationships/image" Target="../media/image77.jpeg"/><Relationship Id="rId31" Type="http://schemas.openxmlformats.org/officeDocument/2006/relationships/image" Target="../media/image76.jpeg"/><Relationship Id="rId30" Type="http://schemas.openxmlformats.org/officeDocument/2006/relationships/image" Target="../media/image75.png"/><Relationship Id="rId3" Type="http://schemas.openxmlformats.org/officeDocument/2006/relationships/image" Target="../media/image48.png"/><Relationship Id="rId29" Type="http://schemas.openxmlformats.org/officeDocument/2006/relationships/image" Target="../media/image74.png"/><Relationship Id="rId28" Type="http://schemas.openxmlformats.org/officeDocument/2006/relationships/image" Target="../media/image73.png"/><Relationship Id="rId27" Type="http://schemas.openxmlformats.org/officeDocument/2006/relationships/image" Target="../media/image72.png"/><Relationship Id="rId26" Type="http://schemas.openxmlformats.org/officeDocument/2006/relationships/image" Target="../media/image71.png"/><Relationship Id="rId25" Type="http://schemas.openxmlformats.org/officeDocument/2006/relationships/image" Target="../media/image70.png"/><Relationship Id="rId24" Type="http://schemas.openxmlformats.org/officeDocument/2006/relationships/image" Target="../media/image69.png"/><Relationship Id="rId23" Type="http://schemas.openxmlformats.org/officeDocument/2006/relationships/image" Target="../media/image68.png"/><Relationship Id="rId22" Type="http://schemas.openxmlformats.org/officeDocument/2006/relationships/image" Target="../media/image67.png"/><Relationship Id="rId21" Type="http://schemas.openxmlformats.org/officeDocument/2006/relationships/image" Target="../media/image66.jpeg"/><Relationship Id="rId20" Type="http://schemas.openxmlformats.org/officeDocument/2006/relationships/image" Target="../media/image65.png"/><Relationship Id="rId2" Type="http://schemas.openxmlformats.org/officeDocument/2006/relationships/image" Target="../media/image47.png"/><Relationship Id="rId19" Type="http://schemas.openxmlformats.org/officeDocument/2006/relationships/image" Target="../media/image64.png"/><Relationship Id="rId18" Type="http://schemas.openxmlformats.org/officeDocument/2006/relationships/image" Target="../media/image63.png"/><Relationship Id="rId17" Type="http://schemas.openxmlformats.org/officeDocument/2006/relationships/image" Target="../media/image62.png"/><Relationship Id="rId16" Type="http://schemas.openxmlformats.org/officeDocument/2006/relationships/image" Target="../media/image61.png"/><Relationship Id="rId15" Type="http://schemas.openxmlformats.org/officeDocument/2006/relationships/image" Target="../media/image60.png"/><Relationship Id="rId14" Type="http://schemas.openxmlformats.org/officeDocument/2006/relationships/image" Target="../media/image59.png"/><Relationship Id="rId13" Type="http://schemas.openxmlformats.org/officeDocument/2006/relationships/image" Target="../media/image58.png"/><Relationship Id="rId12" Type="http://schemas.openxmlformats.org/officeDocument/2006/relationships/image" Target="../media/image57.png"/><Relationship Id="rId11" Type="http://schemas.openxmlformats.org/officeDocument/2006/relationships/image" Target="../media/image56.jpeg"/><Relationship Id="rId10" Type="http://schemas.openxmlformats.org/officeDocument/2006/relationships/image" Target="../media/image55.jpeg"/><Relationship Id="rId1"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6.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9" Type="http://schemas.openxmlformats.org/officeDocument/2006/relationships/image" Target="../media/image23.jpeg"/><Relationship Id="rId8" Type="http://schemas.openxmlformats.org/officeDocument/2006/relationships/image" Target="../media/image22.jpeg"/><Relationship Id="rId7" Type="http://schemas.openxmlformats.org/officeDocument/2006/relationships/image" Target="../media/image21.jpe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png"/><Relationship Id="rId11" Type="http://schemas.openxmlformats.org/officeDocument/2006/relationships/slideLayout" Target="../slideLayouts/slideLayout21.xml"/><Relationship Id="rId10" Type="http://schemas.openxmlformats.org/officeDocument/2006/relationships/image" Target="../media/image24.jpe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4445" y="3013501"/>
            <a:ext cx="3865159" cy="830997"/>
          </a:xfrm>
          <a:prstGeom prst="rect">
            <a:avLst/>
          </a:prstGeom>
          <a:noFill/>
        </p:spPr>
        <p:txBody>
          <a:bodyPr wrap="square" rtlCol="0">
            <a:spAutoFit/>
          </a:bodyPr>
          <a:lstStyle/>
          <a:p>
            <a:r>
              <a:rPr kumimoji="1" lang="zh-CN" altLang="en-US" sz="4800" dirty="0">
                <a:solidFill>
                  <a:srgbClr val="3A3A3A"/>
                </a:solidFill>
                <a:latin typeface="微软雅黑" charset="-122"/>
                <a:ea typeface="微软雅黑" charset="-122"/>
                <a:cs typeface="微软雅黑" charset="-122"/>
              </a:rPr>
              <a:t>渗透测试服务</a:t>
            </a:r>
            <a:endParaRPr kumimoji="1" lang="zh-CN" altLang="en-US" sz="4800" dirty="0">
              <a:solidFill>
                <a:srgbClr val="3A3A3A"/>
              </a:solidFill>
              <a:latin typeface="微软雅黑" charset="-122"/>
              <a:ea typeface="微软雅黑" charset="-122"/>
              <a:cs typeface="微软雅黑"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p:cNvSpPr>
            <a:spLocks noChangeArrowheads="1"/>
          </p:cNvSpPr>
          <p:nvPr/>
        </p:nvSpPr>
        <p:spPr bwMode="auto">
          <a:xfrm>
            <a:off x="1571625" y="1850215"/>
            <a:ext cx="1819275" cy="1819275"/>
          </a:xfrm>
          <a:prstGeom prst="rect">
            <a:avLst/>
          </a:prstGeom>
          <a:solidFill>
            <a:srgbClr val="E8B16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9" name="矩形 2"/>
          <p:cNvSpPr>
            <a:spLocks noChangeArrowheads="1"/>
          </p:cNvSpPr>
          <p:nvPr/>
        </p:nvSpPr>
        <p:spPr bwMode="auto">
          <a:xfrm>
            <a:off x="1571625" y="3839353"/>
            <a:ext cx="1819275" cy="1819275"/>
          </a:xfrm>
          <a:prstGeom prst="rect">
            <a:avLst/>
          </a:prstGeom>
          <a:solidFill>
            <a:srgbClr val="519CD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直角三角形 3"/>
          <p:cNvSpPr>
            <a:spLocks noChangeArrowheads="1"/>
          </p:cNvSpPr>
          <p:nvPr/>
        </p:nvSpPr>
        <p:spPr bwMode="auto">
          <a:xfrm>
            <a:off x="1571625" y="3839353"/>
            <a:ext cx="1819275" cy="1819275"/>
          </a:xfrm>
          <a:prstGeom prst="rtTriangle">
            <a:avLst/>
          </a:prstGeom>
          <a:solidFill>
            <a:srgbClr val="3A87C5"/>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1" name="直角三角形 4"/>
          <p:cNvSpPr>
            <a:spLocks noChangeArrowheads="1"/>
          </p:cNvSpPr>
          <p:nvPr/>
        </p:nvSpPr>
        <p:spPr bwMode="auto">
          <a:xfrm>
            <a:off x="1571625" y="1850215"/>
            <a:ext cx="1819275" cy="1819275"/>
          </a:xfrm>
          <a:prstGeom prst="rtTriangle">
            <a:avLst/>
          </a:prstGeom>
          <a:solidFill>
            <a:srgbClr val="DDA44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2" name="矩形 5"/>
          <p:cNvSpPr>
            <a:spLocks noChangeArrowheads="1"/>
          </p:cNvSpPr>
          <p:nvPr/>
        </p:nvSpPr>
        <p:spPr bwMode="auto">
          <a:xfrm>
            <a:off x="3548063" y="1850215"/>
            <a:ext cx="6818312" cy="1819275"/>
          </a:xfrm>
          <a:prstGeom prst="rect">
            <a:avLst/>
          </a:prstGeom>
          <a:solidFill>
            <a:schemeClr val="bg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3" name="矩形 6"/>
          <p:cNvSpPr>
            <a:spLocks noChangeArrowheads="1"/>
          </p:cNvSpPr>
          <p:nvPr/>
        </p:nvSpPr>
        <p:spPr bwMode="auto">
          <a:xfrm>
            <a:off x="3548063" y="3839353"/>
            <a:ext cx="6818312" cy="1819275"/>
          </a:xfrm>
          <a:prstGeom prst="rect">
            <a:avLst/>
          </a:prstGeom>
          <a:solidFill>
            <a:schemeClr val="bg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itchFamily="2" charset="-122"/>
              <a:sym typeface="宋体" pitchFamily="2" charset="-122"/>
            </a:endParaRPr>
          </a:p>
        </p:txBody>
      </p:sp>
      <p:pic>
        <p:nvPicPr>
          <p:cNvPr id="14" name="Picture 5" descr="\\MAGNUM\Projects\Microsoft\Cloud Power FY12\Design\ICONS_PNG\Increase.png"/>
          <p:cNvPicPr>
            <a:picLocks noChangeAspect="1" noChangeArrowheads="1"/>
          </p:cNvPicPr>
          <p:nvPr/>
        </p:nvPicPr>
        <p:blipFill>
          <a:blip r:embed="rId1">
            <a:biLevel thresh="50000"/>
            <a:grayscl/>
            <a:extLst>
              <a:ext uri="{28A0092B-C50C-407E-A947-70E740481C1C}">
                <a14:useLocalDpi xmlns:a14="http://schemas.microsoft.com/office/drawing/2010/main" val="0"/>
              </a:ext>
            </a:extLst>
          </a:blip>
          <a:srcRect/>
          <a:stretch>
            <a:fillRect/>
          </a:stretch>
        </p:blipFill>
        <p:spPr bwMode="auto">
          <a:xfrm>
            <a:off x="1476375" y="1850215"/>
            <a:ext cx="19748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7"/>
          <p:cNvGrpSpPr>
            <a:grpSpLocks noChangeAspect="1"/>
          </p:cNvGrpSpPr>
          <p:nvPr/>
        </p:nvGrpSpPr>
        <p:grpSpPr bwMode="auto">
          <a:xfrm>
            <a:off x="1736725" y="4156853"/>
            <a:ext cx="1385888" cy="1263650"/>
            <a:chOff x="0" y="0"/>
            <a:chExt cx="1143803" cy="1041671"/>
          </a:xfrm>
        </p:grpSpPr>
        <p:pic>
          <p:nvPicPr>
            <p:cNvPr id="16" name="Picture 3" descr="\\MAGNUM\Projects\Microsoft\Cloud Power FY12\Design\ICONS_PNG\User.png"/>
            <p:cNvPicPr>
              <a:picLocks noChangeAspect="1" noChangeArrowheads="1"/>
            </p:cNvPicPr>
            <p:nvPr/>
          </p:nvPicPr>
          <p:blipFill>
            <a:blip r:embed="rId2" cstate="print">
              <a:biLevel thresh="50000"/>
              <a:grayscl/>
              <a:extLst>
                <a:ext uri="{28A0092B-C50C-407E-A947-70E740481C1C}">
                  <a14:useLocalDpi xmlns:a14="http://schemas.microsoft.com/office/drawing/2010/main" val="0"/>
                </a:ext>
              </a:extLst>
            </a:blip>
            <a:srcRect/>
            <a:stretch>
              <a:fillRect/>
            </a:stretch>
          </p:blipFill>
          <p:spPr bwMode="auto">
            <a:xfrm>
              <a:off x="0" y="0"/>
              <a:ext cx="1041942" cy="104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3" cstate="print">
              <a:biLevel thresh="50000"/>
              <a:grayscl/>
              <a:extLst>
                <a:ext uri="{28A0092B-C50C-407E-A947-70E740481C1C}">
                  <a14:useLocalDpi xmlns:a14="http://schemas.microsoft.com/office/drawing/2010/main" val="0"/>
                </a:ext>
              </a:extLst>
            </a:blip>
            <a:srcRect/>
            <a:stretch>
              <a:fillRect/>
            </a:stretch>
          </p:blipFill>
          <p:spPr bwMode="auto">
            <a:xfrm flipH="1">
              <a:off x="783131" y="231423"/>
              <a:ext cx="360672" cy="53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文本框 15"/>
          <p:cNvSpPr>
            <a:spLocks noChangeArrowheads="1"/>
          </p:cNvSpPr>
          <p:nvPr/>
        </p:nvSpPr>
        <p:spPr bwMode="auto">
          <a:xfrm>
            <a:off x="3860800" y="2114276"/>
            <a:ext cx="61928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rgbClr val="3A3838"/>
                </a:solidFill>
                <a:latin typeface="微软雅黑" charset="-122"/>
                <a:ea typeface="微软雅黑" charset="-122"/>
                <a:sym typeface="微软雅黑" charset="-122"/>
              </a:rPr>
              <a:t>全网目标渗透</a:t>
            </a:r>
            <a:endParaRPr lang="zh-CN" altLang="en-US" sz="2000" b="1" dirty="0">
              <a:solidFill>
                <a:srgbClr val="3A3838"/>
              </a:solidFill>
              <a:latin typeface="微软雅黑" charset="-122"/>
              <a:ea typeface="微软雅黑" charset="-122"/>
              <a:sym typeface="微软雅黑" charset="-122"/>
            </a:endParaRPr>
          </a:p>
          <a:p>
            <a:pPr indent="457200">
              <a:spcBef>
                <a:spcPts val="1200"/>
              </a:spcBef>
            </a:pPr>
            <a:r>
              <a:rPr lang="zh-CN" altLang="en-US" sz="2000" dirty="0">
                <a:solidFill>
                  <a:srgbClr val="3A3838"/>
                </a:solidFill>
                <a:latin typeface="微软雅黑" charset="-122"/>
                <a:ea typeface="微软雅黑" charset="-122"/>
                <a:sym typeface="微软雅黑" charset="-122"/>
              </a:rPr>
              <a:t>对企业全网络的安全进行综合评估与渗透测试，发现网络中存在的脆弱项与漏洞，使管理者明确全网面临威胁问题。</a:t>
            </a:r>
            <a:endParaRPr lang="zh-CN" altLang="en-US" sz="2000" dirty="0">
              <a:solidFill>
                <a:srgbClr val="3A3838"/>
              </a:solidFill>
              <a:latin typeface="微软雅黑" charset="-122"/>
              <a:ea typeface="微软雅黑" charset="-122"/>
              <a:sym typeface="微软雅黑" charset="-122"/>
            </a:endParaRPr>
          </a:p>
        </p:txBody>
      </p:sp>
      <p:sp>
        <p:nvSpPr>
          <p:cNvPr id="19" name="文本框 16"/>
          <p:cNvSpPr>
            <a:spLocks noChangeArrowheads="1"/>
          </p:cNvSpPr>
          <p:nvPr/>
        </p:nvSpPr>
        <p:spPr bwMode="auto">
          <a:xfrm>
            <a:off x="3860800" y="4240990"/>
            <a:ext cx="61928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rgbClr val="3A3838"/>
                </a:solidFill>
                <a:latin typeface="微软雅黑" charset="-122"/>
                <a:ea typeface="微软雅黑" charset="-122"/>
                <a:sym typeface="微软雅黑" charset="-122"/>
              </a:rPr>
              <a:t>单一目标渗透</a:t>
            </a:r>
            <a:endParaRPr lang="zh-CN" altLang="en-US" sz="2000" b="1" dirty="0">
              <a:solidFill>
                <a:srgbClr val="3A3838"/>
              </a:solidFill>
              <a:latin typeface="微软雅黑" charset="-122"/>
              <a:ea typeface="微软雅黑" charset="-122"/>
              <a:sym typeface="微软雅黑" charset="-122"/>
            </a:endParaRPr>
          </a:p>
          <a:p>
            <a:pPr indent="457200">
              <a:spcBef>
                <a:spcPts val="1200"/>
              </a:spcBef>
            </a:pPr>
            <a:r>
              <a:rPr lang="zh-CN" altLang="en-US" sz="2000" dirty="0">
                <a:solidFill>
                  <a:srgbClr val="3A3838"/>
                </a:solidFill>
                <a:latin typeface="微软雅黑" charset="-122"/>
                <a:ea typeface="微软雅黑" charset="-122"/>
                <a:sym typeface="微软雅黑" charset="-122"/>
              </a:rPr>
              <a:t>对单一系统进行渗透测试服务，通过人工手段发现该系统脆弱项，促进系统安全建设。</a:t>
            </a:r>
            <a:endParaRPr lang="zh-CN" altLang="en-US" sz="2000" dirty="0">
              <a:solidFill>
                <a:srgbClr val="3A3838"/>
              </a:solidFill>
              <a:latin typeface="微软雅黑" charset="-122"/>
              <a:ea typeface="微软雅黑" charset="-122"/>
              <a:sym typeface="微软雅黑" charset="-122"/>
            </a:endParaRPr>
          </a:p>
        </p:txBody>
      </p:sp>
      <p:sp>
        <p:nvSpPr>
          <p:cNvPr id="20" name="矩形 19"/>
          <p:cNvSpPr/>
          <p:nvPr/>
        </p:nvSpPr>
        <p:spPr>
          <a:xfrm>
            <a:off x="339270" y="300703"/>
            <a:ext cx="2339102"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渗透测试场景</a:t>
            </a:r>
            <a:endParaRPr lang="zh-CN" altLang="en-US" sz="2800" b="1" dirty="0">
              <a:solidFill>
                <a:srgbClr val="383838"/>
              </a:solidFill>
              <a:latin typeface="微软雅黑" charset="-122"/>
              <a:ea typeface="微软雅黑"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1"/>
          <p:cNvSpPr>
            <a:spLocks noChangeArrowheads="1"/>
          </p:cNvSpPr>
          <p:nvPr/>
        </p:nvSpPr>
        <p:spPr bwMode="auto">
          <a:xfrm>
            <a:off x="982334" y="2157591"/>
            <a:ext cx="3529193" cy="3530600"/>
          </a:xfrm>
          <a:prstGeom prst="ellipse">
            <a:avLst/>
          </a:prstGeom>
          <a:solidFill>
            <a:schemeClr val="accent6">
              <a:lumMod val="60000"/>
              <a:lumOff val="40000"/>
            </a:schemeClr>
          </a:solidFill>
          <a:ln>
            <a:noFill/>
          </a:ln>
        </p:spPr>
        <p:txBody>
          <a:bodyPr anchor="ctr"/>
          <a:lstStyle/>
          <a:p>
            <a:pPr algn="ctr"/>
            <a:endParaRPr lang="zh-CN" altLang="zh-CN">
              <a:solidFill>
                <a:srgbClr val="FFFFFF"/>
              </a:solidFill>
              <a:latin typeface="宋体" pitchFamily="2" charset="-122"/>
              <a:sym typeface="宋体" pitchFamily="2" charset="-122"/>
            </a:endParaRPr>
          </a:p>
        </p:txBody>
      </p:sp>
      <p:sp>
        <p:nvSpPr>
          <p:cNvPr id="24" name="任意多边形 2"/>
          <p:cNvSpPr>
            <a:spLocks noChangeArrowheads="1"/>
          </p:cNvSpPr>
          <p:nvPr/>
        </p:nvSpPr>
        <p:spPr bwMode="auto">
          <a:xfrm flipH="1">
            <a:off x="982334" y="2157591"/>
            <a:ext cx="1763893" cy="3530600"/>
          </a:xfrm>
          <a:custGeom>
            <a:avLst/>
            <a:gdLst>
              <a:gd name="T0" fmla="*/ 0 w 1629911"/>
              <a:gd name="T1" fmla="*/ 0 h 3259822"/>
              <a:gd name="T2" fmla="*/ 1629911 w 1629911"/>
              <a:gd name="T3" fmla="*/ 1629911 h 3259822"/>
              <a:gd name="T4" fmla="*/ 0 w 1629911"/>
              <a:gd name="T5" fmla="*/ 3259822 h 3259822"/>
              <a:gd name="T6" fmla="*/ 0 60000 65536"/>
              <a:gd name="T7" fmla="*/ 0 60000 65536"/>
              <a:gd name="T8" fmla="*/ 0 60000 65536"/>
              <a:gd name="T9" fmla="*/ 0 w 1629911"/>
              <a:gd name="T10" fmla="*/ 0 h 3259822"/>
              <a:gd name="T11" fmla="*/ 1629911 w 1629911"/>
              <a:gd name="T12" fmla="*/ 3259822 h 3259822"/>
            </a:gdLst>
            <a:ahLst/>
            <a:cxnLst>
              <a:cxn ang="T6">
                <a:pos x="T0" y="T1"/>
              </a:cxn>
              <a:cxn ang="T7">
                <a:pos x="T2" y="T3"/>
              </a:cxn>
              <a:cxn ang="T8">
                <a:pos x="T4" y="T5"/>
              </a:cxn>
            </a:cxnLst>
            <a:rect l="T9" t="T10" r="T11" b="T12"/>
            <a:pathLst>
              <a:path w="1629911" h="3259822">
                <a:moveTo>
                  <a:pt x="0" y="0"/>
                </a:moveTo>
                <a:cubicBezTo>
                  <a:pt x="900175" y="0"/>
                  <a:pt x="1629911" y="729736"/>
                  <a:pt x="1629911" y="1629911"/>
                </a:cubicBezTo>
                <a:cubicBezTo>
                  <a:pt x="1629911" y="2530086"/>
                  <a:pt x="900175" y="3259822"/>
                  <a:pt x="0" y="3259822"/>
                </a:cubicBezTo>
                <a:close/>
              </a:path>
            </a:pathLst>
          </a:custGeom>
          <a:solidFill>
            <a:schemeClr val="accent6">
              <a:lumMod val="75000"/>
            </a:schemeClr>
          </a:solidFill>
          <a:ln>
            <a:noFill/>
          </a:ln>
        </p:spPr>
        <p:txBody>
          <a:bodyPr anchor="ctr"/>
          <a:lstStyle/>
          <a:p>
            <a:pPr algn="ctr"/>
            <a:endParaRPr lang="zh-CN" altLang="zh-CN">
              <a:solidFill>
                <a:srgbClr val="FFFFFF"/>
              </a:solidFill>
              <a:latin typeface="宋体" pitchFamily="2" charset="-122"/>
              <a:sym typeface="宋体" pitchFamily="2" charset="-122"/>
            </a:endParaRPr>
          </a:p>
        </p:txBody>
      </p:sp>
      <p:sp>
        <p:nvSpPr>
          <p:cNvPr id="25" name="椭圆 8"/>
          <p:cNvSpPr>
            <a:spLocks noChangeArrowheads="1"/>
          </p:cNvSpPr>
          <p:nvPr/>
        </p:nvSpPr>
        <p:spPr bwMode="auto">
          <a:xfrm>
            <a:off x="4794250" y="1714718"/>
            <a:ext cx="674688" cy="676275"/>
          </a:xfrm>
          <a:prstGeom prst="ellipse">
            <a:avLst/>
          </a:prstGeom>
          <a:solidFill>
            <a:srgbClr val="519CD6"/>
          </a:solidFill>
          <a:ln w="12700" cap="flat" cmpd="sng">
            <a:solidFill>
              <a:srgbClr val="519CD6"/>
            </a:solidFill>
            <a:bevel/>
          </a:ln>
        </p:spPr>
        <p:txBody>
          <a:bodyPr anchor="ctr"/>
          <a:lstStyle/>
          <a:p>
            <a:pPr algn="ctr"/>
            <a:endParaRPr lang="zh-CN" altLang="zh-CN">
              <a:solidFill>
                <a:srgbClr val="FFFFFF"/>
              </a:solidFill>
              <a:latin typeface="宋体" pitchFamily="2" charset="-122"/>
              <a:sym typeface="宋体" pitchFamily="2" charset="-122"/>
            </a:endParaRPr>
          </a:p>
        </p:txBody>
      </p:sp>
      <p:sp>
        <p:nvSpPr>
          <p:cNvPr id="26" name="直接连接符 16"/>
          <p:cNvSpPr>
            <a:spLocks noChangeShapeType="1"/>
          </p:cNvSpPr>
          <p:nvPr/>
        </p:nvSpPr>
        <p:spPr bwMode="auto">
          <a:xfrm>
            <a:off x="5468938" y="2052856"/>
            <a:ext cx="1879600" cy="1587"/>
          </a:xfrm>
          <a:prstGeom prst="line">
            <a:avLst/>
          </a:prstGeom>
          <a:noFill/>
          <a:ln w="6350" cap="flat" cmpd="sng">
            <a:solidFill>
              <a:srgbClr val="519CD6"/>
            </a:solidFill>
            <a:bevel/>
          </a:ln>
          <a:extLst>
            <a:ext uri="{909E8E84-426E-40DD-AFC4-6F175D3DCCD1}">
              <a14:hiddenFill xmlns:a14="http://schemas.microsoft.com/office/drawing/2010/main">
                <a:noFill/>
              </a14:hiddenFill>
            </a:ext>
          </a:extLst>
        </p:spPr>
        <p:txBody>
          <a:bodyPr/>
          <a:lstStyle/>
          <a:p>
            <a:endParaRPr lang="zh-CN" altLang="en-US"/>
          </a:p>
        </p:txBody>
      </p:sp>
      <p:sp>
        <p:nvSpPr>
          <p:cNvPr id="27" name="直接连接符 17"/>
          <p:cNvSpPr>
            <a:spLocks noChangeShapeType="1"/>
          </p:cNvSpPr>
          <p:nvPr/>
        </p:nvSpPr>
        <p:spPr bwMode="auto">
          <a:xfrm>
            <a:off x="6497638" y="3797518"/>
            <a:ext cx="1879600" cy="0"/>
          </a:xfrm>
          <a:prstGeom prst="line">
            <a:avLst/>
          </a:prstGeom>
          <a:noFill/>
          <a:ln w="6350" cap="flat" cmpd="sng">
            <a:solidFill>
              <a:srgbClr val="E8B16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8" name="直接连接符 18"/>
          <p:cNvSpPr>
            <a:spLocks noChangeShapeType="1"/>
          </p:cNvSpPr>
          <p:nvPr/>
        </p:nvSpPr>
        <p:spPr bwMode="auto">
          <a:xfrm>
            <a:off x="5845175" y="5678706"/>
            <a:ext cx="1879600" cy="1587"/>
          </a:xfrm>
          <a:prstGeom prst="line">
            <a:avLst/>
          </a:prstGeom>
          <a:noFill/>
          <a:ln w="6350" cap="flat" cmpd="sng">
            <a:solidFill>
              <a:srgbClr val="519CD6"/>
            </a:solidFill>
            <a:bevel/>
          </a:ln>
          <a:extLst>
            <a:ext uri="{909E8E84-426E-40DD-AFC4-6F175D3DCCD1}">
              <a14:hiddenFill xmlns:a14="http://schemas.microsoft.com/office/drawing/2010/main">
                <a:noFill/>
              </a14:hiddenFill>
            </a:ext>
          </a:extLst>
        </p:spPr>
        <p:txBody>
          <a:bodyPr/>
          <a:lstStyle/>
          <a:p>
            <a:endParaRPr lang="zh-CN" altLang="en-US"/>
          </a:p>
        </p:txBody>
      </p:sp>
      <p:sp>
        <p:nvSpPr>
          <p:cNvPr id="29" name="文本框 19"/>
          <p:cNvSpPr>
            <a:spLocks noChangeArrowheads="1"/>
          </p:cNvSpPr>
          <p:nvPr/>
        </p:nvSpPr>
        <p:spPr bwMode="auto">
          <a:xfrm>
            <a:off x="5592618" y="1611531"/>
            <a:ext cx="45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rgbClr val="3A3A3A"/>
                </a:solidFill>
                <a:latin typeface="微软雅黑" charset="-122"/>
                <a:ea typeface="微软雅黑" charset="-122"/>
                <a:sym typeface="方正姚体" panose="02010601030101010101" pitchFamily="2" charset="-122"/>
              </a:rPr>
              <a:t>远程：</a:t>
            </a:r>
            <a:r>
              <a:rPr lang="zh-CN" altLang="en-US" dirty="0">
                <a:solidFill>
                  <a:srgbClr val="3A3A3A"/>
                </a:solidFill>
                <a:latin typeface="微软雅黑" charset="-122"/>
                <a:ea typeface="微软雅黑" charset="-122"/>
                <a:sym typeface="方正姚体" panose="02010601030101010101" pitchFamily="2" charset="-122"/>
              </a:rPr>
              <a:t>主要面向开</a:t>
            </a:r>
            <a:r>
              <a:rPr lang="zh-CN" altLang="en-US" dirty="0" smtClean="0">
                <a:solidFill>
                  <a:srgbClr val="3A3A3A"/>
                </a:solidFill>
                <a:latin typeface="微软雅黑" charset="-122"/>
                <a:ea typeface="微软雅黑" charset="-122"/>
                <a:sym typeface="方正姚体" panose="02010601030101010101" pitchFamily="2" charset="-122"/>
              </a:rPr>
              <a:t>放于互</a:t>
            </a:r>
            <a:r>
              <a:rPr lang="zh-CN" altLang="en-US" dirty="0">
                <a:solidFill>
                  <a:srgbClr val="3A3A3A"/>
                </a:solidFill>
                <a:latin typeface="微软雅黑" charset="-122"/>
                <a:ea typeface="微软雅黑" charset="-122"/>
                <a:sym typeface="方正姚体" panose="02010601030101010101" pitchFamily="2" charset="-122"/>
              </a:rPr>
              <a:t>联网的资产或系统；</a:t>
            </a:r>
            <a:endParaRPr lang="zh-CN" altLang="en-US" dirty="0">
              <a:solidFill>
                <a:srgbClr val="3A3A3A"/>
              </a:solidFill>
              <a:latin typeface="微软雅黑" charset="-122"/>
              <a:ea typeface="微软雅黑" charset="-122"/>
              <a:sym typeface="方正姚体" panose="02010601030101010101" pitchFamily="2" charset="-122"/>
            </a:endParaRPr>
          </a:p>
        </p:txBody>
      </p:sp>
      <p:sp>
        <p:nvSpPr>
          <p:cNvPr id="30" name="文本框 29"/>
          <p:cNvSpPr>
            <a:spLocks noChangeArrowheads="1"/>
          </p:cNvSpPr>
          <p:nvPr/>
        </p:nvSpPr>
        <p:spPr bwMode="auto">
          <a:xfrm>
            <a:off x="6872288" y="3125232"/>
            <a:ext cx="45875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rgbClr val="3A3A3A"/>
                </a:solidFill>
                <a:latin typeface="微软雅黑" charset="-122"/>
                <a:ea typeface="微软雅黑" charset="-122"/>
                <a:sym typeface="方正姚体" panose="02010601030101010101" pitchFamily="2" charset="-122"/>
              </a:rPr>
              <a:t>远程接入：</a:t>
            </a:r>
            <a:r>
              <a:rPr lang="zh-CN" altLang="en-US" dirty="0">
                <a:solidFill>
                  <a:srgbClr val="3A3A3A"/>
                </a:solidFill>
                <a:latin typeface="微软雅黑" charset="-122"/>
                <a:ea typeface="微软雅黑" charset="-122"/>
                <a:sym typeface="方正姚体" panose="02010601030101010101" pitchFamily="2" charset="-122"/>
              </a:rPr>
              <a:t>主要面向用户内部资产或系统，通过</a:t>
            </a:r>
            <a:r>
              <a:rPr lang="en-US" altLang="zh-CN" dirty="0">
                <a:solidFill>
                  <a:srgbClr val="3A3A3A"/>
                </a:solidFill>
                <a:latin typeface="微软雅黑" charset="-122"/>
                <a:ea typeface="微软雅黑" charset="-122"/>
                <a:sym typeface="方正姚体" panose="02010601030101010101" pitchFamily="2" charset="-122"/>
              </a:rPr>
              <a:t>VPN</a:t>
            </a:r>
            <a:r>
              <a:rPr lang="zh-CN" altLang="en-US" dirty="0">
                <a:solidFill>
                  <a:srgbClr val="3A3A3A"/>
                </a:solidFill>
                <a:latin typeface="微软雅黑" charset="-122"/>
                <a:ea typeface="微软雅黑" charset="-122"/>
                <a:sym typeface="方正姚体" panose="02010601030101010101" pitchFamily="2" charset="-122"/>
              </a:rPr>
              <a:t>的方式接入测试；</a:t>
            </a:r>
            <a:endParaRPr lang="zh-CN" altLang="en-US" dirty="0">
              <a:solidFill>
                <a:srgbClr val="3A3A3A"/>
              </a:solidFill>
              <a:latin typeface="微软雅黑" charset="-122"/>
              <a:ea typeface="微软雅黑" charset="-122"/>
              <a:sym typeface="方正姚体" panose="02010601030101010101" pitchFamily="2" charset="-122"/>
            </a:endParaRPr>
          </a:p>
        </p:txBody>
      </p:sp>
      <p:sp>
        <p:nvSpPr>
          <p:cNvPr id="31" name="文本框 32"/>
          <p:cNvSpPr>
            <a:spLocks noChangeArrowheads="1"/>
          </p:cNvSpPr>
          <p:nvPr/>
        </p:nvSpPr>
        <p:spPr bwMode="auto">
          <a:xfrm>
            <a:off x="6095206" y="4999939"/>
            <a:ext cx="46946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rgbClr val="3A3A3A"/>
                </a:solidFill>
                <a:latin typeface="微软雅黑" charset="-122"/>
                <a:ea typeface="微软雅黑" charset="-122"/>
                <a:sym typeface="方正姚体" panose="02010601030101010101" pitchFamily="2" charset="-122"/>
              </a:rPr>
              <a:t>本地：</a:t>
            </a:r>
            <a:r>
              <a:rPr lang="zh-CN" altLang="en-US" dirty="0">
                <a:solidFill>
                  <a:srgbClr val="3A3A3A"/>
                </a:solidFill>
                <a:latin typeface="微软雅黑" charset="-122"/>
                <a:ea typeface="微软雅黑" charset="-122"/>
                <a:sym typeface="方正姚体" panose="02010601030101010101" pitchFamily="2" charset="-122"/>
              </a:rPr>
              <a:t>主要面向用户内部资产或系统，为了保证安全性，在客户现场实施</a:t>
            </a:r>
            <a:endParaRPr lang="zh-CN" altLang="en-US" dirty="0">
              <a:solidFill>
                <a:srgbClr val="3A3A3A"/>
              </a:solidFill>
              <a:latin typeface="微软雅黑" charset="-122"/>
              <a:ea typeface="微软雅黑" charset="-122"/>
              <a:sym typeface="方正姚体" panose="02010601030101010101" pitchFamily="2" charset="-122"/>
            </a:endParaRPr>
          </a:p>
        </p:txBody>
      </p:sp>
      <p:sp>
        <p:nvSpPr>
          <p:cNvPr id="32" name="右箭头 33"/>
          <p:cNvSpPr>
            <a:spLocks noChangeArrowheads="1"/>
          </p:cNvSpPr>
          <p:nvPr/>
        </p:nvSpPr>
        <p:spPr bwMode="auto">
          <a:xfrm rot="19231963">
            <a:off x="4438650" y="2197318"/>
            <a:ext cx="365125" cy="388938"/>
          </a:xfrm>
          <a:prstGeom prst="rightArrow">
            <a:avLst>
              <a:gd name="adj1" fmla="val 50000"/>
              <a:gd name="adj2" fmla="val 50000"/>
            </a:avLst>
          </a:prstGeom>
          <a:solidFill>
            <a:srgbClr val="91827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3" name="右箭头 34"/>
          <p:cNvSpPr>
            <a:spLocks noChangeArrowheads="1"/>
          </p:cNvSpPr>
          <p:nvPr/>
        </p:nvSpPr>
        <p:spPr bwMode="auto">
          <a:xfrm>
            <a:off x="4953000" y="3616543"/>
            <a:ext cx="365125" cy="390525"/>
          </a:xfrm>
          <a:prstGeom prst="rightArrow">
            <a:avLst>
              <a:gd name="adj1" fmla="val 50000"/>
              <a:gd name="adj2" fmla="val 50000"/>
            </a:avLst>
          </a:prstGeom>
          <a:solidFill>
            <a:srgbClr val="91827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4" name="右箭头 35"/>
          <p:cNvSpPr>
            <a:spLocks noChangeArrowheads="1"/>
          </p:cNvSpPr>
          <p:nvPr/>
        </p:nvSpPr>
        <p:spPr bwMode="auto">
          <a:xfrm rot="2368497">
            <a:off x="4543425" y="5127843"/>
            <a:ext cx="365125" cy="390525"/>
          </a:xfrm>
          <a:prstGeom prst="rightArrow">
            <a:avLst>
              <a:gd name="adj1" fmla="val 50000"/>
              <a:gd name="adj2" fmla="val 50000"/>
            </a:avLst>
          </a:prstGeom>
          <a:solidFill>
            <a:srgbClr val="91827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5" name="椭圆 6"/>
          <p:cNvSpPr>
            <a:spLocks noChangeArrowheads="1"/>
          </p:cNvSpPr>
          <p:nvPr/>
        </p:nvSpPr>
        <p:spPr bwMode="auto">
          <a:xfrm>
            <a:off x="5519738" y="3226018"/>
            <a:ext cx="1150937" cy="1149350"/>
          </a:xfrm>
          <a:prstGeom prst="ellipse">
            <a:avLst/>
          </a:prstGeom>
          <a:solidFill>
            <a:srgbClr val="DDA44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6" name="椭圆 7"/>
          <p:cNvSpPr>
            <a:spLocks noChangeArrowheads="1"/>
          </p:cNvSpPr>
          <p:nvPr/>
        </p:nvSpPr>
        <p:spPr bwMode="auto">
          <a:xfrm>
            <a:off x="4953000" y="5229443"/>
            <a:ext cx="892175" cy="892175"/>
          </a:xfrm>
          <a:prstGeom prst="ellipse">
            <a:avLst/>
          </a:prstGeom>
          <a:solidFill>
            <a:srgbClr val="519CD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itchFamily="2" charset="-122"/>
              <a:sym typeface="宋体" pitchFamily="2" charset="-122"/>
            </a:endParaRPr>
          </a:p>
        </p:txBody>
      </p:sp>
      <p:pic>
        <p:nvPicPr>
          <p:cNvPr id="37" name="Picture 2" descr="\\MAGNUM\Projects\Microsoft\Cloud Power FY12\Design\ICONS_PNG\Tower.png"/>
          <p:cNvPicPr>
            <a:picLocks noChangeAspect="1" noChangeArrowheads="1"/>
          </p:cNvPicPr>
          <p:nvPr/>
        </p:nvPicPr>
        <p:blipFill>
          <a:blip r:embed="rId1" cstate="print">
            <a:biLevel thresh="25000"/>
            <a:extLst>
              <a:ext uri="{28A0092B-C50C-407E-A947-70E740481C1C}">
                <a14:useLocalDpi xmlns:a14="http://schemas.microsoft.com/office/drawing/2010/main" val="0"/>
              </a:ext>
            </a:extLst>
          </a:blip>
          <a:srcRect t="22057" b="22139"/>
          <a:stretch>
            <a:fillRect/>
          </a:stretch>
        </p:blipFill>
        <p:spPr bwMode="auto">
          <a:xfrm>
            <a:off x="1485572" y="3068856"/>
            <a:ext cx="2695813" cy="150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813" y="5396131"/>
            <a:ext cx="5889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reeform 18"/>
          <p:cNvSpPr>
            <a:spLocks noEditPoints="1" noChangeArrowheads="1"/>
          </p:cNvSpPr>
          <p:nvPr/>
        </p:nvSpPr>
        <p:spPr bwMode="auto">
          <a:xfrm>
            <a:off x="5835650" y="3441918"/>
            <a:ext cx="574675" cy="700088"/>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6"/>
              <a:gd name="T154" fmla="*/ 0 h 300"/>
              <a:gd name="T155" fmla="*/ 246 w 246"/>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82305" tIns="41153" rIns="82305" bIns="41153"/>
          <a:lstStyle/>
          <a:p>
            <a:endParaRPr lang="zh-CN" altLang="zh-CN" sz="10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pic>
        <p:nvPicPr>
          <p:cNvPr id="40" name="Picture 9" descr="\\MAGNUM\Projects\Microsoft\Cloud Power FY12\Design\Icons\PNGs\Optimized.png"/>
          <p:cNvPicPr>
            <a:picLocks noChangeAspect="1" noChangeArrowheads="1"/>
          </p:cNvPicPr>
          <p:nvPr/>
        </p:nvPicPr>
        <p:blipFill>
          <a:blip r:embed="rId3" cstate="print">
            <a:biLevel thresh="50000"/>
            <a:grayscl/>
            <a:extLst>
              <a:ext uri="{28A0092B-C50C-407E-A947-70E740481C1C}">
                <a14:useLocalDpi xmlns:a14="http://schemas.microsoft.com/office/drawing/2010/main" val="0"/>
              </a:ext>
            </a:extLst>
          </a:blip>
          <a:srcRect/>
          <a:stretch>
            <a:fillRect/>
          </a:stretch>
        </p:blipFill>
        <p:spPr bwMode="auto">
          <a:xfrm>
            <a:off x="4852988" y="1768693"/>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339270" y="300703"/>
            <a:ext cx="1620957"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服务方式</a:t>
            </a:r>
            <a:endParaRPr lang="zh-CN" altLang="en-US" sz="2800" b="1" dirty="0">
              <a:solidFill>
                <a:srgbClr val="383838"/>
              </a:solidFill>
              <a:latin typeface="微软雅黑" charset="-122"/>
              <a:ea typeface="微软雅黑"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41"/>
          <p:cNvSpPr>
            <a:spLocks noChangeArrowheads="1"/>
          </p:cNvSpPr>
          <p:nvPr/>
        </p:nvSpPr>
        <p:spPr bwMode="auto">
          <a:xfrm rot="11787854">
            <a:off x="2085135" y="2618393"/>
            <a:ext cx="417378" cy="417315"/>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endParaRPr>
          </a:p>
        </p:txBody>
      </p:sp>
      <p:sp>
        <p:nvSpPr>
          <p:cNvPr id="3" name="椭圆 42"/>
          <p:cNvSpPr>
            <a:spLocks noChangeArrowheads="1"/>
          </p:cNvSpPr>
          <p:nvPr/>
        </p:nvSpPr>
        <p:spPr bwMode="auto">
          <a:xfrm rot="11787854">
            <a:off x="670537" y="2191816"/>
            <a:ext cx="580371" cy="580283"/>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endParaRPr>
          </a:p>
        </p:txBody>
      </p:sp>
      <p:sp>
        <p:nvSpPr>
          <p:cNvPr id="4" name="椭圆 43"/>
          <p:cNvSpPr>
            <a:spLocks noChangeArrowheads="1"/>
          </p:cNvSpPr>
          <p:nvPr/>
        </p:nvSpPr>
        <p:spPr bwMode="auto">
          <a:xfrm rot="11787854">
            <a:off x="1916247" y="1554570"/>
            <a:ext cx="417378" cy="417315"/>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endParaRPr>
          </a:p>
        </p:txBody>
      </p:sp>
      <p:sp>
        <p:nvSpPr>
          <p:cNvPr id="5" name="椭圆 35"/>
          <p:cNvSpPr>
            <a:spLocks noChangeArrowheads="1"/>
          </p:cNvSpPr>
          <p:nvPr/>
        </p:nvSpPr>
        <p:spPr bwMode="auto">
          <a:xfrm rot="15142191">
            <a:off x="10056200" y="2212115"/>
            <a:ext cx="246380" cy="246005"/>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endParaRPr>
          </a:p>
        </p:txBody>
      </p:sp>
      <p:sp>
        <p:nvSpPr>
          <p:cNvPr id="6" name="椭圆 37"/>
          <p:cNvSpPr>
            <a:spLocks noChangeArrowheads="1"/>
          </p:cNvSpPr>
          <p:nvPr/>
        </p:nvSpPr>
        <p:spPr bwMode="auto">
          <a:xfrm rot="15142191">
            <a:off x="10519643" y="1778019"/>
            <a:ext cx="246380" cy="246005"/>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endParaRPr>
          </a:p>
        </p:txBody>
      </p:sp>
      <p:sp>
        <p:nvSpPr>
          <p:cNvPr id="7" name="椭圆 21"/>
          <p:cNvSpPr>
            <a:spLocks noChangeArrowheads="1"/>
          </p:cNvSpPr>
          <p:nvPr/>
        </p:nvSpPr>
        <p:spPr bwMode="auto">
          <a:xfrm rot="4000073">
            <a:off x="2028426" y="4547912"/>
            <a:ext cx="387806" cy="399183"/>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endParaRPr>
          </a:p>
        </p:txBody>
      </p:sp>
      <p:sp>
        <p:nvSpPr>
          <p:cNvPr id="8" name="椭圆 23"/>
          <p:cNvSpPr>
            <a:spLocks noChangeArrowheads="1"/>
          </p:cNvSpPr>
          <p:nvPr/>
        </p:nvSpPr>
        <p:spPr bwMode="auto">
          <a:xfrm rot="4000073">
            <a:off x="2491890" y="5632935"/>
            <a:ext cx="539251" cy="55507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endParaRPr>
          </a:p>
        </p:txBody>
      </p:sp>
      <p:sp>
        <p:nvSpPr>
          <p:cNvPr id="9" name="椭圆 24"/>
          <p:cNvSpPr>
            <a:spLocks noChangeArrowheads="1"/>
          </p:cNvSpPr>
          <p:nvPr/>
        </p:nvSpPr>
        <p:spPr bwMode="auto">
          <a:xfrm rot="4000073">
            <a:off x="1347017" y="5319806"/>
            <a:ext cx="387806" cy="399183"/>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endParaRPr>
          </a:p>
        </p:txBody>
      </p:sp>
      <p:grpSp>
        <p:nvGrpSpPr>
          <p:cNvPr id="10" name="组合 46"/>
          <p:cNvGrpSpPr/>
          <p:nvPr/>
        </p:nvGrpSpPr>
        <p:grpSpPr bwMode="auto">
          <a:xfrm rot="10604751">
            <a:off x="6257901" y="4920630"/>
            <a:ext cx="1831975" cy="844550"/>
            <a:chOff x="0" y="0"/>
            <a:chExt cx="1832234" cy="844139"/>
          </a:xfrm>
        </p:grpSpPr>
        <p:sp>
          <p:nvSpPr>
            <p:cNvPr id="11" name="椭圆 47"/>
            <p:cNvSpPr>
              <a:spLocks noChangeArrowheads="1"/>
            </p:cNvSpPr>
            <p:nvPr/>
          </p:nvSpPr>
          <p:spPr bwMode="auto">
            <a:xfrm rot="-9812146">
              <a:off x="1414797" y="426702"/>
              <a:ext cx="417437" cy="417437"/>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endParaRPr>
            </a:p>
          </p:txBody>
        </p:sp>
        <p:sp>
          <p:nvSpPr>
            <p:cNvPr id="12" name="椭圆 48"/>
            <p:cNvSpPr>
              <a:spLocks noChangeArrowheads="1"/>
            </p:cNvSpPr>
            <p:nvPr/>
          </p:nvSpPr>
          <p:spPr bwMode="auto">
            <a:xfrm rot="-9812146">
              <a:off x="0" y="0"/>
              <a:ext cx="580453" cy="580453"/>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algn="ctr" eaLnBrk="1" hangingPunct="1"/>
              <a:endParaRPr lang="zh-CN" altLang="zh-CN">
                <a:solidFill>
                  <a:srgbClr val="FFFFFF"/>
                </a:solidFill>
              </a:endParaRPr>
            </a:p>
          </p:txBody>
        </p:sp>
      </p:grpSp>
      <p:sp>
        <p:nvSpPr>
          <p:cNvPr id="13" name="矩形 12"/>
          <p:cNvSpPr/>
          <p:nvPr/>
        </p:nvSpPr>
        <p:spPr>
          <a:xfrm>
            <a:off x="339270" y="300703"/>
            <a:ext cx="1620957"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参考标准</a:t>
            </a:r>
            <a:endParaRPr lang="zh-CN" altLang="en-US" sz="2800" b="1" dirty="0">
              <a:solidFill>
                <a:srgbClr val="383838"/>
              </a:solidFill>
              <a:latin typeface="微软雅黑" charset="-122"/>
              <a:ea typeface="微软雅黑" charset="-122"/>
            </a:endParaRPr>
          </a:p>
        </p:txBody>
      </p:sp>
      <p:sp>
        <p:nvSpPr>
          <p:cNvPr id="14" name="矩形 13"/>
          <p:cNvSpPr/>
          <p:nvPr/>
        </p:nvSpPr>
        <p:spPr>
          <a:xfrm>
            <a:off x="935355" y="1106805"/>
            <a:ext cx="10302875" cy="5169535"/>
          </a:xfrm>
          <a:prstGeom prst="rect">
            <a:avLst/>
          </a:prstGeom>
        </p:spPr>
        <p:txBody>
          <a:bodyPr wrap="square">
            <a:spAutoFit/>
          </a:bodyPr>
          <a:lstStyle/>
          <a:p>
            <a:pPr lvl="0">
              <a:lnSpc>
                <a:spcPct val="150000"/>
              </a:lnSpc>
            </a:pPr>
            <a:r>
              <a:rPr altLang="zh-CN" sz="2000" kern="100" dirty="0">
                <a:latin typeface="微软雅黑" charset="-122"/>
                <a:ea typeface="微软雅黑" charset="-122"/>
                <a:cs typeface="Times New Roman" panose="02020603050405020304" pitchFamily="18" charset="0"/>
              </a:rPr>
              <a:t>《信息安全技术 网络安全漏洞标识与描述规范》（GB/T 28458-2020）</a:t>
            </a:r>
            <a:endParaRPr altLang="zh-CN" sz="2000" kern="100" dirty="0">
              <a:latin typeface="微软雅黑" charset="-122"/>
              <a:ea typeface="微软雅黑" charset="-122"/>
              <a:cs typeface="Times New Roman" panose="02020603050405020304" pitchFamily="18" charset="0"/>
            </a:endParaRPr>
          </a:p>
          <a:p>
            <a:pPr lvl="0">
              <a:lnSpc>
                <a:spcPct val="150000"/>
              </a:lnSpc>
            </a:pPr>
            <a:r>
              <a:rPr altLang="zh-CN" sz="2000" kern="100" dirty="0">
                <a:latin typeface="微软雅黑" charset="-122"/>
                <a:ea typeface="微软雅黑" charset="-122"/>
                <a:cs typeface="Times New Roman" panose="02020603050405020304" pitchFamily="18" charset="0"/>
              </a:rPr>
              <a:t>《信息安全技术 网络安全漏洞管理规范》（GB/T 30276-2020）</a:t>
            </a:r>
            <a:endParaRPr altLang="zh-CN" sz="2000" kern="100" dirty="0">
              <a:latin typeface="微软雅黑" charset="-122"/>
              <a:ea typeface="微软雅黑" charset="-122"/>
              <a:cs typeface="Times New Roman" panose="02020603050405020304" pitchFamily="18" charset="0"/>
            </a:endParaRPr>
          </a:p>
          <a:p>
            <a:pPr lvl="0">
              <a:lnSpc>
                <a:spcPct val="150000"/>
              </a:lnSpc>
            </a:pPr>
            <a:r>
              <a:rPr altLang="zh-CN" sz="2000" kern="100" dirty="0">
                <a:latin typeface="微软雅黑" charset="-122"/>
                <a:ea typeface="微软雅黑" charset="-122"/>
                <a:cs typeface="Times New Roman" panose="02020603050405020304" pitchFamily="18" charset="0"/>
              </a:rPr>
              <a:t>《信息安全技术 网络安全漏洞分类分级指南》（GB/T 30279-2020）</a:t>
            </a:r>
            <a:endParaRPr altLang="zh-CN" sz="2000" kern="100" dirty="0">
              <a:latin typeface="微软雅黑" charset="-122"/>
              <a:ea typeface="微软雅黑" charset="-122"/>
              <a:cs typeface="Times New Roman" panose="02020603050405020304" pitchFamily="18" charset="0"/>
            </a:endParaRPr>
          </a:p>
          <a:p>
            <a:pPr lvl="0">
              <a:lnSpc>
                <a:spcPct val="150000"/>
              </a:lnSpc>
            </a:pPr>
            <a:r>
              <a:rPr altLang="zh-CN" sz="2000" kern="100" dirty="0">
                <a:latin typeface="微软雅黑" charset="-122"/>
                <a:ea typeface="微软雅黑" charset="-122"/>
                <a:cs typeface="Times New Roman" panose="02020603050405020304" pitchFamily="18" charset="0"/>
              </a:rPr>
              <a:t>《信息安全技术 安全漏洞分类》（GB/T 33561-2017）</a:t>
            </a:r>
            <a:endParaRPr altLang="zh-CN" sz="2000" kern="100" dirty="0">
              <a:latin typeface="微软雅黑" charset="-122"/>
              <a:ea typeface="微软雅黑" charset="-122"/>
              <a:cs typeface="Times New Roman" panose="02020603050405020304" pitchFamily="18" charset="0"/>
            </a:endParaRPr>
          </a:p>
          <a:p>
            <a:pPr lvl="0">
              <a:lnSpc>
                <a:spcPct val="150000"/>
              </a:lnSpc>
            </a:pPr>
            <a:r>
              <a:rPr altLang="zh-CN" sz="2000" kern="100" dirty="0">
                <a:latin typeface="微软雅黑" charset="-122"/>
                <a:ea typeface="微软雅黑" charset="-122"/>
                <a:cs typeface="Times New Roman" panose="02020603050405020304" pitchFamily="18" charset="0"/>
              </a:rPr>
              <a:t>《信息安全技术 信息安全风险评估规范》（GB/T 20984-2007）</a:t>
            </a:r>
            <a:endParaRPr altLang="zh-CN" sz="2000" kern="100" dirty="0">
              <a:latin typeface="微软雅黑" charset="-122"/>
              <a:ea typeface="微软雅黑" charset="-122"/>
              <a:cs typeface="Times New Roman" panose="02020603050405020304" pitchFamily="18" charset="0"/>
            </a:endParaRPr>
          </a:p>
          <a:p>
            <a:pPr lvl="0">
              <a:lnSpc>
                <a:spcPct val="150000"/>
              </a:lnSpc>
            </a:pPr>
            <a:r>
              <a:rPr altLang="zh-CN" sz="2000" kern="100" dirty="0">
                <a:latin typeface="微软雅黑" charset="-122"/>
                <a:ea typeface="微软雅黑" charset="-122"/>
                <a:cs typeface="Times New Roman" panose="02020603050405020304" pitchFamily="18" charset="0"/>
              </a:rPr>
              <a:t>《信息安全技术 信息安全风险评估方法》（GB/T 20984-2022）</a:t>
            </a:r>
            <a:endParaRPr altLang="zh-CN" sz="2000" kern="100" dirty="0">
              <a:latin typeface="微软雅黑" charset="-122"/>
              <a:ea typeface="微软雅黑" charset="-122"/>
              <a:cs typeface="Times New Roman" panose="02020603050405020304" pitchFamily="18" charset="0"/>
            </a:endParaRPr>
          </a:p>
          <a:p>
            <a:pPr lvl="0">
              <a:lnSpc>
                <a:spcPct val="150000"/>
              </a:lnSpc>
            </a:pPr>
            <a:r>
              <a:rPr altLang="zh-CN" sz="2000" kern="100" dirty="0">
                <a:latin typeface="微软雅黑" charset="-122"/>
                <a:ea typeface="微软雅黑" charset="-122"/>
                <a:cs typeface="Times New Roman" panose="02020603050405020304" pitchFamily="18" charset="0"/>
              </a:rPr>
              <a:t>《信息技术 安全技术 信息安全管理体系要求》（GB/T 22080-2016）</a:t>
            </a:r>
            <a:endParaRPr altLang="zh-CN" sz="2000" kern="100" dirty="0">
              <a:latin typeface="微软雅黑" charset="-122"/>
              <a:ea typeface="微软雅黑" charset="-122"/>
              <a:cs typeface="Times New Roman" panose="02020603050405020304" pitchFamily="18" charset="0"/>
            </a:endParaRPr>
          </a:p>
          <a:p>
            <a:pPr lvl="0">
              <a:lnSpc>
                <a:spcPct val="150000"/>
              </a:lnSpc>
            </a:pPr>
            <a:r>
              <a:rPr altLang="zh-CN" sz="2000" kern="100" dirty="0">
                <a:latin typeface="微软雅黑" charset="-122"/>
                <a:ea typeface="微软雅黑" charset="-122"/>
                <a:cs typeface="Times New Roman" panose="02020603050405020304" pitchFamily="18" charset="0"/>
              </a:rPr>
              <a:t>《信息技术 安全技术 信息安全管理体系实施指南》（GB/T 31496-2015）</a:t>
            </a:r>
            <a:endParaRPr altLang="zh-CN" sz="2000" kern="100" dirty="0">
              <a:latin typeface="微软雅黑" charset="-122"/>
              <a:ea typeface="微软雅黑" charset="-122"/>
              <a:cs typeface="Times New Roman" panose="02020603050405020304" pitchFamily="18" charset="0"/>
            </a:endParaRPr>
          </a:p>
          <a:p>
            <a:pPr lvl="0">
              <a:lnSpc>
                <a:spcPct val="150000"/>
              </a:lnSpc>
            </a:pPr>
            <a:r>
              <a:rPr altLang="zh-CN" sz="2000" kern="100" dirty="0">
                <a:latin typeface="微软雅黑" charset="-122"/>
                <a:ea typeface="微软雅黑" charset="-122"/>
                <a:cs typeface="Times New Roman" panose="02020603050405020304" pitchFamily="18" charset="0"/>
              </a:rPr>
              <a:t>《ISO17799/BSI7799 信息安全管理体系》</a:t>
            </a:r>
            <a:endParaRPr altLang="zh-CN" sz="2000" kern="100" dirty="0">
              <a:latin typeface="微软雅黑" charset="-122"/>
              <a:ea typeface="微软雅黑" charset="-122"/>
              <a:cs typeface="Times New Roman" panose="02020603050405020304" pitchFamily="18" charset="0"/>
            </a:endParaRPr>
          </a:p>
          <a:p>
            <a:pPr lvl="0">
              <a:lnSpc>
                <a:spcPct val="150000"/>
              </a:lnSpc>
            </a:pPr>
            <a:r>
              <a:rPr altLang="zh-CN" sz="2000" kern="100" dirty="0">
                <a:latin typeface="微软雅黑" charset="-122"/>
                <a:ea typeface="微软雅黑" charset="-122"/>
                <a:cs typeface="Times New Roman" panose="02020603050405020304" pitchFamily="18" charset="0"/>
              </a:rPr>
              <a:t>《信息保障技术框架》（IATF）3.1版本</a:t>
            </a:r>
            <a:endParaRPr altLang="zh-CN" sz="2000" kern="100" dirty="0">
              <a:latin typeface="微软雅黑" charset="-122"/>
              <a:ea typeface="微软雅黑" charset="-122"/>
              <a:cs typeface="Times New Roman" panose="02020603050405020304" pitchFamily="18" charset="0"/>
            </a:endParaRPr>
          </a:p>
          <a:p>
            <a:pPr lvl="0">
              <a:lnSpc>
                <a:spcPct val="150000"/>
              </a:lnSpc>
            </a:pPr>
            <a:r>
              <a:rPr altLang="zh-CN" sz="2000" kern="100" dirty="0">
                <a:latin typeface="微软雅黑" charset="-122"/>
                <a:ea typeface="微软雅黑" charset="-122"/>
                <a:cs typeface="Times New Roman" panose="02020603050405020304" pitchFamily="18" charset="0"/>
              </a:rPr>
              <a:t>《信息安全技术信息系统安全等级保护基本要求》（GB/T 22239-2019）</a:t>
            </a:r>
            <a:endParaRPr altLang="zh-CN" sz="2000" kern="100" dirty="0">
              <a:latin typeface="微软雅黑" charset="-122"/>
              <a:ea typeface="微软雅黑"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40"/>
          <p:cNvSpPr/>
          <p:nvPr/>
        </p:nvSpPr>
        <p:spPr>
          <a:xfrm>
            <a:off x="1084345" y="3187303"/>
            <a:ext cx="2570580" cy="659846"/>
          </a:xfrm>
          <a:custGeom>
            <a:avLst/>
            <a:gdLst>
              <a:gd name="connsiteX0" fmla="*/ 0 w 3581400"/>
              <a:gd name="connsiteY0" fmla="*/ 0 h 659846"/>
              <a:gd name="connsiteX1" fmla="*/ 3388551 w 3581400"/>
              <a:gd name="connsiteY1" fmla="*/ 0 h 659846"/>
              <a:gd name="connsiteX2" fmla="*/ 3581400 w 3581400"/>
              <a:gd name="connsiteY2" fmla="*/ 137739 h 659846"/>
              <a:gd name="connsiteX3" fmla="*/ 3581400 w 3581400"/>
              <a:gd name="connsiteY3" fmla="*/ 659846 h 659846"/>
              <a:gd name="connsiteX4" fmla="*/ 245652 w 3581400"/>
              <a:gd name="connsiteY4" fmla="*/ 659846 h 659846"/>
              <a:gd name="connsiteX5" fmla="*/ 0 w 3581400"/>
              <a:gd name="connsiteY5" fmla="*/ 484394 h 65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659846">
                <a:moveTo>
                  <a:pt x="0" y="0"/>
                </a:moveTo>
                <a:lnTo>
                  <a:pt x="3388551" y="0"/>
                </a:lnTo>
                <a:lnTo>
                  <a:pt x="3581400" y="137739"/>
                </a:lnTo>
                <a:lnTo>
                  <a:pt x="3581400" y="659846"/>
                </a:lnTo>
                <a:lnTo>
                  <a:pt x="245652" y="659846"/>
                </a:lnTo>
                <a:lnTo>
                  <a:pt x="0" y="484394"/>
                </a:lnTo>
                <a:close/>
              </a:path>
            </a:pathLst>
          </a:custGeom>
          <a:solidFill>
            <a:schemeClr val="accent5"/>
          </a:solidFill>
          <a:ln w="40000" cap="flat" cmpd="sng" algn="ctr">
            <a:noFill/>
            <a:prstDash val="solid"/>
          </a:ln>
          <a:effectLst>
            <a:outerShdw dist="635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6" name="矩形 15"/>
          <p:cNvSpPr/>
          <p:nvPr/>
        </p:nvSpPr>
        <p:spPr>
          <a:xfrm>
            <a:off x="1589755" y="3286393"/>
            <a:ext cx="1763045" cy="461665"/>
          </a:xfrm>
          <a:prstGeom prst="rect">
            <a:avLst/>
          </a:prstGeom>
        </p:spPr>
        <p:txBody>
          <a:bodyPr wrap="square">
            <a:spAutoFit/>
          </a:bodyPr>
          <a:lstStyle/>
          <a:p>
            <a:pPr algn="dist"/>
            <a:r>
              <a:rPr lang="zh-CN" altLang="en-US" sz="2400" b="1" spc="300" dirty="0">
                <a:solidFill>
                  <a:prstClr val="white"/>
                </a:solidFill>
                <a:latin typeface="微软雅黑" charset="-122"/>
                <a:ea typeface="微软雅黑" charset="-122"/>
                <a:cs typeface="Segoe UI Black" panose="020B0A02040204020203" pitchFamily="34" charset="0"/>
              </a:rPr>
              <a:t>白盒测试</a:t>
            </a:r>
            <a:endParaRPr lang="zh-CN" altLang="en-US" sz="2400" b="1" spc="300" dirty="0">
              <a:solidFill>
                <a:prstClr val="white"/>
              </a:solidFill>
              <a:latin typeface="微软雅黑" charset="-122"/>
              <a:ea typeface="微软雅黑" charset="-122"/>
              <a:cs typeface="Segoe UI Black" panose="020B0A02040204020203" pitchFamily="34" charset="0"/>
            </a:endParaRPr>
          </a:p>
        </p:txBody>
      </p:sp>
      <p:sp>
        <p:nvSpPr>
          <p:cNvPr id="17" name="等腰三角形 16"/>
          <p:cNvSpPr/>
          <p:nvPr/>
        </p:nvSpPr>
        <p:spPr>
          <a:xfrm rot="5400000">
            <a:off x="1118500" y="3153419"/>
            <a:ext cx="256152" cy="324464"/>
          </a:xfrm>
          <a:prstGeom prst="triangle">
            <a:avLst>
              <a:gd name="adj" fmla="val 0"/>
            </a:avLst>
          </a:prstGeom>
          <a:solidFill>
            <a:srgbClr val="F5841C"/>
          </a:solidFill>
          <a:ln w="400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8" name="等腰三角形 17"/>
          <p:cNvSpPr/>
          <p:nvPr/>
        </p:nvSpPr>
        <p:spPr>
          <a:xfrm rot="5400000" flipH="1" flipV="1">
            <a:off x="3364617" y="3559448"/>
            <a:ext cx="256152" cy="324464"/>
          </a:xfrm>
          <a:prstGeom prst="triangle">
            <a:avLst>
              <a:gd name="adj" fmla="val 0"/>
            </a:avLst>
          </a:prstGeom>
          <a:solidFill>
            <a:srgbClr val="A0BF0D"/>
          </a:solidFill>
          <a:ln w="400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24" name="任意多边形 40"/>
          <p:cNvSpPr/>
          <p:nvPr/>
        </p:nvSpPr>
        <p:spPr>
          <a:xfrm>
            <a:off x="1084344" y="4483763"/>
            <a:ext cx="2570580" cy="659846"/>
          </a:xfrm>
          <a:custGeom>
            <a:avLst/>
            <a:gdLst>
              <a:gd name="connsiteX0" fmla="*/ 0 w 3581400"/>
              <a:gd name="connsiteY0" fmla="*/ 0 h 659846"/>
              <a:gd name="connsiteX1" fmla="*/ 3388551 w 3581400"/>
              <a:gd name="connsiteY1" fmla="*/ 0 h 659846"/>
              <a:gd name="connsiteX2" fmla="*/ 3581400 w 3581400"/>
              <a:gd name="connsiteY2" fmla="*/ 137739 h 659846"/>
              <a:gd name="connsiteX3" fmla="*/ 3581400 w 3581400"/>
              <a:gd name="connsiteY3" fmla="*/ 659846 h 659846"/>
              <a:gd name="connsiteX4" fmla="*/ 245652 w 3581400"/>
              <a:gd name="connsiteY4" fmla="*/ 659846 h 659846"/>
              <a:gd name="connsiteX5" fmla="*/ 0 w 3581400"/>
              <a:gd name="connsiteY5" fmla="*/ 484394 h 65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659846">
                <a:moveTo>
                  <a:pt x="0" y="0"/>
                </a:moveTo>
                <a:lnTo>
                  <a:pt x="3388551" y="0"/>
                </a:lnTo>
                <a:lnTo>
                  <a:pt x="3581400" y="137739"/>
                </a:lnTo>
                <a:lnTo>
                  <a:pt x="3581400" y="659846"/>
                </a:lnTo>
                <a:lnTo>
                  <a:pt x="245652" y="659846"/>
                </a:lnTo>
                <a:lnTo>
                  <a:pt x="0" y="484394"/>
                </a:lnTo>
                <a:close/>
              </a:path>
            </a:pathLst>
          </a:custGeom>
          <a:solidFill>
            <a:schemeClr val="accent5"/>
          </a:solidFill>
          <a:ln w="40000" cap="flat" cmpd="sng" algn="ctr">
            <a:noFill/>
            <a:prstDash val="solid"/>
          </a:ln>
          <a:effectLst>
            <a:outerShdw dist="635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25" name="矩形 24"/>
          <p:cNvSpPr/>
          <p:nvPr/>
        </p:nvSpPr>
        <p:spPr>
          <a:xfrm>
            <a:off x="1589754" y="4582853"/>
            <a:ext cx="1763045" cy="461665"/>
          </a:xfrm>
          <a:prstGeom prst="rect">
            <a:avLst/>
          </a:prstGeom>
        </p:spPr>
        <p:txBody>
          <a:bodyPr wrap="square">
            <a:spAutoFit/>
          </a:bodyPr>
          <a:lstStyle/>
          <a:p>
            <a:pPr algn="dist"/>
            <a:r>
              <a:rPr lang="zh-CN" altLang="en-US" sz="2400" b="1" spc="300" dirty="0">
                <a:solidFill>
                  <a:prstClr val="white"/>
                </a:solidFill>
                <a:latin typeface="微软雅黑" charset="-122"/>
                <a:ea typeface="微软雅黑" charset="-122"/>
                <a:cs typeface="Segoe UI Black" panose="020B0A02040204020203" pitchFamily="34" charset="0"/>
              </a:rPr>
              <a:t>灰盒测试</a:t>
            </a:r>
            <a:endParaRPr lang="zh-CN" altLang="en-US" sz="2400" b="1" spc="300" dirty="0">
              <a:solidFill>
                <a:prstClr val="white"/>
              </a:solidFill>
              <a:latin typeface="微软雅黑" charset="-122"/>
              <a:ea typeface="微软雅黑" charset="-122"/>
              <a:cs typeface="Segoe UI Black" panose="020B0A02040204020203" pitchFamily="34" charset="0"/>
            </a:endParaRPr>
          </a:p>
        </p:txBody>
      </p:sp>
      <p:sp>
        <p:nvSpPr>
          <p:cNvPr id="26" name="等腰三角形 25"/>
          <p:cNvSpPr/>
          <p:nvPr/>
        </p:nvSpPr>
        <p:spPr>
          <a:xfrm rot="5400000">
            <a:off x="1118499" y="4449879"/>
            <a:ext cx="256152" cy="324464"/>
          </a:xfrm>
          <a:prstGeom prst="triangle">
            <a:avLst>
              <a:gd name="adj" fmla="val 0"/>
            </a:avLst>
          </a:prstGeom>
          <a:solidFill>
            <a:srgbClr val="F5841C"/>
          </a:solidFill>
          <a:ln w="400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27" name="等腰三角形 26"/>
          <p:cNvSpPr/>
          <p:nvPr/>
        </p:nvSpPr>
        <p:spPr>
          <a:xfrm rot="5400000" flipH="1" flipV="1">
            <a:off x="3364616" y="4855908"/>
            <a:ext cx="256152" cy="324464"/>
          </a:xfrm>
          <a:prstGeom prst="triangle">
            <a:avLst>
              <a:gd name="adj" fmla="val 0"/>
            </a:avLst>
          </a:prstGeom>
          <a:solidFill>
            <a:srgbClr val="A0BF0D"/>
          </a:solidFill>
          <a:ln w="400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28" name="任意多边形 40"/>
          <p:cNvSpPr/>
          <p:nvPr/>
        </p:nvSpPr>
        <p:spPr>
          <a:xfrm>
            <a:off x="1084344" y="1890843"/>
            <a:ext cx="2570580" cy="659846"/>
          </a:xfrm>
          <a:custGeom>
            <a:avLst/>
            <a:gdLst>
              <a:gd name="connsiteX0" fmla="*/ 0 w 3581400"/>
              <a:gd name="connsiteY0" fmla="*/ 0 h 659846"/>
              <a:gd name="connsiteX1" fmla="*/ 3388551 w 3581400"/>
              <a:gd name="connsiteY1" fmla="*/ 0 h 659846"/>
              <a:gd name="connsiteX2" fmla="*/ 3581400 w 3581400"/>
              <a:gd name="connsiteY2" fmla="*/ 137739 h 659846"/>
              <a:gd name="connsiteX3" fmla="*/ 3581400 w 3581400"/>
              <a:gd name="connsiteY3" fmla="*/ 659846 h 659846"/>
              <a:gd name="connsiteX4" fmla="*/ 245652 w 3581400"/>
              <a:gd name="connsiteY4" fmla="*/ 659846 h 659846"/>
              <a:gd name="connsiteX5" fmla="*/ 0 w 3581400"/>
              <a:gd name="connsiteY5" fmla="*/ 484394 h 65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659846">
                <a:moveTo>
                  <a:pt x="0" y="0"/>
                </a:moveTo>
                <a:lnTo>
                  <a:pt x="3388551" y="0"/>
                </a:lnTo>
                <a:lnTo>
                  <a:pt x="3581400" y="137739"/>
                </a:lnTo>
                <a:lnTo>
                  <a:pt x="3581400" y="659846"/>
                </a:lnTo>
                <a:lnTo>
                  <a:pt x="245652" y="659846"/>
                </a:lnTo>
                <a:lnTo>
                  <a:pt x="0" y="484394"/>
                </a:lnTo>
                <a:close/>
              </a:path>
            </a:pathLst>
          </a:custGeom>
          <a:solidFill>
            <a:schemeClr val="accent5"/>
          </a:solidFill>
          <a:ln w="40000" cap="flat" cmpd="sng" algn="ctr">
            <a:noFill/>
            <a:prstDash val="solid"/>
          </a:ln>
          <a:effectLst>
            <a:outerShdw dist="635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29" name="矩形 28"/>
          <p:cNvSpPr/>
          <p:nvPr/>
        </p:nvSpPr>
        <p:spPr>
          <a:xfrm>
            <a:off x="1589754" y="1989933"/>
            <a:ext cx="1763045" cy="461665"/>
          </a:xfrm>
          <a:prstGeom prst="rect">
            <a:avLst/>
          </a:prstGeom>
        </p:spPr>
        <p:txBody>
          <a:bodyPr wrap="square">
            <a:spAutoFit/>
          </a:bodyPr>
          <a:lstStyle/>
          <a:p>
            <a:pPr algn="dist"/>
            <a:r>
              <a:rPr lang="zh-CN" altLang="en-US" sz="2400" b="1" spc="300" dirty="0">
                <a:solidFill>
                  <a:prstClr val="white"/>
                </a:solidFill>
                <a:latin typeface="微软雅黑" charset="-122"/>
                <a:ea typeface="微软雅黑" charset="-122"/>
                <a:cs typeface="Segoe UI Black" panose="020B0A02040204020203" pitchFamily="34" charset="0"/>
              </a:rPr>
              <a:t>黑盒测试</a:t>
            </a:r>
            <a:endParaRPr lang="zh-CN" altLang="en-US" sz="2400" b="1" spc="300" dirty="0">
              <a:solidFill>
                <a:prstClr val="white"/>
              </a:solidFill>
              <a:latin typeface="微软雅黑" charset="-122"/>
              <a:ea typeface="微软雅黑" charset="-122"/>
              <a:cs typeface="Segoe UI Black" panose="020B0A02040204020203" pitchFamily="34" charset="0"/>
            </a:endParaRPr>
          </a:p>
        </p:txBody>
      </p:sp>
      <p:sp>
        <p:nvSpPr>
          <p:cNvPr id="30" name="等腰三角形 29"/>
          <p:cNvSpPr/>
          <p:nvPr/>
        </p:nvSpPr>
        <p:spPr>
          <a:xfrm rot="5400000">
            <a:off x="1118499" y="1856959"/>
            <a:ext cx="256152" cy="324464"/>
          </a:xfrm>
          <a:prstGeom prst="triangle">
            <a:avLst>
              <a:gd name="adj" fmla="val 0"/>
            </a:avLst>
          </a:prstGeom>
          <a:solidFill>
            <a:srgbClr val="F5841C"/>
          </a:solidFill>
          <a:ln w="400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31" name="等腰三角形 30"/>
          <p:cNvSpPr/>
          <p:nvPr/>
        </p:nvSpPr>
        <p:spPr>
          <a:xfrm rot="5400000" flipH="1" flipV="1">
            <a:off x="3364616" y="2262988"/>
            <a:ext cx="256152" cy="324464"/>
          </a:xfrm>
          <a:prstGeom prst="triangle">
            <a:avLst>
              <a:gd name="adj" fmla="val 0"/>
            </a:avLst>
          </a:prstGeom>
          <a:solidFill>
            <a:srgbClr val="A0BF0D"/>
          </a:solidFill>
          <a:ln w="400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32" name="矩形 31"/>
          <p:cNvSpPr/>
          <p:nvPr/>
        </p:nvSpPr>
        <p:spPr>
          <a:xfrm>
            <a:off x="4064000" y="1970011"/>
            <a:ext cx="6162040" cy="646331"/>
          </a:xfrm>
          <a:prstGeom prst="rect">
            <a:avLst/>
          </a:prstGeom>
        </p:spPr>
        <p:txBody>
          <a:bodyPr wrap="square">
            <a:spAutoFit/>
          </a:bodyPr>
          <a:lstStyle/>
          <a:p>
            <a:r>
              <a:rPr lang="zh-CN" altLang="en-US" b="1" dirty="0">
                <a:solidFill>
                  <a:srgbClr val="353535"/>
                </a:solidFill>
                <a:latin typeface="微软雅黑" charset="-122"/>
                <a:ea typeface="微软雅黑" charset="-122"/>
              </a:rPr>
              <a:t>渗透测试人员不了解受测单位的任何情况，拿到的仅仅是受测单位授权的</a:t>
            </a:r>
            <a:r>
              <a:rPr lang="en-US" altLang="zh-CN" b="1" dirty="0">
                <a:solidFill>
                  <a:srgbClr val="353535"/>
                </a:solidFill>
                <a:latin typeface="微软雅黑" charset="-122"/>
                <a:ea typeface="微软雅黑" charset="-122"/>
              </a:rPr>
              <a:t>web</a:t>
            </a:r>
            <a:r>
              <a:rPr lang="zh-CN" altLang="en-US" b="1" dirty="0">
                <a:solidFill>
                  <a:srgbClr val="353535"/>
                </a:solidFill>
                <a:latin typeface="微软雅黑" charset="-122"/>
                <a:ea typeface="微软雅黑" charset="-122"/>
              </a:rPr>
              <a:t>系统域名或</a:t>
            </a:r>
            <a:r>
              <a:rPr lang="en-US" altLang="zh-CN" b="1" dirty="0" err="1">
                <a:solidFill>
                  <a:srgbClr val="353535"/>
                </a:solidFill>
                <a:latin typeface="微软雅黑" charset="-122"/>
                <a:ea typeface="微软雅黑" charset="-122"/>
              </a:rPr>
              <a:t>ip</a:t>
            </a:r>
            <a:r>
              <a:rPr lang="zh-CN" altLang="en-US" b="1" dirty="0">
                <a:solidFill>
                  <a:srgbClr val="353535"/>
                </a:solidFill>
                <a:latin typeface="微软雅黑" charset="-122"/>
                <a:ea typeface="微软雅黑" charset="-122"/>
              </a:rPr>
              <a:t>地址，完全模拟黑客攻击。</a:t>
            </a:r>
            <a:endParaRPr lang="en-US" altLang="zh-CN" b="1" dirty="0">
              <a:solidFill>
                <a:srgbClr val="353535"/>
              </a:solidFill>
              <a:latin typeface="微软雅黑" charset="-122"/>
              <a:ea typeface="微软雅黑" charset="-122"/>
            </a:endParaRPr>
          </a:p>
        </p:txBody>
      </p:sp>
      <p:sp>
        <p:nvSpPr>
          <p:cNvPr id="33" name="矩形 32"/>
          <p:cNvSpPr/>
          <p:nvPr/>
        </p:nvSpPr>
        <p:spPr>
          <a:xfrm>
            <a:off x="4064000" y="3266471"/>
            <a:ext cx="6162040" cy="646331"/>
          </a:xfrm>
          <a:prstGeom prst="rect">
            <a:avLst/>
          </a:prstGeom>
        </p:spPr>
        <p:txBody>
          <a:bodyPr wrap="square">
            <a:spAutoFit/>
          </a:bodyPr>
          <a:lstStyle/>
          <a:p>
            <a:r>
              <a:rPr lang="zh-CN" altLang="en-US" b="1" dirty="0">
                <a:solidFill>
                  <a:srgbClr val="353535"/>
                </a:solidFill>
                <a:latin typeface="微软雅黑" charset="-122"/>
                <a:ea typeface="微软雅黑" charset="-122"/>
              </a:rPr>
              <a:t>渗透测试人员得到受测单位系统的全部信息，在此基础上进行渗透攻击。</a:t>
            </a:r>
            <a:endParaRPr lang="en-US" altLang="zh-CN" b="1" dirty="0">
              <a:solidFill>
                <a:srgbClr val="353535"/>
              </a:solidFill>
              <a:latin typeface="微软雅黑" charset="-122"/>
              <a:ea typeface="微软雅黑" charset="-122"/>
            </a:endParaRPr>
          </a:p>
        </p:txBody>
      </p:sp>
      <p:sp>
        <p:nvSpPr>
          <p:cNvPr id="34" name="矩形 33"/>
          <p:cNvSpPr/>
          <p:nvPr/>
        </p:nvSpPr>
        <p:spPr>
          <a:xfrm>
            <a:off x="4064000" y="4562931"/>
            <a:ext cx="6162040" cy="646331"/>
          </a:xfrm>
          <a:prstGeom prst="rect">
            <a:avLst/>
          </a:prstGeom>
        </p:spPr>
        <p:txBody>
          <a:bodyPr wrap="square">
            <a:spAutoFit/>
          </a:bodyPr>
          <a:lstStyle/>
          <a:p>
            <a:r>
              <a:rPr lang="zh-CN" altLang="en-US" b="1" dirty="0">
                <a:solidFill>
                  <a:srgbClr val="353535"/>
                </a:solidFill>
                <a:latin typeface="微软雅黑" charset="-122"/>
                <a:ea typeface="微软雅黑" charset="-122"/>
              </a:rPr>
              <a:t>渗透测试人员在黑盒测试过程中遇到不可攻破的情况，受测单位根据测试情况逐步提供相关信息，供进一步渗透攻击。</a:t>
            </a:r>
            <a:endParaRPr lang="zh-CN" altLang="en-US" b="1" dirty="0">
              <a:solidFill>
                <a:srgbClr val="353535"/>
              </a:solidFill>
              <a:latin typeface="微软雅黑" charset="-122"/>
              <a:ea typeface="微软雅黑" charset="-122"/>
            </a:endParaRPr>
          </a:p>
        </p:txBody>
      </p:sp>
      <p:sp>
        <p:nvSpPr>
          <p:cNvPr id="19" name="矩形 18"/>
          <p:cNvSpPr/>
          <p:nvPr/>
        </p:nvSpPr>
        <p:spPr>
          <a:xfrm>
            <a:off x="339270" y="300703"/>
            <a:ext cx="1620957"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测试类型</a:t>
            </a:r>
            <a:endParaRPr lang="zh-CN" altLang="en-US" sz="2800" b="1" dirty="0">
              <a:solidFill>
                <a:srgbClr val="383838"/>
              </a:solidFill>
              <a:latin typeface="微软雅黑" charset="-122"/>
              <a:ea typeface="微软雅黑"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vertical)">
                                      <p:cBhvr>
                                        <p:cTn id="7" dur="500"/>
                                        <p:tgtEl>
                                          <p:spTgt spid="17"/>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vertical)">
                                      <p:cBhvr>
                                        <p:cTn id="10" dur="500"/>
                                        <p:tgtEl>
                                          <p:spTgt spid="18"/>
                                        </p:tgtEl>
                                      </p:cBhvr>
                                    </p:animEffect>
                                  </p:childTnLst>
                                </p:cTn>
                              </p:par>
                              <p:par>
                                <p:cTn id="11" presetID="14" presetClass="entr" presetSubtype="10" fill="hold" grpId="0" nodeType="withEffect">
                                  <p:stCondLst>
                                    <p:cond delay="40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53" presetClass="entr" presetSubtype="16" fill="hold" grpId="0" nodeType="withEffect">
                                  <p:stCondLst>
                                    <p:cond delay="800"/>
                                  </p:stCondLst>
                                  <p:iterate type="lt">
                                    <p:tmPct val="10000"/>
                                  </p:iterate>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vertical)">
                                      <p:cBhvr>
                                        <p:cTn id="21" dur="500"/>
                                        <p:tgtEl>
                                          <p:spTgt spid="26"/>
                                        </p:tgtEl>
                                      </p:cBhvr>
                                    </p:animEffect>
                                  </p:childTnLst>
                                </p:cTn>
                              </p:par>
                              <p:par>
                                <p:cTn id="22" presetID="14" presetClass="entr" presetSubtype="5"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randombar(vertical)">
                                      <p:cBhvr>
                                        <p:cTn id="24" dur="500"/>
                                        <p:tgtEl>
                                          <p:spTgt spid="27"/>
                                        </p:tgtEl>
                                      </p:cBhvr>
                                    </p:animEffect>
                                  </p:childTnLst>
                                </p:cTn>
                              </p:par>
                              <p:par>
                                <p:cTn id="25" presetID="14" presetClass="entr" presetSubtype="10" fill="hold" grpId="0" nodeType="withEffect">
                                  <p:stCondLst>
                                    <p:cond delay="40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500"/>
                                        <p:tgtEl>
                                          <p:spTgt spid="24"/>
                                        </p:tgtEl>
                                      </p:cBhvr>
                                    </p:animEffect>
                                  </p:childTnLst>
                                </p:cTn>
                              </p:par>
                              <p:par>
                                <p:cTn id="28" presetID="53" presetClass="entr" presetSubtype="16" fill="hold" grpId="0" nodeType="withEffect">
                                  <p:stCondLst>
                                    <p:cond delay="800"/>
                                  </p:stCondLst>
                                  <p:iterate type="lt">
                                    <p:tmPct val="10000"/>
                                  </p:iterate>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par>
                                <p:cTn id="33" presetID="14" presetClass="entr" presetSubtype="5"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vertical)">
                                      <p:cBhvr>
                                        <p:cTn id="35" dur="500"/>
                                        <p:tgtEl>
                                          <p:spTgt spid="30"/>
                                        </p:tgtEl>
                                      </p:cBhvr>
                                    </p:animEffect>
                                  </p:childTnLst>
                                </p:cTn>
                              </p:par>
                              <p:par>
                                <p:cTn id="36" presetID="14" presetClass="entr" presetSubtype="5"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randombar(vertical)">
                                      <p:cBhvr>
                                        <p:cTn id="38" dur="500"/>
                                        <p:tgtEl>
                                          <p:spTgt spid="31"/>
                                        </p:tgtEl>
                                      </p:cBhvr>
                                    </p:animEffect>
                                  </p:childTnLst>
                                </p:cTn>
                              </p:par>
                              <p:par>
                                <p:cTn id="39" presetID="14" presetClass="entr" presetSubtype="10" fill="hold" grpId="0" nodeType="withEffect">
                                  <p:stCondLst>
                                    <p:cond delay="40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53" presetClass="entr" presetSubtype="16" fill="hold" grpId="0" nodeType="withEffect">
                                  <p:stCondLst>
                                    <p:cond delay="800"/>
                                  </p:stCondLst>
                                  <p:iterate type="lt">
                                    <p:tmPct val="10000"/>
                                  </p:iterate>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animBg="1"/>
      <p:bldP spid="24" grpId="0" animBg="1"/>
      <p:bldP spid="25" grpId="0"/>
      <p:bldP spid="26" grpId="0" animBg="1"/>
      <p:bldP spid="27" grpId="0" animBg="1"/>
      <p:bldP spid="28" grpId="0" animBg="1"/>
      <p:bldP spid="29" grpId="0"/>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3" name="Arc 118"/>
          <p:cNvSpPr/>
          <p:nvPr/>
        </p:nvSpPr>
        <p:spPr>
          <a:xfrm>
            <a:off x="2803919" y="1281148"/>
            <a:ext cx="6245876" cy="4717216"/>
          </a:xfrm>
          <a:prstGeom prst="arc">
            <a:avLst>
              <a:gd name="adj1" fmla="val 13360050"/>
              <a:gd name="adj2" fmla="val 12441602"/>
            </a:avLst>
          </a:prstGeom>
          <a:ln w="12700">
            <a:solidFill>
              <a:schemeClr val="tx1">
                <a:alpha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29" name="组合 2428"/>
          <p:cNvGrpSpPr/>
          <p:nvPr/>
        </p:nvGrpSpPr>
        <p:grpSpPr>
          <a:xfrm>
            <a:off x="4326418" y="1980903"/>
            <a:ext cx="3301531" cy="2814480"/>
            <a:chOff x="4138697" y="2619417"/>
            <a:chExt cx="3301531" cy="2814480"/>
          </a:xfrm>
        </p:grpSpPr>
        <p:sp>
          <p:nvSpPr>
            <p:cNvPr id="22" name="任意多边形: 形状 21"/>
            <p:cNvSpPr/>
            <p:nvPr/>
          </p:nvSpPr>
          <p:spPr>
            <a:xfrm>
              <a:off x="6189435" y="4922761"/>
              <a:ext cx="76955" cy="76955"/>
            </a:xfrm>
            <a:custGeom>
              <a:avLst/>
              <a:gdLst>
                <a:gd name="connsiteX0" fmla="*/ 74 w 0"/>
                <a:gd name="connsiteY0" fmla="*/ 11210 h 9525"/>
                <a:gd name="connsiteX1" fmla="*/ 0 w 0"/>
                <a:gd name="connsiteY1" fmla="*/ 18 h 9525"/>
                <a:gd name="connsiteX2" fmla="*/ 2800 w 0"/>
                <a:gd name="connsiteY2" fmla="*/ 0 h 9525"/>
                <a:gd name="connsiteX3" fmla="*/ 2874 w 0"/>
                <a:gd name="connsiteY3" fmla="*/ 11192 h 9525"/>
              </a:gdLst>
              <a:ahLst/>
              <a:cxnLst>
                <a:cxn ang="0">
                  <a:pos x="connsiteX0" y="connsiteY0"/>
                </a:cxn>
                <a:cxn ang="0">
                  <a:pos x="connsiteX1" y="connsiteY1"/>
                </a:cxn>
                <a:cxn ang="0">
                  <a:pos x="connsiteX2" y="connsiteY2"/>
                </a:cxn>
                <a:cxn ang="0">
                  <a:pos x="connsiteX3" y="connsiteY3"/>
                </a:cxn>
              </a:cxnLst>
              <a:rect l="l" t="t" r="r" b="b"/>
              <a:pathLst>
                <a:path h="9525">
                  <a:moveTo>
                    <a:pt x="74" y="11210"/>
                  </a:moveTo>
                  <a:lnTo>
                    <a:pt x="0" y="18"/>
                  </a:lnTo>
                  <a:lnTo>
                    <a:pt x="2800" y="0"/>
                  </a:lnTo>
                  <a:lnTo>
                    <a:pt x="2874" y="11192"/>
                  </a:lnTo>
                  <a:close/>
                </a:path>
              </a:pathLst>
            </a:custGeom>
            <a:solidFill>
              <a:srgbClr val="FFFFFF"/>
            </a:solidFill>
            <a:ln w="9525" cap="flat">
              <a:noFill/>
              <a:prstDash val="solid"/>
              <a:miter/>
            </a:ln>
          </p:spPr>
          <p:txBody>
            <a:bodyPr rtlCol="0" anchor="ctr"/>
            <a:lstStyle/>
            <a:p>
              <a:endParaRPr lang="zh-CN" altLang="en-US"/>
            </a:p>
          </p:txBody>
        </p:sp>
        <p:sp>
          <p:nvSpPr>
            <p:cNvPr id="24" name="任意多边形: 形状 23"/>
            <p:cNvSpPr/>
            <p:nvPr/>
          </p:nvSpPr>
          <p:spPr>
            <a:xfrm>
              <a:off x="6188562" y="4786973"/>
              <a:ext cx="76955" cy="76955"/>
            </a:xfrm>
            <a:custGeom>
              <a:avLst/>
              <a:gdLst>
                <a:gd name="connsiteX0" fmla="*/ 69 w 0"/>
                <a:gd name="connsiteY0" fmla="*/ 11209 h 9525"/>
                <a:gd name="connsiteX1" fmla="*/ 0 w 0"/>
                <a:gd name="connsiteY1" fmla="*/ 17 h 9525"/>
                <a:gd name="connsiteX2" fmla="*/ 2800 w 0"/>
                <a:gd name="connsiteY2" fmla="*/ 0 h 9525"/>
                <a:gd name="connsiteX3" fmla="*/ 2870 w 0"/>
                <a:gd name="connsiteY3" fmla="*/ 11192 h 9525"/>
              </a:gdLst>
              <a:ahLst/>
              <a:cxnLst>
                <a:cxn ang="0">
                  <a:pos x="connsiteX0" y="connsiteY0"/>
                </a:cxn>
                <a:cxn ang="0">
                  <a:pos x="connsiteX1" y="connsiteY1"/>
                </a:cxn>
                <a:cxn ang="0">
                  <a:pos x="connsiteX2" y="connsiteY2"/>
                </a:cxn>
                <a:cxn ang="0">
                  <a:pos x="connsiteX3" y="connsiteY3"/>
                </a:cxn>
              </a:cxnLst>
              <a:rect l="l" t="t" r="r" b="b"/>
              <a:pathLst>
                <a:path h="9525">
                  <a:moveTo>
                    <a:pt x="69" y="11209"/>
                  </a:moveTo>
                  <a:lnTo>
                    <a:pt x="0" y="17"/>
                  </a:lnTo>
                  <a:lnTo>
                    <a:pt x="2800" y="0"/>
                  </a:lnTo>
                  <a:lnTo>
                    <a:pt x="2870" y="11192"/>
                  </a:lnTo>
                  <a:close/>
                </a:path>
              </a:pathLst>
            </a:custGeom>
            <a:solidFill>
              <a:srgbClr val="FFFFFF"/>
            </a:solidFill>
            <a:ln w="9525" cap="flat">
              <a:noFill/>
              <a:prstDash val="solid"/>
              <a:miter/>
            </a:ln>
          </p:spPr>
          <p:txBody>
            <a:bodyPr rtlCol="0" anchor="ctr"/>
            <a:lstStyle/>
            <a:p>
              <a:endParaRPr lang="zh-CN" altLang="en-US"/>
            </a:p>
          </p:txBody>
        </p:sp>
        <p:sp>
          <p:nvSpPr>
            <p:cNvPr id="25" name="任意多边形: 形状 24"/>
            <p:cNvSpPr/>
            <p:nvPr/>
          </p:nvSpPr>
          <p:spPr>
            <a:xfrm>
              <a:off x="6187633" y="4651354"/>
              <a:ext cx="76955" cy="76955"/>
            </a:xfrm>
            <a:custGeom>
              <a:avLst/>
              <a:gdLst>
                <a:gd name="connsiteX0" fmla="*/ 69 w 0"/>
                <a:gd name="connsiteY0" fmla="*/ 11209 h 9525"/>
                <a:gd name="connsiteX1" fmla="*/ 0 w 0"/>
                <a:gd name="connsiteY1" fmla="*/ 17 h 9525"/>
                <a:gd name="connsiteX2" fmla="*/ 2800 w 0"/>
                <a:gd name="connsiteY2" fmla="*/ 0 h 9525"/>
                <a:gd name="connsiteX3" fmla="*/ 2870 w 0"/>
                <a:gd name="connsiteY3" fmla="*/ 11192 h 9525"/>
              </a:gdLst>
              <a:ahLst/>
              <a:cxnLst>
                <a:cxn ang="0">
                  <a:pos x="connsiteX0" y="connsiteY0"/>
                </a:cxn>
                <a:cxn ang="0">
                  <a:pos x="connsiteX1" y="connsiteY1"/>
                </a:cxn>
                <a:cxn ang="0">
                  <a:pos x="connsiteX2" y="connsiteY2"/>
                </a:cxn>
                <a:cxn ang="0">
                  <a:pos x="connsiteX3" y="connsiteY3"/>
                </a:cxn>
              </a:cxnLst>
              <a:rect l="l" t="t" r="r" b="b"/>
              <a:pathLst>
                <a:path h="9525">
                  <a:moveTo>
                    <a:pt x="69" y="11209"/>
                  </a:moveTo>
                  <a:lnTo>
                    <a:pt x="0" y="17"/>
                  </a:lnTo>
                  <a:lnTo>
                    <a:pt x="2800" y="0"/>
                  </a:lnTo>
                  <a:lnTo>
                    <a:pt x="2870" y="11192"/>
                  </a:lnTo>
                  <a:close/>
                </a:path>
              </a:pathLst>
            </a:custGeom>
            <a:solidFill>
              <a:srgbClr val="3A3A3A"/>
            </a:solidFill>
            <a:ln w="9525" cap="flat">
              <a:noFill/>
              <a:prstDash val="solid"/>
              <a:miter/>
            </a:ln>
          </p:spPr>
          <p:txBody>
            <a:bodyPr rtlCol="0" anchor="ctr"/>
            <a:lstStyle/>
            <a:p>
              <a:endParaRPr lang="zh-CN" altLang="en-US"/>
            </a:p>
          </p:txBody>
        </p:sp>
        <p:sp>
          <p:nvSpPr>
            <p:cNvPr id="26" name="任意多边形: 形状 25"/>
            <p:cNvSpPr/>
            <p:nvPr/>
          </p:nvSpPr>
          <p:spPr>
            <a:xfrm>
              <a:off x="6186769" y="4515760"/>
              <a:ext cx="76955" cy="76955"/>
            </a:xfrm>
            <a:custGeom>
              <a:avLst/>
              <a:gdLst>
                <a:gd name="connsiteX0" fmla="*/ 74 w 0"/>
                <a:gd name="connsiteY0" fmla="*/ 11210 h 9525"/>
                <a:gd name="connsiteX1" fmla="*/ 0 w 0"/>
                <a:gd name="connsiteY1" fmla="*/ 18 h 9525"/>
                <a:gd name="connsiteX2" fmla="*/ 2800 w 0"/>
                <a:gd name="connsiteY2" fmla="*/ 0 h 9525"/>
                <a:gd name="connsiteX3" fmla="*/ 2874 w 0"/>
                <a:gd name="connsiteY3" fmla="*/ 11192 h 9525"/>
              </a:gdLst>
              <a:ahLst/>
              <a:cxnLst>
                <a:cxn ang="0">
                  <a:pos x="connsiteX0" y="connsiteY0"/>
                </a:cxn>
                <a:cxn ang="0">
                  <a:pos x="connsiteX1" y="connsiteY1"/>
                </a:cxn>
                <a:cxn ang="0">
                  <a:pos x="connsiteX2" y="connsiteY2"/>
                </a:cxn>
                <a:cxn ang="0">
                  <a:pos x="connsiteX3" y="connsiteY3"/>
                </a:cxn>
              </a:cxnLst>
              <a:rect l="l" t="t" r="r" b="b"/>
              <a:pathLst>
                <a:path h="9525">
                  <a:moveTo>
                    <a:pt x="74" y="11210"/>
                  </a:moveTo>
                  <a:lnTo>
                    <a:pt x="0" y="18"/>
                  </a:lnTo>
                  <a:lnTo>
                    <a:pt x="2800" y="0"/>
                  </a:lnTo>
                  <a:lnTo>
                    <a:pt x="2874" y="11192"/>
                  </a:lnTo>
                  <a:close/>
                </a:path>
              </a:pathLst>
            </a:custGeom>
            <a:solidFill>
              <a:srgbClr val="3A3A3A"/>
            </a:solidFill>
            <a:ln w="9525" cap="flat">
              <a:noFill/>
              <a:prstDash val="solid"/>
              <a:miter/>
            </a:ln>
          </p:spPr>
          <p:txBody>
            <a:bodyPr rtlCol="0" anchor="ctr"/>
            <a:lstStyle/>
            <a:p>
              <a:endParaRPr lang="zh-CN" altLang="en-US">
                <a:solidFill>
                  <a:srgbClr val="3A3A3A"/>
                </a:solidFill>
              </a:endParaRPr>
            </a:p>
          </p:txBody>
        </p:sp>
        <p:sp>
          <p:nvSpPr>
            <p:cNvPr id="27" name="任意多边形: 形状 26"/>
            <p:cNvSpPr/>
            <p:nvPr/>
          </p:nvSpPr>
          <p:spPr>
            <a:xfrm>
              <a:off x="6185904" y="4379988"/>
              <a:ext cx="76955" cy="76955"/>
            </a:xfrm>
            <a:custGeom>
              <a:avLst/>
              <a:gdLst>
                <a:gd name="connsiteX0" fmla="*/ 69 w 0"/>
                <a:gd name="connsiteY0" fmla="*/ 11209 h 9525"/>
                <a:gd name="connsiteX1" fmla="*/ 0 w 0"/>
                <a:gd name="connsiteY1" fmla="*/ 17 h 9525"/>
                <a:gd name="connsiteX2" fmla="*/ 2791 w 0"/>
                <a:gd name="connsiteY2" fmla="*/ 0 h 9525"/>
                <a:gd name="connsiteX3" fmla="*/ 2860 w 0"/>
                <a:gd name="connsiteY3" fmla="*/ 11192 h 9525"/>
              </a:gdLst>
              <a:ahLst/>
              <a:cxnLst>
                <a:cxn ang="0">
                  <a:pos x="connsiteX0" y="connsiteY0"/>
                </a:cxn>
                <a:cxn ang="0">
                  <a:pos x="connsiteX1" y="connsiteY1"/>
                </a:cxn>
                <a:cxn ang="0">
                  <a:pos x="connsiteX2" y="connsiteY2"/>
                </a:cxn>
                <a:cxn ang="0">
                  <a:pos x="connsiteX3" y="connsiteY3"/>
                </a:cxn>
              </a:cxnLst>
              <a:rect l="l" t="t" r="r" b="b"/>
              <a:pathLst>
                <a:path h="9525">
                  <a:moveTo>
                    <a:pt x="69" y="11209"/>
                  </a:moveTo>
                  <a:lnTo>
                    <a:pt x="0" y="17"/>
                  </a:lnTo>
                  <a:lnTo>
                    <a:pt x="2791" y="0"/>
                  </a:lnTo>
                  <a:lnTo>
                    <a:pt x="2860" y="11192"/>
                  </a:lnTo>
                  <a:close/>
                </a:path>
              </a:pathLst>
            </a:custGeom>
            <a:solidFill>
              <a:srgbClr val="3A3A3A"/>
            </a:solidFill>
            <a:ln w="9525" cap="flat">
              <a:noFill/>
              <a:prstDash val="solid"/>
              <a:miter/>
            </a:ln>
          </p:spPr>
          <p:txBody>
            <a:bodyPr rtlCol="0" anchor="ctr"/>
            <a:lstStyle/>
            <a:p>
              <a:endParaRPr lang="zh-CN" altLang="en-US">
                <a:solidFill>
                  <a:srgbClr val="3A3A3A"/>
                </a:solidFill>
              </a:endParaRPr>
            </a:p>
          </p:txBody>
        </p:sp>
        <p:sp>
          <p:nvSpPr>
            <p:cNvPr id="28" name="任意多边形: 形状 27"/>
            <p:cNvSpPr/>
            <p:nvPr/>
          </p:nvSpPr>
          <p:spPr>
            <a:xfrm>
              <a:off x="6185024" y="4244434"/>
              <a:ext cx="76955" cy="76955"/>
            </a:xfrm>
            <a:custGeom>
              <a:avLst/>
              <a:gdLst>
                <a:gd name="connsiteX0" fmla="*/ 74 w 0"/>
                <a:gd name="connsiteY0" fmla="*/ 11210 h 9525"/>
                <a:gd name="connsiteX1" fmla="*/ 0 w 0"/>
                <a:gd name="connsiteY1" fmla="*/ 18 h 9525"/>
                <a:gd name="connsiteX2" fmla="*/ 2800 w 0"/>
                <a:gd name="connsiteY2" fmla="*/ 0 h 9525"/>
                <a:gd name="connsiteX3" fmla="*/ 2874 w 0"/>
                <a:gd name="connsiteY3" fmla="*/ 11192 h 9525"/>
              </a:gdLst>
              <a:ahLst/>
              <a:cxnLst>
                <a:cxn ang="0">
                  <a:pos x="connsiteX0" y="connsiteY0"/>
                </a:cxn>
                <a:cxn ang="0">
                  <a:pos x="connsiteX1" y="connsiteY1"/>
                </a:cxn>
                <a:cxn ang="0">
                  <a:pos x="connsiteX2" y="connsiteY2"/>
                </a:cxn>
                <a:cxn ang="0">
                  <a:pos x="connsiteX3" y="connsiteY3"/>
                </a:cxn>
              </a:cxnLst>
              <a:rect l="l" t="t" r="r" b="b"/>
              <a:pathLst>
                <a:path h="9525">
                  <a:moveTo>
                    <a:pt x="74" y="11210"/>
                  </a:moveTo>
                  <a:lnTo>
                    <a:pt x="0" y="18"/>
                  </a:lnTo>
                  <a:lnTo>
                    <a:pt x="2800" y="0"/>
                  </a:lnTo>
                  <a:lnTo>
                    <a:pt x="2874" y="11192"/>
                  </a:lnTo>
                  <a:close/>
                </a:path>
              </a:pathLst>
            </a:custGeom>
            <a:solidFill>
              <a:srgbClr val="3A3A3A"/>
            </a:solidFill>
            <a:ln w="9525" cap="flat">
              <a:noFill/>
              <a:prstDash val="solid"/>
              <a:miter/>
            </a:ln>
          </p:spPr>
          <p:txBody>
            <a:bodyPr rtlCol="0" anchor="ctr"/>
            <a:lstStyle/>
            <a:p>
              <a:endParaRPr lang="zh-CN" altLang="en-US">
                <a:solidFill>
                  <a:srgbClr val="3A3A3A"/>
                </a:solidFill>
              </a:endParaRPr>
            </a:p>
          </p:txBody>
        </p:sp>
        <p:sp>
          <p:nvSpPr>
            <p:cNvPr id="30" name="任意多边形: 形状 29"/>
            <p:cNvSpPr/>
            <p:nvPr/>
          </p:nvSpPr>
          <p:spPr>
            <a:xfrm>
              <a:off x="6184070" y="4108823"/>
              <a:ext cx="76955" cy="76955"/>
            </a:xfrm>
            <a:custGeom>
              <a:avLst/>
              <a:gdLst>
                <a:gd name="connsiteX0" fmla="*/ 74 w 0"/>
                <a:gd name="connsiteY0" fmla="*/ 11210 h 9525"/>
                <a:gd name="connsiteX1" fmla="*/ 0 w 0"/>
                <a:gd name="connsiteY1" fmla="*/ 18 h 9525"/>
                <a:gd name="connsiteX2" fmla="*/ 2800 w 0"/>
                <a:gd name="connsiteY2" fmla="*/ 0 h 9525"/>
                <a:gd name="connsiteX3" fmla="*/ 2874 w 0"/>
                <a:gd name="connsiteY3" fmla="*/ 11192 h 9525"/>
              </a:gdLst>
              <a:ahLst/>
              <a:cxnLst>
                <a:cxn ang="0">
                  <a:pos x="connsiteX0" y="connsiteY0"/>
                </a:cxn>
                <a:cxn ang="0">
                  <a:pos x="connsiteX1" y="connsiteY1"/>
                </a:cxn>
                <a:cxn ang="0">
                  <a:pos x="connsiteX2" y="connsiteY2"/>
                </a:cxn>
                <a:cxn ang="0">
                  <a:pos x="connsiteX3" y="connsiteY3"/>
                </a:cxn>
              </a:cxnLst>
              <a:rect l="l" t="t" r="r" b="b"/>
              <a:pathLst>
                <a:path h="9525">
                  <a:moveTo>
                    <a:pt x="74" y="11210"/>
                  </a:moveTo>
                  <a:lnTo>
                    <a:pt x="0" y="18"/>
                  </a:lnTo>
                  <a:lnTo>
                    <a:pt x="2800" y="0"/>
                  </a:lnTo>
                  <a:lnTo>
                    <a:pt x="2874" y="11192"/>
                  </a:lnTo>
                  <a:close/>
                </a:path>
              </a:pathLst>
            </a:custGeom>
            <a:solidFill>
              <a:srgbClr val="3A3A3A"/>
            </a:solidFill>
            <a:ln w="9525" cap="flat">
              <a:noFill/>
              <a:prstDash val="solid"/>
              <a:miter/>
            </a:ln>
          </p:spPr>
          <p:txBody>
            <a:bodyPr rtlCol="0" anchor="ctr"/>
            <a:lstStyle/>
            <a:p>
              <a:endParaRPr lang="zh-CN" altLang="en-US">
                <a:solidFill>
                  <a:srgbClr val="3A3A3A"/>
                </a:solidFill>
              </a:endParaRPr>
            </a:p>
          </p:txBody>
        </p:sp>
        <p:sp>
          <p:nvSpPr>
            <p:cNvPr id="31" name="任意多边形: 形状 30"/>
            <p:cNvSpPr/>
            <p:nvPr/>
          </p:nvSpPr>
          <p:spPr>
            <a:xfrm>
              <a:off x="6183278" y="3973132"/>
              <a:ext cx="76955" cy="76955"/>
            </a:xfrm>
            <a:custGeom>
              <a:avLst/>
              <a:gdLst>
                <a:gd name="connsiteX0" fmla="*/ 74 w 0"/>
                <a:gd name="connsiteY0" fmla="*/ 11210 h 9525"/>
                <a:gd name="connsiteX1" fmla="*/ 0 w 0"/>
                <a:gd name="connsiteY1" fmla="*/ 19 h 9525"/>
                <a:gd name="connsiteX2" fmla="*/ 2800 w 0"/>
                <a:gd name="connsiteY2" fmla="*/ 0 h 9525"/>
                <a:gd name="connsiteX3" fmla="*/ 2874 w 0"/>
                <a:gd name="connsiteY3" fmla="*/ 11192 h 9525"/>
              </a:gdLst>
              <a:ahLst/>
              <a:cxnLst>
                <a:cxn ang="0">
                  <a:pos x="connsiteX0" y="connsiteY0"/>
                </a:cxn>
                <a:cxn ang="0">
                  <a:pos x="connsiteX1" y="connsiteY1"/>
                </a:cxn>
                <a:cxn ang="0">
                  <a:pos x="connsiteX2" y="connsiteY2"/>
                </a:cxn>
                <a:cxn ang="0">
                  <a:pos x="connsiteX3" y="connsiteY3"/>
                </a:cxn>
              </a:cxnLst>
              <a:rect l="l" t="t" r="r" b="b"/>
              <a:pathLst>
                <a:path h="9525">
                  <a:moveTo>
                    <a:pt x="74" y="11210"/>
                  </a:moveTo>
                  <a:lnTo>
                    <a:pt x="0" y="19"/>
                  </a:lnTo>
                  <a:lnTo>
                    <a:pt x="2800" y="0"/>
                  </a:lnTo>
                  <a:lnTo>
                    <a:pt x="2874" y="11192"/>
                  </a:lnTo>
                  <a:close/>
                </a:path>
              </a:pathLst>
            </a:custGeom>
            <a:solidFill>
              <a:srgbClr val="FFFFFF"/>
            </a:solidFill>
            <a:ln w="9525" cap="flat">
              <a:noFill/>
              <a:prstDash val="solid"/>
              <a:miter/>
            </a:ln>
          </p:spPr>
          <p:txBody>
            <a:bodyPr rtlCol="0" anchor="ctr"/>
            <a:lstStyle/>
            <a:p>
              <a:endParaRPr lang="zh-CN" altLang="en-US"/>
            </a:p>
          </p:txBody>
        </p:sp>
        <p:sp>
          <p:nvSpPr>
            <p:cNvPr id="32" name="任意多边形: 形状 31"/>
            <p:cNvSpPr/>
            <p:nvPr/>
          </p:nvSpPr>
          <p:spPr>
            <a:xfrm>
              <a:off x="6512396" y="5022743"/>
              <a:ext cx="76955" cy="76955"/>
            </a:xfrm>
            <a:custGeom>
              <a:avLst/>
              <a:gdLst>
                <a:gd name="connsiteX0" fmla="*/ 0 w 0"/>
                <a:gd name="connsiteY0" fmla="*/ 8633 h 9525"/>
                <a:gd name="connsiteX1" fmla="*/ 7121 w 0"/>
                <a:gd name="connsiteY1" fmla="*/ 0 h 9525"/>
                <a:gd name="connsiteX2" fmla="*/ 9274 w 0"/>
                <a:gd name="connsiteY2" fmla="*/ 1776 h 9525"/>
                <a:gd name="connsiteX3" fmla="*/ 2153 w 0"/>
                <a:gd name="connsiteY3" fmla="*/ 10409 h 9525"/>
              </a:gdLst>
              <a:ahLst/>
              <a:cxnLst>
                <a:cxn ang="0">
                  <a:pos x="connsiteX0" y="connsiteY0"/>
                </a:cxn>
                <a:cxn ang="0">
                  <a:pos x="connsiteX1" y="connsiteY1"/>
                </a:cxn>
                <a:cxn ang="0">
                  <a:pos x="connsiteX2" y="connsiteY2"/>
                </a:cxn>
                <a:cxn ang="0">
                  <a:pos x="connsiteX3" y="connsiteY3"/>
                </a:cxn>
              </a:cxnLst>
              <a:rect l="l" t="t" r="r" b="b"/>
              <a:pathLst>
                <a:path h="9525">
                  <a:moveTo>
                    <a:pt x="0" y="8633"/>
                  </a:moveTo>
                  <a:lnTo>
                    <a:pt x="7121" y="0"/>
                  </a:lnTo>
                  <a:lnTo>
                    <a:pt x="9274" y="1776"/>
                  </a:lnTo>
                  <a:lnTo>
                    <a:pt x="2153" y="10409"/>
                  </a:lnTo>
                  <a:close/>
                </a:path>
              </a:pathLst>
            </a:custGeom>
            <a:solidFill>
              <a:srgbClr val="FFFFFF"/>
            </a:solidFill>
            <a:ln w="9525" cap="flat">
              <a:noFill/>
              <a:prstDash val="solid"/>
              <a:miter/>
            </a:ln>
          </p:spPr>
          <p:txBody>
            <a:bodyPr rtlCol="0" anchor="ctr"/>
            <a:lstStyle/>
            <a:p>
              <a:endParaRPr lang="zh-CN" altLang="en-US"/>
            </a:p>
          </p:txBody>
        </p:sp>
        <p:sp>
          <p:nvSpPr>
            <p:cNvPr id="33" name="任意多边形: 形状 32"/>
            <p:cNvSpPr/>
            <p:nvPr/>
          </p:nvSpPr>
          <p:spPr>
            <a:xfrm>
              <a:off x="6598585" y="4918520"/>
              <a:ext cx="76955" cy="76955"/>
            </a:xfrm>
            <a:custGeom>
              <a:avLst/>
              <a:gdLst>
                <a:gd name="connsiteX0" fmla="*/ 0 w 0"/>
                <a:gd name="connsiteY0" fmla="*/ 8642 h 9525"/>
                <a:gd name="connsiteX1" fmla="*/ 7126 w 0"/>
                <a:gd name="connsiteY1" fmla="*/ 0 h 9525"/>
                <a:gd name="connsiteX2" fmla="*/ 9287 w 0"/>
                <a:gd name="connsiteY2" fmla="*/ 1782 h 9525"/>
                <a:gd name="connsiteX3" fmla="*/ 2160 w 0"/>
                <a:gd name="connsiteY3" fmla="*/ 10423 h 9525"/>
              </a:gdLst>
              <a:ahLst/>
              <a:cxnLst>
                <a:cxn ang="0">
                  <a:pos x="connsiteX0" y="connsiteY0"/>
                </a:cxn>
                <a:cxn ang="0">
                  <a:pos x="connsiteX1" y="connsiteY1"/>
                </a:cxn>
                <a:cxn ang="0">
                  <a:pos x="connsiteX2" y="connsiteY2"/>
                </a:cxn>
                <a:cxn ang="0">
                  <a:pos x="connsiteX3" y="connsiteY3"/>
                </a:cxn>
              </a:cxnLst>
              <a:rect l="l" t="t" r="r" b="b"/>
              <a:pathLst>
                <a:path h="9525">
                  <a:moveTo>
                    <a:pt x="0" y="8642"/>
                  </a:moveTo>
                  <a:lnTo>
                    <a:pt x="7126" y="0"/>
                  </a:lnTo>
                  <a:lnTo>
                    <a:pt x="9287" y="1782"/>
                  </a:lnTo>
                  <a:lnTo>
                    <a:pt x="2160" y="10423"/>
                  </a:lnTo>
                  <a:close/>
                </a:path>
              </a:pathLst>
            </a:custGeom>
            <a:solidFill>
              <a:srgbClr val="FFFFFF"/>
            </a:solidFill>
            <a:ln w="9525" cap="flat">
              <a:noFill/>
              <a:prstDash val="solid"/>
              <a:miter/>
            </a:ln>
          </p:spPr>
          <p:txBody>
            <a:bodyPr rtlCol="0" anchor="ctr"/>
            <a:lstStyle/>
            <a:p>
              <a:endParaRPr lang="zh-CN" altLang="en-US"/>
            </a:p>
          </p:txBody>
        </p:sp>
        <p:sp>
          <p:nvSpPr>
            <p:cNvPr id="34" name="任意多边形: 形状 33"/>
            <p:cNvSpPr/>
            <p:nvPr/>
          </p:nvSpPr>
          <p:spPr>
            <a:xfrm>
              <a:off x="6685357" y="4813667"/>
              <a:ext cx="76955" cy="76955"/>
            </a:xfrm>
            <a:custGeom>
              <a:avLst/>
              <a:gdLst>
                <a:gd name="connsiteX0" fmla="*/ 0 w 0"/>
                <a:gd name="connsiteY0" fmla="*/ 8633 h 9525"/>
                <a:gd name="connsiteX1" fmla="*/ 7122 w 0"/>
                <a:gd name="connsiteY1" fmla="*/ 0 h 9525"/>
                <a:gd name="connsiteX2" fmla="*/ 9283 w 0"/>
                <a:gd name="connsiteY2" fmla="*/ 1782 h 9525"/>
                <a:gd name="connsiteX3" fmla="*/ 2160 w 0"/>
                <a:gd name="connsiteY3" fmla="*/ 10416 h 9525"/>
              </a:gdLst>
              <a:ahLst/>
              <a:cxnLst>
                <a:cxn ang="0">
                  <a:pos x="connsiteX0" y="connsiteY0"/>
                </a:cxn>
                <a:cxn ang="0">
                  <a:pos x="connsiteX1" y="connsiteY1"/>
                </a:cxn>
                <a:cxn ang="0">
                  <a:pos x="connsiteX2" y="connsiteY2"/>
                </a:cxn>
                <a:cxn ang="0">
                  <a:pos x="connsiteX3" y="connsiteY3"/>
                </a:cxn>
              </a:cxnLst>
              <a:rect l="l" t="t" r="r" b="b"/>
              <a:pathLst>
                <a:path h="9525">
                  <a:moveTo>
                    <a:pt x="0" y="8633"/>
                  </a:moveTo>
                  <a:lnTo>
                    <a:pt x="7122" y="0"/>
                  </a:lnTo>
                  <a:lnTo>
                    <a:pt x="9283" y="1782"/>
                  </a:lnTo>
                  <a:lnTo>
                    <a:pt x="2160" y="10416"/>
                  </a:lnTo>
                  <a:close/>
                </a:path>
              </a:pathLst>
            </a:custGeom>
            <a:solidFill>
              <a:srgbClr val="FFFFFF"/>
            </a:solidFill>
            <a:ln w="9525" cap="flat">
              <a:noFill/>
              <a:prstDash val="solid"/>
              <a:miter/>
            </a:ln>
          </p:spPr>
          <p:txBody>
            <a:bodyPr rtlCol="0" anchor="ctr"/>
            <a:lstStyle/>
            <a:p>
              <a:endParaRPr lang="zh-CN" altLang="en-US"/>
            </a:p>
          </p:txBody>
        </p:sp>
        <p:sp>
          <p:nvSpPr>
            <p:cNvPr id="39" name="任意多边形: 形状 38"/>
            <p:cNvSpPr/>
            <p:nvPr/>
          </p:nvSpPr>
          <p:spPr>
            <a:xfrm>
              <a:off x="6771442" y="4708669"/>
              <a:ext cx="76955" cy="76955"/>
            </a:xfrm>
            <a:custGeom>
              <a:avLst/>
              <a:gdLst>
                <a:gd name="connsiteX0" fmla="*/ 0 w 0"/>
                <a:gd name="connsiteY0" fmla="*/ 8636 h 9525"/>
                <a:gd name="connsiteX1" fmla="*/ 7119 w 0"/>
                <a:gd name="connsiteY1" fmla="*/ 0 h 9525"/>
                <a:gd name="connsiteX2" fmla="*/ 9280 w 0"/>
                <a:gd name="connsiteY2" fmla="*/ 1781 h 9525"/>
                <a:gd name="connsiteX3" fmla="*/ 2161 w 0"/>
                <a:gd name="connsiteY3" fmla="*/ 10417 h 9525"/>
              </a:gdLst>
              <a:ahLst/>
              <a:cxnLst>
                <a:cxn ang="0">
                  <a:pos x="connsiteX0" y="connsiteY0"/>
                </a:cxn>
                <a:cxn ang="0">
                  <a:pos x="connsiteX1" y="connsiteY1"/>
                </a:cxn>
                <a:cxn ang="0">
                  <a:pos x="connsiteX2" y="connsiteY2"/>
                </a:cxn>
                <a:cxn ang="0">
                  <a:pos x="connsiteX3" y="connsiteY3"/>
                </a:cxn>
              </a:cxnLst>
              <a:rect l="l" t="t" r="r" b="b"/>
              <a:pathLst>
                <a:path h="9525">
                  <a:moveTo>
                    <a:pt x="0" y="8636"/>
                  </a:moveTo>
                  <a:lnTo>
                    <a:pt x="7119" y="0"/>
                  </a:lnTo>
                  <a:lnTo>
                    <a:pt x="9280" y="1781"/>
                  </a:lnTo>
                  <a:lnTo>
                    <a:pt x="2161" y="10417"/>
                  </a:lnTo>
                  <a:close/>
                </a:path>
              </a:pathLst>
            </a:custGeom>
            <a:solidFill>
              <a:srgbClr val="FFFFFF"/>
            </a:solidFill>
            <a:ln w="9525" cap="flat">
              <a:noFill/>
              <a:prstDash val="solid"/>
              <a:miter/>
            </a:ln>
          </p:spPr>
          <p:txBody>
            <a:bodyPr rtlCol="0" anchor="ctr"/>
            <a:lstStyle/>
            <a:p>
              <a:endParaRPr lang="zh-CN" altLang="en-US"/>
            </a:p>
          </p:txBody>
        </p:sp>
        <p:sp>
          <p:nvSpPr>
            <p:cNvPr id="43" name="任意多边形: 形状 42"/>
            <p:cNvSpPr/>
            <p:nvPr/>
          </p:nvSpPr>
          <p:spPr>
            <a:xfrm>
              <a:off x="6857761" y="4604487"/>
              <a:ext cx="76955" cy="76955"/>
            </a:xfrm>
            <a:custGeom>
              <a:avLst/>
              <a:gdLst>
                <a:gd name="connsiteX0" fmla="*/ 0 w 0"/>
                <a:gd name="connsiteY0" fmla="*/ 8631 h 9525"/>
                <a:gd name="connsiteX1" fmla="*/ 7125 w 0"/>
                <a:gd name="connsiteY1" fmla="*/ 0 h 9525"/>
                <a:gd name="connsiteX2" fmla="*/ 9277 w 0"/>
                <a:gd name="connsiteY2" fmla="*/ 1777 h 9525"/>
                <a:gd name="connsiteX3" fmla="*/ 2152 w 0"/>
                <a:gd name="connsiteY3" fmla="*/ 10408 h 9525"/>
              </a:gdLst>
              <a:ahLst/>
              <a:cxnLst>
                <a:cxn ang="0">
                  <a:pos x="connsiteX0" y="connsiteY0"/>
                </a:cxn>
                <a:cxn ang="0">
                  <a:pos x="connsiteX1" y="connsiteY1"/>
                </a:cxn>
                <a:cxn ang="0">
                  <a:pos x="connsiteX2" y="connsiteY2"/>
                </a:cxn>
                <a:cxn ang="0">
                  <a:pos x="connsiteX3" y="connsiteY3"/>
                </a:cxn>
              </a:cxnLst>
              <a:rect l="l" t="t" r="r" b="b"/>
              <a:pathLst>
                <a:path h="9525">
                  <a:moveTo>
                    <a:pt x="0" y="8631"/>
                  </a:moveTo>
                  <a:lnTo>
                    <a:pt x="7125" y="0"/>
                  </a:lnTo>
                  <a:lnTo>
                    <a:pt x="9277" y="1777"/>
                  </a:lnTo>
                  <a:lnTo>
                    <a:pt x="2152" y="10408"/>
                  </a:lnTo>
                  <a:close/>
                </a:path>
              </a:pathLst>
            </a:custGeom>
            <a:solidFill>
              <a:srgbClr val="3A3A3A"/>
            </a:solidFill>
            <a:ln w="9525" cap="flat">
              <a:noFill/>
              <a:prstDash val="solid"/>
              <a:miter/>
            </a:ln>
          </p:spPr>
          <p:txBody>
            <a:bodyPr rtlCol="0" anchor="ctr"/>
            <a:lstStyle/>
            <a:p>
              <a:endParaRPr lang="zh-CN" altLang="en-US"/>
            </a:p>
          </p:txBody>
        </p:sp>
        <p:sp>
          <p:nvSpPr>
            <p:cNvPr id="44" name="任意多边形: 形状 43"/>
            <p:cNvSpPr/>
            <p:nvPr/>
          </p:nvSpPr>
          <p:spPr>
            <a:xfrm>
              <a:off x="6944096" y="4499440"/>
              <a:ext cx="76955" cy="76955"/>
            </a:xfrm>
            <a:custGeom>
              <a:avLst/>
              <a:gdLst>
                <a:gd name="connsiteX0" fmla="*/ 0 w 0"/>
                <a:gd name="connsiteY0" fmla="*/ 8636 h 9525"/>
                <a:gd name="connsiteX1" fmla="*/ 7119 w 0"/>
                <a:gd name="connsiteY1" fmla="*/ 0 h 9525"/>
                <a:gd name="connsiteX2" fmla="*/ 9280 w 0"/>
                <a:gd name="connsiteY2" fmla="*/ 1781 h 9525"/>
                <a:gd name="connsiteX3" fmla="*/ 2161 w 0"/>
                <a:gd name="connsiteY3" fmla="*/ 10417 h 9525"/>
              </a:gdLst>
              <a:ahLst/>
              <a:cxnLst>
                <a:cxn ang="0">
                  <a:pos x="connsiteX0" y="connsiteY0"/>
                </a:cxn>
                <a:cxn ang="0">
                  <a:pos x="connsiteX1" y="connsiteY1"/>
                </a:cxn>
                <a:cxn ang="0">
                  <a:pos x="connsiteX2" y="connsiteY2"/>
                </a:cxn>
                <a:cxn ang="0">
                  <a:pos x="connsiteX3" y="connsiteY3"/>
                </a:cxn>
              </a:cxnLst>
              <a:rect l="l" t="t" r="r" b="b"/>
              <a:pathLst>
                <a:path h="9525">
                  <a:moveTo>
                    <a:pt x="0" y="8636"/>
                  </a:moveTo>
                  <a:lnTo>
                    <a:pt x="7119" y="0"/>
                  </a:lnTo>
                  <a:lnTo>
                    <a:pt x="9280" y="1781"/>
                  </a:lnTo>
                  <a:lnTo>
                    <a:pt x="2161" y="10417"/>
                  </a:lnTo>
                  <a:close/>
                </a:path>
              </a:pathLst>
            </a:custGeom>
            <a:solidFill>
              <a:srgbClr val="3A3A3A"/>
            </a:solidFill>
            <a:ln w="9525" cap="flat">
              <a:noFill/>
              <a:prstDash val="solid"/>
              <a:miter/>
            </a:ln>
          </p:spPr>
          <p:txBody>
            <a:bodyPr rtlCol="0" anchor="ctr"/>
            <a:lstStyle/>
            <a:p>
              <a:endParaRPr lang="zh-CN" altLang="en-US"/>
            </a:p>
          </p:txBody>
        </p:sp>
        <p:sp>
          <p:nvSpPr>
            <p:cNvPr id="45" name="任意多边形: 形状 44"/>
            <p:cNvSpPr/>
            <p:nvPr/>
          </p:nvSpPr>
          <p:spPr>
            <a:xfrm>
              <a:off x="7030552" y="4395136"/>
              <a:ext cx="76955" cy="76955"/>
            </a:xfrm>
            <a:custGeom>
              <a:avLst/>
              <a:gdLst>
                <a:gd name="connsiteX0" fmla="*/ 0 w 0"/>
                <a:gd name="connsiteY0" fmla="*/ 8633 h 9525"/>
                <a:gd name="connsiteX1" fmla="*/ 7122 w 0"/>
                <a:gd name="connsiteY1" fmla="*/ 0 h 9525"/>
                <a:gd name="connsiteX2" fmla="*/ 9283 w 0"/>
                <a:gd name="connsiteY2" fmla="*/ 1782 h 9525"/>
                <a:gd name="connsiteX3" fmla="*/ 2160 w 0"/>
                <a:gd name="connsiteY3" fmla="*/ 10416 h 9525"/>
              </a:gdLst>
              <a:ahLst/>
              <a:cxnLst>
                <a:cxn ang="0">
                  <a:pos x="connsiteX0" y="connsiteY0"/>
                </a:cxn>
                <a:cxn ang="0">
                  <a:pos x="connsiteX1" y="connsiteY1"/>
                </a:cxn>
                <a:cxn ang="0">
                  <a:pos x="connsiteX2" y="connsiteY2"/>
                </a:cxn>
                <a:cxn ang="0">
                  <a:pos x="connsiteX3" y="connsiteY3"/>
                </a:cxn>
              </a:cxnLst>
              <a:rect l="l" t="t" r="r" b="b"/>
              <a:pathLst>
                <a:path h="9525">
                  <a:moveTo>
                    <a:pt x="0" y="8633"/>
                  </a:moveTo>
                  <a:lnTo>
                    <a:pt x="7122" y="0"/>
                  </a:lnTo>
                  <a:lnTo>
                    <a:pt x="9283" y="1782"/>
                  </a:lnTo>
                  <a:lnTo>
                    <a:pt x="2160" y="10416"/>
                  </a:lnTo>
                  <a:close/>
                </a:path>
              </a:pathLst>
            </a:custGeom>
            <a:solidFill>
              <a:srgbClr val="3A3A3A"/>
            </a:solidFill>
            <a:ln w="9525" cap="flat">
              <a:noFill/>
              <a:prstDash val="solid"/>
              <a:miter/>
            </a:ln>
          </p:spPr>
          <p:txBody>
            <a:bodyPr rtlCol="0" anchor="ctr"/>
            <a:lstStyle/>
            <a:p>
              <a:endParaRPr lang="zh-CN" altLang="en-US"/>
            </a:p>
          </p:txBody>
        </p:sp>
        <p:sp>
          <p:nvSpPr>
            <p:cNvPr id="46" name="任意多边形: 形状 45"/>
            <p:cNvSpPr/>
            <p:nvPr/>
          </p:nvSpPr>
          <p:spPr>
            <a:xfrm>
              <a:off x="7116879" y="4290461"/>
              <a:ext cx="76955" cy="76955"/>
            </a:xfrm>
            <a:custGeom>
              <a:avLst/>
              <a:gdLst>
                <a:gd name="connsiteX0" fmla="*/ 0 w 0"/>
                <a:gd name="connsiteY0" fmla="*/ 8633 h 9525"/>
                <a:gd name="connsiteX1" fmla="*/ 7122 w 0"/>
                <a:gd name="connsiteY1" fmla="*/ 0 h 9525"/>
                <a:gd name="connsiteX2" fmla="*/ 9275 w 0"/>
                <a:gd name="connsiteY2" fmla="*/ 1776 h 9525"/>
                <a:gd name="connsiteX3" fmla="*/ 2153 w 0"/>
                <a:gd name="connsiteY3" fmla="*/ 10409 h 9525"/>
              </a:gdLst>
              <a:ahLst/>
              <a:cxnLst>
                <a:cxn ang="0">
                  <a:pos x="connsiteX0" y="connsiteY0"/>
                </a:cxn>
                <a:cxn ang="0">
                  <a:pos x="connsiteX1" y="connsiteY1"/>
                </a:cxn>
                <a:cxn ang="0">
                  <a:pos x="connsiteX2" y="connsiteY2"/>
                </a:cxn>
                <a:cxn ang="0">
                  <a:pos x="connsiteX3" y="connsiteY3"/>
                </a:cxn>
              </a:cxnLst>
              <a:rect l="l" t="t" r="r" b="b"/>
              <a:pathLst>
                <a:path h="9525">
                  <a:moveTo>
                    <a:pt x="0" y="8633"/>
                  </a:moveTo>
                  <a:lnTo>
                    <a:pt x="7122" y="0"/>
                  </a:lnTo>
                  <a:lnTo>
                    <a:pt x="9275" y="1776"/>
                  </a:lnTo>
                  <a:lnTo>
                    <a:pt x="2153" y="10409"/>
                  </a:lnTo>
                  <a:close/>
                </a:path>
              </a:pathLst>
            </a:custGeom>
            <a:solidFill>
              <a:srgbClr val="FFFFFF"/>
            </a:solidFill>
            <a:ln w="9525" cap="flat">
              <a:noFill/>
              <a:prstDash val="solid"/>
              <a:miter/>
            </a:ln>
          </p:spPr>
          <p:txBody>
            <a:bodyPr rtlCol="0" anchor="ctr"/>
            <a:lstStyle/>
            <a:p>
              <a:endParaRPr lang="zh-CN" altLang="en-US"/>
            </a:p>
          </p:txBody>
        </p:sp>
        <p:sp>
          <p:nvSpPr>
            <p:cNvPr id="203" name="任意多边形: 形状 202"/>
            <p:cNvSpPr/>
            <p:nvPr/>
          </p:nvSpPr>
          <p:spPr>
            <a:xfrm>
              <a:off x="5215955" y="4967706"/>
              <a:ext cx="76955" cy="76955"/>
            </a:xfrm>
            <a:custGeom>
              <a:avLst/>
              <a:gdLst>
                <a:gd name="connsiteX0" fmla="*/ 0 w 0"/>
                <a:gd name="connsiteY0" fmla="*/ 11192 h 9525"/>
                <a:gd name="connsiteX1" fmla="*/ 107 w 0"/>
                <a:gd name="connsiteY1" fmla="*/ 0 h 9525"/>
                <a:gd name="connsiteX2" fmla="*/ 2908 w 0"/>
                <a:gd name="connsiteY2" fmla="*/ 27 h 9525"/>
                <a:gd name="connsiteX3" fmla="*/ 2800 w 0"/>
                <a:gd name="connsiteY3" fmla="*/ 11219 h 9525"/>
              </a:gdLst>
              <a:ahLst/>
              <a:cxnLst>
                <a:cxn ang="0">
                  <a:pos x="connsiteX0" y="connsiteY0"/>
                </a:cxn>
                <a:cxn ang="0">
                  <a:pos x="connsiteX1" y="connsiteY1"/>
                </a:cxn>
                <a:cxn ang="0">
                  <a:pos x="connsiteX2" y="connsiteY2"/>
                </a:cxn>
                <a:cxn ang="0">
                  <a:pos x="connsiteX3" y="connsiteY3"/>
                </a:cxn>
              </a:cxnLst>
              <a:rect l="l" t="t" r="r" b="b"/>
              <a:pathLst>
                <a:path h="9525">
                  <a:moveTo>
                    <a:pt x="0" y="11192"/>
                  </a:moveTo>
                  <a:lnTo>
                    <a:pt x="107" y="0"/>
                  </a:lnTo>
                  <a:lnTo>
                    <a:pt x="2908" y="27"/>
                  </a:lnTo>
                  <a:lnTo>
                    <a:pt x="2800" y="11219"/>
                  </a:lnTo>
                  <a:close/>
                </a:path>
              </a:pathLst>
            </a:custGeom>
            <a:solidFill>
              <a:srgbClr val="FFFFFF"/>
            </a:solidFill>
            <a:ln w="9525" cap="flat">
              <a:noFill/>
              <a:prstDash val="solid"/>
              <a:miter/>
            </a:ln>
          </p:spPr>
          <p:txBody>
            <a:bodyPr rtlCol="0" anchor="ctr"/>
            <a:lstStyle/>
            <a:p>
              <a:endParaRPr lang="zh-CN" altLang="en-US"/>
            </a:p>
          </p:txBody>
        </p:sp>
        <p:sp>
          <p:nvSpPr>
            <p:cNvPr id="204" name="任意多边形: 形状 203"/>
            <p:cNvSpPr/>
            <p:nvPr/>
          </p:nvSpPr>
          <p:spPr>
            <a:xfrm>
              <a:off x="5217231" y="4832007"/>
              <a:ext cx="76955" cy="76955"/>
            </a:xfrm>
            <a:custGeom>
              <a:avLst/>
              <a:gdLst>
                <a:gd name="connsiteX0" fmla="*/ 0 w 0"/>
                <a:gd name="connsiteY0" fmla="*/ 11192 h 9525"/>
                <a:gd name="connsiteX1" fmla="*/ 112 w 0"/>
                <a:gd name="connsiteY1" fmla="*/ 0 h 9525"/>
                <a:gd name="connsiteX2" fmla="*/ 2912 w 0"/>
                <a:gd name="connsiteY2" fmla="*/ 28 h 9525"/>
                <a:gd name="connsiteX3" fmla="*/ 2800 w 0"/>
                <a:gd name="connsiteY3" fmla="*/ 11220 h 9525"/>
              </a:gdLst>
              <a:ahLst/>
              <a:cxnLst>
                <a:cxn ang="0">
                  <a:pos x="connsiteX0" y="connsiteY0"/>
                </a:cxn>
                <a:cxn ang="0">
                  <a:pos x="connsiteX1" y="connsiteY1"/>
                </a:cxn>
                <a:cxn ang="0">
                  <a:pos x="connsiteX2" y="connsiteY2"/>
                </a:cxn>
                <a:cxn ang="0">
                  <a:pos x="connsiteX3" y="connsiteY3"/>
                </a:cxn>
              </a:cxnLst>
              <a:rect l="l" t="t" r="r" b="b"/>
              <a:pathLst>
                <a:path h="9525">
                  <a:moveTo>
                    <a:pt x="0" y="11192"/>
                  </a:moveTo>
                  <a:lnTo>
                    <a:pt x="112" y="0"/>
                  </a:lnTo>
                  <a:lnTo>
                    <a:pt x="2912" y="28"/>
                  </a:lnTo>
                  <a:lnTo>
                    <a:pt x="2800" y="11220"/>
                  </a:lnTo>
                  <a:close/>
                </a:path>
              </a:pathLst>
            </a:custGeom>
            <a:solidFill>
              <a:srgbClr val="FFFFFF"/>
            </a:solidFill>
            <a:ln w="9525" cap="flat">
              <a:noFill/>
              <a:prstDash val="solid"/>
              <a:miter/>
            </a:ln>
          </p:spPr>
          <p:txBody>
            <a:bodyPr rtlCol="0" anchor="ctr"/>
            <a:lstStyle/>
            <a:p>
              <a:endParaRPr lang="zh-CN" altLang="en-US"/>
            </a:p>
          </p:txBody>
        </p:sp>
        <p:sp>
          <p:nvSpPr>
            <p:cNvPr id="205" name="任意多边形: 形状 204"/>
            <p:cNvSpPr/>
            <p:nvPr/>
          </p:nvSpPr>
          <p:spPr>
            <a:xfrm>
              <a:off x="5218589" y="4696332"/>
              <a:ext cx="76955" cy="76955"/>
            </a:xfrm>
            <a:custGeom>
              <a:avLst/>
              <a:gdLst>
                <a:gd name="connsiteX0" fmla="*/ 0 w 0"/>
                <a:gd name="connsiteY0" fmla="*/ 11192 h 9525"/>
                <a:gd name="connsiteX1" fmla="*/ 112 w 0"/>
                <a:gd name="connsiteY1" fmla="*/ 0 h 9525"/>
                <a:gd name="connsiteX2" fmla="*/ 2912 w 0"/>
                <a:gd name="connsiteY2" fmla="*/ 28 h 9525"/>
                <a:gd name="connsiteX3" fmla="*/ 2800 w 0"/>
                <a:gd name="connsiteY3" fmla="*/ 11220 h 9525"/>
              </a:gdLst>
              <a:ahLst/>
              <a:cxnLst>
                <a:cxn ang="0">
                  <a:pos x="connsiteX0" y="connsiteY0"/>
                </a:cxn>
                <a:cxn ang="0">
                  <a:pos x="connsiteX1" y="connsiteY1"/>
                </a:cxn>
                <a:cxn ang="0">
                  <a:pos x="connsiteX2" y="connsiteY2"/>
                </a:cxn>
                <a:cxn ang="0">
                  <a:pos x="connsiteX3" y="connsiteY3"/>
                </a:cxn>
              </a:cxnLst>
              <a:rect l="l" t="t" r="r" b="b"/>
              <a:pathLst>
                <a:path h="9525">
                  <a:moveTo>
                    <a:pt x="0" y="11192"/>
                  </a:moveTo>
                  <a:lnTo>
                    <a:pt x="112" y="0"/>
                  </a:lnTo>
                  <a:lnTo>
                    <a:pt x="2912" y="28"/>
                  </a:lnTo>
                  <a:lnTo>
                    <a:pt x="2800" y="11220"/>
                  </a:lnTo>
                  <a:close/>
                </a:path>
              </a:pathLst>
            </a:custGeom>
            <a:solidFill>
              <a:srgbClr val="3A3A3A"/>
            </a:solidFill>
            <a:ln w="9525" cap="flat">
              <a:noFill/>
              <a:prstDash val="solid"/>
              <a:miter/>
            </a:ln>
          </p:spPr>
          <p:txBody>
            <a:bodyPr rtlCol="0" anchor="ctr"/>
            <a:lstStyle/>
            <a:p>
              <a:endParaRPr lang="zh-CN" altLang="en-US"/>
            </a:p>
          </p:txBody>
        </p:sp>
        <p:sp>
          <p:nvSpPr>
            <p:cNvPr id="206" name="任意多边形: 形状 205"/>
            <p:cNvSpPr/>
            <p:nvPr/>
          </p:nvSpPr>
          <p:spPr>
            <a:xfrm>
              <a:off x="5219890" y="4560762"/>
              <a:ext cx="76955" cy="76955"/>
            </a:xfrm>
            <a:custGeom>
              <a:avLst/>
              <a:gdLst>
                <a:gd name="connsiteX0" fmla="*/ 0 w 0"/>
                <a:gd name="connsiteY0" fmla="*/ 11192 h 9525"/>
                <a:gd name="connsiteX1" fmla="*/ 107 w 0"/>
                <a:gd name="connsiteY1" fmla="*/ 0 h 9525"/>
                <a:gd name="connsiteX2" fmla="*/ 2908 w 0"/>
                <a:gd name="connsiteY2" fmla="*/ 27 h 9525"/>
                <a:gd name="connsiteX3" fmla="*/ 2800 w 0"/>
                <a:gd name="connsiteY3" fmla="*/ 11219 h 9525"/>
              </a:gdLst>
              <a:ahLst/>
              <a:cxnLst>
                <a:cxn ang="0">
                  <a:pos x="connsiteX0" y="connsiteY0"/>
                </a:cxn>
                <a:cxn ang="0">
                  <a:pos x="connsiteX1" y="connsiteY1"/>
                </a:cxn>
                <a:cxn ang="0">
                  <a:pos x="connsiteX2" y="connsiteY2"/>
                </a:cxn>
                <a:cxn ang="0">
                  <a:pos x="connsiteX3" y="connsiteY3"/>
                </a:cxn>
              </a:cxnLst>
              <a:rect l="l" t="t" r="r" b="b"/>
              <a:pathLst>
                <a:path h="9525">
                  <a:moveTo>
                    <a:pt x="0" y="11192"/>
                  </a:moveTo>
                  <a:lnTo>
                    <a:pt x="107" y="0"/>
                  </a:lnTo>
                  <a:lnTo>
                    <a:pt x="2908" y="27"/>
                  </a:lnTo>
                  <a:lnTo>
                    <a:pt x="2800" y="11219"/>
                  </a:lnTo>
                  <a:close/>
                </a:path>
              </a:pathLst>
            </a:custGeom>
            <a:solidFill>
              <a:srgbClr val="3A3A3A"/>
            </a:solidFill>
            <a:ln w="9525" cap="flat">
              <a:noFill/>
              <a:prstDash val="solid"/>
              <a:miter/>
            </a:ln>
          </p:spPr>
          <p:txBody>
            <a:bodyPr rtlCol="0" anchor="ctr"/>
            <a:lstStyle/>
            <a:p>
              <a:endParaRPr lang="zh-CN" altLang="en-US"/>
            </a:p>
          </p:txBody>
        </p:sp>
        <p:sp>
          <p:nvSpPr>
            <p:cNvPr id="207" name="任意多边形: 形状 206"/>
            <p:cNvSpPr/>
            <p:nvPr/>
          </p:nvSpPr>
          <p:spPr>
            <a:xfrm>
              <a:off x="5221263" y="4425183"/>
              <a:ext cx="76955" cy="76955"/>
            </a:xfrm>
            <a:custGeom>
              <a:avLst/>
              <a:gdLst>
                <a:gd name="connsiteX0" fmla="*/ 0 w 0"/>
                <a:gd name="connsiteY0" fmla="*/ 11192 h 9525"/>
                <a:gd name="connsiteX1" fmla="*/ 107 w 0"/>
                <a:gd name="connsiteY1" fmla="*/ 0 h 9525"/>
                <a:gd name="connsiteX2" fmla="*/ 2898 w 0"/>
                <a:gd name="connsiteY2" fmla="*/ 27 h 9525"/>
                <a:gd name="connsiteX3" fmla="*/ 2791 w 0"/>
                <a:gd name="connsiteY3" fmla="*/ 11219 h 9525"/>
              </a:gdLst>
              <a:ahLst/>
              <a:cxnLst>
                <a:cxn ang="0">
                  <a:pos x="connsiteX0" y="connsiteY0"/>
                </a:cxn>
                <a:cxn ang="0">
                  <a:pos x="connsiteX1" y="connsiteY1"/>
                </a:cxn>
                <a:cxn ang="0">
                  <a:pos x="connsiteX2" y="connsiteY2"/>
                </a:cxn>
                <a:cxn ang="0">
                  <a:pos x="connsiteX3" y="connsiteY3"/>
                </a:cxn>
              </a:cxnLst>
              <a:rect l="l" t="t" r="r" b="b"/>
              <a:pathLst>
                <a:path h="9525">
                  <a:moveTo>
                    <a:pt x="0" y="11192"/>
                  </a:moveTo>
                  <a:lnTo>
                    <a:pt x="107" y="0"/>
                  </a:lnTo>
                  <a:lnTo>
                    <a:pt x="2898" y="27"/>
                  </a:lnTo>
                  <a:lnTo>
                    <a:pt x="2791" y="11219"/>
                  </a:lnTo>
                  <a:close/>
                </a:path>
              </a:pathLst>
            </a:custGeom>
            <a:solidFill>
              <a:srgbClr val="3A3A3A"/>
            </a:solidFill>
            <a:ln w="9525" cap="flat">
              <a:noFill/>
              <a:prstDash val="solid"/>
              <a:miter/>
            </a:ln>
          </p:spPr>
          <p:txBody>
            <a:bodyPr rtlCol="0" anchor="ctr"/>
            <a:lstStyle/>
            <a:p>
              <a:endParaRPr lang="zh-CN" altLang="en-US">
                <a:solidFill>
                  <a:srgbClr val="3A3A3A"/>
                </a:solidFill>
              </a:endParaRPr>
            </a:p>
          </p:txBody>
        </p:sp>
        <p:sp>
          <p:nvSpPr>
            <p:cNvPr id="208" name="任意多边形: 形状 207"/>
            <p:cNvSpPr/>
            <p:nvPr/>
          </p:nvSpPr>
          <p:spPr>
            <a:xfrm>
              <a:off x="5222540" y="4289443"/>
              <a:ext cx="76955" cy="76955"/>
            </a:xfrm>
            <a:custGeom>
              <a:avLst/>
              <a:gdLst>
                <a:gd name="connsiteX0" fmla="*/ 0 w 0"/>
                <a:gd name="connsiteY0" fmla="*/ 11192 h 9525"/>
                <a:gd name="connsiteX1" fmla="*/ 112 w 0"/>
                <a:gd name="connsiteY1" fmla="*/ 0 h 9525"/>
                <a:gd name="connsiteX2" fmla="*/ 2903 w 0"/>
                <a:gd name="connsiteY2" fmla="*/ 28 h 9525"/>
                <a:gd name="connsiteX3" fmla="*/ 2791 w 0"/>
                <a:gd name="connsiteY3" fmla="*/ 11220 h 9525"/>
              </a:gdLst>
              <a:ahLst/>
              <a:cxnLst>
                <a:cxn ang="0">
                  <a:pos x="connsiteX0" y="connsiteY0"/>
                </a:cxn>
                <a:cxn ang="0">
                  <a:pos x="connsiteX1" y="connsiteY1"/>
                </a:cxn>
                <a:cxn ang="0">
                  <a:pos x="connsiteX2" y="connsiteY2"/>
                </a:cxn>
                <a:cxn ang="0">
                  <a:pos x="connsiteX3" y="connsiteY3"/>
                </a:cxn>
              </a:cxnLst>
              <a:rect l="l" t="t" r="r" b="b"/>
              <a:pathLst>
                <a:path h="9525">
                  <a:moveTo>
                    <a:pt x="0" y="11192"/>
                  </a:moveTo>
                  <a:lnTo>
                    <a:pt x="112" y="0"/>
                  </a:lnTo>
                  <a:lnTo>
                    <a:pt x="2903" y="28"/>
                  </a:lnTo>
                  <a:lnTo>
                    <a:pt x="2791" y="11220"/>
                  </a:lnTo>
                  <a:close/>
                </a:path>
              </a:pathLst>
            </a:custGeom>
            <a:solidFill>
              <a:srgbClr val="3A3A3A"/>
            </a:solidFill>
            <a:ln w="9525" cap="flat">
              <a:noFill/>
              <a:prstDash val="solid"/>
              <a:miter/>
            </a:ln>
          </p:spPr>
          <p:txBody>
            <a:bodyPr rtlCol="0" anchor="ctr"/>
            <a:lstStyle/>
            <a:p>
              <a:endParaRPr lang="zh-CN" altLang="en-US">
                <a:solidFill>
                  <a:srgbClr val="3A3A3A"/>
                </a:solidFill>
              </a:endParaRPr>
            </a:p>
          </p:txBody>
        </p:sp>
        <p:sp>
          <p:nvSpPr>
            <p:cNvPr id="209" name="任意多边形: 形状 208"/>
            <p:cNvSpPr/>
            <p:nvPr/>
          </p:nvSpPr>
          <p:spPr>
            <a:xfrm>
              <a:off x="5223848" y="4153905"/>
              <a:ext cx="76955" cy="76955"/>
            </a:xfrm>
            <a:custGeom>
              <a:avLst/>
              <a:gdLst>
                <a:gd name="connsiteX0" fmla="*/ 0 w 0"/>
                <a:gd name="connsiteY0" fmla="*/ 11192 h 9525"/>
                <a:gd name="connsiteX1" fmla="*/ 107 w 0"/>
                <a:gd name="connsiteY1" fmla="*/ 0 h 9525"/>
                <a:gd name="connsiteX2" fmla="*/ 2908 w 0"/>
                <a:gd name="connsiteY2" fmla="*/ 27 h 9525"/>
                <a:gd name="connsiteX3" fmla="*/ 2800 w 0"/>
                <a:gd name="connsiteY3" fmla="*/ 11219 h 9525"/>
              </a:gdLst>
              <a:ahLst/>
              <a:cxnLst>
                <a:cxn ang="0">
                  <a:pos x="connsiteX0" y="connsiteY0"/>
                </a:cxn>
                <a:cxn ang="0">
                  <a:pos x="connsiteX1" y="connsiteY1"/>
                </a:cxn>
                <a:cxn ang="0">
                  <a:pos x="connsiteX2" y="connsiteY2"/>
                </a:cxn>
                <a:cxn ang="0">
                  <a:pos x="connsiteX3" y="connsiteY3"/>
                </a:cxn>
              </a:cxnLst>
              <a:rect l="l" t="t" r="r" b="b"/>
              <a:pathLst>
                <a:path h="9525">
                  <a:moveTo>
                    <a:pt x="0" y="11192"/>
                  </a:moveTo>
                  <a:lnTo>
                    <a:pt x="107" y="0"/>
                  </a:lnTo>
                  <a:lnTo>
                    <a:pt x="2908" y="27"/>
                  </a:lnTo>
                  <a:lnTo>
                    <a:pt x="2800" y="11219"/>
                  </a:lnTo>
                  <a:close/>
                </a:path>
              </a:pathLst>
            </a:custGeom>
            <a:solidFill>
              <a:srgbClr val="3A3A3A"/>
            </a:solidFill>
            <a:ln w="9525" cap="flat">
              <a:noFill/>
              <a:prstDash val="solid"/>
              <a:miter/>
            </a:ln>
          </p:spPr>
          <p:txBody>
            <a:bodyPr rtlCol="0" anchor="ctr"/>
            <a:lstStyle/>
            <a:p>
              <a:endParaRPr lang="zh-CN" altLang="en-US">
                <a:solidFill>
                  <a:srgbClr val="3A3A3A"/>
                </a:solidFill>
              </a:endParaRPr>
            </a:p>
          </p:txBody>
        </p:sp>
        <p:sp>
          <p:nvSpPr>
            <p:cNvPr id="210" name="任意多边形: 形状 209"/>
            <p:cNvSpPr/>
            <p:nvPr/>
          </p:nvSpPr>
          <p:spPr>
            <a:xfrm>
              <a:off x="5225133" y="4018262"/>
              <a:ext cx="76955" cy="76955"/>
            </a:xfrm>
            <a:custGeom>
              <a:avLst/>
              <a:gdLst>
                <a:gd name="connsiteX0" fmla="*/ 0 w 0"/>
                <a:gd name="connsiteY0" fmla="*/ 11192 h 9525"/>
                <a:gd name="connsiteX1" fmla="*/ 107 w 0"/>
                <a:gd name="connsiteY1" fmla="*/ 0 h 9525"/>
                <a:gd name="connsiteX2" fmla="*/ 2908 w 0"/>
                <a:gd name="connsiteY2" fmla="*/ 27 h 9525"/>
                <a:gd name="connsiteX3" fmla="*/ 2800 w 0"/>
                <a:gd name="connsiteY3" fmla="*/ 11219 h 9525"/>
              </a:gdLst>
              <a:ahLst/>
              <a:cxnLst>
                <a:cxn ang="0">
                  <a:pos x="connsiteX0" y="connsiteY0"/>
                </a:cxn>
                <a:cxn ang="0">
                  <a:pos x="connsiteX1" y="connsiteY1"/>
                </a:cxn>
                <a:cxn ang="0">
                  <a:pos x="connsiteX2" y="connsiteY2"/>
                </a:cxn>
                <a:cxn ang="0">
                  <a:pos x="connsiteX3" y="connsiteY3"/>
                </a:cxn>
              </a:cxnLst>
              <a:rect l="l" t="t" r="r" b="b"/>
              <a:pathLst>
                <a:path h="9525">
                  <a:moveTo>
                    <a:pt x="0" y="11192"/>
                  </a:moveTo>
                  <a:lnTo>
                    <a:pt x="107" y="0"/>
                  </a:lnTo>
                  <a:lnTo>
                    <a:pt x="2908" y="27"/>
                  </a:lnTo>
                  <a:lnTo>
                    <a:pt x="2800" y="11219"/>
                  </a:lnTo>
                  <a:close/>
                </a:path>
              </a:pathLst>
            </a:custGeom>
            <a:solidFill>
              <a:srgbClr val="FFFFFF"/>
            </a:solidFill>
            <a:ln w="9525" cap="flat">
              <a:noFill/>
              <a:prstDash val="solid"/>
              <a:miter/>
            </a:ln>
          </p:spPr>
          <p:txBody>
            <a:bodyPr rtlCol="0" anchor="ctr"/>
            <a:lstStyle/>
            <a:p>
              <a:endParaRPr lang="zh-CN" altLang="en-US"/>
            </a:p>
          </p:txBody>
        </p:sp>
        <p:sp>
          <p:nvSpPr>
            <p:cNvPr id="238" name="任意多边形: 形状 237"/>
            <p:cNvSpPr/>
            <p:nvPr/>
          </p:nvSpPr>
          <p:spPr>
            <a:xfrm>
              <a:off x="4873394" y="3152641"/>
              <a:ext cx="1616057" cy="1000416"/>
            </a:xfrm>
            <a:custGeom>
              <a:avLst/>
              <a:gdLst>
                <a:gd name="connsiteX0" fmla="*/ 203816 w 200025"/>
                <a:gd name="connsiteY0" fmla="*/ 110071 h 123825"/>
                <a:gd name="connsiteX1" fmla="*/ 189938 w 200025"/>
                <a:gd name="connsiteY1" fmla="*/ 123949 h 123825"/>
                <a:gd name="connsiteX2" fmla="*/ 13878 w 200025"/>
                <a:gd name="connsiteY2" fmla="*/ 123949 h 123825"/>
                <a:gd name="connsiteX3" fmla="*/ 0 w 200025"/>
                <a:gd name="connsiteY3" fmla="*/ 110071 h 123825"/>
                <a:gd name="connsiteX4" fmla="*/ 0 w 200025"/>
                <a:gd name="connsiteY4" fmla="*/ 13878 h 123825"/>
                <a:gd name="connsiteX5" fmla="*/ 13878 w 200025"/>
                <a:gd name="connsiteY5" fmla="*/ 0 h 123825"/>
                <a:gd name="connsiteX6" fmla="*/ 189938 w 200025"/>
                <a:gd name="connsiteY6" fmla="*/ 0 h 123825"/>
                <a:gd name="connsiteX7" fmla="*/ 203816 w 200025"/>
                <a:gd name="connsiteY7" fmla="*/ 13878 h 123825"/>
                <a:gd name="connsiteX8" fmla="*/ 203816 w 200025"/>
                <a:gd name="connsiteY8" fmla="*/ 11007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123825">
                  <a:moveTo>
                    <a:pt x="203816" y="110071"/>
                  </a:moveTo>
                  <a:cubicBezTo>
                    <a:pt x="203816" y="117739"/>
                    <a:pt x="197596" y="123949"/>
                    <a:pt x="189938" y="123949"/>
                  </a:cubicBezTo>
                  <a:lnTo>
                    <a:pt x="13878" y="123949"/>
                  </a:lnTo>
                  <a:cubicBezTo>
                    <a:pt x="6210" y="123949"/>
                    <a:pt x="0" y="117739"/>
                    <a:pt x="0" y="110071"/>
                  </a:cubicBezTo>
                  <a:lnTo>
                    <a:pt x="0" y="13878"/>
                  </a:lnTo>
                  <a:cubicBezTo>
                    <a:pt x="0" y="6210"/>
                    <a:pt x="6210" y="0"/>
                    <a:pt x="13878" y="0"/>
                  </a:cubicBezTo>
                  <a:lnTo>
                    <a:pt x="189938" y="0"/>
                  </a:lnTo>
                  <a:cubicBezTo>
                    <a:pt x="197596" y="0"/>
                    <a:pt x="203816" y="6210"/>
                    <a:pt x="203816" y="13878"/>
                  </a:cubicBezTo>
                  <a:lnTo>
                    <a:pt x="203816" y="110071"/>
                  </a:lnTo>
                  <a:close/>
                </a:path>
              </a:pathLst>
            </a:custGeom>
            <a:solidFill>
              <a:srgbClr val="E6E6E6"/>
            </a:solidFill>
            <a:ln w="9525" cap="flat">
              <a:noFill/>
              <a:prstDash val="solid"/>
              <a:miter/>
            </a:ln>
          </p:spPr>
          <p:txBody>
            <a:bodyPr rtlCol="0" anchor="ctr"/>
            <a:lstStyle/>
            <a:p>
              <a:endParaRPr lang="zh-CN" altLang="en-US"/>
            </a:p>
          </p:txBody>
        </p:sp>
        <p:sp>
          <p:nvSpPr>
            <p:cNvPr id="237" name="任意多边形: 形状 236"/>
            <p:cNvSpPr/>
            <p:nvPr/>
          </p:nvSpPr>
          <p:spPr>
            <a:xfrm>
              <a:off x="4873394" y="3036130"/>
              <a:ext cx="1616057" cy="1000416"/>
            </a:xfrm>
            <a:custGeom>
              <a:avLst/>
              <a:gdLst>
                <a:gd name="connsiteX0" fmla="*/ 203816 w 200025"/>
                <a:gd name="connsiteY0" fmla="*/ 110071 h 123825"/>
                <a:gd name="connsiteX1" fmla="*/ 189938 w 200025"/>
                <a:gd name="connsiteY1" fmla="*/ 123949 h 123825"/>
                <a:gd name="connsiteX2" fmla="*/ 13878 w 200025"/>
                <a:gd name="connsiteY2" fmla="*/ 123949 h 123825"/>
                <a:gd name="connsiteX3" fmla="*/ 0 w 200025"/>
                <a:gd name="connsiteY3" fmla="*/ 110071 h 123825"/>
                <a:gd name="connsiteX4" fmla="*/ 0 w 200025"/>
                <a:gd name="connsiteY4" fmla="*/ 13878 h 123825"/>
                <a:gd name="connsiteX5" fmla="*/ 13878 w 200025"/>
                <a:gd name="connsiteY5" fmla="*/ 0 h 123825"/>
                <a:gd name="connsiteX6" fmla="*/ 189938 w 200025"/>
                <a:gd name="connsiteY6" fmla="*/ 0 h 123825"/>
                <a:gd name="connsiteX7" fmla="*/ 203816 w 200025"/>
                <a:gd name="connsiteY7" fmla="*/ 13878 h 123825"/>
                <a:gd name="connsiteX8" fmla="*/ 203816 w 200025"/>
                <a:gd name="connsiteY8" fmla="*/ 11007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123825">
                  <a:moveTo>
                    <a:pt x="203816" y="110071"/>
                  </a:moveTo>
                  <a:cubicBezTo>
                    <a:pt x="203816" y="117729"/>
                    <a:pt x="197596" y="123949"/>
                    <a:pt x="189938" y="123949"/>
                  </a:cubicBezTo>
                  <a:lnTo>
                    <a:pt x="13878" y="123949"/>
                  </a:lnTo>
                  <a:cubicBezTo>
                    <a:pt x="6210" y="123949"/>
                    <a:pt x="0" y="117739"/>
                    <a:pt x="0" y="110071"/>
                  </a:cubicBezTo>
                  <a:lnTo>
                    <a:pt x="0" y="13878"/>
                  </a:lnTo>
                  <a:cubicBezTo>
                    <a:pt x="0" y="6210"/>
                    <a:pt x="6210" y="0"/>
                    <a:pt x="13878" y="0"/>
                  </a:cubicBezTo>
                  <a:lnTo>
                    <a:pt x="189938" y="0"/>
                  </a:lnTo>
                  <a:cubicBezTo>
                    <a:pt x="197596" y="0"/>
                    <a:pt x="203816" y="6210"/>
                    <a:pt x="203816" y="13878"/>
                  </a:cubicBezTo>
                  <a:lnTo>
                    <a:pt x="203816" y="110071"/>
                  </a:lnTo>
                  <a:close/>
                </a:path>
              </a:pathLst>
            </a:custGeom>
            <a:solidFill>
              <a:srgbClr val="285D74"/>
            </a:solidFill>
            <a:ln w="9525" cap="flat">
              <a:noFill/>
              <a:prstDash val="solid"/>
              <a:miter/>
            </a:ln>
          </p:spPr>
          <p:txBody>
            <a:bodyPr rtlCol="0" anchor="ctr"/>
            <a:lstStyle/>
            <a:p>
              <a:endParaRPr lang="zh-CN" altLang="en-US"/>
            </a:p>
          </p:txBody>
        </p:sp>
        <p:sp>
          <p:nvSpPr>
            <p:cNvPr id="239" name="任意多边形: 形状 238"/>
            <p:cNvSpPr/>
            <p:nvPr/>
          </p:nvSpPr>
          <p:spPr>
            <a:xfrm>
              <a:off x="4951036" y="3113852"/>
              <a:ext cx="1462147" cy="769551"/>
            </a:xfrm>
            <a:custGeom>
              <a:avLst/>
              <a:gdLst>
                <a:gd name="connsiteX0" fmla="*/ 0 w 180975"/>
                <a:gd name="connsiteY0" fmla="*/ 0 h 95250"/>
                <a:gd name="connsiteX1" fmla="*/ 185118 w 180975"/>
                <a:gd name="connsiteY1" fmla="*/ 0 h 95250"/>
                <a:gd name="connsiteX2" fmla="*/ 185118 w 180975"/>
                <a:gd name="connsiteY2" fmla="*/ 96431 h 95250"/>
                <a:gd name="connsiteX3" fmla="*/ 0 w 180975"/>
                <a:gd name="connsiteY3" fmla="*/ 96431 h 95250"/>
              </a:gdLst>
              <a:ahLst/>
              <a:cxnLst>
                <a:cxn ang="0">
                  <a:pos x="connsiteX0" y="connsiteY0"/>
                </a:cxn>
                <a:cxn ang="0">
                  <a:pos x="connsiteX1" y="connsiteY1"/>
                </a:cxn>
                <a:cxn ang="0">
                  <a:pos x="connsiteX2" y="connsiteY2"/>
                </a:cxn>
                <a:cxn ang="0">
                  <a:pos x="connsiteX3" y="connsiteY3"/>
                </a:cxn>
              </a:cxnLst>
              <a:rect l="l" t="t" r="r" b="b"/>
              <a:pathLst>
                <a:path w="180975" h="95250">
                  <a:moveTo>
                    <a:pt x="0" y="0"/>
                  </a:moveTo>
                  <a:lnTo>
                    <a:pt x="185118" y="0"/>
                  </a:lnTo>
                  <a:lnTo>
                    <a:pt x="185118" y="96431"/>
                  </a:lnTo>
                  <a:lnTo>
                    <a:pt x="0" y="96431"/>
                  </a:lnTo>
                  <a:close/>
                </a:path>
              </a:pathLst>
            </a:custGeom>
            <a:solidFill>
              <a:srgbClr val="FFFFFF"/>
            </a:solidFill>
            <a:ln w="9525" cap="flat">
              <a:noFill/>
              <a:prstDash val="solid"/>
              <a:miter/>
            </a:ln>
          </p:spPr>
          <p:txBody>
            <a:bodyPr rtlCol="0" anchor="ctr"/>
            <a:lstStyle/>
            <a:p>
              <a:endParaRPr lang="zh-CN" altLang="en-US"/>
            </a:p>
          </p:txBody>
        </p:sp>
        <p:sp>
          <p:nvSpPr>
            <p:cNvPr id="240" name="任意多边形: 形状 239"/>
            <p:cNvSpPr/>
            <p:nvPr/>
          </p:nvSpPr>
          <p:spPr>
            <a:xfrm>
              <a:off x="5662181" y="4019151"/>
              <a:ext cx="76955" cy="76955"/>
            </a:xfrm>
            <a:custGeom>
              <a:avLst/>
              <a:gdLst>
                <a:gd name="connsiteX0" fmla="*/ 8553 w 0"/>
                <a:gd name="connsiteY0" fmla="*/ 4277 h 0"/>
                <a:gd name="connsiteX1" fmla="*/ 4277 w 0"/>
                <a:gd name="connsiteY1" fmla="*/ 8553 h 0"/>
                <a:gd name="connsiteX2" fmla="*/ 0 w 0"/>
                <a:gd name="connsiteY2" fmla="*/ 4277 h 0"/>
                <a:gd name="connsiteX3" fmla="*/ 4277 w 0"/>
                <a:gd name="connsiteY3" fmla="*/ 0 h 0"/>
                <a:gd name="connsiteX4" fmla="*/ 8553 w 0"/>
                <a:gd name="connsiteY4" fmla="*/ 427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8553" y="4277"/>
                  </a:moveTo>
                  <a:cubicBezTo>
                    <a:pt x="8553" y="6639"/>
                    <a:pt x="6639" y="8553"/>
                    <a:pt x="4277" y="8553"/>
                  </a:cubicBezTo>
                  <a:cubicBezTo>
                    <a:pt x="1915" y="8553"/>
                    <a:pt x="0" y="6639"/>
                    <a:pt x="0" y="4277"/>
                  </a:cubicBezTo>
                  <a:cubicBezTo>
                    <a:pt x="0" y="1915"/>
                    <a:pt x="1915" y="0"/>
                    <a:pt x="4277" y="0"/>
                  </a:cubicBezTo>
                  <a:cubicBezTo>
                    <a:pt x="6639" y="0"/>
                    <a:pt x="8553" y="1915"/>
                    <a:pt x="8553" y="4277"/>
                  </a:cubicBezTo>
                  <a:close/>
                </a:path>
              </a:pathLst>
            </a:custGeom>
            <a:solidFill>
              <a:srgbClr val="F7931E"/>
            </a:solidFill>
            <a:ln w="9525" cap="flat">
              <a:noFill/>
              <a:prstDash val="solid"/>
              <a:miter/>
            </a:ln>
          </p:spPr>
          <p:txBody>
            <a:bodyPr rtlCol="0" anchor="ctr"/>
            <a:lstStyle/>
            <a:p>
              <a:endParaRPr lang="zh-CN" altLang="en-US"/>
            </a:p>
          </p:txBody>
        </p:sp>
        <p:sp>
          <p:nvSpPr>
            <p:cNvPr id="241" name="任意多边形: 形状 240"/>
            <p:cNvSpPr/>
            <p:nvPr/>
          </p:nvSpPr>
          <p:spPr>
            <a:xfrm>
              <a:off x="5354587" y="4359911"/>
              <a:ext cx="615641" cy="76955"/>
            </a:xfrm>
            <a:custGeom>
              <a:avLst/>
              <a:gdLst>
                <a:gd name="connsiteX0" fmla="*/ 0 w 76200"/>
                <a:gd name="connsiteY0" fmla="*/ 0 h 0"/>
                <a:gd name="connsiteX1" fmla="*/ 82239 w 76200"/>
                <a:gd name="connsiteY1" fmla="*/ 0 h 0"/>
                <a:gd name="connsiteX2" fmla="*/ 82239 w 76200"/>
                <a:gd name="connsiteY2" fmla="*/ 5582 h 0"/>
                <a:gd name="connsiteX3" fmla="*/ 0 w 76200"/>
                <a:gd name="connsiteY3" fmla="*/ 5582 h 0"/>
              </a:gdLst>
              <a:ahLst/>
              <a:cxnLst>
                <a:cxn ang="0">
                  <a:pos x="connsiteX0" y="connsiteY0"/>
                </a:cxn>
                <a:cxn ang="0">
                  <a:pos x="connsiteX1" y="connsiteY1"/>
                </a:cxn>
                <a:cxn ang="0">
                  <a:pos x="connsiteX2" y="connsiteY2"/>
                </a:cxn>
                <a:cxn ang="0">
                  <a:pos x="connsiteX3" y="connsiteY3"/>
                </a:cxn>
              </a:cxnLst>
              <a:rect l="l" t="t" r="r" b="b"/>
              <a:pathLst>
                <a:path w="76200">
                  <a:moveTo>
                    <a:pt x="0" y="0"/>
                  </a:moveTo>
                  <a:lnTo>
                    <a:pt x="82239" y="0"/>
                  </a:lnTo>
                  <a:lnTo>
                    <a:pt x="82239" y="5582"/>
                  </a:lnTo>
                  <a:lnTo>
                    <a:pt x="0" y="5582"/>
                  </a:lnTo>
                  <a:close/>
                </a:path>
              </a:pathLst>
            </a:custGeom>
            <a:solidFill>
              <a:srgbClr val="E6E6E6"/>
            </a:solidFill>
            <a:ln w="9525" cap="flat">
              <a:noFill/>
              <a:prstDash val="solid"/>
              <a:miter/>
            </a:ln>
          </p:spPr>
          <p:txBody>
            <a:bodyPr rtlCol="0" anchor="ctr"/>
            <a:lstStyle/>
            <a:p>
              <a:endParaRPr lang="zh-CN" altLang="en-US"/>
            </a:p>
          </p:txBody>
        </p:sp>
        <p:sp>
          <p:nvSpPr>
            <p:cNvPr id="242" name="任意多边形: 形状 241"/>
            <p:cNvSpPr/>
            <p:nvPr/>
          </p:nvSpPr>
          <p:spPr>
            <a:xfrm>
              <a:off x="5377831" y="4037548"/>
              <a:ext cx="538686" cy="307820"/>
            </a:xfrm>
            <a:custGeom>
              <a:avLst/>
              <a:gdLst>
                <a:gd name="connsiteX0" fmla="*/ 38033 w 66675"/>
                <a:gd name="connsiteY0" fmla="*/ 42977 h 38100"/>
                <a:gd name="connsiteX1" fmla="*/ 38033 w 66675"/>
                <a:gd name="connsiteY1" fmla="*/ 0 h 38100"/>
                <a:gd name="connsiteX2" fmla="*/ 9306 w 66675"/>
                <a:gd name="connsiteY2" fmla="*/ 0 h 38100"/>
                <a:gd name="connsiteX3" fmla="*/ 6591 w 66675"/>
                <a:gd name="connsiteY3" fmla="*/ 28194 h 38100"/>
                <a:gd name="connsiteX4" fmla="*/ 4743 w 66675"/>
                <a:gd name="connsiteY4" fmla="*/ 33928 h 38100"/>
                <a:gd name="connsiteX5" fmla="*/ 0 w 66675"/>
                <a:gd name="connsiteY5" fmla="*/ 39976 h 38100"/>
                <a:gd name="connsiteX6" fmla="*/ 11440 w 66675"/>
                <a:gd name="connsiteY6" fmla="*/ 42967 h 38100"/>
                <a:gd name="connsiteX7" fmla="*/ 38033 w 66675"/>
                <a:gd name="connsiteY7" fmla="*/ 42967 h 38100"/>
                <a:gd name="connsiteX8" fmla="*/ 38033 w 66675"/>
                <a:gd name="connsiteY8" fmla="*/ 42977 h 38100"/>
                <a:gd name="connsiteX9" fmla="*/ 38033 w 66675"/>
                <a:gd name="connsiteY9" fmla="*/ 42977 h 38100"/>
                <a:gd name="connsiteX10" fmla="*/ 38033 w 66675"/>
                <a:gd name="connsiteY10" fmla="*/ 0 h 38100"/>
                <a:gd name="connsiteX11" fmla="*/ 66284 w 66675"/>
                <a:gd name="connsiteY11" fmla="*/ 0 h 38100"/>
                <a:gd name="connsiteX12" fmla="*/ 69494 w 66675"/>
                <a:gd name="connsiteY12" fmla="*/ 28194 h 38100"/>
                <a:gd name="connsiteX13" fmla="*/ 71342 w 66675"/>
                <a:gd name="connsiteY13" fmla="*/ 33928 h 38100"/>
                <a:gd name="connsiteX14" fmla="*/ 76076 w 66675"/>
                <a:gd name="connsiteY14" fmla="*/ 39976 h 38100"/>
                <a:gd name="connsiteX15" fmla="*/ 64637 w 66675"/>
                <a:gd name="connsiteY15" fmla="*/ 42967 h 38100"/>
                <a:gd name="connsiteX16" fmla="*/ 38033 w 66675"/>
                <a:gd name="connsiteY16" fmla="*/ 4296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38100">
                  <a:moveTo>
                    <a:pt x="38033" y="42977"/>
                  </a:moveTo>
                  <a:lnTo>
                    <a:pt x="38033" y="0"/>
                  </a:lnTo>
                  <a:lnTo>
                    <a:pt x="9306" y="0"/>
                  </a:lnTo>
                  <a:lnTo>
                    <a:pt x="6591" y="28194"/>
                  </a:lnTo>
                  <a:cubicBezTo>
                    <a:pt x="6677" y="30423"/>
                    <a:pt x="6058" y="32337"/>
                    <a:pt x="4743" y="33928"/>
                  </a:cubicBezTo>
                  <a:cubicBezTo>
                    <a:pt x="2743" y="36252"/>
                    <a:pt x="1172" y="38281"/>
                    <a:pt x="0" y="39976"/>
                  </a:cubicBezTo>
                  <a:cubicBezTo>
                    <a:pt x="3667" y="42348"/>
                    <a:pt x="7487" y="43044"/>
                    <a:pt x="11440" y="42967"/>
                  </a:cubicBezTo>
                  <a:lnTo>
                    <a:pt x="38033" y="42967"/>
                  </a:lnTo>
                  <a:lnTo>
                    <a:pt x="38033" y="42977"/>
                  </a:lnTo>
                  <a:close/>
                  <a:moveTo>
                    <a:pt x="38033" y="42977"/>
                  </a:moveTo>
                  <a:lnTo>
                    <a:pt x="38033" y="0"/>
                  </a:lnTo>
                  <a:lnTo>
                    <a:pt x="66284" y="0"/>
                  </a:lnTo>
                  <a:lnTo>
                    <a:pt x="69494" y="28194"/>
                  </a:lnTo>
                  <a:cubicBezTo>
                    <a:pt x="69418" y="30423"/>
                    <a:pt x="70028" y="32337"/>
                    <a:pt x="71342" y="33928"/>
                  </a:cubicBezTo>
                  <a:cubicBezTo>
                    <a:pt x="73333" y="36252"/>
                    <a:pt x="74914" y="38281"/>
                    <a:pt x="76076" y="39976"/>
                  </a:cubicBezTo>
                  <a:cubicBezTo>
                    <a:pt x="72419" y="42348"/>
                    <a:pt x="68599" y="43044"/>
                    <a:pt x="64637" y="42967"/>
                  </a:cubicBezTo>
                  <a:lnTo>
                    <a:pt x="38033" y="42967"/>
                  </a:lnTo>
                  <a:close/>
                </a:path>
              </a:pathLst>
            </a:custGeom>
            <a:solidFill>
              <a:srgbClr val="CCCCCC"/>
            </a:solidFill>
            <a:ln w="9525" cap="flat">
              <a:noFill/>
              <a:prstDash val="solid"/>
              <a:miter/>
            </a:ln>
          </p:spPr>
          <p:txBody>
            <a:bodyPr rtlCol="0" anchor="ctr"/>
            <a:lstStyle/>
            <a:p>
              <a:endParaRPr lang="zh-CN" altLang="en-US"/>
            </a:p>
          </p:txBody>
        </p:sp>
        <p:sp>
          <p:nvSpPr>
            <p:cNvPr id="243" name="任意多边形: 形状 242"/>
            <p:cNvSpPr/>
            <p:nvPr/>
          </p:nvSpPr>
          <p:spPr>
            <a:xfrm>
              <a:off x="4442906" y="4741301"/>
              <a:ext cx="2385608" cy="692596"/>
            </a:xfrm>
            <a:custGeom>
              <a:avLst/>
              <a:gdLst>
                <a:gd name="connsiteX0" fmla="*/ 0 w 295275"/>
                <a:gd name="connsiteY0" fmla="*/ 0 h 85725"/>
                <a:gd name="connsiteX1" fmla="*/ 303114 w 295275"/>
                <a:gd name="connsiteY1" fmla="*/ 0 h 85725"/>
                <a:gd name="connsiteX2" fmla="*/ 303114 w 295275"/>
                <a:gd name="connsiteY2" fmla="*/ 88621 h 85725"/>
                <a:gd name="connsiteX3" fmla="*/ 0 w 295275"/>
                <a:gd name="connsiteY3" fmla="*/ 88621 h 85725"/>
              </a:gdLst>
              <a:ahLst/>
              <a:cxnLst>
                <a:cxn ang="0">
                  <a:pos x="connsiteX0" y="connsiteY0"/>
                </a:cxn>
                <a:cxn ang="0">
                  <a:pos x="connsiteX1" y="connsiteY1"/>
                </a:cxn>
                <a:cxn ang="0">
                  <a:pos x="connsiteX2" y="connsiteY2"/>
                </a:cxn>
                <a:cxn ang="0">
                  <a:pos x="connsiteX3" y="connsiteY3"/>
                </a:cxn>
              </a:cxnLst>
              <a:rect l="l" t="t" r="r" b="b"/>
              <a:pathLst>
                <a:path w="295275" h="85725">
                  <a:moveTo>
                    <a:pt x="0" y="0"/>
                  </a:moveTo>
                  <a:lnTo>
                    <a:pt x="303114" y="0"/>
                  </a:lnTo>
                  <a:lnTo>
                    <a:pt x="303114" y="88621"/>
                  </a:lnTo>
                  <a:lnTo>
                    <a:pt x="0" y="88621"/>
                  </a:lnTo>
                  <a:close/>
                </a:path>
              </a:pathLst>
            </a:custGeom>
            <a:solidFill>
              <a:srgbClr val="285D74"/>
            </a:solidFill>
            <a:ln w="9525" cap="flat">
              <a:noFill/>
              <a:prstDash val="solid"/>
              <a:miter/>
            </a:ln>
          </p:spPr>
          <p:txBody>
            <a:bodyPr rtlCol="0" anchor="ctr"/>
            <a:lstStyle/>
            <a:p>
              <a:endParaRPr lang="zh-CN" altLang="en-US"/>
            </a:p>
          </p:txBody>
        </p:sp>
        <p:sp>
          <p:nvSpPr>
            <p:cNvPr id="244" name="任意多边形: 形状 243"/>
            <p:cNvSpPr/>
            <p:nvPr/>
          </p:nvSpPr>
          <p:spPr>
            <a:xfrm>
              <a:off x="4581037" y="4810403"/>
              <a:ext cx="153910" cy="76955"/>
            </a:xfrm>
            <a:custGeom>
              <a:avLst/>
              <a:gdLst>
                <a:gd name="connsiteX0" fmla="*/ 0 w 19050"/>
                <a:gd name="connsiteY0" fmla="*/ 0 h 0"/>
                <a:gd name="connsiteX1" fmla="*/ 21374 w 19050"/>
                <a:gd name="connsiteY1" fmla="*/ 0 h 0"/>
                <a:gd name="connsiteX2" fmla="*/ 21374 w 19050"/>
                <a:gd name="connsiteY2" fmla="*/ 7839 h 0"/>
                <a:gd name="connsiteX3" fmla="*/ 0 w 19050"/>
                <a:gd name="connsiteY3" fmla="*/ 7839 h 0"/>
              </a:gdLst>
              <a:ahLst/>
              <a:cxnLst>
                <a:cxn ang="0">
                  <a:pos x="connsiteX0" y="connsiteY0"/>
                </a:cxn>
                <a:cxn ang="0">
                  <a:pos x="connsiteX1" y="connsiteY1"/>
                </a:cxn>
                <a:cxn ang="0">
                  <a:pos x="connsiteX2" y="connsiteY2"/>
                </a:cxn>
                <a:cxn ang="0">
                  <a:pos x="connsiteX3" y="connsiteY3"/>
                </a:cxn>
              </a:cxnLst>
              <a:rect l="l" t="t" r="r" b="b"/>
              <a:pathLst>
                <a:path w="19050">
                  <a:moveTo>
                    <a:pt x="0" y="0"/>
                  </a:moveTo>
                  <a:lnTo>
                    <a:pt x="21374" y="0"/>
                  </a:lnTo>
                  <a:lnTo>
                    <a:pt x="21374" y="7839"/>
                  </a:lnTo>
                  <a:lnTo>
                    <a:pt x="0" y="7839"/>
                  </a:lnTo>
                  <a:close/>
                </a:path>
              </a:pathLst>
            </a:custGeom>
            <a:solidFill>
              <a:srgbClr val="F7931E"/>
            </a:solidFill>
            <a:ln w="9525" cap="flat">
              <a:noFill/>
              <a:prstDash val="solid"/>
              <a:miter/>
            </a:ln>
          </p:spPr>
          <p:txBody>
            <a:bodyPr rtlCol="0" anchor="ctr"/>
            <a:lstStyle/>
            <a:p>
              <a:endParaRPr lang="zh-CN" altLang="en-US"/>
            </a:p>
          </p:txBody>
        </p:sp>
        <p:sp>
          <p:nvSpPr>
            <p:cNvPr id="245" name="任意多边形: 形状 244"/>
            <p:cNvSpPr/>
            <p:nvPr/>
          </p:nvSpPr>
          <p:spPr>
            <a:xfrm>
              <a:off x="4834298" y="4810403"/>
              <a:ext cx="153910" cy="76955"/>
            </a:xfrm>
            <a:custGeom>
              <a:avLst/>
              <a:gdLst>
                <a:gd name="connsiteX0" fmla="*/ 0 w 19050"/>
                <a:gd name="connsiteY0" fmla="*/ 0 h 0"/>
                <a:gd name="connsiteX1" fmla="*/ 21365 w 19050"/>
                <a:gd name="connsiteY1" fmla="*/ 0 h 0"/>
                <a:gd name="connsiteX2" fmla="*/ 21365 w 19050"/>
                <a:gd name="connsiteY2" fmla="*/ 7839 h 0"/>
                <a:gd name="connsiteX3" fmla="*/ 0 w 19050"/>
                <a:gd name="connsiteY3" fmla="*/ 7839 h 0"/>
              </a:gdLst>
              <a:ahLst/>
              <a:cxnLst>
                <a:cxn ang="0">
                  <a:pos x="connsiteX0" y="connsiteY0"/>
                </a:cxn>
                <a:cxn ang="0">
                  <a:pos x="connsiteX1" y="connsiteY1"/>
                </a:cxn>
                <a:cxn ang="0">
                  <a:pos x="connsiteX2" y="connsiteY2"/>
                </a:cxn>
                <a:cxn ang="0">
                  <a:pos x="connsiteX3" y="connsiteY3"/>
                </a:cxn>
              </a:cxnLst>
              <a:rect l="l" t="t" r="r" b="b"/>
              <a:pathLst>
                <a:path w="19050">
                  <a:moveTo>
                    <a:pt x="0" y="0"/>
                  </a:moveTo>
                  <a:lnTo>
                    <a:pt x="21365" y="0"/>
                  </a:lnTo>
                  <a:lnTo>
                    <a:pt x="21365" y="7839"/>
                  </a:lnTo>
                  <a:lnTo>
                    <a:pt x="0" y="7839"/>
                  </a:lnTo>
                  <a:close/>
                </a:path>
              </a:pathLst>
            </a:custGeom>
            <a:solidFill>
              <a:srgbClr val="299AC7"/>
            </a:solidFill>
            <a:ln w="9525" cap="flat">
              <a:noFill/>
              <a:prstDash val="solid"/>
              <a:miter/>
            </a:ln>
          </p:spPr>
          <p:txBody>
            <a:bodyPr rtlCol="0" anchor="ctr"/>
            <a:lstStyle/>
            <a:p>
              <a:endParaRPr lang="zh-CN" altLang="en-US"/>
            </a:p>
          </p:txBody>
        </p:sp>
        <p:sp>
          <p:nvSpPr>
            <p:cNvPr id="246" name="任意多边形: 形状 245"/>
            <p:cNvSpPr/>
            <p:nvPr/>
          </p:nvSpPr>
          <p:spPr>
            <a:xfrm>
              <a:off x="5073162" y="4810403"/>
              <a:ext cx="153910" cy="76955"/>
            </a:xfrm>
            <a:custGeom>
              <a:avLst/>
              <a:gdLst>
                <a:gd name="connsiteX0" fmla="*/ 0 w 19050"/>
                <a:gd name="connsiteY0" fmla="*/ 0 h 0"/>
                <a:gd name="connsiteX1" fmla="*/ 21374 w 19050"/>
                <a:gd name="connsiteY1" fmla="*/ 0 h 0"/>
                <a:gd name="connsiteX2" fmla="*/ 21374 w 19050"/>
                <a:gd name="connsiteY2" fmla="*/ 7839 h 0"/>
                <a:gd name="connsiteX3" fmla="*/ 0 w 19050"/>
                <a:gd name="connsiteY3" fmla="*/ 7839 h 0"/>
              </a:gdLst>
              <a:ahLst/>
              <a:cxnLst>
                <a:cxn ang="0">
                  <a:pos x="connsiteX0" y="connsiteY0"/>
                </a:cxn>
                <a:cxn ang="0">
                  <a:pos x="connsiteX1" y="connsiteY1"/>
                </a:cxn>
                <a:cxn ang="0">
                  <a:pos x="connsiteX2" y="connsiteY2"/>
                </a:cxn>
                <a:cxn ang="0">
                  <a:pos x="connsiteX3" y="connsiteY3"/>
                </a:cxn>
              </a:cxnLst>
              <a:rect l="l" t="t" r="r" b="b"/>
              <a:pathLst>
                <a:path w="19050">
                  <a:moveTo>
                    <a:pt x="0" y="0"/>
                  </a:moveTo>
                  <a:lnTo>
                    <a:pt x="21374" y="0"/>
                  </a:lnTo>
                  <a:lnTo>
                    <a:pt x="21374" y="7839"/>
                  </a:lnTo>
                  <a:lnTo>
                    <a:pt x="0" y="7839"/>
                  </a:lnTo>
                  <a:close/>
                </a:path>
              </a:pathLst>
            </a:custGeom>
            <a:solidFill>
              <a:srgbClr val="299AC7"/>
            </a:solidFill>
            <a:ln w="9525" cap="flat">
              <a:noFill/>
              <a:prstDash val="solid"/>
              <a:miter/>
            </a:ln>
          </p:spPr>
          <p:txBody>
            <a:bodyPr rtlCol="0" anchor="ctr"/>
            <a:lstStyle/>
            <a:p>
              <a:endParaRPr lang="zh-CN" altLang="en-US"/>
            </a:p>
          </p:txBody>
        </p:sp>
        <p:sp>
          <p:nvSpPr>
            <p:cNvPr id="247" name="任意多边形: 形状 246"/>
            <p:cNvSpPr/>
            <p:nvPr/>
          </p:nvSpPr>
          <p:spPr>
            <a:xfrm>
              <a:off x="5326350" y="4810403"/>
              <a:ext cx="153910" cy="76955"/>
            </a:xfrm>
            <a:custGeom>
              <a:avLst/>
              <a:gdLst>
                <a:gd name="connsiteX0" fmla="*/ 0 w 19050"/>
                <a:gd name="connsiteY0" fmla="*/ 0 h 0"/>
                <a:gd name="connsiteX1" fmla="*/ 21374 w 19050"/>
                <a:gd name="connsiteY1" fmla="*/ 0 h 0"/>
                <a:gd name="connsiteX2" fmla="*/ 21374 w 19050"/>
                <a:gd name="connsiteY2" fmla="*/ 7839 h 0"/>
                <a:gd name="connsiteX3" fmla="*/ 0 w 19050"/>
                <a:gd name="connsiteY3" fmla="*/ 7839 h 0"/>
              </a:gdLst>
              <a:ahLst/>
              <a:cxnLst>
                <a:cxn ang="0">
                  <a:pos x="connsiteX0" y="connsiteY0"/>
                </a:cxn>
                <a:cxn ang="0">
                  <a:pos x="connsiteX1" y="connsiteY1"/>
                </a:cxn>
                <a:cxn ang="0">
                  <a:pos x="connsiteX2" y="connsiteY2"/>
                </a:cxn>
                <a:cxn ang="0">
                  <a:pos x="connsiteX3" y="connsiteY3"/>
                </a:cxn>
              </a:cxnLst>
              <a:rect l="l" t="t" r="r" b="b"/>
              <a:pathLst>
                <a:path w="19050">
                  <a:moveTo>
                    <a:pt x="0" y="0"/>
                  </a:moveTo>
                  <a:lnTo>
                    <a:pt x="21374" y="0"/>
                  </a:lnTo>
                  <a:lnTo>
                    <a:pt x="21374" y="7839"/>
                  </a:lnTo>
                  <a:lnTo>
                    <a:pt x="0" y="7839"/>
                  </a:lnTo>
                  <a:close/>
                </a:path>
              </a:pathLst>
            </a:custGeom>
            <a:solidFill>
              <a:srgbClr val="299AC7"/>
            </a:solidFill>
            <a:ln w="9525" cap="flat">
              <a:noFill/>
              <a:prstDash val="solid"/>
              <a:miter/>
            </a:ln>
          </p:spPr>
          <p:txBody>
            <a:bodyPr rtlCol="0" anchor="ctr"/>
            <a:lstStyle/>
            <a:p>
              <a:endParaRPr lang="zh-CN" altLang="en-US"/>
            </a:p>
          </p:txBody>
        </p:sp>
        <p:sp>
          <p:nvSpPr>
            <p:cNvPr id="248" name="任意多边形: 形状 247"/>
            <p:cNvSpPr/>
            <p:nvPr/>
          </p:nvSpPr>
          <p:spPr>
            <a:xfrm>
              <a:off x="5579603" y="4810403"/>
              <a:ext cx="153910" cy="76955"/>
            </a:xfrm>
            <a:custGeom>
              <a:avLst/>
              <a:gdLst>
                <a:gd name="connsiteX0" fmla="*/ 0 w 19050"/>
                <a:gd name="connsiteY0" fmla="*/ 0 h 0"/>
                <a:gd name="connsiteX1" fmla="*/ 21374 w 19050"/>
                <a:gd name="connsiteY1" fmla="*/ 0 h 0"/>
                <a:gd name="connsiteX2" fmla="*/ 21374 w 19050"/>
                <a:gd name="connsiteY2" fmla="*/ 7839 h 0"/>
                <a:gd name="connsiteX3" fmla="*/ 0 w 19050"/>
                <a:gd name="connsiteY3" fmla="*/ 7839 h 0"/>
              </a:gdLst>
              <a:ahLst/>
              <a:cxnLst>
                <a:cxn ang="0">
                  <a:pos x="connsiteX0" y="connsiteY0"/>
                </a:cxn>
                <a:cxn ang="0">
                  <a:pos x="connsiteX1" y="connsiteY1"/>
                </a:cxn>
                <a:cxn ang="0">
                  <a:pos x="connsiteX2" y="connsiteY2"/>
                </a:cxn>
                <a:cxn ang="0">
                  <a:pos x="connsiteX3" y="connsiteY3"/>
                </a:cxn>
              </a:cxnLst>
              <a:rect l="l" t="t" r="r" b="b"/>
              <a:pathLst>
                <a:path w="19050">
                  <a:moveTo>
                    <a:pt x="0" y="0"/>
                  </a:moveTo>
                  <a:lnTo>
                    <a:pt x="21374" y="0"/>
                  </a:lnTo>
                  <a:lnTo>
                    <a:pt x="21374" y="7839"/>
                  </a:lnTo>
                  <a:lnTo>
                    <a:pt x="0" y="7839"/>
                  </a:lnTo>
                  <a:close/>
                </a:path>
              </a:pathLst>
            </a:custGeom>
            <a:solidFill>
              <a:srgbClr val="299AC7"/>
            </a:solidFill>
            <a:ln w="9525" cap="flat">
              <a:noFill/>
              <a:prstDash val="solid"/>
              <a:miter/>
            </a:ln>
          </p:spPr>
          <p:txBody>
            <a:bodyPr rtlCol="0" anchor="ctr"/>
            <a:lstStyle/>
            <a:p>
              <a:endParaRPr lang="zh-CN" altLang="en-US"/>
            </a:p>
          </p:txBody>
        </p:sp>
        <p:sp>
          <p:nvSpPr>
            <p:cNvPr id="249" name="任意多边形: 形状 248"/>
            <p:cNvSpPr/>
            <p:nvPr/>
          </p:nvSpPr>
          <p:spPr>
            <a:xfrm>
              <a:off x="5832864" y="4810403"/>
              <a:ext cx="153910" cy="76955"/>
            </a:xfrm>
            <a:custGeom>
              <a:avLst/>
              <a:gdLst>
                <a:gd name="connsiteX0" fmla="*/ 0 w 19050"/>
                <a:gd name="connsiteY0" fmla="*/ 0 h 0"/>
                <a:gd name="connsiteX1" fmla="*/ 21374 w 19050"/>
                <a:gd name="connsiteY1" fmla="*/ 0 h 0"/>
                <a:gd name="connsiteX2" fmla="*/ 21374 w 19050"/>
                <a:gd name="connsiteY2" fmla="*/ 7839 h 0"/>
                <a:gd name="connsiteX3" fmla="*/ 0 w 19050"/>
                <a:gd name="connsiteY3" fmla="*/ 7839 h 0"/>
              </a:gdLst>
              <a:ahLst/>
              <a:cxnLst>
                <a:cxn ang="0">
                  <a:pos x="connsiteX0" y="connsiteY0"/>
                </a:cxn>
                <a:cxn ang="0">
                  <a:pos x="connsiteX1" y="connsiteY1"/>
                </a:cxn>
                <a:cxn ang="0">
                  <a:pos x="connsiteX2" y="connsiteY2"/>
                </a:cxn>
                <a:cxn ang="0">
                  <a:pos x="connsiteX3" y="connsiteY3"/>
                </a:cxn>
              </a:cxnLst>
              <a:rect l="l" t="t" r="r" b="b"/>
              <a:pathLst>
                <a:path w="19050">
                  <a:moveTo>
                    <a:pt x="0" y="0"/>
                  </a:moveTo>
                  <a:lnTo>
                    <a:pt x="21374" y="0"/>
                  </a:lnTo>
                  <a:lnTo>
                    <a:pt x="21374" y="7839"/>
                  </a:lnTo>
                  <a:lnTo>
                    <a:pt x="0" y="7839"/>
                  </a:lnTo>
                  <a:close/>
                </a:path>
              </a:pathLst>
            </a:custGeom>
            <a:solidFill>
              <a:srgbClr val="299AC7"/>
            </a:solidFill>
            <a:ln w="9525" cap="flat">
              <a:noFill/>
              <a:prstDash val="solid"/>
              <a:miter/>
            </a:ln>
          </p:spPr>
          <p:txBody>
            <a:bodyPr rtlCol="0" anchor="ctr"/>
            <a:lstStyle/>
            <a:p>
              <a:endParaRPr lang="zh-CN" altLang="en-US"/>
            </a:p>
          </p:txBody>
        </p:sp>
        <p:sp>
          <p:nvSpPr>
            <p:cNvPr id="250" name="任意多边形: 形状 249"/>
            <p:cNvSpPr/>
            <p:nvPr/>
          </p:nvSpPr>
          <p:spPr>
            <a:xfrm>
              <a:off x="6091894" y="4810403"/>
              <a:ext cx="76955" cy="76955"/>
            </a:xfrm>
            <a:custGeom>
              <a:avLst/>
              <a:gdLst>
                <a:gd name="connsiteX0" fmla="*/ 0 w 9525"/>
                <a:gd name="connsiteY0" fmla="*/ 0 h 0"/>
                <a:gd name="connsiteX1" fmla="*/ 10687 w 9525"/>
                <a:gd name="connsiteY1" fmla="*/ 0 h 0"/>
                <a:gd name="connsiteX2" fmla="*/ 10687 w 9525"/>
                <a:gd name="connsiteY2" fmla="*/ 7839 h 0"/>
                <a:gd name="connsiteX3" fmla="*/ 0 w 9525"/>
                <a:gd name="connsiteY3" fmla="*/ 7839 h 0"/>
              </a:gdLst>
              <a:ahLst/>
              <a:cxnLst>
                <a:cxn ang="0">
                  <a:pos x="connsiteX0" y="connsiteY0"/>
                </a:cxn>
                <a:cxn ang="0">
                  <a:pos x="connsiteX1" y="connsiteY1"/>
                </a:cxn>
                <a:cxn ang="0">
                  <a:pos x="connsiteX2" y="connsiteY2"/>
                </a:cxn>
                <a:cxn ang="0">
                  <a:pos x="connsiteX3" y="connsiteY3"/>
                </a:cxn>
              </a:cxnLst>
              <a:rect l="l" t="t" r="r" b="b"/>
              <a:pathLst>
                <a:path w="9525">
                  <a:moveTo>
                    <a:pt x="0" y="0"/>
                  </a:moveTo>
                  <a:lnTo>
                    <a:pt x="10687" y="0"/>
                  </a:lnTo>
                  <a:lnTo>
                    <a:pt x="10687" y="7839"/>
                  </a:lnTo>
                  <a:lnTo>
                    <a:pt x="0" y="7839"/>
                  </a:lnTo>
                  <a:close/>
                </a:path>
              </a:pathLst>
            </a:custGeom>
            <a:solidFill>
              <a:srgbClr val="299AC7"/>
            </a:solidFill>
            <a:ln w="9525" cap="flat">
              <a:noFill/>
              <a:prstDash val="solid"/>
              <a:miter/>
            </a:ln>
          </p:spPr>
          <p:txBody>
            <a:bodyPr rtlCol="0" anchor="ctr"/>
            <a:lstStyle/>
            <a:p>
              <a:endParaRPr lang="zh-CN" altLang="en-US"/>
            </a:p>
          </p:txBody>
        </p:sp>
        <p:sp>
          <p:nvSpPr>
            <p:cNvPr id="251" name="任意多边形: 形状 250"/>
            <p:cNvSpPr/>
            <p:nvPr/>
          </p:nvSpPr>
          <p:spPr>
            <a:xfrm>
              <a:off x="6261502" y="4810403"/>
              <a:ext cx="76955" cy="76955"/>
            </a:xfrm>
            <a:custGeom>
              <a:avLst/>
              <a:gdLst>
                <a:gd name="connsiteX0" fmla="*/ 0 w 9525"/>
                <a:gd name="connsiteY0" fmla="*/ 0 h 0"/>
                <a:gd name="connsiteX1" fmla="*/ 11801 w 9525"/>
                <a:gd name="connsiteY1" fmla="*/ 0 h 0"/>
                <a:gd name="connsiteX2" fmla="*/ 11801 w 9525"/>
                <a:gd name="connsiteY2" fmla="*/ 7839 h 0"/>
                <a:gd name="connsiteX3" fmla="*/ 0 w 9525"/>
                <a:gd name="connsiteY3" fmla="*/ 7839 h 0"/>
              </a:gdLst>
              <a:ahLst/>
              <a:cxnLst>
                <a:cxn ang="0">
                  <a:pos x="connsiteX0" y="connsiteY0"/>
                </a:cxn>
                <a:cxn ang="0">
                  <a:pos x="connsiteX1" y="connsiteY1"/>
                </a:cxn>
                <a:cxn ang="0">
                  <a:pos x="connsiteX2" y="connsiteY2"/>
                </a:cxn>
                <a:cxn ang="0">
                  <a:pos x="connsiteX3" y="connsiteY3"/>
                </a:cxn>
              </a:cxnLst>
              <a:rect l="l" t="t" r="r" b="b"/>
              <a:pathLst>
                <a:path w="9525">
                  <a:moveTo>
                    <a:pt x="0" y="0"/>
                  </a:moveTo>
                  <a:lnTo>
                    <a:pt x="11801" y="0"/>
                  </a:lnTo>
                  <a:lnTo>
                    <a:pt x="11801" y="7839"/>
                  </a:lnTo>
                  <a:lnTo>
                    <a:pt x="0" y="7839"/>
                  </a:lnTo>
                  <a:close/>
                </a:path>
              </a:pathLst>
            </a:custGeom>
            <a:solidFill>
              <a:srgbClr val="299AC7"/>
            </a:solidFill>
            <a:ln w="9525" cap="flat">
              <a:noFill/>
              <a:prstDash val="solid"/>
              <a:miter/>
            </a:ln>
          </p:spPr>
          <p:txBody>
            <a:bodyPr rtlCol="0" anchor="ctr"/>
            <a:lstStyle/>
            <a:p>
              <a:endParaRPr lang="zh-CN" altLang="en-US"/>
            </a:p>
          </p:txBody>
        </p:sp>
        <p:sp>
          <p:nvSpPr>
            <p:cNvPr id="252" name="任意多边形: 形状 251"/>
            <p:cNvSpPr/>
            <p:nvPr/>
          </p:nvSpPr>
          <p:spPr>
            <a:xfrm>
              <a:off x="6413796" y="4810403"/>
              <a:ext cx="76955" cy="76955"/>
            </a:xfrm>
            <a:custGeom>
              <a:avLst/>
              <a:gdLst>
                <a:gd name="connsiteX0" fmla="*/ 0 w 9525"/>
                <a:gd name="connsiteY0" fmla="*/ 0 h 0"/>
                <a:gd name="connsiteX1" fmla="*/ 11801 w 9525"/>
                <a:gd name="connsiteY1" fmla="*/ 0 h 0"/>
                <a:gd name="connsiteX2" fmla="*/ 11801 w 9525"/>
                <a:gd name="connsiteY2" fmla="*/ 7839 h 0"/>
                <a:gd name="connsiteX3" fmla="*/ 0 w 9525"/>
                <a:gd name="connsiteY3" fmla="*/ 7839 h 0"/>
              </a:gdLst>
              <a:ahLst/>
              <a:cxnLst>
                <a:cxn ang="0">
                  <a:pos x="connsiteX0" y="connsiteY0"/>
                </a:cxn>
                <a:cxn ang="0">
                  <a:pos x="connsiteX1" y="connsiteY1"/>
                </a:cxn>
                <a:cxn ang="0">
                  <a:pos x="connsiteX2" y="connsiteY2"/>
                </a:cxn>
                <a:cxn ang="0">
                  <a:pos x="connsiteX3" y="connsiteY3"/>
                </a:cxn>
              </a:cxnLst>
              <a:rect l="l" t="t" r="r" b="b"/>
              <a:pathLst>
                <a:path w="9525">
                  <a:moveTo>
                    <a:pt x="0" y="0"/>
                  </a:moveTo>
                  <a:lnTo>
                    <a:pt x="11801" y="0"/>
                  </a:lnTo>
                  <a:lnTo>
                    <a:pt x="11801" y="7839"/>
                  </a:lnTo>
                  <a:lnTo>
                    <a:pt x="0" y="7839"/>
                  </a:lnTo>
                  <a:close/>
                </a:path>
              </a:pathLst>
            </a:custGeom>
            <a:solidFill>
              <a:srgbClr val="299AC7"/>
            </a:solidFill>
            <a:ln w="9525" cap="flat">
              <a:noFill/>
              <a:prstDash val="solid"/>
              <a:miter/>
            </a:ln>
          </p:spPr>
          <p:txBody>
            <a:bodyPr rtlCol="0" anchor="ctr"/>
            <a:lstStyle/>
            <a:p>
              <a:endParaRPr lang="zh-CN" altLang="en-US"/>
            </a:p>
          </p:txBody>
        </p:sp>
        <p:sp>
          <p:nvSpPr>
            <p:cNvPr id="253" name="任意多边形: 形状 252"/>
            <p:cNvSpPr/>
            <p:nvPr/>
          </p:nvSpPr>
          <p:spPr>
            <a:xfrm>
              <a:off x="6568094" y="4810403"/>
              <a:ext cx="76955" cy="76955"/>
            </a:xfrm>
            <a:custGeom>
              <a:avLst/>
              <a:gdLst>
                <a:gd name="connsiteX0" fmla="*/ 0 w 9525"/>
                <a:gd name="connsiteY0" fmla="*/ 0 h 0"/>
                <a:gd name="connsiteX1" fmla="*/ 11801 w 9525"/>
                <a:gd name="connsiteY1" fmla="*/ 0 h 0"/>
                <a:gd name="connsiteX2" fmla="*/ 11801 w 9525"/>
                <a:gd name="connsiteY2" fmla="*/ 7839 h 0"/>
                <a:gd name="connsiteX3" fmla="*/ 0 w 9525"/>
                <a:gd name="connsiteY3" fmla="*/ 7839 h 0"/>
              </a:gdLst>
              <a:ahLst/>
              <a:cxnLst>
                <a:cxn ang="0">
                  <a:pos x="connsiteX0" y="connsiteY0"/>
                </a:cxn>
                <a:cxn ang="0">
                  <a:pos x="connsiteX1" y="connsiteY1"/>
                </a:cxn>
                <a:cxn ang="0">
                  <a:pos x="connsiteX2" y="connsiteY2"/>
                </a:cxn>
                <a:cxn ang="0">
                  <a:pos x="connsiteX3" y="connsiteY3"/>
                </a:cxn>
              </a:cxnLst>
              <a:rect l="l" t="t" r="r" b="b"/>
              <a:pathLst>
                <a:path w="9525">
                  <a:moveTo>
                    <a:pt x="0" y="0"/>
                  </a:moveTo>
                  <a:lnTo>
                    <a:pt x="11801" y="0"/>
                  </a:lnTo>
                  <a:lnTo>
                    <a:pt x="11801" y="7839"/>
                  </a:lnTo>
                  <a:lnTo>
                    <a:pt x="0" y="7839"/>
                  </a:lnTo>
                  <a:close/>
                </a:path>
              </a:pathLst>
            </a:custGeom>
            <a:solidFill>
              <a:srgbClr val="299AC7"/>
            </a:solidFill>
            <a:ln w="9525" cap="flat">
              <a:noFill/>
              <a:prstDash val="solid"/>
              <a:miter/>
            </a:ln>
          </p:spPr>
          <p:txBody>
            <a:bodyPr rtlCol="0" anchor="ctr"/>
            <a:lstStyle/>
            <a:p>
              <a:endParaRPr lang="zh-CN" altLang="en-US"/>
            </a:p>
          </p:txBody>
        </p:sp>
        <p:sp>
          <p:nvSpPr>
            <p:cNvPr id="254" name="任意多边形: 形状 253"/>
            <p:cNvSpPr/>
            <p:nvPr/>
          </p:nvSpPr>
          <p:spPr>
            <a:xfrm>
              <a:off x="4581037" y="4937999"/>
              <a:ext cx="76955" cy="76955"/>
            </a:xfrm>
            <a:custGeom>
              <a:avLst/>
              <a:gdLst>
                <a:gd name="connsiteX0" fmla="*/ 0 w 9525"/>
                <a:gd name="connsiteY0" fmla="*/ 0 h 9525"/>
                <a:gd name="connsiteX1" fmla="*/ 16431 w 9525"/>
                <a:gd name="connsiteY1" fmla="*/ 0 h 9525"/>
                <a:gd name="connsiteX2" fmla="*/ 16431 w 9525"/>
                <a:gd name="connsiteY2" fmla="*/ 14954 h 9525"/>
                <a:gd name="connsiteX3" fmla="*/ 0 w 9525"/>
                <a:gd name="connsiteY3" fmla="*/ 1495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54"/>
                  </a:lnTo>
                  <a:lnTo>
                    <a:pt x="0" y="14954"/>
                  </a:lnTo>
                  <a:close/>
                </a:path>
              </a:pathLst>
            </a:custGeom>
            <a:solidFill>
              <a:srgbClr val="299AC7"/>
            </a:solidFill>
            <a:ln w="9525" cap="flat">
              <a:noFill/>
              <a:prstDash val="solid"/>
              <a:miter/>
            </a:ln>
          </p:spPr>
          <p:txBody>
            <a:bodyPr rtlCol="0" anchor="ctr"/>
            <a:lstStyle/>
            <a:p>
              <a:endParaRPr lang="zh-CN" altLang="en-US"/>
            </a:p>
          </p:txBody>
        </p:sp>
        <p:sp>
          <p:nvSpPr>
            <p:cNvPr id="255" name="任意多边形: 形状 254"/>
            <p:cNvSpPr/>
            <p:nvPr/>
          </p:nvSpPr>
          <p:spPr>
            <a:xfrm>
              <a:off x="4581037" y="5104755"/>
              <a:ext cx="76955" cy="76955"/>
            </a:xfrm>
            <a:custGeom>
              <a:avLst/>
              <a:gdLst>
                <a:gd name="connsiteX0" fmla="*/ 0 w 9525"/>
                <a:gd name="connsiteY0" fmla="*/ 0 h 9525"/>
                <a:gd name="connsiteX1" fmla="*/ 16431 w 9525"/>
                <a:gd name="connsiteY1" fmla="*/ 0 h 9525"/>
                <a:gd name="connsiteX2" fmla="*/ 16431 w 9525"/>
                <a:gd name="connsiteY2" fmla="*/ 14964 h 9525"/>
                <a:gd name="connsiteX3" fmla="*/ 0 w 9525"/>
                <a:gd name="connsiteY3" fmla="*/ 1496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64"/>
                  </a:lnTo>
                  <a:lnTo>
                    <a:pt x="0" y="14964"/>
                  </a:lnTo>
                  <a:close/>
                </a:path>
              </a:pathLst>
            </a:custGeom>
            <a:solidFill>
              <a:srgbClr val="299AC7"/>
            </a:solidFill>
            <a:ln w="9525" cap="flat">
              <a:noFill/>
              <a:prstDash val="solid"/>
              <a:miter/>
            </a:ln>
          </p:spPr>
          <p:txBody>
            <a:bodyPr rtlCol="0" anchor="ctr"/>
            <a:lstStyle/>
            <a:p>
              <a:endParaRPr lang="zh-CN" altLang="en-US"/>
            </a:p>
          </p:txBody>
        </p:sp>
        <p:sp>
          <p:nvSpPr>
            <p:cNvPr id="256" name="任意多边形: 形状 255"/>
            <p:cNvSpPr/>
            <p:nvPr/>
          </p:nvSpPr>
          <p:spPr>
            <a:xfrm>
              <a:off x="4780199" y="4937999"/>
              <a:ext cx="76955" cy="76955"/>
            </a:xfrm>
            <a:custGeom>
              <a:avLst/>
              <a:gdLst>
                <a:gd name="connsiteX0" fmla="*/ 0 w 9525"/>
                <a:gd name="connsiteY0" fmla="*/ 0 h 9525"/>
                <a:gd name="connsiteX1" fmla="*/ 16431 w 9525"/>
                <a:gd name="connsiteY1" fmla="*/ 0 h 9525"/>
                <a:gd name="connsiteX2" fmla="*/ 16431 w 9525"/>
                <a:gd name="connsiteY2" fmla="*/ 14954 h 9525"/>
                <a:gd name="connsiteX3" fmla="*/ 0 w 9525"/>
                <a:gd name="connsiteY3" fmla="*/ 1495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54"/>
                  </a:lnTo>
                  <a:lnTo>
                    <a:pt x="0" y="14954"/>
                  </a:lnTo>
                  <a:close/>
                </a:path>
              </a:pathLst>
            </a:custGeom>
            <a:solidFill>
              <a:srgbClr val="299AC7"/>
            </a:solidFill>
            <a:ln w="9525" cap="flat">
              <a:noFill/>
              <a:prstDash val="solid"/>
              <a:miter/>
            </a:ln>
          </p:spPr>
          <p:txBody>
            <a:bodyPr rtlCol="0" anchor="ctr"/>
            <a:lstStyle/>
            <a:p>
              <a:endParaRPr lang="zh-CN" altLang="en-US"/>
            </a:p>
          </p:txBody>
        </p:sp>
        <p:sp>
          <p:nvSpPr>
            <p:cNvPr id="257" name="任意多边形: 形状 256"/>
            <p:cNvSpPr/>
            <p:nvPr/>
          </p:nvSpPr>
          <p:spPr>
            <a:xfrm>
              <a:off x="4780199" y="5104755"/>
              <a:ext cx="76955" cy="76955"/>
            </a:xfrm>
            <a:custGeom>
              <a:avLst/>
              <a:gdLst>
                <a:gd name="connsiteX0" fmla="*/ 0 w 9525"/>
                <a:gd name="connsiteY0" fmla="*/ 0 h 9525"/>
                <a:gd name="connsiteX1" fmla="*/ 16431 w 9525"/>
                <a:gd name="connsiteY1" fmla="*/ 0 h 9525"/>
                <a:gd name="connsiteX2" fmla="*/ 16431 w 9525"/>
                <a:gd name="connsiteY2" fmla="*/ 14964 h 9525"/>
                <a:gd name="connsiteX3" fmla="*/ 0 w 9525"/>
                <a:gd name="connsiteY3" fmla="*/ 1496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64"/>
                  </a:lnTo>
                  <a:lnTo>
                    <a:pt x="0" y="14964"/>
                  </a:lnTo>
                  <a:close/>
                </a:path>
              </a:pathLst>
            </a:custGeom>
            <a:solidFill>
              <a:srgbClr val="299AC7"/>
            </a:solidFill>
            <a:ln w="9525" cap="flat">
              <a:noFill/>
              <a:prstDash val="solid"/>
              <a:miter/>
            </a:ln>
          </p:spPr>
          <p:txBody>
            <a:bodyPr rtlCol="0" anchor="ctr"/>
            <a:lstStyle/>
            <a:p>
              <a:endParaRPr lang="zh-CN" altLang="en-US"/>
            </a:p>
          </p:txBody>
        </p:sp>
        <p:sp>
          <p:nvSpPr>
            <p:cNvPr id="258" name="任意多边形: 形状 257"/>
            <p:cNvSpPr/>
            <p:nvPr/>
          </p:nvSpPr>
          <p:spPr>
            <a:xfrm>
              <a:off x="4983821" y="4937999"/>
              <a:ext cx="76955" cy="76955"/>
            </a:xfrm>
            <a:custGeom>
              <a:avLst/>
              <a:gdLst>
                <a:gd name="connsiteX0" fmla="*/ 0 w 9525"/>
                <a:gd name="connsiteY0" fmla="*/ 0 h 9525"/>
                <a:gd name="connsiteX1" fmla="*/ 16431 w 9525"/>
                <a:gd name="connsiteY1" fmla="*/ 0 h 9525"/>
                <a:gd name="connsiteX2" fmla="*/ 16431 w 9525"/>
                <a:gd name="connsiteY2" fmla="*/ 14954 h 9525"/>
                <a:gd name="connsiteX3" fmla="*/ 0 w 9525"/>
                <a:gd name="connsiteY3" fmla="*/ 1495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54"/>
                  </a:lnTo>
                  <a:lnTo>
                    <a:pt x="0" y="14954"/>
                  </a:lnTo>
                  <a:close/>
                </a:path>
              </a:pathLst>
            </a:custGeom>
            <a:solidFill>
              <a:srgbClr val="299AC7"/>
            </a:solidFill>
            <a:ln w="9525" cap="flat">
              <a:noFill/>
              <a:prstDash val="solid"/>
              <a:miter/>
            </a:ln>
          </p:spPr>
          <p:txBody>
            <a:bodyPr rtlCol="0" anchor="ctr"/>
            <a:lstStyle/>
            <a:p>
              <a:endParaRPr lang="zh-CN" altLang="en-US"/>
            </a:p>
          </p:txBody>
        </p:sp>
        <p:sp>
          <p:nvSpPr>
            <p:cNvPr id="259" name="任意多边形: 形状 258"/>
            <p:cNvSpPr/>
            <p:nvPr/>
          </p:nvSpPr>
          <p:spPr>
            <a:xfrm>
              <a:off x="4983821" y="5104755"/>
              <a:ext cx="76955" cy="76955"/>
            </a:xfrm>
            <a:custGeom>
              <a:avLst/>
              <a:gdLst>
                <a:gd name="connsiteX0" fmla="*/ 0 w 9525"/>
                <a:gd name="connsiteY0" fmla="*/ 0 h 9525"/>
                <a:gd name="connsiteX1" fmla="*/ 16431 w 9525"/>
                <a:gd name="connsiteY1" fmla="*/ 0 h 9525"/>
                <a:gd name="connsiteX2" fmla="*/ 16431 w 9525"/>
                <a:gd name="connsiteY2" fmla="*/ 14964 h 9525"/>
                <a:gd name="connsiteX3" fmla="*/ 0 w 9525"/>
                <a:gd name="connsiteY3" fmla="*/ 1496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64"/>
                  </a:lnTo>
                  <a:lnTo>
                    <a:pt x="0" y="14964"/>
                  </a:lnTo>
                  <a:close/>
                </a:path>
              </a:pathLst>
            </a:custGeom>
            <a:solidFill>
              <a:srgbClr val="299AC7"/>
            </a:solidFill>
            <a:ln w="9525" cap="flat">
              <a:noFill/>
              <a:prstDash val="solid"/>
              <a:miter/>
            </a:ln>
          </p:spPr>
          <p:txBody>
            <a:bodyPr rtlCol="0" anchor="ctr"/>
            <a:lstStyle/>
            <a:p>
              <a:endParaRPr lang="zh-CN" altLang="en-US"/>
            </a:p>
          </p:txBody>
        </p:sp>
        <p:sp>
          <p:nvSpPr>
            <p:cNvPr id="260" name="任意多边形: 形状 259"/>
            <p:cNvSpPr/>
            <p:nvPr/>
          </p:nvSpPr>
          <p:spPr>
            <a:xfrm>
              <a:off x="4983821" y="5281449"/>
              <a:ext cx="923461" cy="76955"/>
            </a:xfrm>
            <a:custGeom>
              <a:avLst/>
              <a:gdLst>
                <a:gd name="connsiteX0" fmla="*/ 0 w 114300"/>
                <a:gd name="connsiteY0" fmla="*/ 0 h 9525"/>
                <a:gd name="connsiteX1" fmla="*/ 115776 w 114300"/>
                <a:gd name="connsiteY1" fmla="*/ 0 h 9525"/>
                <a:gd name="connsiteX2" fmla="*/ 115776 w 114300"/>
                <a:gd name="connsiteY2" fmla="*/ 14964 h 9525"/>
                <a:gd name="connsiteX3" fmla="*/ 0 w 114300"/>
                <a:gd name="connsiteY3" fmla="*/ 14964 h 9525"/>
              </a:gdLst>
              <a:ahLst/>
              <a:cxnLst>
                <a:cxn ang="0">
                  <a:pos x="connsiteX0" y="connsiteY0"/>
                </a:cxn>
                <a:cxn ang="0">
                  <a:pos x="connsiteX1" y="connsiteY1"/>
                </a:cxn>
                <a:cxn ang="0">
                  <a:pos x="connsiteX2" y="connsiteY2"/>
                </a:cxn>
                <a:cxn ang="0">
                  <a:pos x="connsiteX3" y="connsiteY3"/>
                </a:cxn>
              </a:cxnLst>
              <a:rect l="l" t="t" r="r" b="b"/>
              <a:pathLst>
                <a:path w="114300" h="9525">
                  <a:moveTo>
                    <a:pt x="0" y="0"/>
                  </a:moveTo>
                  <a:lnTo>
                    <a:pt x="115776" y="0"/>
                  </a:lnTo>
                  <a:lnTo>
                    <a:pt x="115776" y="14964"/>
                  </a:lnTo>
                  <a:lnTo>
                    <a:pt x="0" y="14964"/>
                  </a:lnTo>
                  <a:close/>
                </a:path>
              </a:pathLst>
            </a:custGeom>
            <a:solidFill>
              <a:srgbClr val="299AC7"/>
            </a:solidFill>
            <a:ln w="9525" cap="flat">
              <a:noFill/>
              <a:prstDash val="solid"/>
              <a:miter/>
            </a:ln>
          </p:spPr>
          <p:txBody>
            <a:bodyPr rtlCol="0" anchor="ctr"/>
            <a:lstStyle/>
            <a:p>
              <a:endParaRPr lang="zh-CN" altLang="en-US"/>
            </a:p>
          </p:txBody>
        </p:sp>
        <p:sp>
          <p:nvSpPr>
            <p:cNvPr id="261" name="任意多边形: 形状 260"/>
            <p:cNvSpPr/>
            <p:nvPr/>
          </p:nvSpPr>
          <p:spPr>
            <a:xfrm>
              <a:off x="5185213" y="4937999"/>
              <a:ext cx="76955" cy="76955"/>
            </a:xfrm>
            <a:custGeom>
              <a:avLst/>
              <a:gdLst>
                <a:gd name="connsiteX0" fmla="*/ 0 w 9525"/>
                <a:gd name="connsiteY0" fmla="*/ 0 h 9525"/>
                <a:gd name="connsiteX1" fmla="*/ 16431 w 9525"/>
                <a:gd name="connsiteY1" fmla="*/ 0 h 9525"/>
                <a:gd name="connsiteX2" fmla="*/ 16431 w 9525"/>
                <a:gd name="connsiteY2" fmla="*/ 14954 h 9525"/>
                <a:gd name="connsiteX3" fmla="*/ 0 w 9525"/>
                <a:gd name="connsiteY3" fmla="*/ 1495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54"/>
                  </a:lnTo>
                  <a:lnTo>
                    <a:pt x="0" y="14954"/>
                  </a:lnTo>
                  <a:close/>
                </a:path>
              </a:pathLst>
            </a:custGeom>
            <a:solidFill>
              <a:srgbClr val="299AC7"/>
            </a:solidFill>
            <a:ln w="9525" cap="flat">
              <a:noFill/>
              <a:prstDash val="solid"/>
              <a:miter/>
            </a:ln>
          </p:spPr>
          <p:txBody>
            <a:bodyPr rtlCol="0" anchor="ctr"/>
            <a:lstStyle/>
            <a:p>
              <a:endParaRPr lang="zh-CN" altLang="en-US"/>
            </a:p>
          </p:txBody>
        </p:sp>
        <p:sp>
          <p:nvSpPr>
            <p:cNvPr id="262" name="任意多边形: 形状 261"/>
            <p:cNvSpPr/>
            <p:nvPr/>
          </p:nvSpPr>
          <p:spPr>
            <a:xfrm>
              <a:off x="5185213" y="5104755"/>
              <a:ext cx="76955" cy="76955"/>
            </a:xfrm>
            <a:custGeom>
              <a:avLst/>
              <a:gdLst>
                <a:gd name="connsiteX0" fmla="*/ 0 w 9525"/>
                <a:gd name="connsiteY0" fmla="*/ 0 h 9525"/>
                <a:gd name="connsiteX1" fmla="*/ 16431 w 9525"/>
                <a:gd name="connsiteY1" fmla="*/ 0 h 9525"/>
                <a:gd name="connsiteX2" fmla="*/ 16431 w 9525"/>
                <a:gd name="connsiteY2" fmla="*/ 14964 h 9525"/>
                <a:gd name="connsiteX3" fmla="*/ 0 w 9525"/>
                <a:gd name="connsiteY3" fmla="*/ 1496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64"/>
                  </a:lnTo>
                  <a:lnTo>
                    <a:pt x="0" y="14964"/>
                  </a:lnTo>
                  <a:close/>
                </a:path>
              </a:pathLst>
            </a:custGeom>
            <a:solidFill>
              <a:srgbClr val="299AC7"/>
            </a:solidFill>
            <a:ln w="9525" cap="flat">
              <a:noFill/>
              <a:prstDash val="solid"/>
              <a:miter/>
            </a:ln>
          </p:spPr>
          <p:txBody>
            <a:bodyPr rtlCol="0" anchor="ctr"/>
            <a:lstStyle/>
            <a:p>
              <a:endParaRPr lang="zh-CN" altLang="en-US"/>
            </a:p>
          </p:txBody>
        </p:sp>
        <p:sp>
          <p:nvSpPr>
            <p:cNvPr id="263" name="任意多边形: 形状 262"/>
            <p:cNvSpPr/>
            <p:nvPr/>
          </p:nvSpPr>
          <p:spPr>
            <a:xfrm>
              <a:off x="5384295" y="4937999"/>
              <a:ext cx="76955" cy="76955"/>
            </a:xfrm>
            <a:custGeom>
              <a:avLst/>
              <a:gdLst>
                <a:gd name="connsiteX0" fmla="*/ 0 w 9525"/>
                <a:gd name="connsiteY0" fmla="*/ 0 h 9525"/>
                <a:gd name="connsiteX1" fmla="*/ 16431 w 9525"/>
                <a:gd name="connsiteY1" fmla="*/ 0 h 9525"/>
                <a:gd name="connsiteX2" fmla="*/ 16431 w 9525"/>
                <a:gd name="connsiteY2" fmla="*/ 14954 h 9525"/>
                <a:gd name="connsiteX3" fmla="*/ 0 w 9525"/>
                <a:gd name="connsiteY3" fmla="*/ 1495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54"/>
                  </a:lnTo>
                  <a:lnTo>
                    <a:pt x="0" y="14954"/>
                  </a:lnTo>
                  <a:close/>
                </a:path>
              </a:pathLst>
            </a:custGeom>
            <a:solidFill>
              <a:srgbClr val="299AC7"/>
            </a:solidFill>
            <a:ln w="9525" cap="flat">
              <a:noFill/>
              <a:prstDash val="solid"/>
              <a:miter/>
            </a:ln>
          </p:spPr>
          <p:txBody>
            <a:bodyPr rtlCol="0" anchor="ctr"/>
            <a:lstStyle/>
            <a:p>
              <a:endParaRPr lang="zh-CN" altLang="en-US"/>
            </a:p>
          </p:txBody>
        </p:sp>
        <p:sp>
          <p:nvSpPr>
            <p:cNvPr id="264" name="任意多边形: 形状 263"/>
            <p:cNvSpPr/>
            <p:nvPr/>
          </p:nvSpPr>
          <p:spPr>
            <a:xfrm>
              <a:off x="5384295" y="5104755"/>
              <a:ext cx="76955" cy="76955"/>
            </a:xfrm>
            <a:custGeom>
              <a:avLst/>
              <a:gdLst>
                <a:gd name="connsiteX0" fmla="*/ 0 w 9525"/>
                <a:gd name="connsiteY0" fmla="*/ 0 h 9525"/>
                <a:gd name="connsiteX1" fmla="*/ 16431 w 9525"/>
                <a:gd name="connsiteY1" fmla="*/ 0 h 9525"/>
                <a:gd name="connsiteX2" fmla="*/ 16431 w 9525"/>
                <a:gd name="connsiteY2" fmla="*/ 14964 h 9525"/>
                <a:gd name="connsiteX3" fmla="*/ 0 w 9525"/>
                <a:gd name="connsiteY3" fmla="*/ 1496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64"/>
                  </a:lnTo>
                  <a:lnTo>
                    <a:pt x="0" y="14964"/>
                  </a:lnTo>
                  <a:close/>
                </a:path>
              </a:pathLst>
            </a:custGeom>
            <a:solidFill>
              <a:srgbClr val="299AC7"/>
            </a:solidFill>
            <a:ln w="9525" cap="flat">
              <a:noFill/>
              <a:prstDash val="solid"/>
              <a:miter/>
            </a:ln>
          </p:spPr>
          <p:txBody>
            <a:bodyPr rtlCol="0" anchor="ctr"/>
            <a:lstStyle/>
            <a:p>
              <a:endParaRPr lang="zh-CN" altLang="en-US"/>
            </a:p>
          </p:txBody>
        </p:sp>
        <p:sp>
          <p:nvSpPr>
            <p:cNvPr id="265" name="任意多边形: 形状 264"/>
            <p:cNvSpPr/>
            <p:nvPr/>
          </p:nvSpPr>
          <p:spPr>
            <a:xfrm>
              <a:off x="5587917" y="4937999"/>
              <a:ext cx="76955" cy="76955"/>
            </a:xfrm>
            <a:custGeom>
              <a:avLst/>
              <a:gdLst>
                <a:gd name="connsiteX0" fmla="*/ 0 w 9525"/>
                <a:gd name="connsiteY0" fmla="*/ 0 h 9525"/>
                <a:gd name="connsiteX1" fmla="*/ 16431 w 9525"/>
                <a:gd name="connsiteY1" fmla="*/ 0 h 9525"/>
                <a:gd name="connsiteX2" fmla="*/ 16431 w 9525"/>
                <a:gd name="connsiteY2" fmla="*/ 14954 h 9525"/>
                <a:gd name="connsiteX3" fmla="*/ 0 w 9525"/>
                <a:gd name="connsiteY3" fmla="*/ 1495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54"/>
                  </a:lnTo>
                  <a:lnTo>
                    <a:pt x="0" y="14954"/>
                  </a:lnTo>
                  <a:close/>
                </a:path>
              </a:pathLst>
            </a:custGeom>
            <a:solidFill>
              <a:srgbClr val="299AC7"/>
            </a:solidFill>
            <a:ln w="9525" cap="flat">
              <a:noFill/>
              <a:prstDash val="solid"/>
              <a:miter/>
            </a:ln>
          </p:spPr>
          <p:txBody>
            <a:bodyPr rtlCol="0" anchor="ctr"/>
            <a:lstStyle/>
            <a:p>
              <a:endParaRPr lang="zh-CN" altLang="en-US"/>
            </a:p>
          </p:txBody>
        </p:sp>
        <p:sp>
          <p:nvSpPr>
            <p:cNvPr id="266" name="任意多边形: 形状 265"/>
            <p:cNvSpPr/>
            <p:nvPr/>
          </p:nvSpPr>
          <p:spPr>
            <a:xfrm>
              <a:off x="5587917" y="5104755"/>
              <a:ext cx="76955" cy="76955"/>
            </a:xfrm>
            <a:custGeom>
              <a:avLst/>
              <a:gdLst>
                <a:gd name="connsiteX0" fmla="*/ 0 w 9525"/>
                <a:gd name="connsiteY0" fmla="*/ 0 h 9525"/>
                <a:gd name="connsiteX1" fmla="*/ 16431 w 9525"/>
                <a:gd name="connsiteY1" fmla="*/ 0 h 9525"/>
                <a:gd name="connsiteX2" fmla="*/ 16431 w 9525"/>
                <a:gd name="connsiteY2" fmla="*/ 14964 h 9525"/>
                <a:gd name="connsiteX3" fmla="*/ 0 w 9525"/>
                <a:gd name="connsiteY3" fmla="*/ 1496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64"/>
                  </a:lnTo>
                  <a:lnTo>
                    <a:pt x="0" y="14964"/>
                  </a:lnTo>
                  <a:close/>
                </a:path>
              </a:pathLst>
            </a:custGeom>
            <a:solidFill>
              <a:srgbClr val="299AC7"/>
            </a:solidFill>
            <a:ln w="9525" cap="flat">
              <a:noFill/>
              <a:prstDash val="solid"/>
              <a:miter/>
            </a:ln>
          </p:spPr>
          <p:txBody>
            <a:bodyPr rtlCol="0" anchor="ctr"/>
            <a:lstStyle/>
            <a:p>
              <a:endParaRPr lang="zh-CN" altLang="en-US"/>
            </a:p>
          </p:txBody>
        </p:sp>
        <p:sp>
          <p:nvSpPr>
            <p:cNvPr id="267" name="任意多边形: 形状 266"/>
            <p:cNvSpPr/>
            <p:nvPr/>
          </p:nvSpPr>
          <p:spPr>
            <a:xfrm>
              <a:off x="5792314" y="4937999"/>
              <a:ext cx="76955" cy="76955"/>
            </a:xfrm>
            <a:custGeom>
              <a:avLst/>
              <a:gdLst>
                <a:gd name="connsiteX0" fmla="*/ 0 w 9525"/>
                <a:gd name="connsiteY0" fmla="*/ 0 h 9525"/>
                <a:gd name="connsiteX1" fmla="*/ 16431 w 9525"/>
                <a:gd name="connsiteY1" fmla="*/ 0 h 9525"/>
                <a:gd name="connsiteX2" fmla="*/ 16431 w 9525"/>
                <a:gd name="connsiteY2" fmla="*/ 14954 h 9525"/>
                <a:gd name="connsiteX3" fmla="*/ 0 w 9525"/>
                <a:gd name="connsiteY3" fmla="*/ 1495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54"/>
                  </a:lnTo>
                  <a:lnTo>
                    <a:pt x="0" y="14954"/>
                  </a:lnTo>
                  <a:close/>
                </a:path>
              </a:pathLst>
            </a:custGeom>
            <a:solidFill>
              <a:srgbClr val="299AC7"/>
            </a:solidFill>
            <a:ln w="9525" cap="flat">
              <a:noFill/>
              <a:prstDash val="solid"/>
              <a:miter/>
            </a:ln>
          </p:spPr>
          <p:txBody>
            <a:bodyPr rtlCol="0" anchor="ctr"/>
            <a:lstStyle/>
            <a:p>
              <a:endParaRPr lang="zh-CN" altLang="en-US"/>
            </a:p>
          </p:txBody>
        </p:sp>
        <p:sp>
          <p:nvSpPr>
            <p:cNvPr id="268" name="任意多边形: 形状 267"/>
            <p:cNvSpPr/>
            <p:nvPr/>
          </p:nvSpPr>
          <p:spPr>
            <a:xfrm>
              <a:off x="5792314" y="5104755"/>
              <a:ext cx="76955" cy="76955"/>
            </a:xfrm>
            <a:custGeom>
              <a:avLst/>
              <a:gdLst>
                <a:gd name="connsiteX0" fmla="*/ 0 w 9525"/>
                <a:gd name="connsiteY0" fmla="*/ 0 h 9525"/>
                <a:gd name="connsiteX1" fmla="*/ 16431 w 9525"/>
                <a:gd name="connsiteY1" fmla="*/ 0 h 9525"/>
                <a:gd name="connsiteX2" fmla="*/ 16431 w 9525"/>
                <a:gd name="connsiteY2" fmla="*/ 14964 h 9525"/>
                <a:gd name="connsiteX3" fmla="*/ 0 w 9525"/>
                <a:gd name="connsiteY3" fmla="*/ 1496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64"/>
                  </a:lnTo>
                  <a:lnTo>
                    <a:pt x="0" y="14964"/>
                  </a:lnTo>
                  <a:close/>
                </a:path>
              </a:pathLst>
            </a:custGeom>
            <a:solidFill>
              <a:srgbClr val="299AC7"/>
            </a:solidFill>
            <a:ln w="9525" cap="flat">
              <a:noFill/>
              <a:prstDash val="solid"/>
              <a:miter/>
            </a:ln>
          </p:spPr>
          <p:txBody>
            <a:bodyPr rtlCol="0" anchor="ctr"/>
            <a:lstStyle/>
            <a:p>
              <a:endParaRPr lang="zh-CN" altLang="en-US"/>
            </a:p>
          </p:txBody>
        </p:sp>
        <p:sp>
          <p:nvSpPr>
            <p:cNvPr id="269" name="任意多边形: 形状 268"/>
            <p:cNvSpPr/>
            <p:nvPr/>
          </p:nvSpPr>
          <p:spPr>
            <a:xfrm>
              <a:off x="5991468" y="4937999"/>
              <a:ext cx="76955" cy="76955"/>
            </a:xfrm>
            <a:custGeom>
              <a:avLst/>
              <a:gdLst>
                <a:gd name="connsiteX0" fmla="*/ 0 w 9525"/>
                <a:gd name="connsiteY0" fmla="*/ 0 h 9525"/>
                <a:gd name="connsiteX1" fmla="*/ 16431 w 9525"/>
                <a:gd name="connsiteY1" fmla="*/ 0 h 9525"/>
                <a:gd name="connsiteX2" fmla="*/ 16431 w 9525"/>
                <a:gd name="connsiteY2" fmla="*/ 14954 h 9525"/>
                <a:gd name="connsiteX3" fmla="*/ 0 w 9525"/>
                <a:gd name="connsiteY3" fmla="*/ 1495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54"/>
                  </a:lnTo>
                  <a:lnTo>
                    <a:pt x="0" y="14954"/>
                  </a:lnTo>
                  <a:close/>
                </a:path>
              </a:pathLst>
            </a:custGeom>
            <a:solidFill>
              <a:srgbClr val="299AC7"/>
            </a:solidFill>
            <a:ln w="9525" cap="flat">
              <a:noFill/>
              <a:prstDash val="solid"/>
              <a:miter/>
            </a:ln>
          </p:spPr>
          <p:txBody>
            <a:bodyPr rtlCol="0" anchor="ctr"/>
            <a:lstStyle/>
            <a:p>
              <a:endParaRPr lang="zh-CN" altLang="en-US"/>
            </a:p>
          </p:txBody>
        </p:sp>
        <p:sp>
          <p:nvSpPr>
            <p:cNvPr id="270" name="任意多边形: 形状 269"/>
            <p:cNvSpPr/>
            <p:nvPr/>
          </p:nvSpPr>
          <p:spPr>
            <a:xfrm>
              <a:off x="5991468" y="5104755"/>
              <a:ext cx="76955" cy="76955"/>
            </a:xfrm>
            <a:custGeom>
              <a:avLst/>
              <a:gdLst>
                <a:gd name="connsiteX0" fmla="*/ 0 w 9525"/>
                <a:gd name="connsiteY0" fmla="*/ 0 h 9525"/>
                <a:gd name="connsiteX1" fmla="*/ 16431 w 9525"/>
                <a:gd name="connsiteY1" fmla="*/ 0 h 9525"/>
                <a:gd name="connsiteX2" fmla="*/ 16431 w 9525"/>
                <a:gd name="connsiteY2" fmla="*/ 14964 h 9525"/>
                <a:gd name="connsiteX3" fmla="*/ 0 w 9525"/>
                <a:gd name="connsiteY3" fmla="*/ 1496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64"/>
                  </a:lnTo>
                  <a:lnTo>
                    <a:pt x="0" y="14964"/>
                  </a:lnTo>
                  <a:close/>
                </a:path>
              </a:pathLst>
            </a:custGeom>
            <a:solidFill>
              <a:srgbClr val="299AC7"/>
            </a:solidFill>
            <a:ln w="9525" cap="flat">
              <a:noFill/>
              <a:prstDash val="solid"/>
              <a:miter/>
            </a:ln>
          </p:spPr>
          <p:txBody>
            <a:bodyPr rtlCol="0" anchor="ctr"/>
            <a:lstStyle/>
            <a:p>
              <a:endParaRPr lang="zh-CN" altLang="en-US"/>
            </a:p>
          </p:txBody>
        </p:sp>
        <p:sp>
          <p:nvSpPr>
            <p:cNvPr id="271" name="任意多边形: 形状 270"/>
            <p:cNvSpPr/>
            <p:nvPr/>
          </p:nvSpPr>
          <p:spPr>
            <a:xfrm>
              <a:off x="6261502" y="4937999"/>
              <a:ext cx="76955" cy="76955"/>
            </a:xfrm>
            <a:custGeom>
              <a:avLst/>
              <a:gdLst>
                <a:gd name="connsiteX0" fmla="*/ 0 w 9525"/>
                <a:gd name="connsiteY0" fmla="*/ 0 h 9525"/>
                <a:gd name="connsiteX1" fmla="*/ 16431 w 9525"/>
                <a:gd name="connsiteY1" fmla="*/ 0 h 9525"/>
                <a:gd name="connsiteX2" fmla="*/ 16431 w 9525"/>
                <a:gd name="connsiteY2" fmla="*/ 14954 h 9525"/>
                <a:gd name="connsiteX3" fmla="*/ 0 w 9525"/>
                <a:gd name="connsiteY3" fmla="*/ 1495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54"/>
                  </a:lnTo>
                  <a:lnTo>
                    <a:pt x="0" y="14954"/>
                  </a:lnTo>
                  <a:close/>
                </a:path>
              </a:pathLst>
            </a:custGeom>
            <a:solidFill>
              <a:srgbClr val="299AC7"/>
            </a:solidFill>
            <a:ln w="9525" cap="flat">
              <a:noFill/>
              <a:prstDash val="solid"/>
              <a:miter/>
            </a:ln>
          </p:spPr>
          <p:txBody>
            <a:bodyPr rtlCol="0" anchor="ctr"/>
            <a:lstStyle/>
            <a:p>
              <a:endParaRPr lang="zh-CN" altLang="en-US"/>
            </a:p>
          </p:txBody>
        </p:sp>
        <p:sp>
          <p:nvSpPr>
            <p:cNvPr id="272" name="任意多边形: 形状 271"/>
            <p:cNvSpPr/>
            <p:nvPr/>
          </p:nvSpPr>
          <p:spPr>
            <a:xfrm>
              <a:off x="6261502" y="5104755"/>
              <a:ext cx="76955" cy="76955"/>
            </a:xfrm>
            <a:custGeom>
              <a:avLst/>
              <a:gdLst>
                <a:gd name="connsiteX0" fmla="*/ 0 w 9525"/>
                <a:gd name="connsiteY0" fmla="*/ 0 h 9525"/>
                <a:gd name="connsiteX1" fmla="*/ 16431 w 9525"/>
                <a:gd name="connsiteY1" fmla="*/ 0 h 9525"/>
                <a:gd name="connsiteX2" fmla="*/ 16431 w 9525"/>
                <a:gd name="connsiteY2" fmla="*/ 14964 h 9525"/>
                <a:gd name="connsiteX3" fmla="*/ 0 w 9525"/>
                <a:gd name="connsiteY3" fmla="*/ 1496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64"/>
                  </a:lnTo>
                  <a:lnTo>
                    <a:pt x="0" y="14964"/>
                  </a:lnTo>
                  <a:close/>
                </a:path>
              </a:pathLst>
            </a:custGeom>
            <a:solidFill>
              <a:srgbClr val="299AC7"/>
            </a:solidFill>
            <a:ln w="9525" cap="flat">
              <a:noFill/>
              <a:prstDash val="solid"/>
              <a:miter/>
            </a:ln>
          </p:spPr>
          <p:txBody>
            <a:bodyPr rtlCol="0" anchor="ctr"/>
            <a:lstStyle/>
            <a:p>
              <a:endParaRPr lang="zh-CN" altLang="en-US"/>
            </a:p>
          </p:txBody>
        </p:sp>
        <p:sp>
          <p:nvSpPr>
            <p:cNvPr id="273" name="任意多边形: 形状 272"/>
            <p:cNvSpPr/>
            <p:nvPr/>
          </p:nvSpPr>
          <p:spPr>
            <a:xfrm>
              <a:off x="4581037" y="5281449"/>
              <a:ext cx="76955" cy="76955"/>
            </a:xfrm>
            <a:custGeom>
              <a:avLst/>
              <a:gdLst>
                <a:gd name="connsiteX0" fmla="*/ 0 w 9525"/>
                <a:gd name="connsiteY0" fmla="*/ 0 h 9525"/>
                <a:gd name="connsiteX1" fmla="*/ 16431 w 9525"/>
                <a:gd name="connsiteY1" fmla="*/ 0 h 9525"/>
                <a:gd name="connsiteX2" fmla="*/ 16431 w 9525"/>
                <a:gd name="connsiteY2" fmla="*/ 14964 h 9525"/>
                <a:gd name="connsiteX3" fmla="*/ 0 w 9525"/>
                <a:gd name="connsiteY3" fmla="*/ 1496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64"/>
                  </a:lnTo>
                  <a:lnTo>
                    <a:pt x="0" y="14964"/>
                  </a:lnTo>
                  <a:close/>
                </a:path>
              </a:pathLst>
            </a:custGeom>
            <a:solidFill>
              <a:srgbClr val="299AC7"/>
            </a:solidFill>
            <a:ln w="9525" cap="flat">
              <a:noFill/>
              <a:prstDash val="solid"/>
              <a:miter/>
            </a:ln>
          </p:spPr>
          <p:txBody>
            <a:bodyPr rtlCol="0" anchor="ctr"/>
            <a:lstStyle/>
            <a:p>
              <a:endParaRPr lang="zh-CN" altLang="en-US"/>
            </a:p>
          </p:txBody>
        </p:sp>
        <p:sp>
          <p:nvSpPr>
            <p:cNvPr id="274" name="任意多边形: 形状 273"/>
            <p:cNvSpPr/>
            <p:nvPr/>
          </p:nvSpPr>
          <p:spPr>
            <a:xfrm>
              <a:off x="4780199" y="5281449"/>
              <a:ext cx="76955" cy="76955"/>
            </a:xfrm>
            <a:custGeom>
              <a:avLst/>
              <a:gdLst>
                <a:gd name="connsiteX0" fmla="*/ 0 w 9525"/>
                <a:gd name="connsiteY0" fmla="*/ 0 h 9525"/>
                <a:gd name="connsiteX1" fmla="*/ 16431 w 9525"/>
                <a:gd name="connsiteY1" fmla="*/ 0 h 9525"/>
                <a:gd name="connsiteX2" fmla="*/ 16431 w 9525"/>
                <a:gd name="connsiteY2" fmla="*/ 14964 h 9525"/>
                <a:gd name="connsiteX3" fmla="*/ 0 w 9525"/>
                <a:gd name="connsiteY3" fmla="*/ 1496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64"/>
                  </a:lnTo>
                  <a:lnTo>
                    <a:pt x="0" y="14964"/>
                  </a:lnTo>
                  <a:close/>
                </a:path>
              </a:pathLst>
            </a:custGeom>
            <a:solidFill>
              <a:srgbClr val="299AC7"/>
            </a:solidFill>
            <a:ln w="9525" cap="flat">
              <a:noFill/>
              <a:prstDash val="solid"/>
              <a:miter/>
            </a:ln>
          </p:spPr>
          <p:txBody>
            <a:bodyPr rtlCol="0" anchor="ctr"/>
            <a:lstStyle/>
            <a:p>
              <a:endParaRPr lang="zh-CN" altLang="en-US"/>
            </a:p>
          </p:txBody>
        </p:sp>
        <p:sp>
          <p:nvSpPr>
            <p:cNvPr id="275" name="任意多边形: 形状 274"/>
            <p:cNvSpPr/>
            <p:nvPr/>
          </p:nvSpPr>
          <p:spPr>
            <a:xfrm>
              <a:off x="5991468" y="5281449"/>
              <a:ext cx="76955" cy="76955"/>
            </a:xfrm>
            <a:custGeom>
              <a:avLst/>
              <a:gdLst>
                <a:gd name="connsiteX0" fmla="*/ 0 w 9525"/>
                <a:gd name="connsiteY0" fmla="*/ 0 h 9525"/>
                <a:gd name="connsiteX1" fmla="*/ 16431 w 9525"/>
                <a:gd name="connsiteY1" fmla="*/ 0 h 9525"/>
                <a:gd name="connsiteX2" fmla="*/ 16431 w 9525"/>
                <a:gd name="connsiteY2" fmla="*/ 14964 h 9525"/>
                <a:gd name="connsiteX3" fmla="*/ 0 w 9525"/>
                <a:gd name="connsiteY3" fmla="*/ 1496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64"/>
                  </a:lnTo>
                  <a:lnTo>
                    <a:pt x="0" y="14964"/>
                  </a:lnTo>
                  <a:close/>
                </a:path>
              </a:pathLst>
            </a:custGeom>
            <a:solidFill>
              <a:srgbClr val="299AC7"/>
            </a:solidFill>
            <a:ln w="9525" cap="flat">
              <a:noFill/>
              <a:prstDash val="solid"/>
              <a:miter/>
            </a:ln>
          </p:spPr>
          <p:txBody>
            <a:bodyPr rtlCol="0" anchor="ctr"/>
            <a:lstStyle/>
            <a:p>
              <a:endParaRPr lang="zh-CN" altLang="en-US"/>
            </a:p>
          </p:txBody>
        </p:sp>
        <p:sp>
          <p:nvSpPr>
            <p:cNvPr id="276" name="任意多边形: 形状 275"/>
            <p:cNvSpPr/>
            <p:nvPr/>
          </p:nvSpPr>
          <p:spPr>
            <a:xfrm>
              <a:off x="6261502" y="5281449"/>
              <a:ext cx="76955" cy="76955"/>
            </a:xfrm>
            <a:custGeom>
              <a:avLst/>
              <a:gdLst>
                <a:gd name="connsiteX0" fmla="*/ 0 w 9525"/>
                <a:gd name="connsiteY0" fmla="*/ 0 h 9525"/>
                <a:gd name="connsiteX1" fmla="*/ 16431 w 9525"/>
                <a:gd name="connsiteY1" fmla="*/ 0 h 9525"/>
                <a:gd name="connsiteX2" fmla="*/ 16431 w 9525"/>
                <a:gd name="connsiteY2" fmla="*/ 14964 h 9525"/>
                <a:gd name="connsiteX3" fmla="*/ 0 w 9525"/>
                <a:gd name="connsiteY3" fmla="*/ 1496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64"/>
                  </a:lnTo>
                  <a:lnTo>
                    <a:pt x="0" y="14964"/>
                  </a:lnTo>
                  <a:close/>
                </a:path>
              </a:pathLst>
            </a:custGeom>
            <a:solidFill>
              <a:srgbClr val="299AC7"/>
            </a:solidFill>
            <a:ln w="9525" cap="flat">
              <a:noFill/>
              <a:prstDash val="solid"/>
              <a:miter/>
            </a:ln>
          </p:spPr>
          <p:txBody>
            <a:bodyPr rtlCol="0" anchor="ctr"/>
            <a:lstStyle/>
            <a:p>
              <a:endParaRPr lang="zh-CN" altLang="en-US"/>
            </a:p>
          </p:txBody>
        </p:sp>
        <p:sp>
          <p:nvSpPr>
            <p:cNvPr id="277" name="任意多边形: 形状 276"/>
            <p:cNvSpPr/>
            <p:nvPr/>
          </p:nvSpPr>
          <p:spPr>
            <a:xfrm>
              <a:off x="6471515" y="4937999"/>
              <a:ext cx="76955" cy="76955"/>
            </a:xfrm>
            <a:custGeom>
              <a:avLst/>
              <a:gdLst>
                <a:gd name="connsiteX0" fmla="*/ 0 w 9525"/>
                <a:gd name="connsiteY0" fmla="*/ 0 h 9525"/>
                <a:gd name="connsiteX1" fmla="*/ 16431 w 9525"/>
                <a:gd name="connsiteY1" fmla="*/ 0 h 9525"/>
                <a:gd name="connsiteX2" fmla="*/ 16431 w 9525"/>
                <a:gd name="connsiteY2" fmla="*/ 14954 h 9525"/>
                <a:gd name="connsiteX3" fmla="*/ 0 w 9525"/>
                <a:gd name="connsiteY3" fmla="*/ 1495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54"/>
                  </a:lnTo>
                  <a:lnTo>
                    <a:pt x="0" y="14954"/>
                  </a:lnTo>
                  <a:close/>
                </a:path>
              </a:pathLst>
            </a:custGeom>
            <a:solidFill>
              <a:srgbClr val="299AC7"/>
            </a:solidFill>
            <a:ln w="9525" cap="flat">
              <a:noFill/>
              <a:prstDash val="solid"/>
              <a:miter/>
            </a:ln>
          </p:spPr>
          <p:txBody>
            <a:bodyPr rtlCol="0" anchor="ctr"/>
            <a:lstStyle/>
            <a:p>
              <a:endParaRPr lang="zh-CN" altLang="en-US"/>
            </a:p>
          </p:txBody>
        </p:sp>
        <p:sp>
          <p:nvSpPr>
            <p:cNvPr id="278" name="任意多边形: 形状 277"/>
            <p:cNvSpPr/>
            <p:nvPr/>
          </p:nvSpPr>
          <p:spPr>
            <a:xfrm>
              <a:off x="6471515" y="5104755"/>
              <a:ext cx="76955" cy="76955"/>
            </a:xfrm>
            <a:custGeom>
              <a:avLst/>
              <a:gdLst>
                <a:gd name="connsiteX0" fmla="*/ 0 w 9525"/>
                <a:gd name="connsiteY0" fmla="*/ 0 h 9525"/>
                <a:gd name="connsiteX1" fmla="*/ 16431 w 9525"/>
                <a:gd name="connsiteY1" fmla="*/ 0 h 9525"/>
                <a:gd name="connsiteX2" fmla="*/ 16431 w 9525"/>
                <a:gd name="connsiteY2" fmla="*/ 14964 h 9525"/>
                <a:gd name="connsiteX3" fmla="*/ 0 w 9525"/>
                <a:gd name="connsiteY3" fmla="*/ 1496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64"/>
                  </a:lnTo>
                  <a:lnTo>
                    <a:pt x="0" y="14964"/>
                  </a:lnTo>
                  <a:close/>
                </a:path>
              </a:pathLst>
            </a:custGeom>
            <a:solidFill>
              <a:srgbClr val="299AC7"/>
            </a:solidFill>
            <a:ln w="9525" cap="flat">
              <a:noFill/>
              <a:prstDash val="solid"/>
              <a:miter/>
            </a:ln>
          </p:spPr>
          <p:txBody>
            <a:bodyPr rtlCol="0" anchor="ctr"/>
            <a:lstStyle/>
            <a:p>
              <a:endParaRPr lang="zh-CN" altLang="en-US"/>
            </a:p>
          </p:txBody>
        </p:sp>
        <p:sp>
          <p:nvSpPr>
            <p:cNvPr id="279" name="任意多边形: 形状 278"/>
            <p:cNvSpPr/>
            <p:nvPr/>
          </p:nvSpPr>
          <p:spPr>
            <a:xfrm>
              <a:off x="6471515" y="5281449"/>
              <a:ext cx="76955" cy="76955"/>
            </a:xfrm>
            <a:custGeom>
              <a:avLst/>
              <a:gdLst>
                <a:gd name="connsiteX0" fmla="*/ 0 w 9525"/>
                <a:gd name="connsiteY0" fmla="*/ 0 h 9525"/>
                <a:gd name="connsiteX1" fmla="*/ 16431 w 9525"/>
                <a:gd name="connsiteY1" fmla="*/ 0 h 9525"/>
                <a:gd name="connsiteX2" fmla="*/ 16431 w 9525"/>
                <a:gd name="connsiteY2" fmla="*/ 14964 h 9525"/>
                <a:gd name="connsiteX3" fmla="*/ 0 w 9525"/>
                <a:gd name="connsiteY3" fmla="*/ 1496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64"/>
                  </a:lnTo>
                  <a:lnTo>
                    <a:pt x="0" y="14964"/>
                  </a:lnTo>
                  <a:close/>
                </a:path>
              </a:pathLst>
            </a:custGeom>
            <a:solidFill>
              <a:srgbClr val="299AC7"/>
            </a:solidFill>
            <a:ln w="9525" cap="flat">
              <a:noFill/>
              <a:prstDash val="solid"/>
              <a:miter/>
            </a:ln>
          </p:spPr>
          <p:txBody>
            <a:bodyPr rtlCol="0" anchor="ctr"/>
            <a:lstStyle/>
            <a:p>
              <a:endParaRPr lang="zh-CN" altLang="en-US"/>
            </a:p>
          </p:txBody>
        </p:sp>
        <p:sp>
          <p:nvSpPr>
            <p:cNvPr id="280" name="任意多边形: 形状 279"/>
            <p:cNvSpPr/>
            <p:nvPr/>
          </p:nvSpPr>
          <p:spPr>
            <a:xfrm>
              <a:off x="6680218" y="4937999"/>
              <a:ext cx="76955" cy="76955"/>
            </a:xfrm>
            <a:custGeom>
              <a:avLst/>
              <a:gdLst>
                <a:gd name="connsiteX0" fmla="*/ 0 w 9525"/>
                <a:gd name="connsiteY0" fmla="*/ 0 h 9525"/>
                <a:gd name="connsiteX1" fmla="*/ 16431 w 9525"/>
                <a:gd name="connsiteY1" fmla="*/ 0 h 9525"/>
                <a:gd name="connsiteX2" fmla="*/ 16431 w 9525"/>
                <a:gd name="connsiteY2" fmla="*/ 14954 h 9525"/>
                <a:gd name="connsiteX3" fmla="*/ 0 w 9525"/>
                <a:gd name="connsiteY3" fmla="*/ 1495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54"/>
                  </a:lnTo>
                  <a:lnTo>
                    <a:pt x="0" y="14954"/>
                  </a:lnTo>
                  <a:close/>
                </a:path>
              </a:pathLst>
            </a:custGeom>
            <a:solidFill>
              <a:srgbClr val="299AC7"/>
            </a:solidFill>
            <a:ln w="9525" cap="flat">
              <a:noFill/>
              <a:prstDash val="solid"/>
              <a:miter/>
            </a:ln>
          </p:spPr>
          <p:txBody>
            <a:bodyPr rtlCol="0" anchor="ctr"/>
            <a:lstStyle/>
            <a:p>
              <a:endParaRPr lang="zh-CN" altLang="en-US"/>
            </a:p>
          </p:txBody>
        </p:sp>
        <p:sp>
          <p:nvSpPr>
            <p:cNvPr id="281" name="任意多边形: 形状 280"/>
            <p:cNvSpPr/>
            <p:nvPr/>
          </p:nvSpPr>
          <p:spPr>
            <a:xfrm>
              <a:off x="6680218" y="5104755"/>
              <a:ext cx="76955" cy="76955"/>
            </a:xfrm>
            <a:custGeom>
              <a:avLst/>
              <a:gdLst>
                <a:gd name="connsiteX0" fmla="*/ 0 w 9525"/>
                <a:gd name="connsiteY0" fmla="*/ 0 h 9525"/>
                <a:gd name="connsiteX1" fmla="*/ 16431 w 9525"/>
                <a:gd name="connsiteY1" fmla="*/ 0 h 9525"/>
                <a:gd name="connsiteX2" fmla="*/ 16431 w 9525"/>
                <a:gd name="connsiteY2" fmla="*/ 14964 h 9525"/>
                <a:gd name="connsiteX3" fmla="*/ 0 w 9525"/>
                <a:gd name="connsiteY3" fmla="*/ 1496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64"/>
                  </a:lnTo>
                  <a:lnTo>
                    <a:pt x="0" y="14964"/>
                  </a:lnTo>
                  <a:close/>
                </a:path>
              </a:pathLst>
            </a:custGeom>
            <a:solidFill>
              <a:srgbClr val="299AC7"/>
            </a:solidFill>
            <a:ln w="9525" cap="flat">
              <a:noFill/>
              <a:prstDash val="solid"/>
              <a:miter/>
            </a:ln>
          </p:spPr>
          <p:txBody>
            <a:bodyPr rtlCol="0" anchor="ctr"/>
            <a:lstStyle/>
            <a:p>
              <a:endParaRPr lang="zh-CN" altLang="en-US"/>
            </a:p>
          </p:txBody>
        </p:sp>
        <p:sp>
          <p:nvSpPr>
            <p:cNvPr id="282" name="任意多边形: 形状 281"/>
            <p:cNvSpPr/>
            <p:nvPr/>
          </p:nvSpPr>
          <p:spPr>
            <a:xfrm>
              <a:off x="6680218" y="5281449"/>
              <a:ext cx="76955" cy="76955"/>
            </a:xfrm>
            <a:custGeom>
              <a:avLst/>
              <a:gdLst>
                <a:gd name="connsiteX0" fmla="*/ 0 w 9525"/>
                <a:gd name="connsiteY0" fmla="*/ 0 h 9525"/>
                <a:gd name="connsiteX1" fmla="*/ 16431 w 9525"/>
                <a:gd name="connsiteY1" fmla="*/ 0 h 9525"/>
                <a:gd name="connsiteX2" fmla="*/ 16431 w 9525"/>
                <a:gd name="connsiteY2" fmla="*/ 14964 h 9525"/>
                <a:gd name="connsiteX3" fmla="*/ 0 w 9525"/>
                <a:gd name="connsiteY3" fmla="*/ 14964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16431" y="0"/>
                  </a:lnTo>
                  <a:lnTo>
                    <a:pt x="16431" y="14964"/>
                  </a:lnTo>
                  <a:lnTo>
                    <a:pt x="0" y="14964"/>
                  </a:lnTo>
                  <a:close/>
                </a:path>
              </a:pathLst>
            </a:custGeom>
            <a:solidFill>
              <a:srgbClr val="299AC7"/>
            </a:solidFill>
            <a:ln w="9525" cap="flat">
              <a:noFill/>
              <a:prstDash val="solid"/>
              <a:miter/>
            </a:ln>
          </p:spPr>
          <p:txBody>
            <a:bodyPr rtlCol="0" anchor="ctr"/>
            <a:lstStyle/>
            <a:p>
              <a:endParaRPr lang="zh-CN" altLang="en-US"/>
            </a:p>
          </p:txBody>
        </p:sp>
        <p:sp>
          <p:nvSpPr>
            <p:cNvPr id="312" name="任意多边形: 形状 311"/>
            <p:cNvSpPr/>
            <p:nvPr/>
          </p:nvSpPr>
          <p:spPr>
            <a:xfrm>
              <a:off x="6168469" y="2700912"/>
              <a:ext cx="692596" cy="538686"/>
            </a:xfrm>
            <a:custGeom>
              <a:avLst/>
              <a:gdLst>
                <a:gd name="connsiteX0" fmla="*/ 0 w 85725"/>
                <a:gd name="connsiteY0" fmla="*/ 75771 h 66675"/>
                <a:gd name="connsiteX1" fmla="*/ 85925 w 85725"/>
                <a:gd name="connsiteY1" fmla="*/ 43063 h 66675"/>
                <a:gd name="connsiteX2" fmla="*/ 62417 w 85725"/>
                <a:gd name="connsiteY2" fmla="*/ 26880 h 66675"/>
                <a:gd name="connsiteX3" fmla="*/ 82620 w 85725"/>
                <a:gd name="connsiteY3" fmla="*/ 6715 h 66675"/>
                <a:gd name="connsiteX4" fmla="*/ 75924 w 8572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66675">
                  <a:moveTo>
                    <a:pt x="0" y="75771"/>
                  </a:moveTo>
                  <a:lnTo>
                    <a:pt x="85925" y="43063"/>
                  </a:lnTo>
                  <a:lnTo>
                    <a:pt x="62417" y="26880"/>
                  </a:lnTo>
                  <a:lnTo>
                    <a:pt x="82620" y="6715"/>
                  </a:lnTo>
                  <a:lnTo>
                    <a:pt x="75924" y="0"/>
                  </a:lnTo>
                  <a:close/>
                </a:path>
              </a:pathLst>
            </a:custGeom>
            <a:solidFill>
              <a:srgbClr val="285D74"/>
            </a:solidFill>
            <a:ln w="9525" cap="flat">
              <a:noFill/>
              <a:prstDash val="solid"/>
              <a:miter/>
            </a:ln>
          </p:spPr>
          <p:txBody>
            <a:bodyPr rtlCol="0" anchor="ctr"/>
            <a:lstStyle/>
            <a:p>
              <a:endParaRPr lang="zh-CN" altLang="en-US"/>
            </a:p>
          </p:txBody>
        </p:sp>
        <p:sp>
          <p:nvSpPr>
            <p:cNvPr id="313" name="任意多边形: 形状 312"/>
            <p:cNvSpPr/>
            <p:nvPr/>
          </p:nvSpPr>
          <p:spPr>
            <a:xfrm>
              <a:off x="6168469" y="2619417"/>
              <a:ext cx="538686" cy="692596"/>
            </a:xfrm>
            <a:custGeom>
              <a:avLst/>
              <a:gdLst>
                <a:gd name="connsiteX0" fmla="*/ 0 w 66675"/>
                <a:gd name="connsiteY0" fmla="*/ 85858 h 85725"/>
                <a:gd name="connsiteX1" fmla="*/ 32880 w 66675"/>
                <a:gd name="connsiteY1" fmla="*/ 0 h 85725"/>
                <a:gd name="connsiteX2" fmla="*/ 49016 w 66675"/>
                <a:gd name="connsiteY2" fmla="*/ 23527 h 85725"/>
                <a:gd name="connsiteX3" fmla="*/ 69218 w 66675"/>
                <a:gd name="connsiteY3" fmla="*/ 3372 h 85725"/>
                <a:gd name="connsiteX4" fmla="*/ 75924 w 66675"/>
                <a:gd name="connsiteY4" fmla="*/ 10087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85725">
                  <a:moveTo>
                    <a:pt x="0" y="85858"/>
                  </a:moveTo>
                  <a:lnTo>
                    <a:pt x="32880" y="0"/>
                  </a:lnTo>
                  <a:lnTo>
                    <a:pt x="49016" y="23527"/>
                  </a:lnTo>
                  <a:lnTo>
                    <a:pt x="69218" y="3372"/>
                  </a:lnTo>
                  <a:lnTo>
                    <a:pt x="75924" y="10087"/>
                  </a:lnTo>
                  <a:close/>
                </a:path>
              </a:pathLst>
            </a:custGeom>
            <a:solidFill>
              <a:srgbClr val="285D74"/>
            </a:solidFill>
            <a:ln w="9525" cap="flat">
              <a:noFill/>
              <a:prstDash val="solid"/>
              <a:miter/>
            </a:ln>
          </p:spPr>
          <p:txBody>
            <a:bodyPr rtlCol="0" anchor="ctr"/>
            <a:lstStyle/>
            <a:p>
              <a:endParaRPr lang="zh-CN" altLang="en-US"/>
            </a:p>
          </p:txBody>
        </p:sp>
        <p:sp>
          <p:nvSpPr>
            <p:cNvPr id="314" name="任意多边形: 形状 313"/>
            <p:cNvSpPr/>
            <p:nvPr/>
          </p:nvSpPr>
          <p:spPr>
            <a:xfrm>
              <a:off x="6181089" y="2761014"/>
              <a:ext cx="615641" cy="538686"/>
            </a:xfrm>
            <a:custGeom>
              <a:avLst/>
              <a:gdLst>
                <a:gd name="connsiteX0" fmla="*/ 0 w 76200"/>
                <a:gd name="connsiteY0" fmla="*/ 74009 h 66675"/>
                <a:gd name="connsiteX1" fmla="*/ 84544 w 76200"/>
                <a:gd name="connsiteY1" fmla="*/ 42672 h 66675"/>
                <a:gd name="connsiteX2" fmla="*/ 61131 w 76200"/>
                <a:gd name="connsiteY2" fmla="*/ 26403 h 66675"/>
                <a:gd name="connsiteX3" fmla="*/ 80858 w 76200"/>
                <a:gd name="connsiteY3" fmla="*/ 6725 h 66675"/>
                <a:gd name="connsiteX4" fmla="*/ 74152 w 76200"/>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66675">
                  <a:moveTo>
                    <a:pt x="0" y="74009"/>
                  </a:moveTo>
                  <a:lnTo>
                    <a:pt x="84544" y="42672"/>
                  </a:lnTo>
                  <a:lnTo>
                    <a:pt x="61131" y="26403"/>
                  </a:lnTo>
                  <a:lnTo>
                    <a:pt x="80858" y="6725"/>
                  </a:lnTo>
                  <a:lnTo>
                    <a:pt x="74152" y="0"/>
                  </a:lnTo>
                  <a:close/>
                </a:path>
              </a:pathLst>
            </a:custGeom>
            <a:solidFill>
              <a:srgbClr val="D7E6EB"/>
            </a:solidFill>
            <a:ln w="9525" cap="flat">
              <a:noFill/>
              <a:prstDash val="solid"/>
              <a:miter/>
            </a:ln>
          </p:spPr>
          <p:txBody>
            <a:bodyPr rtlCol="0" anchor="ctr"/>
            <a:lstStyle/>
            <a:p>
              <a:endParaRPr lang="zh-CN" altLang="en-US"/>
            </a:p>
          </p:txBody>
        </p:sp>
        <p:sp>
          <p:nvSpPr>
            <p:cNvPr id="315" name="任意多边形: 形状 314"/>
            <p:cNvSpPr/>
            <p:nvPr/>
          </p:nvSpPr>
          <p:spPr>
            <a:xfrm>
              <a:off x="6181089" y="2676360"/>
              <a:ext cx="538686" cy="615641"/>
            </a:xfrm>
            <a:custGeom>
              <a:avLst/>
              <a:gdLst>
                <a:gd name="connsiteX0" fmla="*/ 0 w 66675"/>
                <a:gd name="connsiteY0" fmla="*/ 84487 h 76200"/>
                <a:gd name="connsiteX1" fmla="*/ 31499 w 66675"/>
                <a:gd name="connsiteY1" fmla="*/ 0 h 76200"/>
                <a:gd name="connsiteX2" fmla="*/ 47720 w 66675"/>
                <a:gd name="connsiteY2" fmla="*/ 23451 h 76200"/>
                <a:gd name="connsiteX3" fmla="*/ 67456 w 66675"/>
                <a:gd name="connsiteY3" fmla="*/ 3762 h 76200"/>
                <a:gd name="connsiteX4" fmla="*/ 74152 w 66675"/>
                <a:gd name="connsiteY4" fmla="*/ 1047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76200">
                  <a:moveTo>
                    <a:pt x="0" y="84487"/>
                  </a:moveTo>
                  <a:lnTo>
                    <a:pt x="31499" y="0"/>
                  </a:lnTo>
                  <a:lnTo>
                    <a:pt x="47720" y="23451"/>
                  </a:lnTo>
                  <a:lnTo>
                    <a:pt x="67456" y="3762"/>
                  </a:lnTo>
                  <a:lnTo>
                    <a:pt x="74152" y="10478"/>
                  </a:lnTo>
                  <a:close/>
                </a:path>
              </a:pathLst>
            </a:custGeom>
            <a:solidFill>
              <a:srgbClr val="F2F2F2"/>
            </a:solidFill>
            <a:ln w="9525" cap="flat">
              <a:noFill/>
              <a:prstDash val="solid"/>
              <a:miter/>
            </a:ln>
          </p:spPr>
          <p:txBody>
            <a:bodyPr rtlCol="0" anchor="ctr"/>
            <a:lstStyle/>
            <a:p>
              <a:endParaRPr lang="zh-CN" altLang="en-US"/>
            </a:p>
          </p:txBody>
        </p:sp>
        <p:sp>
          <p:nvSpPr>
            <p:cNvPr id="330" name="任意多边形: 形状 329"/>
            <p:cNvSpPr/>
            <p:nvPr/>
          </p:nvSpPr>
          <p:spPr>
            <a:xfrm>
              <a:off x="4138697" y="3500397"/>
              <a:ext cx="923461" cy="923461"/>
            </a:xfrm>
            <a:custGeom>
              <a:avLst/>
              <a:gdLst>
                <a:gd name="connsiteX0" fmla="*/ 61789 w 114300"/>
                <a:gd name="connsiteY0" fmla="*/ 18136 h 114300"/>
                <a:gd name="connsiteX1" fmla="*/ 105499 w 114300"/>
                <a:gd name="connsiteY1" fmla="*/ 61941 h 114300"/>
                <a:gd name="connsiteX2" fmla="*/ 61789 w 114300"/>
                <a:gd name="connsiteY2" fmla="*/ 105756 h 114300"/>
                <a:gd name="connsiteX3" fmla="*/ 18069 w 114300"/>
                <a:gd name="connsiteY3" fmla="*/ 61941 h 114300"/>
                <a:gd name="connsiteX4" fmla="*/ 61789 w 114300"/>
                <a:gd name="connsiteY4" fmla="*/ 18136 h 114300"/>
                <a:gd name="connsiteX5" fmla="*/ 61789 w 114300"/>
                <a:gd name="connsiteY5" fmla="*/ 18136 h 114300"/>
                <a:gd name="connsiteX6" fmla="*/ 31766 w 114300"/>
                <a:gd name="connsiteY6" fmla="*/ 20850 h 114300"/>
                <a:gd name="connsiteX7" fmla="*/ 22279 w 114300"/>
                <a:gd name="connsiteY7" fmla="*/ 14268 h 114300"/>
                <a:gd name="connsiteX8" fmla="*/ 18040 w 114300"/>
                <a:gd name="connsiteY8" fmla="*/ 18136 h 114300"/>
                <a:gd name="connsiteX9" fmla="*/ 23717 w 114300"/>
                <a:gd name="connsiteY9" fmla="*/ 28204 h 114300"/>
                <a:gd name="connsiteX10" fmla="*/ 18974 w 114300"/>
                <a:gd name="connsiteY10" fmla="*/ 34490 h 114300"/>
                <a:gd name="connsiteX11" fmla="*/ 7753 w 114300"/>
                <a:gd name="connsiteY11" fmla="*/ 31775 h 114300"/>
                <a:gd name="connsiteX12" fmla="*/ 5191 w 114300"/>
                <a:gd name="connsiteY12" fmla="*/ 36919 h 114300"/>
                <a:gd name="connsiteX13" fmla="*/ 14116 w 114300"/>
                <a:gd name="connsiteY13" fmla="*/ 44253 h 114300"/>
                <a:gd name="connsiteX14" fmla="*/ 11963 w 114300"/>
                <a:gd name="connsiteY14" fmla="*/ 51845 h 114300"/>
                <a:gd name="connsiteX15" fmla="*/ 524 w 114300"/>
                <a:gd name="connsiteY15" fmla="*/ 53369 h 114300"/>
                <a:gd name="connsiteX16" fmla="*/ 0 w 114300"/>
                <a:gd name="connsiteY16" fmla="*/ 59093 h 114300"/>
                <a:gd name="connsiteX17" fmla="*/ 10963 w 114300"/>
                <a:gd name="connsiteY17" fmla="*/ 62703 h 114300"/>
                <a:gd name="connsiteX18" fmla="*/ 11678 w 114300"/>
                <a:gd name="connsiteY18" fmla="*/ 70552 h 114300"/>
                <a:gd name="connsiteX19" fmla="*/ 1572 w 114300"/>
                <a:gd name="connsiteY19" fmla="*/ 76133 h 114300"/>
                <a:gd name="connsiteX20" fmla="*/ 3134 w 114300"/>
                <a:gd name="connsiteY20" fmla="*/ 81658 h 114300"/>
                <a:gd name="connsiteX21" fmla="*/ 14659 w 114300"/>
                <a:gd name="connsiteY21" fmla="*/ 81058 h 114300"/>
                <a:gd name="connsiteX22" fmla="*/ 18174 w 114300"/>
                <a:gd name="connsiteY22" fmla="*/ 88106 h 114300"/>
                <a:gd name="connsiteX23" fmla="*/ 10754 w 114300"/>
                <a:gd name="connsiteY23" fmla="*/ 96965 h 114300"/>
                <a:gd name="connsiteX24" fmla="*/ 14211 w 114300"/>
                <a:gd name="connsiteY24" fmla="*/ 101536 h 114300"/>
                <a:gd name="connsiteX25" fmla="*/ 24746 w 114300"/>
                <a:gd name="connsiteY25" fmla="*/ 96803 h 114300"/>
                <a:gd name="connsiteX26" fmla="*/ 30556 w 114300"/>
                <a:gd name="connsiteY26" fmla="*/ 102117 h 114300"/>
                <a:gd name="connsiteX27" fmla="*/ 26822 w 114300"/>
                <a:gd name="connsiteY27" fmla="*/ 113071 h 114300"/>
                <a:gd name="connsiteX28" fmla="*/ 31690 w 114300"/>
                <a:gd name="connsiteY28" fmla="*/ 116100 h 114300"/>
                <a:gd name="connsiteX29" fmla="*/ 39805 w 114300"/>
                <a:gd name="connsiteY29" fmla="*/ 107880 h 114300"/>
                <a:gd name="connsiteX30" fmla="*/ 47149 w 114300"/>
                <a:gd name="connsiteY30" fmla="*/ 110728 h 114300"/>
                <a:gd name="connsiteX31" fmla="*/ 47615 w 114300"/>
                <a:gd name="connsiteY31" fmla="*/ 122282 h 114300"/>
                <a:gd name="connsiteX32" fmla="*/ 53245 w 114300"/>
                <a:gd name="connsiteY32" fmla="*/ 123330 h 114300"/>
                <a:gd name="connsiteX33" fmla="*/ 57845 w 114300"/>
                <a:gd name="connsiteY33" fmla="*/ 112719 h 114300"/>
                <a:gd name="connsiteX34" fmla="*/ 61779 w 114300"/>
                <a:gd name="connsiteY34" fmla="*/ 112871 h 114300"/>
                <a:gd name="connsiteX35" fmla="*/ 65713 w 114300"/>
                <a:gd name="connsiteY35" fmla="*/ 112719 h 114300"/>
                <a:gd name="connsiteX36" fmla="*/ 70314 w 114300"/>
                <a:gd name="connsiteY36" fmla="*/ 123330 h 114300"/>
                <a:gd name="connsiteX37" fmla="*/ 75943 w 114300"/>
                <a:gd name="connsiteY37" fmla="*/ 122282 h 114300"/>
                <a:gd name="connsiteX38" fmla="*/ 76410 w 114300"/>
                <a:gd name="connsiteY38" fmla="*/ 110728 h 114300"/>
                <a:gd name="connsiteX39" fmla="*/ 83753 w 114300"/>
                <a:gd name="connsiteY39" fmla="*/ 107880 h 114300"/>
                <a:gd name="connsiteX40" fmla="*/ 91869 w 114300"/>
                <a:gd name="connsiteY40" fmla="*/ 116100 h 114300"/>
                <a:gd name="connsiteX41" fmla="*/ 96736 w 114300"/>
                <a:gd name="connsiteY41" fmla="*/ 113071 h 114300"/>
                <a:gd name="connsiteX42" fmla="*/ 93012 w 114300"/>
                <a:gd name="connsiteY42" fmla="*/ 102127 h 114300"/>
                <a:gd name="connsiteX43" fmla="*/ 98812 w 114300"/>
                <a:gd name="connsiteY43" fmla="*/ 96812 h 114300"/>
                <a:gd name="connsiteX44" fmla="*/ 109347 w 114300"/>
                <a:gd name="connsiteY44" fmla="*/ 101546 h 114300"/>
                <a:gd name="connsiteX45" fmla="*/ 112805 w 114300"/>
                <a:gd name="connsiteY45" fmla="*/ 96974 h 114300"/>
                <a:gd name="connsiteX46" fmla="*/ 105385 w 114300"/>
                <a:gd name="connsiteY46" fmla="*/ 88116 h 114300"/>
                <a:gd name="connsiteX47" fmla="*/ 108899 w 114300"/>
                <a:gd name="connsiteY47" fmla="*/ 81067 h 114300"/>
                <a:gd name="connsiteX48" fmla="*/ 120425 w 114300"/>
                <a:gd name="connsiteY48" fmla="*/ 81667 h 114300"/>
                <a:gd name="connsiteX49" fmla="*/ 121996 w 114300"/>
                <a:gd name="connsiteY49" fmla="*/ 76143 h 114300"/>
                <a:gd name="connsiteX50" fmla="*/ 111871 w 114300"/>
                <a:gd name="connsiteY50" fmla="*/ 70571 h 114300"/>
                <a:gd name="connsiteX51" fmla="*/ 112595 w 114300"/>
                <a:gd name="connsiteY51" fmla="*/ 62722 h 114300"/>
                <a:gd name="connsiteX52" fmla="*/ 123558 w 114300"/>
                <a:gd name="connsiteY52" fmla="*/ 59112 h 114300"/>
                <a:gd name="connsiteX53" fmla="*/ 123034 w 114300"/>
                <a:gd name="connsiteY53" fmla="*/ 53388 h 114300"/>
                <a:gd name="connsiteX54" fmla="*/ 111604 w 114300"/>
                <a:gd name="connsiteY54" fmla="*/ 51854 h 114300"/>
                <a:gd name="connsiteX55" fmla="*/ 109452 w 114300"/>
                <a:gd name="connsiteY55" fmla="*/ 44272 h 114300"/>
                <a:gd name="connsiteX56" fmla="*/ 118377 w 114300"/>
                <a:gd name="connsiteY56" fmla="*/ 36938 h 114300"/>
                <a:gd name="connsiteX57" fmla="*/ 115814 w 114300"/>
                <a:gd name="connsiteY57" fmla="*/ 31794 h 114300"/>
                <a:gd name="connsiteX58" fmla="*/ 104594 w 114300"/>
                <a:gd name="connsiteY58" fmla="*/ 34509 h 114300"/>
                <a:gd name="connsiteX59" fmla="*/ 99841 w 114300"/>
                <a:gd name="connsiteY59" fmla="*/ 28223 h 114300"/>
                <a:gd name="connsiteX60" fmla="*/ 105518 w 114300"/>
                <a:gd name="connsiteY60" fmla="*/ 18155 h 114300"/>
                <a:gd name="connsiteX61" fmla="*/ 101279 w 114300"/>
                <a:gd name="connsiteY61" fmla="*/ 14288 h 114300"/>
                <a:gd name="connsiteX62" fmla="*/ 91802 w 114300"/>
                <a:gd name="connsiteY62" fmla="*/ 20869 h 114300"/>
                <a:gd name="connsiteX63" fmla="*/ 85115 w 114300"/>
                <a:gd name="connsiteY63" fmla="*/ 16707 h 114300"/>
                <a:gd name="connsiteX64" fmla="*/ 86773 w 114300"/>
                <a:gd name="connsiteY64" fmla="*/ 5258 h 114300"/>
                <a:gd name="connsiteX65" fmla="*/ 81429 w 114300"/>
                <a:gd name="connsiteY65" fmla="*/ 3181 h 114300"/>
                <a:gd name="connsiteX66" fmla="*/ 74962 w 114300"/>
                <a:gd name="connsiteY66" fmla="*/ 12763 h 114300"/>
                <a:gd name="connsiteX67" fmla="*/ 67218 w 114300"/>
                <a:gd name="connsiteY67" fmla="*/ 11325 h 114300"/>
                <a:gd name="connsiteX68" fmla="*/ 64637 w 114300"/>
                <a:gd name="connsiteY68" fmla="*/ 57 h 114300"/>
                <a:gd name="connsiteX69" fmla="*/ 61770 w 114300"/>
                <a:gd name="connsiteY69" fmla="*/ 0 h 114300"/>
                <a:gd name="connsiteX70" fmla="*/ 58903 w 114300"/>
                <a:gd name="connsiteY70" fmla="*/ 57 h 114300"/>
                <a:gd name="connsiteX71" fmla="*/ 56321 w 114300"/>
                <a:gd name="connsiteY71" fmla="*/ 11325 h 114300"/>
                <a:gd name="connsiteX72" fmla="*/ 48578 w 114300"/>
                <a:gd name="connsiteY72" fmla="*/ 12763 h 114300"/>
                <a:gd name="connsiteX73" fmla="*/ 42110 w 114300"/>
                <a:gd name="connsiteY73" fmla="*/ 3181 h 114300"/>
                <a:gd name="connsiteX74" fmla="*/ 36767 w 114300"/>
                <a:gd name="connsiteY74" fmla="*/ 5258 h 114300"/>
                <a:gd name="connsiteX75" fmla="*/ 38424 w 114300"/>
                <a:gd name="connsiteY75" fmla="*/ 16707 h 114300"/>
                <a:gd name="connsiteX76" fmla="*/ 31766 w 114300"/>
                <a:gd name="connsiteY76" fmla="*/ 20850 h 114300"/>
                <a:gd name="connsiteX77" fmla="*/ 31766 w 114300"/>
                <a:gd name="connsiteY77" fmla="*/ 20850 h 114300"/>
                <a:gd name="connsiteX78" fmla="*/ 10963 w 114300"/>
                <a:gd name="connsiteY78" fmla="*/ 61998 h 114300"/>
                <a:gd name="connsiteX79" fmla="*/ 10973 w 114300"/>
                <a:gd name="connsiteY79" fmla="*/ 62646 h 114300"/>
                <a:gd name="connsiteX80" fmla="*/ 10963 w 114300"/>
                <a:gd name="connsiteY80" fmla="*/ 61998 h 114300"/>
                <a:gd name="connsiteX81" fmla="*/ 10963 w 114300"/>
                <a:gd name="connsiteY81" fmla="*/ 61998 h 114300"/>
                <a:gd name="connsiteX82" fmla="*/ 112595 w 114300"/>
                <a:gd name="connsiteY82" fmla="*/ 62646 h 114300"/>
                <a:gd name="connsiteX83" fmla="*/ 112595 w 114300"/>
                <a:gd name="connsiteY83" fmla="*/ 61998 h 114300"/>
                <a:gd name="connsiteX84" fmla="*/ 112595 w 114300"/>
                <a:gd name="connsiteY84" fmla="*/ 6264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4300" h="114300">
                  <a:moveTo>
                    <a:pt x="61789" y="18136"/>
                  </a:moveTo>
                  <a:cubicBezTo>
                    <a:pt x="85925" y="18136"/>
                    <a:pt x="105499" y="37757"/>
                    <a:pt x="105499" y="61941"/>
                  </a:cubicBezTo>
                  <a:cubicBezTo>
                    <a:pt x="105499" y="86135"/>
                    <a:pt x="85925" y="105756"/>
                    <a:pt x="61789" y="105756"/>
                  </a:cubicBezTo>
                  <a:cubicBezTo>
                    <a:pt x="37643" y="105756"/>
                    <a:pt x="18069" y="86135"/>
                    <a:pt x="18069" y="61941"/>
                  </a:cubicBezTo>
                  <a:cubicBezTo>
                    <a:pt x="18069" y="37757"/>
                    <a:pt x="37643" y="18136"/>
                    <a:pt x="61789" y="18136"/>
                  </a:cubicBezTo>
                  <a:lnTo>
                    <a:pt x="61789" y="18136"/>
                  </a:lnTo>
                  <a:close/>
                  <a:moveTo>
                    <a:pt x="31766" y="20850"/>
                  </a:moveTo>
                  <a:lnTo>
                    <a:pt x="22279" y="14268"/>
                  </a:lnTo>
                  <a:cubicBezTo>
                    <a:pt x="20812" y="15488"/>
                    <a:pt x="19393" y="16783"/>
                    <a:pt x="18040" y="18136"/>
                  </a:cubicBezTo>
                  <a:lnTo>
                    <a:pt x="23717" y="28204"/>
                  </a:lnTo>
                  <a:cubicBezTo>
                    <a:pt x="21974" y="30166"/>
                    <a:pt x="20393" y="32271"/>
                    <a:pt x="18974" y="34490"/>
                  </a:cubicBezTo>
                  <a:lnTo>
                    <a:pt x="7753" y="31775"/>
                  </a:lnTo>
                  <a:cubicBezTo>
                    <a:pt x="6820" y="33442"/>
                    <a:pt x="5972" y="35157"/>
                    <a:pt x="5191" y="36919"/>
                  </a:cubicBezTo>
                  <a:lnTo>
                    <a:pt x="14116" y="44253"/>
                  </a:lnTo>
                  <a:cubicBezTo>
                    <a:pt x="13211" y="46701"/>
                    <a:pt x="12487" y="49235"/>
                    <a:pt x="11963" y="51845"/>
                  </a:cubicBezTo>
                  <a:lnTo>
                    <a:pt x="524" y="53369"/>
                  </a:lnTo>
                  <a:cubicBezTo>
                    <a:pt x="267" y="55254"/>
                    <a:pt x="95" y="57160"/>
                    <a:pt x="0" y="59093"/>
                  </a:cubicBezTo>
                  <a:lnTo>
                    <a:pt x="10963" y="62703"/>
                  </a:lnTo>
                  <a:cubicBezTo>
                    <a:pt x="10992" y="65380"/>
                    <a:pt x="11240" y="67999"/>
                    <a:pt x="11678" y="70552"/>
                  </a:cubicBezTo>
                  <a:lnTo>
                    <a:pt x="1572" y="76133"/>
                  </a:lnTo>
                  <a:cubicBezTo>
                    <a:pt x="2000" y="78000"/>
                    <a:pt x="2534" y="79848"/>
                    <a:pt x="3134" y="81658"/>
                  </a:cubicBezTo>
                  <a:lnTo>
                    <a:pt x="14659" y="81058"/>
                  </a:lnTo>
                  <a:cubicBezTo>
                    <a:pt x="15650" y="83506"/>
                    <a:pt x="16831" y="85868"/>
                    <a:pt x="18174" y="88106"/>
                  </a:cubicBezTo>
                  <a:lnTo>
                    <a:pt x="10754" y="96965"/>
                  </a:lnTo>
                  <a:cubicBezTo>
                    <a:pt x="11840" y="98546"/>
                    <a:pt x="12992" y="100079"/>
                    <a:pt x="14211" y="101536"/>
                  </a:cubicBezTo>
                  <a:lnTo>
                    <a:pt x="24746" y="96803"/>
                  </a:lnTo>
                  <a:cubicBezTo>
                    <a:pt x="26537" y="98727"/>
                    <a:pt x="28480" y="100498"/>
                    <a:pt x="30556" y="102117"/>
                  </a:cubicBezTo>
                  <a:lnTo>
                    <a:pt x="26822" y="113071"/>
                  </a:lnTo>
                  <a:cubicBezTo>
                    <a:pt x="28404" y="114148"/>
                    <a:pt x="30023" y="115167"/>
                    <a:pt x="31690" y="116100"/>
                  </a:cubicBezTo>
                  <a:lnTo>
                    <a:pt x="39805" y="107880"/>
                  </a:lnTo>
                  <a:cubicBezTo>
                    <a:pt x="42158" y="109004"/>
                    <a:pt x="44615" y="109966"/>
                    <a:pt x="47149" y="110728"/>
                  </a:cubicBezTo>
                  <a:lnTo>
                    <a:pt x="47615" y="122282"/>
                  </a:lnTo>
                  <a:cubicBezTo>
                    <a:pt x="49454" y="122711"/>
                    <a:pt x="51340" y="123073"/>
                    <a:pt x="53245" y="123330"/>
                  </a:cubicBezTo>
                  <a:lnTo>
                    <a:pt x="57845" y="112719"/>
                  </a:lnTo>
                  <a:cubicBezTo>
                    <a:pt x="59141" y="112824"/>
                    <a:pt x="60455" y="112871"/>
                    <a:pt x="61779" y="112871"/>
                  </a:cubicBezTo>
                  <a:cubicBezTo>
                    <a:pt x="63103" y="112871"/>
                    <a:pt x="64408" y="112824"/>
                    <a:pt x="65713" y="112719"/>
                  </a:cubicBezTo>
                  <a:lnTo>
                    <a:pt x="70314" y="123330"/>
                  </a:lnTo>
                  <a:cubicBezTo>
                    <a:pt x="72219" y="123063"/>
                    <a:pt x="74095" y="122711"/>
                    <a:pt x="75943" y="122282"/>
                  </a:cubicBezTo>
                  <a:lnTo>
                    <a:pt x="76410" y="110728"/>
                  </a:lnTo>
                  <a:cubicBezTo>
                    <a:pt x="78943" y="109966"/>
                    <a:pt x="81391" y="109004"/>
                    <a:pt x="83753" y="107880"/>
                  </a:cubicBezTo>
                  <a:lnTo>
                    <a:pt x="91869" y="116100"/>
                  </a:lnTo>
                  <a:cubicBezTo>
                    <a:pt x="93545" y="115167"/>
                    <a:pt x="95174" y="114148"/>
                    <a:pt x="96736" y="113071"/>
                  </a:cubicBezTo>
                  <a:lnTo>
                    <a:pt x="93012" y="102127"/>
                  </a:lnTo>
                  <a:cubicBezTo>
                    <a:pt x="95079" y="100508"/>
                    <a:pt x="97022" y="98736"/>
                    <a:pt x="98812" y="96812"/>
                  </a:cubicBezTo>
                  <a:lnTo>
                    <a:pt x="109347" y="101546"/>
                  </a:lnTo>
                  <a:cubicBezTo>
                    <a:pt x="110566" y="100079"/>
                    <a:pt x="111728" y="98546"/>
                    <a:pt x="112805" y="96974"/>
                  </a:cubicBezTo>
                  <a:lnTo>
                    <a:pt x="105385" y="88116"/>
                  </a:lnTo>
                  <a:cubicBezTo>
                    <a:pt x="106728" y="85877"/>
                    <a:pt x="107909" y="83515"/>
                    <a:pt x="108899" y="81067"/>
                  </a:cubicBezTo>
                  <a:lnTo>
                    <a:pt x="120425" y="81667"/>
                  </a:lnTo>
                  <a:cubicBezTo>
                    <a:pt x="121025" y="79867"/>
                    <a:pt x="121558" y="78019"/>
                    <a:pt x="121996" y="76143"/>
                  </a:cubicBezTo>
                  <a:lnTo>
                    <a:pt x="111871" y="70571"/>
                  </a:lnTo>
                  <a:cubicBezTo>
                    <a:pt x="112309" y="68018"/>
                    <a:pt x="112557" y="65399"/>
                    <a:pt x="112595" y="62722"/>
                  </a:cubicBezTo>
                  <a:lnTo>
                    <a:pt x="123558" y="59112"/>
                  </a:lnTo>
                  <a:cubicBezTo>
                    <a:pt x="123473" y="57188"/>
                    <a:pt x="123301" y="55274"/>
                    <a:pt x="123034" y="53388"/>
                  </a:cubicBezTo>
                  <a:lnTo>
                    <a:pt x="111604" y="51854"/>
                  </a:lnTo>
                  <a:cubicBezTo>
                    <a:pt x="111081" y="49254"/>
                    <a:pt x="110357" y="46711"/>
                    <a:pt x="109452" y="44272"/>
                  </a:cubicBezTo>
                  <a:lnTo>
                    <a:pt x="118377" y="36938"/>
                  </a:lnTo>
                  <a:cubicBezTo>
                    <a:pt x="117596" y="35176"/>
                    <a:pt x="116748" y="33461"/>
                    <a:pt x="115814" y="31794"/>
                  </a:cubicBezTo>
                  <a:lnTo>
                    <a:pt x="104594" y="34509"/>
                  </a:lnTo>
                  <a:cubicBezTo>
                    <a:pt x="103175" y="32290"/>
                    <a:pt x="101584" y="30185"/>
                    <a:pt x="99841" y="28223"/>
                  </a:cubicBezTo>
                  <a:lnTo>
                    <a:pt x="105518" y="18155"/>
                  </a:lnTo>
                  <a:cubicBezTo>
                    <a:pt x="104165" y="16802"/>
                    <a:pt x="102746" y="15507"/>
                    <a:pt x="101279" y="14288"/>
                  </a:cubicBezTo>
                  <a:lnTo>
                    <a:pt x="91802" y="20869"/>
                  </a:lnTo>
                  <a:cubicBezTo>
                    <a:pt x="89687" y="19317"/>
                    <a:pt x="87449" y="17926"/>
                    <a:pt x="85115" y="16707"/>
                  </a:cubicBezTo>
                  <a:lnTo>
                    <a:pt x="86773" y="5258"/>
                  </a:lnTo>
                  <a:cubicBezTo>
                    <a:pt x="85039" y="4486"/>
                    <a:pt x="83249" y="3791"/>
                    <a:pt x="81429" y="3181"/>
                  </a:cubicBezTo>
                  <a:lnTo>
                    <a:pt x="74962" y="12763"/>
                  </a:lnTo>
                  <a:cubicBezTo>
                    <a:pt x="72457" y="12087"/>
                    <a:pt x="69866" y="11601"/>
                    <a:pt x="67218" y="11325"/>
                  </a:cubicBezTo>
                  <a:lnTo>
                    <a:pt x="64637" y="57"/>
                  </a:lnTo>
                  <a:cubicBezTo>
                    <a:pt x="63684" y="19"/>
                    <a:pt x="62732" y="0"/>
                    <a:pt x="61770" y="0"/>
                  </a:cubicBezTo>
                  <a:cubicBezTo>
                    <a:pt x="60808" y="0"/>
                    <a:pt x="59855" y="19"/>
                    <a:pt x="58903" y="57"/>
                  </a:cubicBezTo>
                  <a:lnTo>
                    <a:pt x="56321" y="11325"/>
                  </a:lnTo>
                  <a:cubicBezTo>
                    <a:pt x="53673" y="11611"/>
                    <a:pt x="51092" y="12097"/>
                    <a:pt x="48578" y="12763"/>
                  </a:cubicBezTo>
                  <a:lnTo>
                    <a:pt x="42110" y="3181"/>
                  </a:lnTo>
                  <a:cubicBezTo>
                    <a:pt x="40291" y="3791"/>
                    <a:pt x="38510" y="4486"/>
                    <a:pt x="36767" y="5258"/>
                  </a:cubicBezTo>
                  <a:lnTo>
                    <a:pt x="38424" y="16707"/>
                  </a:lnTo>
                  <a:cubicBezTo>
                    <a:pt x="36109" y="17907"/>
                    <a:pt x="33871" y="19298"/>
                    <a:pt x="31766" y="20850"/>
                  </a:cubicBezTo>
                  <a:lnTo>
                    <a:pt x="31766" y="20850"/>
                  </a:lnTo>
                  <a:close/>
                  <a:moveTo>
                    <a:pt x="10963" y="61998"/>
                  </a:moveTo>
                  <a:lnTo>
                    <a:pt x="10973" y="62646"/>
                  </a:lnTo>
                  <a:cubicBezTo>
                    <a:pt x="10963" y="62436"/>
                    <a:pt x="10963" y="62217"/>
                    <a:pt x="10963" y="61998"/>
                  </a:cubicBezTo>
                  <a:lnTo>
                    <a:pt x="10963" y="61998"/>
                  </a:lnTo>
                  <a:close/>
                  <a:moveTo>
                    <a:pt x="112595" y="62646"/>
                  </a:moveTo>
                  <a:lnTo>
                    <a:pt x="112595" y="61998"/>
                  </a:lnTo>
                  <a:cubicBezTo>
                    <a:pt x="112595" y="62217"/>
                    <a:pt x="112595" y="62436"/>
                    <a:pt x="112595" y="62646"/>
                  </a:cubicBezTo>
                  <a:close/>
                </a:path>
              </a:pathLst>
            </a:custGeom>
            <a:solidFill>
              <a:srgbClr val="00A99D"/>
            </a:solidFill>
            <a:ln w="9525" cap="flat">
              <a:noFill/>
              <a:prstDash val="solid"/>
              <a:miter/>
            </a:ln>
          </p:spPr>
          <p:txBody>
            <a:bodyPr rtlCol="0" anchor="ctr"/>
            <a:lstStyle/>
            <a:p>
              <a:endParaRPr lang="zh-CN" altLang="en-US"/>
            </a:p>
          </p:txBody>
        </p:sp>
        <p:sp>
          <p:nvSpPr>
            <p:cNvPr id="331" name="任意多边形: 形状 330"/>
            <p:cNvSpPr/>
            <p:nvPr/>
          </p:nvSpPr>
          <p:spPr>
            <a:xfrm>
              <a:off x="4284681" y="3646923"/>
              <a:ext cx="692596" cy="692596"/>
            </a:xfrm>
            <a:custGeom>
              <a:avLst/>
              <a:gdLst>
                <a:gd name="connsiteX0" fmla="*/ 2153 w 85725"/>
                <a:gd name="connsiteY0" fmla="*/ 43805 h 85725"/>
                <a:gd name="connsiteX1" fmla="*/ 43710 w 85725"/>
                <a:gd name="connsiteY1" fmla="*/ 2162 h 85725"/>
                <a:gd name="connsiteX2" fmla="*/ 85268 w 85725"/>
                <a:gd name="connsiteY2" fmla="*/ 43805 h 85725"/>
                <a:gd name="connsiteX3" fmla="*/ 43710 w 85725"/>
                <a:gd name="connsiteY3" fmla="*/ 85458 h 85725"/>
                <a:gd name="connsiteX4" fmla="*/ 2153 w 85725"/>
                <a:gd name="connsiteY4" fmla="*/ 43805 h 85725"/>
                <a:gd name="connsiteX5" fmla="*/ 2153 w 85725"/>
                <a:gd name="connsiteY5" fmla="*/ 43805 h 85725"/>
                <a:gd name="connsiteX6" fmla="*/ 43720 w 85725"/>
                <a:gd name="connsiteY6" fmla="*/ 0 h 85725"/>
                <a:gd name="connsiteX7" fmla="*/ 0 w 85725"/>
                <a:gd name="connsiteY7" fmla="*/ 43805 h 85725"/>
                <a:gd name="connsiteX8" fmla="*/ 43720 w 85725"/>
                <a:gd name="connsiteY8" fmla="*/ 87620 h 85725"/>
                <a:gd name="connsiteX9" fmla="*/ 87430 w 85725"/>
                <a:gd name="connsiteY9" fmla="*/ 43805 h 85725"/>
                <a:gd name="connsiteX10" fmla="*/ 43720 w 85725"/>
                <a:gd name="connsiteY10"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725" h="85725">
                  <a:moveTo>
                    <a:pt x="2153" y="43805"/>
                  </a:moveTo>
                  <a:cubicBezTo>
                    <a:pt x="2153" y="20803"/>
                    <a:pt x="20765" y="2162"/>
                    <a:pt x="43710" y="2162"/>
                  </a:cubicBezTo>
                  <a:cubicBezTo>
                    <a:pt x="66656" y="2162"/>
                    <a:pt x="85268" y="20812"/>
                    <a:pt x="85268" y="43805"/>
                  </a:cubicBezTo>
                  <a:cubicBezTo>
                    <a:pt x="85268" y="66808"/>
                    <a:pt x="66656" y="85458"/>
                    <a:pt x="43710" y="85458"/>
                  </a:cubicBezTo>
                  <a:cubicBezTo>
                    <a:pt x="20765" y="85458"/>
                    <a:pt x="2153" y="66808"/>
                    <a:pt x="2153" y="43805"/>
                  </a:cubicBezTo>
                  <a:lnTo>
                    <a:pt x="2153" y="43805"/>
                  </a:lnTo>
                  <a:close/>
                  <a:moveTo>
                    <a:pt x="43720" y="0"/>
                  </a:moveTo>
                  <a:cubicBezTo>
                    <a:pt x="19574" y="0"/>
                    <a:pt x="0" y="19621"/>
                    <a:pt x="0" y="43805"/>
                  </a:cubicBezTo>
                  <a:cubicBezTo>
                    <a:pt x="0" y="67999"/>
                    <a:pt x="19574" y="87620"/>
                    <a:pt x="43720" y="87620"/>
                  </a:cubicBezTo>
                  <a:cubicBezTo>
                    <a:pt x="67856" y="87620"/>
                    <a:pt x="87430" y="67999"/>
                    <a:pt x="87430" y="43805"/>
                  </a:cubicBezTo>
                  <a:cubicBezTo>
                    <a:pt x="87430" y="19621"/>
                    <a:pt x="67856" y="0"/>
                    <a:pt x="43720" y="0"/>
                  </a:cubicBezTo>
                  <a:close/>
                </a:path>
              </a:pathLst>
            </a:custGeom>
            <a:solidFill>
              <a:srgbClr val="F7BB81"/>
            </a:solidFill>
            <a:ln w="9525" cap="flat">
              <a:noFill/>
              <a:prstDash val="solid"/>
              <a:miter/>
            </a:ln>
          </p:spPr>
          <p:txBody>
            <a:bodyPr rtlCol="0" anchor="ctr"/>
            <a:lstStyle/>
            <a:p>
              <a:endParaRPr lang="zh-CN" altLang="en-US"/>
            </a:p>
          </p:txBody>
        </p:sp>
        <p:sp>
          <p:nvSpPr>
            <p:cNvPr id="332" name="任意多边形: 形状 331"/>
            <p:cNvSpPr/>
            <p:nvPr/>
          </p:nvSpPr>
          <p:spPr>
            <a:xfrm>
              <a:off x="4318719" y="3681801"/>
              <a:ext cx="615641" cy="615641"/>
            </a:xfrm>
            <a:custGeom>
              <a:avLst/>
              <a:gdLst>
                <a:gd name="connsiteX0" fmla="*/ 30935 w 76200"/>
                <a:gd name="connsiteY0" fmla="*/ 42289 h 76200"/>
                <a:gd name="connsiteX1" fmla="*/ 9561 w 76200"/>
                <a:gd name="connsiteY1" fmla="*/ 61110 h 76200"/>
                <a:gd name="connsiteX2" fmla="*/ 2569 w 76200"/>
                <a:gd name="connsiteY2" fmla="*/ 39860 h 76200"/>
                <a:gd name="connsiteX3" fmla="*/ 2569 w 76200"/>
                <a:gd name="connsiteY3" fmla="*/ 39860 h 76200"/>
                <a:gd name="connsiteX4" fmla="*/ 30925 w 76200"/>
                <a:gd name="connsiteY4" fmla="*/ 42279 h 76200"/>
                <a:gd name="connsiteX5" fmla="*/ 30935 w 76200"/>
                <a:gd name="connsiteY5" fmla="*/ 42289 h 76200"/>
                <a:gd name="connsiteX6" fmla="*/ 30935 w 76200"/>
                <a:gd name="connsiteY6" fmla="*/ 42289 h 76200"/>
                <a:gd name="connsiteX7" fmla="*/ 38364 w 76200"/>
                <a:gd name="connsiteY7" fmla="*/ 46841 h 76200"/>
                <a:gd name="connsiteX8" fmla="*/ 32973 w 76200"/>
                <a:gd name="connsiteY8" fmla="*/ 43041 h 76200"/>
                <a:gd name="connsiteX9" fmla="*/ 33764 w 76200"/>
                <a:gd name="connsiteY9" fmla="*/ 41431 h 76200"/>
                <a:gd name="connsiteX10" fmla="*/ 32145 w 76200"/>
                <a:gd name="connsiteY10" fmla="*/ 40574 h 76200"/>
                <a:gd name="connsiteX11" fmla="*/ 34154 w 76200"/>
                <a:gd name="connsiteY11" fmla="*/ 34326 h 76200"/>
                <a:gd name="connsiteX12" fmla="*/ 35983 w 76200"/>
                <a:gd name="connsiteY12" fmla="*/ 34583 h 76200"/>
                <a:gd name="connsiteX13" fmla="*/ 36297 w 76200"/>
                <a:gd name="connsiteY13" fmla="*/ 32783 h 76200"/>
                <a:gd name="connsiteX14" fmla="*/ 37212 w 76200"/>
                <a:gd name="connsiteY14" fmla="*/ 32421 h 76200"/>
                <a:gd name="connsiteX15" fmla="*/ 42889 w 76200"/>
                <a:gd name="connsiteY15" fmla="*/ 32868 h 76200"/>
                <a:gd name="connsiteX16" fmla="*/ 43194 w 76200"/>
                <a:gd name="connsiteY16" fmla="*/ 34583 h 76200"/>
                <a:gd name="connsiteX17" fmla="*/ 44879 w 76200"/>
                <a:gd name="connsiteY17" fmla="*/ 34345 h 76200"/>
                <a:gd name="connsiteX18" fmla="*/ 46584 w 76200"/>
                <a:gd name="connsiteY18" fmla="*/ 37193 h 76200"/>
                <a:gd name="connsiteX19" fmla="*/ 46851 w 76200"/>
                <a:gd name="connsiteY19" fmla="*/ 40669 h 76200"/>
                <a:gd name="connsiteX20" fmla="*/ 45413 w 76200"/>
                <a:gd name="connsiteY20" fmla="*/ 41431 h 76200"/>
                <a:gd name="connsiteX21" fmla="*/ 46127 w 76200"/>
                <a:gd name="connsiteY21" fmla="*/ 42879 h 76200"/>
                <a:gd name="connsiteX22" fmla="*/ 41803 w 76200"/>
                <a:gd name="connsiteY22" fmla="*/ 46565 h 76200"/>
                <a:gd name="connsiteX23" fmla="*/ 40784 w 76200"/>
                <a:gd name="connsiteY23" fmla="*/ 46822 h 76200"/>
                <a:gd name="connsiteX24" fmla="*/ 39593 w 76200"/>
                <a:gd name="connsiteY24" fmla="*/ 45660 h 76200"/>
                <a:gd name="connsiteX25" fmla="*/ 38364 w 76200"/>
                <a:gd name="connsiteY25" fmla="*/ 46841 h 76200"/>
                <a:gd name="connsiteX26" fmla="*/ 38364 w 76200"/>
                <a:gd name="connsiteY26" fmla="*/ 46841 h 76200"/>
                <a:gd name="connsiteX27" fmla="*/ 19352 w 76200"/>
                <a:gd name="connsiteY27" fmla="*/ 67225 h 76200"/>
                <a:gd name="connsiteX28" fmla="*/ 33735 w 76200"/>
                <a:gd name="connsiteY28" fmla="*/ 47423 h 76200"/>
                <a:gd name="connsiteX29" fmla="*/ 19352 w 76200"/>
                <a:gd name="connsiteY29" fmla="*/ 67225 h 76200"/>
                <a:gd name="connsiteX30" fmla="*/ 19352 w 76200"/>
                <a:gd name="connsiteY30" fmla="*/ 67225 h 76200"/>
                <a:gd name="connsiteX31" fmla="*/ 28430 w 76200"/>
                <a:gd name="connsiteY31" fmla="*/ 74721 h 76200"/>
                <a:gd name="connsiteX32" fmla="*/ 28430 w 76200"/>
                <a:gd name="connsiteY32" fmla="*/ 74721 h 76200"/>
                <a:gd name="connsiteX33" fmla="*/ 50814 w 76200"/>
                <a:gd name="connsiteY33" fmla="*/ 74635 h 76200"/>
                <a:gd name="connsiteX34" fmla="*/ 39507 w 76200"/>
                <a:gd name="connsiteY34" fmla="*/ 48499 h 76200"/>
                <a:gd name="connsiteX35" fmla="*/ 39498 w 76200"/>
                <a:gd name="connsiteY35" fmla="*/ 48499 h 76200"/>
                <a:gd name="connsiteX36" fmla="*/ 28430 w 76200"/>
                <a:gd name="connsiteY36" fmla="*/ 74721 h 76200"/>
                <a:gd name="connsiteX37" fmla="*/ 28430 w 76200"/>
                <a:gd name="connsiteY37" fmla="*/ 74721 h 76200"/>
                <a:gd name="connsiteX38" fmla="*/ 34211 w 76200"/>
                <a:gd name="connsiteY38" fmla="*/ 32202 h 76200"/>
                <a:gd name="connsiteX39" fmla="*/ 27753 w 76200"/>
                <a:gd name="connsiteY39" fmla="*/ 4484 h 76200"/>
                <a:gd name="connsiteX40" fmla="*/ 27753 w 76200"/>
                <a:gd name="connsiteY40" fmla="*/ 4484 h 76200"/>
                <a:gd name="connsiteX41" fmla="*/ 9694 w 76200"/>
                <a:gd name="connsiteY41" fmla="*/ 17705 h 76200"/>
                <a:gd name="connsiteX42" fmla="*/ 34202 w 76200"/>
                <a:gd name="connsiteY42" fmla="*/ 32211 h 76200"/>
                <a:gd name="connsiteX43" fmla="*/ 34211 w 76200"/>
                <a:gd name="connsiteY43" fmla="*/ 32202 h 76200"/>
                <a:gd name="connsiteX44" fmla="*/ 34211 w 76200"/>
                <a:gd name="connsiteY44" fmla="*/ 32202 h 76200"/>
                <a:gd name="connsiteX45" fmla="*/ 30182 w 76200"/>
                <a:gd name="connsiteY45" fmla="*/ 36469 h 76200"/>
                <a:gd name="connsiteX46" fmla="*/ 6903 w 76200"/>
                <a:gd name="connsiteY46" fmla="*/ 28906 h 76200"/>
                <a:gd name="connsiteX47" fmla="*/ 30182 w 76200"/>
                <a:gd name="connsiteY47" fmla="*/ 36469 h 76200"/>
                <a:gd name="connsiteX48" fmla="*/ 30182 w 76200"/>
                <a:gd name="connsiteY48" fmla="*/ 36469 h 76200"/>
                <a:gd name="connsiteX49" fmla="*/ 59643 w 76200"/>
                <a:gd name="connsiteY49" fmla="*/ 67225 h 76200"/>
                <a:gd name="connsiteX50" fmla="*/ 45260 w 76200"/>
                <a:gd name="connsiteY50" fmla="*/ 47423 h 76200"/>
                <a:gd name="connsiteX51" fmla="*/ 59643 w 76200"/>
                <a:gd name="connsiteY51" fmla="*/ 67225 h 76200"/>
                <a:gd name="connsiteX52" fmla="*/ 59643 w 76200"/>
                <a:gd name="connsiteY52" fmla="*/ 67225 h 76200"/>
                <a:gd name="connsiteX53" fmla="*/ 69587 w 76200"/>
                <a:gd name="connsiteY53" fmla="*/ 60910 h 76200"/>
                <a:gd name="connsiteX54" fmla="*/ 48070 w 76200"/>
                <a:gd name="connsiteY54" fmla="*/ 42279 h 76200"/>
                <a:gd name="connsiteX55" fmla="*/ 48070 w 76200"/>
                <a:gd name="connsiteY55" fmla="*/ 42260 h 76200"/>
                <a:gd name="connsiteX56" fmla="*/ 76426 w 76200"/>
                <a:gd name="connsiteY56" fmla="*/ 39593 h 76200"/>
                <a:gd name="connsiteX57" fmla="*/ 69587 w 76200"/>
                <a:gd name="connsiteY57" fmla="*/ 60910 h 76200"/>
                <a:gd name="connsiteX58" fmla="*/ 69587 w 76200"/>
                <a:gd name="connsiteY58" fmla="*/ 60910 h 76200"/>
                <a:gd name="connsiteX59" fmla="*/ 69587 w 76200"/>
                <a:gd name="connsiteY59" fmla="*/ 60910 h 76200"/>
                <a:gd name="connsiteX60" fmla="*/ 1941 w 76200"/>
                <a:gd name="connsiteY60" fmla="*/ 51699 h 76200"/>
                <a:gd name="connsiteX61" fmla="*/ 51699 w 76200"/>
                <a:gd name="connsiteY61" fmla="*/ 77055 h 76200"/>
                <a:gd name="connsiteX62" fmla="*/ 77055 w 76200"/>
                <a:gd name="connsiteY62" fmla="*/ 27296 h 76200"/>
                <a:gd name="connsiteX63" fmla="*/ 27287 w 76200"/>
                <a:gd name="connsiteY63" fmla="*/ 1941 h 76200"/>
                <a:gd name="connsiteX64" fmla="*/ 1941 w 76200"/>
                <a:gd name="connsiteY64" fmla="*/ 51699 h 76200"/>
                <a:gd name="connsiteX65" fmla="*/ 1941 w 76200"/>
                <a:gd name="connsiteY65" fmla="*/ 51699 h 76200"/>
                <a:gd name="connsiteX66" fmla="*/ 44803 w 76200"/>
                <a:gd name="connsiteY66" fmla="*/ 32211 h 76200"/>
                <a:gd name="connsiteX67" fmla="*/ 69168 w 76200"/>
                <a:gd name="connsiteY67" fmla="*/ 17505 h 76200"/>
                <a:gd name="connsiteX68" fmla="*/ 69168 w 76200"/>
                <a:gd name="connsiteY68" fmla="*/ 17505 h 76200"/>
                <a:gd name="connsiteX69" fmla="*/ 51014 w 76200"/>
                <a:gd name="connsiteY69" fmla="*/ 4417 h 76200"/>
                <a:gd name="connsiteX70" fmla="*/ 44794 w 76200"/>
                <a:gd name="connsiteY70" fmla="*/ 32202 h 76200"/>
                <a:gd name="connsiteX71" fmla="*/ 44803 w 76200"/>
                <a:gd name="connsiteY71" fmla="*/ 32211 h 76200"/>
                <a:gd name="connsiteX72" fmla="*/ 44803 w 76200"/>
                <a:gd name="connsiteY72" fmla="*/ 32211 h 76200"/>
                <a:gd name="connsiteX73" fmla="*/ 39498 w 76200"/>
                <a:gd name="connsiteY73" fmla="*/ 29687 h 76200"/>
                <a:gd name="connsiteX74" fmla="*/ 39498 w 76200"/>
                <a:gd name="connsiteY74" fmla="*/ 5217 h 76200"/>
                <a:gd name="connsiteX75" fmla="*/ 39498 w 76200"/>
                <a:gd name="connsiteY75" fmla="*/ 29687 h 76200"/>
                <a:gd name="connsiteX76" fmla="*/ 39498 w 76200"/>
                <a:gd name="connsiteY76" fmla="*/ 29687 h 76200"/>
                <a:gd name="connsiteX77" fmla="*/ 72092 w 76200"/>
                <a:gd name="connsiteY77" fmla="*/ 28906 h 76200"/>
                <a:gd name="connsiteX78" fmla="*/ 48823 w 76200"/>
                <a:gd name="connsiteY78" fmla="*/ 36469 h 76200"/>
                <a:gd name="connsiteX79" fmla="*/ 72092 w 76200"/>
                <a:gd name="connsiteY79" fmla="*/ 289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6200" h="76200">
                  <a:moveTo>
                    <a:pt x="30935" y="42289"/>
                  </a:moveTo>
                  <a:cubicBezTo>
                    <a:pt x="26268" y="54319"/>
                    <a:pt x="17743" y="71568"/>
                    <a:pt x="9561" y="61110"/>
                  </a:cubicBezTo>
                  <a:cubicBezTo>
                    <a:pt x="5151" y="54985"/>
                    <a:pt x="2646" y="47565"/>
                    <a:pt x="2569" y="39860"/>
                  </a:cubicBezTo>
                  <a:lnTo>
                    <a:pt x="2569" y="39860"/>
                  </a:lnTo>
                  <a:cubicBezTo>
                    <a:pt x="2836" y="26229"/>
                    <a:pt x="20010" y="35250"/>
                    <a:pt x="30925" y="42279"/>
                  </a:cubicBezTo>
                  <a:lnTo>
                    <a:pt x="30935" y="42289"/>
                  </a:lnTo>
                  <a:lnTo>
                    <a:pt x="30935" y="42289"/>
                  </a:lnTo>
                  <a:close/>
                  <a:moveTo>
                    <a:pt x="38364" y="46841"/>
                  </a:moveTo>
                  <a:cubicBezTo>
                    <a:pt x="36107" y="46489"/>
                    <a:pt x="34088" y="45117"/>
                    <a:pt x="32973" y="43041"/>
                  </a:cubicBezTo>
                  <a:lnTo>
                    <a:pt x="33764" y="41431"/>
                  </a:lnTo>
                  <a:lnTo>
                    <a:pt x="32145" y="40574"/>
                  </a:lnTo>
                  <a:cubicBezTo>
                    <a:pt x="31802" y="38260"/>
                    <a:pt x="32592" y="35954"/>
                    <a:pt x="34154" y="34326"/>
                  </a:cubicBezTo>
                  <a:lnTo>
                    <a:pt x="35983" y="34583"/>
                  </a:lnTo>
                  <a:lnTo>
                    <a:pt x="36297" y="32783"/>
                  </a:lnTo>
                  <a:cubicBezTo>
                    <a:pt x="36593" y="32640"/>
                    <a:pt x="36888" y="32525"/>
                    <a:pt x="37212" y="32421"/>
                  </a:cubicBezTo>
                  <a:cubicBezTo>
                    <a:pt x="39164" y="31792"/>
                    <a:pt x="41184" y="32011"/>
                    <a:pt x="42889" y="32868"/>
                  </a:cubicBezTo>
                  <a:lnTo>
                    <a:pt x="43194" y="34583"/>
                  </a:lnTo>
                  <a:lnTo>
                    <a:pt x="44879" y="34345"/>
                  </a:lnTo>
                  <a:cubicBezTo>
                    <a:pt x="45632" y="35126"/>
                    <a:pt x="46232" y="36097"/>
                    <a:pt x="46584" y="37193"/>
                  </a:cubicBezTo>
                  <a:cubicBezTo>
                    <a:pt x="46965" y="38355"/>
                    <a:pt x="47032" y="39545"/>
                    <a:pt x="46851" y="40669"/>
                  </a:cubicBezTo>
                  <a:lnTo>
                    <a:pt x="45413" y="41431"/>
                  </a:lnTo>
                  <a:lnTo>
                    <a:pt x="46127" y="42879"/>
                  </a:lnTo>
                  <a:cubicBezTo>
                    <a:pt x="45270" y="44565"/>
                    <a:pt x="43755" y="45927"/>
                    <a:pt x="41803" y="46565"/>
                  </a:cubicBezTo>
                  <a:cubicBezTo>
                    <a:pt x="41460" y="46670"/>
                    <a:pt x="41127" y="46756"/>
                    <a:pt x="40784" y="46822"/>
                  </a:cubicBezTo>
                  <a:lnTo>
                    <a:pt x="39593" y="45660"/>
                  </a:lnTo>
                  <a:lnTo>
                    <a:pt x="38364" y="46841"/>
                  </a:lnTo>
                  <a:lnTo>
                    <a:pt x="38364" y="46841"/>
                  </a:lnTo>
                  <a:close/>
                  <a:moveTo>
                    <a:pt x="19352" y="67225"/>
                  </a:moveTo>
                  <a:cubicBezTo>
                    <a:pt x="26620" y="59319"/>
                    <a:pt x="31421" y="52728"/>
                    <a:pt x="33735" y="47423"/>
                  </a:cubicBezTo>
                  <a:cubicBezTo>
                    <a:pt x="29420" y="51271"/>
                    <a:pt x="24620" y="57871"/>
                    <a:pt x="19352" y="67225"/>
                  </a:cubicBezTo>
                  <a:lnTo>
                    <a:pt x="19352" y="67225"/>
                  </a:lnTo>
                  <a:close/>
                  <a:moveTo>
                    <a:pt x="28430" y="74721"/>
                  </a:moveTo>
                  <a:lnTo>
                    <a:pt x="28430" y="74721"/>
                  </a:lnTo>
                  <a:cubicBezTo>
                    <a:pt x="35783" y="77036"/>
                    <a:pt x="43613" y="76950"/>
                    <a:pt x="50814" y="74635"/>
                  </a:cubicBezTo>
                  <a:cubicBezTo>
                    <a:pt x="63282" y="70092"/>
                    <a:pt x="49509" y="56652"/>
                    <a:pt x="39507" y="48499"/>
                  </a:cubicBezTo>
                  <a:lnTo>
                    <a:pt x="39498" y="48499"/>
                  </a:lnTo>
                  <a:cubicBezTo>
                    <a:pt x="29430" y="56709"/>
                    <a:pt x="15552" y="70254"/>
                    <a:pt x="28430" y="74721"/>
                  </a:cubicBezTo>
                  <a:lnTo>
                    <a:pt x="28430" y="74721"/>
                  </a:lnTo>
                  <a:close/>
                  <a:moveTo>
                    <a:pt x="34211" y="32202"/>
                  </a:moveTo>
                  <a:cubicBezTo>
                    <a:pt x="37536" y="19648"/>
                    <a:pt x="40793" y="531"/>
                    <a:pt x="27753" y="4484"/>
                  </a:cubicBezTo>
                  <a:lnTo>
                    <a:pt x="27753" y="4484"/>
                  </a:lnTo>
                  <a:cubicBezTo>
                    <a:pt x="20438" y="6932"/>
                    <a:pt x="14161" y="11609"/>
                    <a:pt x="9694" y="17705"/>
                  </a:cubicBezTo>
                  <a:cubicBezTo>
                    <a:pt x="2284" y="28706"/>
                    <a:pt x="21315" y="31487"/>
                    <a:pt x="34202" y="32211"/>
                  </a:cubicBezTo>
                  <a:lnTo>
                    <a:pt x="34211" y="32202"/>
                  </a:lnTo>
                  <a:lnTo>
                    <a:pt x="34211" y="32202"/>
                  </a:lnTo>
                  <a:close/>
                  <a:moveTo>
                    <a:pt x="30182" y="36469"/>
                  </a:moveTo>
                  <a:cubicBezTo>
                    <a:pt x="25191" y="33545"/>
                    <a:pt x="17428" y="31030"/>
                    <a:pt x="6903" y="28906"/>
                  </a:cubicBezTo>
                  <a:cubicBezTo>
                    <a:pt x="16666" y="33373"/>
                    <a:pt x="24429" y="35888"/>
                    <a:pt x="30182" y="36469"/>
                  </a:cubicBezTo>
                  <a:lnTo>
                    <a:pt x="30182" y="36469"/>
                  </a:lnTo>
                  <a:close/>
                  <a:moveTo>
                    <a:pt x="59643" y="67225"/>
                  </a:moveTo>
                  <a:cubicBezTo>
                    <a:pt x="52376" y="59319"/>
                    <a:pt x="47585" y="52728"/>
                    <a:pt x="45260" y="47423"/>
                  </a:cubicBezTo>
                  <a:cubicBezTo>
                    <a:pt x="49575" y="51271"/>
                    <a:pt x="54376" y="57871"/>
                    <a:pt x="59643" y="67225"/>
                  </a:cubicBezTo>
                  <a:lnTo>
                    <a:pt x="59643" y="67225"/>
                  </a:lnTo>
                  <a:close/>
                  <a:moveTo>
                    <a:pt x="69587" y="60910"/>
                  </a:moveTo>
                  <a:cubicBezTo>
                    <a:pt x="61367" y="71778"/>
                    <a:pt x="52766" y="54385"/>
                    <a:pt x="48070" y="42279"/>
                  </a:cubicBezTo>
                  <a:lnTo>
                    <a:pt x="48070" y="42260"/>
                  </a:lnTo>
                  <a:cubicBezTo>
                    <a:pt x="58919" y="35269"/>
                    <a:pt x="75950" y="26334"/>
                    <a:pt x="76426" y="39593"/>
                  </a:cubicBezTo>
                  <a:cubicBezTo>
                    <a:pt x="76398" y="47156"/>
                    <a:pt x="74055" y="54633"/>
                    <a:pt x="69587" y="60910"/>
                  </a:cubicBezTo>
                  <a:lnTo>
                    <a:pt x="69587" y="60910"/>
                  </a:lnTo>
                  <a:lnTo>
                    <a:pt x="69587" y="60910"/>
                  </a:lnTo>
                  <a:close/>
                  <a:moveTo>
                    <a:pt x="1941" y="51699"/>
                  </a:moveTo>
                  <a:cubicBezTo>
                    <a:pt x="8684" y="72435"/>
                    <a:pt x="30963" y="83789"/>
                    <a:pt x="51699" y="77055"/>
                  </a:cubicBezTo>
                  <a:cubicBezTo>
                    <a:pt x="72435" y="70311"/>
                    <a:pt x="83789" y="48032"/>
                    <a:pt x="77055" y="27296"/>
                  </a:cubicBezTo>
                  <a:cubicBezTo>
                    <a:pt x="70311" y="6560"/>
                    <a:pt x="48032" y="-4794"/>
                    <a:pt x="27287" y="1941"/>
                  </a:cubicBezTo>
                  <a:cubicBezTo>
                    <a:pt x="6560" y="8684"/>
                    <a:pt x="-4793" y="30954"/>
                    <a:pt x="1941" y="51699"/>
                  </a:cubicBezTo>
                  <a:lnTo>
                    <a:pt x="1941" y="51699"/>
                  </a:lnTo>
                  <a:close/>
                  <a:moveTo>
                    <a:pt x="44803" y="32211"/>
                  </a:moveTo>
                  <a:cubicBezTo>
                    <a:pt x="57767" y="31478"/>
                    <a:pt x="76960" y="28677"/>
                    <a:pt x="69168" y="17505"/>
                  </a:cubicBezTo>
                  <a:lnTo>
                    <a:pt x="69168" y="17505"/>
                  </a:lnTo>
                  <a:cubicBezTo>
                    <a:pt x="64587" y="11313"/>
                    <a:pt x="58195" y="6779"/>
                    <a:pt x="51014" y="4417"/>
                  </a:cubicBezTo>
                  <a:cubicBezTo>
                    <a:pt x="38260" y="769"/>
                    <a:pt x="41498" y="19733"/>
                    <a:pt x="44794" y="32202"/>
                  </a:cubicBezTo>
                  <a:lnTo>
                    <a:pt x="44803" y="32211"/>
                  </a:lnTo>
                  <a:lnTo>
                    <a:pt x="44803" y="32211"/>
                  </a:lnTo>
                  <a:close/>
                  <a:moveTo>
                    <a:pt x="39498" y="29687"/>
                  </a:moveTo>
                  <a:cubicBezTo>
                    <a:pt x="38260" y="24048"/>
                    <a:pt x="38260" y="15885"/>
                    <a:pt x="39498" y="5217"/>
                  </a:cubicBezTo>
                  <a:cubicBezTo>
                    <a:pt x="40736" y="15885"/>
                    <a:pt x="40736" y="24048"/>
                    <a:pt x="39498" y="29687"/>
                  </a:cubicBezTo>
                  <a:lnTo>
                    <a:pt x="39498" y="29687"/>
                  </a:lnTo>
                  <a:close/>
                  <a:moveTo>
                    <a:pt x="72092" y="28906"/>
                  </a:moveTo>
                  <a:cubicBezTo>
                    <a:pt x="61567" y="31030"/>
                    <a:pt x="53814" y="33545"/>
                    <a:pt x="48823" y="36469"/>
                  </a:cubicBezTo>
                  <a:cubicBezTo>
                    <a:pt x="54576" y="35888"/>
                    <a:pt x="62329" y="33373"/>
                    <a:pt x="72092" y="28906"/>
                  </a:cubicBezTo>
                  <a:close/>
                </a:path>
              </a:pathLst>
            </a:custGeom>
            <a:solidFill>
              <a:srgbClr val="F7BB81"/>
            </a:solidFill>
            <a:ln w="9525" cap="flat">
              <a:noFill/>
              <a:prstDash val="solid"/>
              <a:miter/>
            </a:ln>
          </p:spPr>
          <p:txBody>
            <a:bodyPr rtlCol="0" anchor="ctr"/>
            <a:lstStyle/>
            <a:p>
              <a:endParaRPr lang="zh-CN" altLang="en-US"/>
            </a:p>
          </p:txBody>
        </p:sp>
        <p:sp>
          <p:nvSpPr>
            <p:cNvPr id="333" name="任意多边形: 形状 332"/>
            <p:cNvSpPr/>
            <p:nvPr/>
          </p:nvSpPr>
          <p:spPr>
            <a:xfrm>
              <a:off x="6880883" y="3853696"/>
              <a:ext cx="538686" cy="615641"/>
            </a:xfrm>
            <a:custGeom>
              <a:avLst/>
              <a:gdLst>
                <a:gd name="connsiteX0" fmla="*/ 11377 w 66675"/>
                <a:gd name="connsiteY0" fmla="*/ 5630 h 76200"/>
                <a:gd name="connsiteX1" fmla="*/ 11377 w 66675"/>
                <a:gd name="connsiteY1" fmla="*/ 5630 h 76200"/>
                <a:gd name="connsiteX2" fmla="*/ 51049 w 66675"/>
                <a:gd name="connsiteY2" fmla="*/ 11316 h 76200"/>
                <a:gd name="connsiteX3" fmla="*/ 66536 w 66675"/>
                <a:gd name="connsiteY3" fmla="*/ 32052 h 76200"/>
                <a:gd name="connsiteX4" fmla="*/ 21140 w 66675"/>
                <a:gd name="connsiteY4" fmla="*/ 66028 h 76200"/>
                <a:gd name="connsiteX5" fmla="*/ 5643 w 66675"/>
                <a:gd name="connsiteY5" fmla="*/ 45330 h 76200"/>
                <a:gd name="connsiteX6" fmla="*/ 11377 w 66675"/>
                <a:gd name="connsiteY6" fmla="*/ 56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76200">
                  <a:moveTo>
                    <a:pt x="11377" y="5630"/>
                  </a:moveTo>
                  <a:lnTo>
                    <a:pt x="11377" y="5630"/>
                  </a:lnTo>
                  <a:cubicBezTo>
                    <a:pt x="23826" y="-3714"/>
                    <a:pt x="41733" y="-1161"/>
                    <a:pt x="51049" y="11316"/>
                  </a:cubicBezTo>
                  <a:lnTo>
                    <a:pt x="66536" y="32052"/>
                  </a:lnTo>
                  <a:cubicBezTo>
                    <a:pt x="88968" y="62066"/>
                    <a:pt x="43534" y="96003"/>
                    <a:pt x="21140" y="66028"/>
                  </a:cubicBezTo>
                  <a:lnTo>
                    <a:pt x="5643" y="45330"/>
                  </a:lnTo>
                  <a:cubicBezTo>
                    <a:pt x="-3739" y="32814"/>
                    <a:pt x="-1148" y="14945"/>
                    <a:pt x="11377" y="5630"/>
                  </a:cubicBezTo>
                  <a:close/>
                </a:path>
              </a:pathLst>
            </a:custGeom>
            <a:solidFill>
              <a:srgbClr val="285D74"/>
            </a:solidFill>
            <a:ln w="9525" cap="flat">
              <a:noFill/>
              <a:prstDash val="solid"/>
              <a:miter/>
            </a:ln>
          </p:spPr>
          <p:txBody>
            <a:bodyPr rtlCol="0" anchor="ctr"/>
            <a:lstStyle/>
            <a:p>
              <a:endParaRPr lang="zh-CN" altLang="en-US"/>
            </a:p>
          </p:txBody>
        </p:sp>
        <p:sp>
          <p:nvSpPr>
            <p:cNvPr id="334" name="任意多边形: 形状 333"/>
            <p:cNvSpPr/>
            <p:nvPr/>
          </p:nvSpPr>
          <p:spPr>
            <a:xfrm>
              <a:off x="6901542" y="3874371"/>
              <a:ext cx="538686" cy="538686"/>
            </a:xfrm>
            <a:custGeom>
              <a:avLst/>
              <a:gdLst>
                <a:gd name="connsiteX0" fmla="*/ 10325 w 66675"/>
                <a:gd name="connsiteY0" fmla="*/ 5100 h 66675"/>
                <a:gd name="connsiteX1" fmla="*/ 5086 w 66675"/>
                <a:gd name="connsiteY1" fmla="*/ 41228 h 66675"/>
                <a:gd name="connsiteX2" fmla="*/ 20583 w 66675"/>
                <a:gd name="connsiteY2" fmla="*/ 61926 h 66675"/>
                <a:gd name="connsiteX3" fmla="*/ 61941 w 66675"/>
                <a:gd name="connsiteY3" fmla="*/ 31036 h 66675"/>
                <a:gd name="connsiteX4" fmla="*/ 46444 w 66675"/>
                <a:gd name="connsiteY4" fmla="*/ 10300 h 66675"/>
                <a:gd name="connsiteX5" fmla="*/ 10325 w 66675"/>
                <a:gd name="connsiteY5" fmla="*/ 510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66675">
                  <a:moveTo>
                    <a:pt x="10325" y="5100"/>
                  </a:moveTo>
                  <a:cubicBezTo>
                    <a:pt x="-1020" y="13586"/>
                    <a:pt x="-3391" y="29884"/>
                    <a:pt x="5086" y="41228"/>
                  </a:cubicBezTo>
                  <a:lnTo>
                    <a:pt x="20583" y="61926"/>
                  </a:lnTo>
                  <a:cubicBezTo>
                    <a:pt x="41024" y="89225"/>
                    <a:pt x="82334" y="58306"/>
                    <a:pt x="61941" y="31036"/>
                  </a:cubicBezTo>
                  <a:lnTo>
                    <a:pt x="46444" y="10300"/>
                  </a:lnTo>
                  <a:cubicBezTo>
                    <a:pt x="37966" y="-1044"/>
                    <a:pt x="21679" y="-3378"/>
                    <a:pt x="10325" y="5100"/>
                  </a:cubicBezTo>
                  <a:close/>
                </a:path>
              </a:pathLst>
            </a:custGeom>
            <a:solidFill>
              <a:srgbClr val="F7931E"/>
            </a:solidFill>
            <a:ln w="9525" cap="flat">
              <a:noFill/>
              <a:prstDash val="solid"/>
              <a:miter/>
            </a:ln>
          </p:spPr>
          <p:txBody>
            <a:bodyPr rtlCol="0" anchor="ctr"/>
            <a:lstStyle/>
            <a:p>
              <a:endParaRPr lang="zh-CN" altLang="en-US"/>
            </a:p>
          </p:txBody>
        </p:sp>
        <p:sp>
          <p:nvSpPr>
            <p:cNvPr id="335" name="任意多边形: 形状 334"/>
            <p:cNvSpPr/>
            <p:nvPr/>
          </p:nvSpPr>
          <p:spPr>
            <a:xfrm>
              <a:off x="6922136" y="3894843"/>
              <a:ext cx="461731" cy="538686"/>
            </a:xfrm>
            <a:custGeom>
              <a:avLst/>
              <a:gdLst>
                <a:gd name="connsiteX0" fmla="*/ 9329 w 57150"/>
                <a:gd name="connsiteY0" fmla="*/ 4604 h 66675"/>
                <a:gd name="connsiteX1" fmla="*/ 4614 w 57150"/>
                <a:gd name="connsiteY1" fmla="*/ 37151 h 66675"/>
                <a:gd name="connsiteX2" fmla="*/ 20101 w 57150"/>
                <a:gd name="connsiteY2" fmla="*/ 57887 h 66675"/>
                <a:gd name="connsiteX3" fmla="*/ 40952 w 57150"/>
                <a:gd name="connsiteY3" fmla="*/ 67231 h 66675"/>
                <a:gd name="connsiteX4" fmla="*/ 52486 w 57150"/>
                <a:gd name="connsiteY4" fmla="*/ 62373 h 66675"/>
                <a:gd name="connsiteX5" fmla="*/ 60402 w 57150"/>
                <a:gd name="connsiteY5" fmla="*/ 52677 h 66675"/>
                <a:gd name="connsiteX6" fmla="*/ 57354 w 57150"/>
                <a:gd name="connsiteY6" fmla="*/ 30026 h 66675"/>
                <a:gd name="connsiteX7" fmla="*/ 41857 w 57150"/>
                <a:gd name="connsiteY7" fmla="*/ 9319 h 66675"/>
                <a:gd name="connsiteX8" fmla="*/ 9329 w 57150"/>
                <a:gd name="connsiteY8" fmla="*/ 46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66675">
                  <a:moveTo>
                    <a:pt x="9329" y="4604"/>
                  </a:moveTo>
                  <a:cubicBezTo>
                    <a:pt x="-977" y="12262"/>
                    <a:pt x="-3035" y="26921"/>
                    <a:pt x="4614" y="37151"/>
                  </a:cubicBezTo>
                  <a:lnTo>
                    <a:pt x="20101" y="57887"/>
                  </a:lnTo>
                  <a:cubicBezTo>
                    <a:pt x="25197" y="64678"/>
                    <a:pt x="32360" y="68526"/>
                    <a:pt x="40952" y="67231"/>
                  </a:cubicBezTo>
                  <a:cubicBezTo>
                    <a:pt x="45133" y="66631"/>
                    <a:pt x="49096" y="64897"/>
                    <a:pt x="52486" y="62373"/>
                  </a:cubicBezTo>
                  <a:cubicBezTo>
                    <a:pt x="55877" y="59849"/>
                    <a:pt x="58668" y="56525"/>
                    <a:pt x="60402" y="52677"/>
                  </a:cubicBezTo>
                  <a:cubicBezTo>
                    <a:pt x="64059" y="44799"/>
                    <a:pt x="62440" y="36846"/>
                    <a:pt x="57354" y="30026"/>
                  </a:cubicBezTo>
                  <a:lnTo>
                    <a:pt x="41857" y="9319"/>
                  </a:lnTo>
                  <a:cubicBezTo>
                    <a:pt x="34218" y="-940"/>
                    <a:pt x="19540" y="-3054"/>
                    <a:pt x="9329" y="4604"/>
                  </a:cubicBezTo>
                  <a:close/>
                </a:path>
              </a:pathLst>
            </a:custGeom>
            <a:solidFill>
              <a:srgbClr val="285D74"/>
            </a:solidFill>
            <a:ln w="9525" cap="flat">
              <a:noFill/>
              <a:prstDash val="solid"/>
              <a:miter/>
            </a:ln>
          </p:spPr>
          <p:txBody>
            <a:bodyPr rtlCol="0" anchor="ctr"/>
            <a:lstStyle/>
            <a:p>
              <a:endParaRPr lang="zh-CN" altLang="en-US"/>
            </a:p>
          </p:txBody>
        </p:sp>
        <p:sp>
          <p:nvSpPr>
            <p:cNvPr id="336" name="任意多边形: 形状 335"/>
            <p:cNvSpPr/>
            <p:nvPr/>
          </p:nvSpPr>
          <p:spPr>
            <a:xfrm>
              <a:off x="6922225" y="3939425"/>
              <a:ext cx="230865" cy="307820"/>
            </a:xfrm>
            <a:custGeom>
              <a:avLst/>
              <a:gdLst>
                <a:gd name="connsiteX0" fmla="*/ 8184 w 28575"/>
                <a:gd name="connsiteY0" fmla="*/ 0 h 38100"/>
                <a:gd name="connsiteX1" fmla="*/ 4603 w 28575"/>
                <a:gd name="connsiteY1" fmla="*/ 31633 h 38100"/>
                <a:gd name="connsiteX2" fmla="*/ 12956 w 28575"/>
                <a:gd name="connsiteY2" fmla="*/ 42872 h 38100"/>
                <a:gd name="connsiteX3" fmla="*/ 30387 w 28575"/>
                <a:gd name="connsiteY3" fmla="*/ 29785 h 38100"/>
                <a:gd name="connsiteX4" fmla="*/ 8184 w 28575"/>
                <a:gd name="connsiteY4" fmla="*/ 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8184" y="0"/>
                  </a:moveTo>
                  <a:cubicBezTo>
                    <a:pt x="-1103" y="7887"/>
                    <a:pt x="-2751" y="21831"/>
                    <a:pt x="4603" y="31633"/>
                  </a:cubicBezTo>
                  <a:lnTo>
                    <a:pt x="12956" y="42872"/>
                  </a:lnTo>
                  <a:lnTo>
                    <a:pt x="30387" y="29785"/>
                  </a:lnTo>
                  <a:lnTo>
                    <a:pt x="8184" y="0"/>
                  </a:lnTo>
                  <a:close/>
                </a:path>
              </a:pathLst>
            </a:custGeom>
            <a:solidFill>
              <a:srgbClr val="FFFFFF"/>
            </a:solidFill>
            <a:ln w="9525" cap="flat">
              <a:noFill/>
              <a:prstDash val="solid"/>
              <a:miter/>
            </a:ln>
          </p:spPr>
          <p:txBody>
            <a:bodyPr rtlCol="0" anchor="ctr"/>
            <a:lstStyle/>
            <a:p>
              <a:endParaRPr lang="zh-CN" altLang="en-US"/>
            </a:p>
          </p:txBody>
        </p:sp>
        <p:sp>
          <p:nvSpPr>
            <p:cNvPr id="337" name="任意多边形: 形状 336"/>
            <p:cNvSpPr/>
            <p:nvPr/>
          </p:nvSpPr>
          <p:spPr>
            <a:xfrm>
              <a:off x="7006969" y="3894940"/>
              <a:ext cx="307820" cy="230865"/>
            </a:xfrm>
            <a:custGeom>
              <a:avLst/>
              <a:gdLst>
                <a:gd name="connsiteX0" fmla="*/ 0 w 38100"/>
                <a:gd name="connsiteY0" fmla="*/ 3772 h 28575"/>
                <a:gd name="connsiteX1" fmla="*/ 31366 w 38100"/>
                <a:gd name="connsiteY1" fmla="*/ 9306 h 28575"/>
                <a:gd name="connsiteX2" fmla="*/ 39729 w 38100"/>
                <a:gd name="connsiteY2" fmla="*/ 20460 h 28575"/>
                <a:gd name="connsiteX3" fmla="*/ 22269 w 38100"/>
                <a:gd name="connsiteY3" fmla="*/ 33548 h 28575"/>
                <a:gd name="connsiteX4" fmla="*/ 0 w 38100"/>
                <a:gd name="connsiteY4" fmla="*/ 3772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0" y="3772"/>
                  </a:moveTo>
                  <a:cubicBezTo>
                    <a:pt x="10173" y="-2867"/>
                    <a:pt x="23984" y="-571"/>
                    <a:pt x="31366" y="9306"/>
                  </a:cubicBezTo>
                  <a:lnTo>
                    <a:pt x="39729" y="20460"/>
                  </a:lnTo>
                  <a:lnTo>
                    <a:pt x="22269" y="33548"/>
                  </a:lnTo>
                  <a:lnTo>
                    <a:pt x="0" y="3772"/>
                  </a:lnTo>
                  <a:close/>
                </a:path>
              </a:pathLst>
            </a:custGeom>
            <a:solidFill>
              <a:srgbClr val="D4791E"/>
            </a:solidFill>
            <a:ln w="9525" cap="flat">
              <a:noFill/>
              <a:prstDash val="solid"/>
              <a:miter/>
            </a:ln>
          </p:spPr>
          <p:txBody>
            <a:bodyPr rtlCol="0" anchor="ctr"/>
            <a:lstStyle/>
            <a:p>
              <a:endParaRPr lang="zh-CN" altLang="en-US"/>
            </a:p>
          </p:txBody>
        </p:sp>
        <p:sp>
          <p:nvSpPr>
            <p:cNvPr id="338" name="任意多边形: 形状 337"/>
            <p:cNvSpPr/>
            <p:nvPr/>
          </p:nvSpPr>
          <p:spPr>
            <a:xfrm>
              <a:off x="7018546" y="4049190"/>
              <a:ext cx="307820" cy="230865"/>
            </a:xfrm>
            <a:custGeom>
              <a:avLst/>
              <a:gdLst>
                <a:gd name="connsiteX0" fmla="*/ 39113 w 38100"/>
                <a:gd name="connsiteY0" fmla="*/ 2487 h 28575"/>
                <a:gd name="connsiteX1" fmla="*/ 1860 w 38100"/>
                <a:gd name="connsiteY1" fmla="*/ 30347 h 28575"/>
                <a:gd name="connsiteX2" fmla="*/ 0 w 38100"/>
                <a:gd name="connsiteY2" fmla="*/ 27861 h 28575"/>
                <a:gd name="connsiteX3" fmla="*/ 37253 w 38100"/>
                <a:gd name="connsiteY3" fmla="*/ 0 h 28575"/>
              </a:gdLst>
              <a:ahLst/>
              <a:cxnLst>
                <a:cxn ang="0">
                  <a:pos x="connsiteX0" y="connsiteY0"/>
                </a:cxn>
                <a:cxn ang="0">
                  <a:pos x="connsiteX1" y="connsiteY1"/>
                </a:cxn>
                <a:cxn ang="0">
                  <a:pos x="connsiteX2" y="connsiteY2"/>
                </a:cxn>
                <a:cxn ang="0">
                  <a:pos x="connsiteX3" y="connsiteY3"/>
                </a:cxn>
              </a:cxnLst>
              <a:rect l="l" t="t" r="r" b="b"/>
              <a:pathLst>
                <a:path w="38100" h="28575">
                  <a:moveTo>
                    <a:pt x="39113" y="2487"/>
                  </a:moveTo>
                  <a:lnTo>
                    <a:pt x="1860" y="30347"/>
                  </a:lnTo>
                  <a:lnTo>
                    <a:pt x="0" y="27861"/>
                  </a:lnTo>
                  <a:lnTo>
                    <a:pt x="37253" y="0"/>
                  </a:lnTo>
                  <a:close/>
                </a:path>
              </a:pathLst>
            </a:custGeom>
            <a:solidFill>
              <a:srgbClr val="F7931E"/>
            </a:solidFill>
            <a:ln w="9525" cap="flat">
              <a:noFill/>
              <a:prstDash val="solid"/>
              <a:miter/>
            </a:ln>
          </p:spPr>
          <p:txBody>
            <a:bodyPr rtlCol="0" anchor="ctr"/>
            <a:lstStyle/>
            <a:p>
              <a:endParaRPr lang="zh-CN" altLang="en-US"/>
            </a:p>
          </p:txBody>
        </p:sp>
        <p:sp>
          <p:nvSpPr>
            <p:cNvPr id="339" name="任意多边形: 形状 338"/>
            <p:cNvSpPr/>
            <p:nvPr/>
          </p:nvSpPr>
          <p:spPr>
            <a:xfrm>
              <a:off x="6981422" y="3916577"/>
              <a:ext cx="153910" cy="230865"/>
            </a:xfrm>
            <a:custGeom>
              <a:avLst/>
              <a:gdLst>
                <a:gd name="connsiteX0" fmla="*/ 2464 w 19050"/>
                <a:gd name="connsiteY0" fmla="*/ 0 h 28575"/>
                <a:gd name="connsiteX1" fmla="*/ 25501 w 19050"/>
                <a:gd name="connsiteY1" fmla="*/ 30812 h 28575"/>
                <a:gd name="connsiteX2" fmla="*/ 23037 w 19050"/>
                <a:gd name="connsiteY2" fmla="*/ 32654 h 28575"/>
                <a:gd name="connsiteX3" fmla="*/ 0 w 19050"/>
                <a:gd name="connsiteY3" fmla="*/ 1842 h 28575"/>
              </a:gdLst>
              <a:ahLst/>
              <a:cxnLst>
                <a:cxn ang="0">
                  <a:pos x="connsiteX0" y="connsiteY0"/>
                </a:cxn>
                <a:cxn ang="0">
                  <a:pos x="connsiteX1" y="connsiteY1"/>
                </a:cxn>
                <a:cxn ang="0">
                  <a:pos x="connsiteX2" y="connsiteY2"/>
                </a:cxn>
                <a:cxn ang="0">
                  <a:pos x="connsiteX3" y="connsiteY3"/>
                </a:cxn>
              </a:cxnLst>
              <a:rect l="l" t="t" r="r" b="b"/>
              <a:pathLst>
                <a:path w="19050" h="28575">
                  <a:moveTo>
                    <a:pt x="2464" y="0"/>
                  </a:moveTo>
                  <a:lnTo>
                    <a:pt x="25501" y="30812"/>
                  </a:lnTo>
                  <a:lnTo>
                    <a:pt x="23037" y="32654"/>
                  </a:lnTo>
                  <a:lnTo>
                    <a:pt x="0" y="1842"/>
                  </a:lnTo>
                  <a:close/>
                </a:path>
              </a:pathLst>
            </a:custGeom>
            <a:solidFill>
              <a:srgbClr val="F7931E"/>
            </a:solidFill>
            <a:ln w="9525" cap="flat">
              <a:noFill/>
              <a:prstDash val="solid"/>
              <a:miter/>
            </a:ln>
          </p:spPr>
          <p:txBody>
            <a:bodyPr rtlCol="0" anchor="ctr"/>
            <a:lstStyle/>
            <a:p>
              <a:endParaRPr lang="zh-CN" altLang="en-US"/>
            </a:p>
          </p:txBody>
        </p:sp>
        <p:sp>
          <p:nvSpPr>
            <p:cNvPr id="340" name="任意多边形: 形状 339"/>
            <p:cNvSpPr/>
            <p:nvPr/>
          </p:nvSpPr>
          <p:spPr>
            <a:xfrm>
              <a:off x="7246067" y="4303501"/>
              <a:ext cx="76955" cy="76955"/>
            </a:xfrm>
            <a:custGeom>
              <a:avLst/>
              <a:gdLst>
                <a:gd name="connsiteX0" fmla="*/ 16250 w 9525"/>
                <a:gd name="connsiteY0" fmla="*/ 0 h 9525"/>
                <a:gd name="connsiteX1" fmla="*/ 0 w 9525"/>
                <a:gd name="connsiteY1" fmla="*/ 12135 h 9525"/>
                <a:gd name="connsiteX2" fmla="*/ 1514 w 9525"/>
                <a:gd name="connsiteY2" fmla="*/ 11982 h 9525"/>
                <a:gd name="connsiteX3" fmla="*/ 9916 w 9525"/>
                <a:gd name="connsiteY3" fmla="*/ 8439 h 9525"/>
                <a:gd name="connsiteX4" fmla="*/ 15716 w 9525"/>
                <a:gd name="connsiteY4" fmla="*/ 1353 h 9525"/>
                <a:gd name="connsiteX5" fmla="*/ 16250 w 95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9525">
                  <a:moveTo>
                    <a:pt x="16250" y="0"/>
                  </a:moveTo>
                  <a:lnTo>
                    <a:pt x="0" y="12135"/>
                  </a:lnTo>
                  <a:cubicBezTo>
                    <a:pt x="486" y="12135"/>
                    <a:pt x="981" y="12059"/>
                    <a:pt x="1514" y="11982"/>
                  </a:cubicBezTo>
                  <a:cubicBezTo>
                    <a:pt x="4524" y="11535"/>
                    <a:pt x="7430" y="10249"/>
                    <a:pt x="9916" y="8439"/>
                  </a:cubicBezTo>
                  <a:cubicBezTo>
                    <a:pt x="12363" y="6629"/>
                    <a:pt x="14411" y="4134"/>
                    <a:pt x="15716" y="1353"/>
                  </a:cubicBezTo>
                  <a:cubicBezTo>
                    <a:pt x="15916" y="895"/>
                    <a:pt x="16107" y="438"/>
                    <a:pt x="16250" y="0"/>
                  </a:cubicBezTo>
                  <a:close/>
                </a:path>
              </a:pathLst>
            </a:custGeom>
            <a:solidFill>
              <a:srgbClr val="F7931E"/>
            </a:solidFill>
            <a:ln w="9525" cap="flat">
              <a:noFill/>
              <a:prstDash val="solid"/>
              <a:miter/>
            </a:ln>
          </p:spPr>
          <p:txBody>
            <a:bodyPr rtlCol="0" anchor="ctr"/>
            <a:lstStyle/>
            <a:p>
              <a:endParaRPr lang="zh-CN" altLang="en-US"/>
            </a:p>
          </p:txBody>
        </p:sp>
        <p:sp>
          <p:nvSpPr>
            <p:cNvPr id="341" name="任意多边形: 形状 340"/>
            <p:cNvSpPr/>
            <p:nvPr/>
          </p:nvSpPr>
          <p:spPr>
            <a:xfrm>
              <a:off x="6646286" y="3775343"/>
              <a:ext cx="307820" cy="538686"/>
            </a:xfrm>
            <a:custGeom>
              <a:avLst/>
              <a:gdLst>
                <a:gd name="connsiteX0" fmla="*/ 14516 w 38100"/>
                <a:gd name="connsiteY0" fmla="*/ 44960 h 66675"/>
                <a:gd name="connsiteX1" fmla="*/ 40309 w 38100"/>
                <a:gd name="connsiteY1" fmla="*/ 15366 h 66675"/>
                <a:gd name="connsiteX2" fmla="*/ 40576 w 38100"/>
                <a:gd name="connsiteY2" fmla="*/ 15776 h 66675"/>
                <a:gd name="connsiteX3" fmla="*/ 42119 w 38100"/>
                <a:gd name="connsiteY3" fmla="*/ 14575 h 66675"/>
                <a:gd name="connsiteX4" fmla="*/ 41919 w 38100"/>
                <a:gd name="connsiteY4" fmla="*/ 14232 h 66675"/>
                <a:gd name="connsiteX5" fmla="*/ 12554 w 38100"/>
                <a:gd name="connsiteY5" fmla="*/ 46132 h 66675"/>
                <a:gd name="connsiteX6" fmla="*/ 4676 w 38100"/>
                <a:gd name="connsiteY6" fmla="*/ 69506 h 66675"/>
                <a:gd name="connsiteX7" fmla="*/ 3914 w 38100"/>
                <a:gd name="connsiteY7" fmla="*/ 71992 h 66675"/>
                <a:gd name="connsiteX8" fmla="*/ 14516 w 38100"/>
                <a:gd name="connsiteY8" fmla="*/ 4496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66675">
                  <a:moveTo>
                    <a:pt x="14516" y="44960"/>
                  </a:moveTo>
                  <a:cubicBezTo>
                    <a:pt x="-17650" y="14118"/>
                    <a:pt x="22088" y="-15028"/>
                    <a:pt x="40309" y="15366"/>
                  </a:cubicBezTo>
                  <a:cubicBezTo>
                    <a:pt x="40424" y="15509"/>
                    <a:pt x="40462" y="15661"/>
                    <a:pt x="40576" y="15776"/>
                  </a:cubicBezTo>
                  <a:cubicBezTo>
                    <a:pt x="41814" y="16080"/>
                    <a:pt x="42348" y="15661"/>
                    <a:pt x="42119" y="14575"/>
                  </a:cubicBezTo>
                  <a:cubicBezTo>
                    <a:pt x="42043" y="14461"/>
                    <a:pt x="42005" y="14385"/>
                    <a:pt x="41919" y="14232"/>
                  </a:cubicBezTo>
                  <a:cubicBezTo>
                    <a:pt x="21898" y="-20381"/>
                    <a:pt x="-21317" y="15185"/>
                    <a:pt x="12554" y="46132"/>
                  </a:cubicBezTo>
                  <a:cubicBezTo>
                    <a:pt x="28460" y="60686"/>
                    <a:pt x="17649" y="78183"/>
                    <a:pt x="4676" y="69506"/>
                  </a:cubicBezTo>
                  <a:cubicBezTo>
                    <a:pt x="4448" y="70373"/>
                    <a:pt x="4229" y="71249"/>
                    <a:pt x="3914" y="71992"/>
                  </a:cubicBezTo>
                  <a:cubicBezTo>
                    <a:pt x="19145" y="80288"/>
                    <a:pt x="32042" y="61791"/>
                    <a:pt x="14516" y="44960"/>
                  </a:cubicBezTo>
                  <a:close/>
                </a:path>
              </a:pathLst>
            </a:custGeom>
            <a:solidFill>
              <a:srgbClr val="285D74"/>
            </a:solidFill>
            <a:ln w="9525" cap="flat">
              <a:noFill/>
              <a:prstDash val="solid"/>
              <a:miter/>
            </a:ln>
          </p:spPr>
          <p:txBody>
            <a:bodyPr rtlCol="0" anchor="ctr"/>
            <a:lstStyle/>
            <a:p>
              <a:endParaRPr lang="zh-CN" altLang="en-US"/>
            </a:p>
          </p:txBody>
        </p:sp>
        <p:sp>
          <p:nvSpPr>
            <p:cNvPr id="342" name="任意多边形: 形状 341"/>
            <p:cNvSpPr/>
            <p:nvPr/>
          </p:nvSpPr>
          <p:spPr>
            <a:xfrm>
              <a:off x="6557397" y="4261352"/>
              <a:ext cx="153910" cy="76955"/>
            </a:xfrm>
            <a:custGeom>
              <a:avLst/>
              <a:gdLst>
                <a:gd name="connsiteX0" fmla="*/ 3305 w 19050"/>
                <a:gd name="connsiteY0" fmla="*/ 150 h 9525"/>
                <a:gd name="connsiteX1" fmla="*/ 6220 w 19050"/>
                <a:gd name="connsiteY1" fmla="*/ 1655 h 9525"/>
                <a:gd name="connsiteX2" fmla="*/ 10516 w 19050"/>
                <a:gd name="connsiteY2" fmla="*/ 379 h 9525"/>
                <a:gd name="connsiteX3" fmla="*/ 18021 w 19050"/>
                <a:gd name="connsiteY3" fmla="*/ 4379 h 9525"/>
                <a:gd name="connsiteX4" fmla="*/ 19298 w 19050"/>
                <a:gd name="connsiteY4" fmla="*/ 8599 h 9525"/>
                <a:gd name="connsiteX5" fmla="*/ 15983 w 19050"/>
                <a:gd name="connsiteY5" fmla="*/ 14895 h 9525"/>
                <a:gd name="connsiteX6" fmla="*/ 11725 w 19050"/>
                <a:gd name="connsiteY6" fmla="*/ 16209 h 9525"/>
                <a:gd name="connsiteX7" fmla="*/ 4220 w 19050"/>
                <a:gd name="connsiteY7" fmla="*/ 12218 h 9525"/>
                <a:gd name="connsiteX8" fmla="*/ 2905 w 19050"/>
                <a:gd name="connsiteY8" fmla="*/ 7999 h 9525"/>
                <a:gd name="connsiteX9" fmla="*/ 0 w 19050"/>
                <a:gd name="connsiteY9" fmla="*/ 6417 h 9525"/>
                <a:gd name="connsiteX10" fmla="*/ 3305 w 19050"/>
                <a:gd name="connsiteY10" fmla="*/ 15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 h="9525">
                  <a:moveTo>
                    <a:pt x="3305" y="150"/>
                  </a:moveTo>
                  <a:lnTo>
                    <a:pt x="6220" y="1655"/>
                  </a:lnTo>
                  <a:cubicBezTo>
                    <a:pt x="7039" y="150"/>
                    <a:pt x="8963" y="-460"/>
                    <a:pt x="10516" y="379"/>
                  </a:cubicBezTo>
                  <a:lnTo>
                    <a:pt x="18021" y="4379"/>
                  </a:lnTo>
                  <a:cubicBezTo>
                    <a:pt x="19574" y="5132"/>
                    <a:pt x="20136" y="7084"/>
                    <a:pt x="19298" y="8599"/>
                  </a:cubicBezTo>
                  <a:lnTo>
                    <a:pt x="15983" y="14895"/>
                  </a:lnTo>
                  <a:cubicBezTo>
                    <a:pt x="15192" y="16409"/>
                    <a:pt x="13278" y="17009"/>
                    <a:pt x="11725" y="16209"/>
                  </a:cubicBezTo>
                  <a:lnTo>
                    <a:pt x="4220" y="12218"/>
                  </a:lnTo>
                  <a:cubicBezTo>
                    <a:pt x="2677" y="11390"/>
                    <a:pt x="2105" y="9504"/>
                    <a:pt x="2905" y="7999"/>
                  </a:cubicBezTo>
                  <a:lnTo>
                    <a:pt x="0" y="6417"/>
                  </a:lnTo>
                  <a:lnTo>
                    <a:pt x="3305" y="150"/>
                  </a:lnTo>
                  <a:close/>
                </a:path>
              </a:pathLst>
            </a:custGeom>
            <a:solidFill>
              <a:srgbClr val="285D74"/>
            </a:solidFill>
            <a:ln w="9525" cap="flat">
              <a:noFill/>
              <a:prstDash val="solid"/>
              <a:miter/>
            </a:ln>
          </p:spPr>
          <p:txBody>
            <a:bodyPr rtlCol="0" anchor="ctr"/>
            <a:lstStyle/>
            <a:p>
              <a:endParaRPr lang="zh-CN" altLang="en-US"/>
            </a:p>
          </p:txBody>
        </p:sp>
        <p:sp>
          <p:nvSpPr>
            <p:cNvPr id="343" name="任意多边形: 形状 342"/>
            <p:cNvSpPr/>
            <p:nvPr/>
          </p:nvSpPr>
          <p:spPr>
            <a:xfrm>
              <a:off x="6581118" y="4278270"/>
              <a:ext cx="76955" cy="76955"/>
            </a:xfrm>
            <a:custGeom>
              <a:avLst/>
              <a:gdLst>
                <a:gd name="connsiteX0" fmla="*/ 2521 w 0"/>
                <a:gd name="connsiteY0" fmla="*/ 2182 h 0"/>
                <a:gd name="connsiteX1" fmla="*/ 0 w 0"/>
                <a:gd name="connsiteY1" fmla="*/ 940 h 0"/>
                <a:gd name="connsiteX2" fmla="*/ 463 w 0"/>
                <a:gd name="connsiteY2" fmla="*/ 0 h 0"/>
                <a:gd name="connsiteX3" fmla="*/ 2984 w 0"/>
                <a:gd name="connsiteY3" fmla="*/ 1242 h 0"/>
              </a:gdLst>
              <a:ahLst/>
              <a:cxnLst>
                <a:cxn ang="0">
                  <a:pos x="connsiteX0" y="connsiteY0"/>
                </a:cxn>
                <a:cxn ang="0">
                  <a:pos x="connsiteX1" y="connsiteY1"/>
                </a:cxn>
                <a:cxn ang="0">
                  <a:pos x="connsiteX2" y="connsiteY2"/>
                </a:cxn>
                <a:cxn ang="0">
                  <a:pos x="connsiteX3" y="connsiteY3"/>
                </a:cxn>
              </a:cxnLst>
              <a:rect l="l" t="t" r="r" b="b"/>
              <a:pathLst>
                <a:path>
                  <a:moveTo>
                    <a:pt x="2521" y="2182"/>
                  </a:moveTo>
                  <a:lnTo>
                    <a:pt x="0" y="940"/>
                  </a:lnTo>
                  <a:lnTo>
                    <a:pt x="463" y="0"/>
                  </a:lnTo>
                  <a:lnTo>
                    <a:pt x="2984" y="1242"/>
                  </a:lnTo>
                  <a:close/>
                </a:path>
              </a:pathLst>
            </a:custGeom>
            <a:solidFill>
              <a:srgbClr val="FFFFFF"/>
            </a:solidFill>
            <a:ln w="9525" cap="flat">
              <a:noFill/>
              <a:prstDash val="solid"/>
              <a:miter/>
            </a:ln>
          </p:spPr>
          <p:txBody>
            <a:bodyPr rtlCol="0" anchor="ctr"/>
            <a:lstStyle/>
            <a:p>
              <a:endParaRPr lang="zh-CN" altLang="en-US"/>
            </a:p>
          </p:txBody>
        </p:sp>
        <p:sp>
          <p:nvSpPr>
            <p:cNvPr id="344" name="任意多边形: 形状 343"/>
            <p:cNvSpPr/>
            <p:nvPr/>
          </p:nvSpPr>
          <p:spPr>
            <a:xfrm>
              <a:off x="6570938" y="4297272"/>
              <a:ext cx="76955" cy="76955"/>
            </a:xfrm>
            <a:custGeom>
              <a:avLst/>
              <a:gdLst>
                <a:gd name="connsiteX0" fmla="*/ 457 w 0"/>
                <a:gd name="connsiteY0" fmla="*/ 0 h 0"/>
                <a:gd name="connsiteX1" fmla="*/ 3019 w 0"/>
                <a:gd name="connsiteY1" fmla="*/ 1248 h 0"/>
                <a:gd name="connsiteX2" fmla="*/ 2496 w 0"/>
                <a:gd name="connsiteY2" fmla="*/ 2191 h 0"/>
                <a:gd name="connsiteX3" fmla="*/ 0 w 0"/>
                <a:gd name="connsiteY3" fmla="*/ 952 h 0"/>
              </a:gdLst>
              <a:ahLst/>
              <a:cxnLst>
                <a:cxn ang="0">
                  <a:pos x="connsiteX0" y="connsiteY0"/>
                </a:cxn>
                <a:cxn ang="0">
                  <a:pos x="connsiteX1" y="connsiteY1"/>
                </a:cxn>
                <a:cxn ang="0">
                  <a:pos x="connsiteX2" y="connsiteY2"/>
                </a:cxn>
                <a:cxn ang="0">
                  <a:pos x="connsiteX3" y="connsiteY3"/>
                </a:cxn>
              </a:cxnLst>
              <a:rect l="l" t="t" r="r" b="b"/>
              <a:pathLst>
                <a:path>
                  <a:moveTo>
                    <a:pt x="457" y="0"/>
                  </a:moveTo>
                  <a:lnTo>
                    <a:pt x="3019" y="1248"/>
                  </a:lnTo>
                  <a:lnTo>
                    <a:pt x="2496" y="2191"/>
                  </a:lnTo>
                  <a:lnTo>
                    <a:pt x="0" y="952"/>
                  </a:lnTo>
                  <a:close/>
                </a:path>
              </a:pathLst>
            </a:custGeom>
            <a:solidFill>
              <a:srgbClr val="FFFFFF"/>
            </a:solidFill>
            <a:ln w="9525" cap="flat">
              <a:noFill/>
              <a:prstDash val="solid"/>
              <a:miter/>
            </a:ln>
          </p:spPr>
          <p:txBody>
            <a:bodyPr rtlCol="0" anchor="ctr"/>
            <a:lstStyle/>
            <a:p>
              <a:endParaRPr lang="zh-CN" altLang="en-US"/>
            </a:p>
          </p:txBody>
        </p:sp>
        <p:sp>
          <p:nvSpPr>
            <p:cNvPr id="534" name="任意多边形: 形状 533"/>
            <p:cNvSpPr/>
            <p:nvPr/>
          </p:nvSpPr>
          <p:spPr>
            <a:xfrm>
              <a:off x="4972050" y="3238208"/>
              <a:ext cx="1385192" cy="461731"/>
            </a:xfrm>
            <a:custGeom>
              <a:avLst/>
              <a:gdLst>
                <a:gd name="connsiteX0" fmla="*/ 61017 w 171450"/>
                <a:gd name="connsiteY0" fmla="*/ 629 h 57150"/>
                <a:gd name="connsiteX1" fmla="*/ 64941 w 171450"/>
                <a:gd name="connsiteY1" fmla="*/ 629 h 57150"/>
                <a:gd name="connsiteX2" fmla="*/ 65599 w 171450"/>
                <a:gd name="connsiteY2" fmla="*/ 629 h 57150"/>
                <a:gd name="connsiteX3" fmla="*/ 65923 w 171450"/>
                <a:gd name="connsiteY3" fmla="*/ 324 h 57150"/>
                <a:gd name="connsiteX4" fmla="*/ 65599 w 171450"/>
                <a:gd name="connsiteY4" fmla="*/ 629 h 57150"/>
                <a:gd name="connsiteX5" fmla="*/ 64932 w 171450"/>
                <a:gd name="connsiteY5" fmla="*/ 629 h 57150"/>
                <a:gd name="connsiteX6" fmla="*/ 61017 w 171450"/>
                <a:gd name="connsiteY6" fmla="*/ 629 h 57150"/>
                <a:gd name="connsiteX7" fmla="*/ 61017 w 171450"/>
                <a:gd name="connsiteY7" fmla="*/ 629 h 57150"/>
                <a:gd name="connsiteX8" fmla="*/ 44710 w 171450"/>
                <a:gd name="connsiteY8" fmla="*/ 629 h 57150"/>
                <a:gd name="connsiteX9" fmla="*/ 44063 w 171450"/>
                <a:gd name="connsiteY9" fmla="*/ 629 h 57150"/>
                <a:gd name="connsiteX10" fmla="*/ 46015 w 171450"/>
                <a:gd name="connsiteY10" fmla="*/ 1229 h 57150"/>
                <a:gd name="connsiteX11" fmla="*/ 47006 w 171450"/>
                <a:gd name="connsiteY11" fmla="*/ 933 h 57150"/>
                <a:gd name="connsiteX12" fmla="*/ 49997 w 171450"/>
                <a:gd name="connsiteY12" fmla="*/ 1019 h 57150"/>
                <a:gd name="connsiteX13" fmla="*/ 49292 w 171450"/>
                <a:gd name="connsiteY13" fmla="*/ 1562 h 57150"/>
                <a:gd name="connsiteX14" fmla="*/ 50911 w 171450"/>
                <a:gd name="connsiteY14" fmla="*/ 1562 h 57150"/>
                <a:gd name="connsiteX15" fmla="*/ 54502 w 171450"/>
                <a:gd name="connsiteY15" fmla="*/ 933 h 57150"/>
                <a:gd name="connsiteX16" fmla="*/ 55150 w 171450"/>
                <a:gd name="connsiteY16" fmla="*/ 933 h 57150"/>
                <a:gd name="connsiteX17" fmla="*/ 56131 w 171450"/>
                <a:gd name="connsiteY17" fmla="*/ 333 h 57150"/>
                <a:gd name="connsiteX18" fmla="*/ 44710 w 171450"/>
                <a:gd name="connsiteY18" fmla="*/ 629 h 57150"/>
                <a:gd name="connsiteX19" fmla="*/ 44710 w 171450"/>
                <a:gd name="connsiteY19" fmla="*/ 629 h 57150"/>
                <a:gd name="connsiteX20" fmla="*/ 48949 w 171450"/>
                <a:gd name="connsiteY20" fmla="*/ 2477 h 57150"/>
                <a:gd name="connsiteX21" fmla="*/ 47311 w 171450"/>
                <a:gd name="connsiteY21" fmla="*/ 2477 h 57150"/>
                <a:gd name="connsiteX22" fmla="*/ 49197 w 171450"/>
                <a:gd name="connsiteY22" fmla="*/ 1381 h 57150"/>
                <a:gd name="connsiteX23" fmla="*/ 49282 w 171450"/>
                <a:gd name="connsiteY23" fmla="*/ 2477 h 57150"/>
                <a:gd name="connsiteX24" fmla="*/ 48949 w 171450"/>
                <a:gd name="connsiteY24" fmla="*/ 2477 h 57150"/>
                <a:gd name="connsiteX25" fmla="*/ 48949 w 171450"/>
                <a:gd name="connsiteY25" fmla="*/ 2477 h 57150"/>
                <a:gd name="connsiteX26" fmla="*/ 73743 w 171450"/>
                <a:gd name="connsiteY26" fmla="*/ 924 h 57150"/>
                <a:gd name="connsiteX27" fmla="*/ 74752 w 171450"/>
                <a:gd name="connsiteY27" fmla="*/ 610 h 57150"/>
                <a:gd name="connsiteX28" fmla="*/ 74400 w 171450"/>
                <a:gd name="connsiteY28" fmla="*/ 10 h 57150"/>
                <a:gd name="connsiteX29" fmla="*/ 68847 w 171450"/>
                <a:gd name="connsiteY29" fmla="*/ 324 h 57150"/>
                <a:gd name="connsiteX30" fmla="*/ 71476 w 171450"/>
                <a:gd name="connsiteY30" fmla="*/ 324 h 57150"/>
                <a:gd name="connsiteX31" fmla="*/ 71114 w 171450"/>
                <a:gd name="connsiteY31" fmla="*/ 924 h 57150"/>
                <a:gd name="connsiteX32" fmla="*/ 73743 w 171450"/>
                <a:gd name="connsiteY32" fmla="*/ 924 h 57150"/>
                <a:gd name="connsiteX33" fmla="*/ 73743 w 171450"/>
                <a:gd name="connsiteY33" fmla="*/ 924 h 57150"/>
                <a:gd name="connsiteX34" fmla="*/ 76038 w 171450"/>
                <a:gd name="connsiteY34" fmla="*/ 1238 h 57150"/>
                <a:gd name="connsiteX35" fmla="*/ 75390 w 171450"/>
                <a:gd name="connsiteY35" fmla="*/ 1238 h 57150"/>
                <a:gd name="connsiteX36" fmla="*/ 76086 w 171450"/>
                <a:gd name="connsiteY36" fmla="*/ 695 h 57150"/>
                <a:gd name="connsiteX37" fmla="*/ 75067 w 171450"/>
                <a:gd name="connsiteY37" fmla="*/ 914 h 57150"/>
                <a:gd name="connsiteX38" fmla="*/ 73752 w 171450"/>
                <a:gd name="connsiteY38" fmla="*/ 914 h 57150"/>
                <a:gd name="connsiteX39" fmla="*/ 74762 w 171450"/>
                <a:gd name="connsiteY39" fmla="*/ 600 h 57150"/>
                <a:gd name="connsiteX40" fmla="*/ 74409 w 171450"/>
                <a:gd name="connsiteY40" fmla="*/ 0 h 57150"/>
                <a:gd name="connsiteX41" fmla="*/ 76352 w 171450"/>
                <a:gd name="connsiteY41" fmla="*/ 362 h 57150"/>
                <a:gd name="connsiteX42" fmla="*/ 76352 w 171450"/>
                <a:gd name="connsiteY42" fmla="*/ 924 h 57150"/>
                <a:gd name="connsiteX43" fmla="*/ 76352 w 171450"/>
                <a:gd name="connsiteY43" fmla="*/ 1238 h 57150"/>
                <a:gd name="connsiteX44" fmla="*/ 76038 w 171450"/>
                <a:gd name="connsiteY44" fmla="*/ 1238 h 57150"/>
                <a:gd name="connsiteX45" fmla="*/ 76038 w 171450"/>
                <a:gd name="connsiteY45" fmla="*/ 1238 h 57150"/>
                <a:gd name="connsiteX46" fmla="*/ 75057 w 171450"/>
                <a:gd name="connsiteY46" fmla="*/ 924 h 57150"/>
                <a:gd name="connsiteX47" fmla="*/ 75057 w 171450"/>
                <a:gd name="connsiteY47" fmla="*/ 1581 h 57150"/>
                <a:gd name="connsiteX48" fmla="*/ 76029 w 171450"/>
                <a:gd name="connsiteY48" fmla="*/ 1238 h 57150"/>
                <a:gd name="connsiteX49" fmla="*/ 75381 w 171450"/>
                <a:gd name="connsiteY49" fmla="*/ 1238 h 57150"/>
                <a:gd name="connsiteX50" fmla="*/ 76076 w 171450"/>
                <a:gd name="connsiteY50" fmla="*/ 695 h 57150"/>
                <a:gd name="connsiteX51" fmla="*/ 75057 w 171450"/>
                <a:gd name="connsiteY51" fmla="*/ 924 h 57150"/>
                <a:gd name="connsiteX52" fmla="*/ 75057 w 171450"/>
                <a:gd name="connsiteY52" fmla="*/ 924 h 57150"/>
                <a:gd name="connsiteX53" fmla="*/ 76352 w 171450"/>
                <a:gd name="connsiteY53" fmla="*/ 924 h 57150"/>
                <a:gd name="connsiteX54" fmla="*/ 76352 w 171450"/>
                <a:gd name="connsiteY54" fmla="*/ 1238 h 57150"/>
                <a:gd name="connsiteX55" fmla="*/ 77086 w 171450"/>
                <a:gd name="connsiteY55" fmla="*/ 1610 h 57150"/>
                <a:gd name="connsiteX56" fmla="*/ 76352 w 171450"/>
                <a:gd name="connsiteY56" fmla="*/ 2172 h 57150"/>
                <a:gd name="connsiteX57" fmla="*/ 76352 w 171450"/>
                <a:gd name="connsiteY57" fmla="*/ 2791 h 57150"/>
                <a:gd name="connsiteX58" fmla="*/ 76352 w 171450"/>
                <a:gd name="connsiteY58" fmla="*/ 3715 h 57150"/>
                <a:gd name="connsiteX59" fmla="*/ 76352 w 171450"/>
                <a:gd name="connsiteY59" fmla="*/ 4029 h 57150"/>
                <a:gd name="connsiteX60" fmla="*/ 76038 w 171450"/>
                <a:gd name="connsiteY60" fmla="*/ 4334 h 57150"/>
                <a:gd name="connsiteX61" fmla="*/ 76352 w 171450"/>
                <a:gd name="connsiteY61" fmla="*/ 4639 h 57150"/>
                <a:gd name="connsiteX62" fmla="*/ 76352 w 171450"/>
                <a:gd name="connsiteY62" fmla="*/ 4029 h 57150"/>
                <a:gd name="connsiteX63" fmla="*/ 76352 w 171450"/>
                <a:gd name="connsiteY63" fmla="*/ 3715 h 57150"/>
                <a:gd name="connsiteX64" fmla="*/ 76352 w 171450"/>
                <a:gd name="connsiteY64" fmla="*/ 2791 h 57150"/>
                <a:gd name="connsiteX65" fmla="*/ 76686 w 171450"/>
                <a:gd name="connsiteY65" fmla="*/ 2477 h 57150"/>
                <a:gd name="connsiteX66" fmla="*/ 77019 w 171450"/>
                <a:gd name="connsiteY66" fmla="*/ 2162 h 57150"/>
                <a:gd name="connsiteX67" fmla="*/ 77353 w 171450"/>
                <a:gd name="connsiteY67" fmla="*/ 2162 h 57150"/>
                <a:gd name="connsiteX68" fmla="*/ 77667 w 171450"/>
                <a:gd name="connsiteY68" fmla="*/ 1848 h 57150"/>
                <a:gd name="connsiteX69" fmla="*/ 80610 w 171450"/>
                <a:gd name="connsiteY69" fmla="*/ 562 h 57150"/>
                <a:gd name="connsiteX70" fmla="*/ 76352 w 171450"/>
                <a:gd name="connsiteY70" fmla="*/ 924 h 57150"/>
                <a:gd name="connsiteX71" fmla="*/ 76352 w 171450"/>
                <a:gd name="connsiteY71" fmla="*/ 924 h 57150"/>
                <a:gd name="connsiteX72" fmla="*/ 77657 w 171450"/>
                <a:gd name="connsiteY72" fmla="*/ 3705 h 57150"/>
                <a:gd name="connsiteX73" fmla="*/ 76676 w 171450"/>
                <a:gd name="connsiteY73" fmla="*/ 3400 h 57150"/>
                <a:gd name="connsiteX74" fmla="*/ 77657 w 171450"/>
                <a:gd name="connsiteY74" fmla="*/ 3705 h 57150"/>
                <a:gd name="connsiteX75" fmla="*/ 77657 w 171450"/>
                <a:gd name="connsiteY75" fmla="*/ 3705 h 57150"/>
                <a:gd name="connsiteX76" fmla="*/ 116491 w 171450"/>
                <a:gd name="connsiteY76" fmla="*/ 1553 h 57150"/>
                <a:gd name="connsiteX77" fmla="*/ 117148 w 171450"/>
                <a:gd name="connsiteY77" fmla="*/ 1553 h 57150"/>
                <a:gd name="connsiteX78" fmla="*/ 117148 w 171450"/>
                <a:gd name="connsiteY78" fmla="*/ 924 h 57150"/>
                <a:gd name="connsiteX79" fmla="*/ 116491 w 171450"/>
                <a:gd name="connsiteY79" fmla="*/ 924 h 57150"/>
                <a:gd name="connsiteX80" fmla="*/ 116491 w 171450"/>
                <a:gd name="connsiteY80" fmla="*/ 1553 h 57150"/>
                <a:gd name="connsiteX81" fmla="*/ 116491 w 171450"/>
                <a:gd name="connsiteY81" fmla="*/ 1553 h 57150"/>
                <a:gd name="connsiteX82" fmla="*/ 40796 w 171450"/>
                <a:gd name="connsiteY82" fmla="*/ 1238 h 57150"/>
                <a:gd name="connsiteX83" fmla="*/ 40796 w 171450"/>
                <a:gd name="connsiteY83" fmla="*/ 1848 h 57150"/>
                <a:gd name="connsiteX84" fmla="*/ 43396 w 171450"/>
                <a:gd name="connsiteY84" fmla="*/ 2162 h 57150"/>
                <a:gd name="connsiteX85" fmla="*/ 42748 w 171450"/>
                <a:gd name="connsiteY85" fmla="*/ 2162 h 57150"/>
                <a:gd name="connsiteX86" fmla="*/ 42748 w 171450"/>
                <a:gd name="connsiteY86" fmla="*/ 1553 h 57150"/>
                <a:gd name="connsiteX87" fmla="*/ 41443 w 171450"/>
                <a:gd name="connsiteY87" fmla="*/ 1553 h 57150"/>
                <a:gd name="connsiteX88" fmla="*/ 41443 w 171450"/>
                <a:gd name="connsiteY88" fmla="*/ 1238 h 57150"/>
                <a:gd name="connsiteX89" fmla="*/ 42748 w 171450"/>
                <a:gd name="connsiteY89" fmla="*/ 1238 h 57150"/>
                <a:gd name="connsiteX90" fmla="*/ 42748 w 171450"/>
                <a:gd name="connsiteY90" fmla="*/ 924 h 57150"/>
                <a:gd name="connsiteX91" fmla="*/ 41443 w 171450"/>
                <a:gd name="connsiteY91" fmla="*/ 924 h 57150"/>
                <a:gd name="connsiteX92" fmla="*/ 40796 w 171450"/>
                <a:gd name="connsiteY92" fmla="*/ 1238 h 57150"/>
                <a:gd name="connsiteX93" fmla="*/ 40796 w 171450"/>
                <a:gd name="connsiteY93" fmla="*/ 1238 h 57150"/>
                <a:gd name="connsiteX94" fmla="*/ 95612 w 171450"/>
                <a:gd name="connsiteY94" fmla="*/ 1553 h 57150"/>
                <a:gd name="connsiteX95" fmla="*/ 95612 w 171450"/>
                <a:gd name="connsiteY95" fmla="*/ 1857 h 57150"/>
                <a:gd name="connsiteX96" fmla="*/ 96593 w 171450"/>
                <a:gd name="connsiteY96" fmla="*/ 2172 h 57150"/>
                <a:gd name="connsiteX97" fmla="*/ 96260 w 171450"/>
                <a:gd name="connsiteY97" fmla="*/ 2477 h 57150"/>
                <a:gd name="connsiteX98" fmla="*/ 96593 w 171450"/>
                <a:gd name="connsiteY98" fmla="*/ 2162 h 57150"/>
                <a:gd name="connsiteX99" fmla="*/ 97241 w 171450"/>
                <a:gd name="connsiteY99" fmla="*/ 1848 h 57150"/>
                <a:gd name="connsiteX100" fmla="*/ 97888 w 171450"/>
                <a:gd name="connsiteY100" fmla="*/ 1848 h 57150"/>
                <a:gd name="connsiteX101" fmla="*/ 99860 w 171450"/>
                <a:gd name="connsiteY101" fmla="*/ 1848 h 57150"/>
                <a:gd name="connsiteX102" fmla="*/ 100193 w 171450"/>
                <a:gd name="connsiteY102" fmla="*/ 1238 h 57150"/>
                <a:gd name="connsiteX103" fmla="*/ 97250 w 171450"/>
                <a:gd name="connsiteY103" fmla="*/ 1238 h 57150"/>
                <a:gd name="connsiteX104" fmla="*/ 95612 w 171450"/>
                <a:gd name="connsiteY104" fmla="*/ 1553 h 57150"/>
                <a:gd name="connsiteX105" fmla="*/ 95612 w 171450"/>
                <a:gd name="connsiteY105" fmla="*/ 1553 h 57150"/>
                <a:gd name="connsiteX106" fmla="*/ 99860 w 171450"/>
                <a:gd name="connsiteY106" fmla="*/ 1857 h 57150"/>
                <a:gd name="connsiteX107" fmla="*/ 97888 w 171450"/>
                <a:gd name="connsiteY107" fmla="*/ 1857 h 57150"/>
                <a:gd name="connsiteX108" fmla="*/ 99860 w 171450"/>
                <a:gd name="connsiteY108" fmla="*/ 1857 h 57150"/>
                <a:gd name="connsiteX109" fmla="*/ 99860 w 171450"/>
                <a:gd name="connsiteY109" fmla="*/ 1857 h 57150"/>
                <a:gd name="connsiteX110" fmla="*/ 132807 w 171450"/>
                <a:gd name="connsiteY110" fmla="*/ 1553 h 57150"/>
                <a:gd name="connsiteX111" fmla="*/ 133455 w 171450"/>
                <a:gd name="connsiteY111" fmla="*/ 1857 h 57150"/>
                <a:gd name="connsiteX112" fmla="*/ 134112 w 171450"/>
                <a:gd name="connsiteY112" fmla="*/ 1857 h 57150"/>
                <a:gd name="connsiteX113" fmla="*/ 134445 w 171450"/>
                <a:gd name="connsiteY113" fmla="*/ 1553 h 57150"/>
                <a:gd name="connsiteX114" fmla="*/ 134112 w 171450"/>
                <a:gd name="connsiteY114" fmla="*/ 1238 h 57150"/>
                <a:gd name="connsiteX115" fmla="*/ 132474 w 171450"/>
                <a:gd name="connsiteY115" fmla="*/ 1238 h 57150"/>
                <a:gd name="connsiteX116" fmla="*/ 132474 w 171450"/>
                <a:gd name="connsiteY116" fmla="*/ 1553 h 57150"/>
                <a:gd name="connsiteX117" fmla="*/ 132807 w 171450"/>
                <a:gd name="connsiteY117" fmla="*/ 1553 h 57150"/>
                <a:gd name="connsiteX118" fmla="*/ 132807 w 171450"/>
                <a:gd name="connsiteY118" fmla="*/ 1553 h 57150"/>
                <a:gd name="connsiteX119" fmla="*/ 43396 w 171450"/>
                <a:gd name="connsiteY119" fmla="*/ 2162 h 57150"/>
                <a:gd name="connsiteX120" fmla="*/ 42748 w 171450"/>
                <a:gd name="connsiteY120" fmla="*/ 2162 h 57150"/>
                <a:gd name="connsiteX121" fmla="*/ 42748 w 171450"/>
                <a:gd name="connsiteY121" fmla="*/ 1553 h 57150"/>
                <a:gd name="connsiteX122" fmla="*/ 41443 w 171450"/>
                <a:gd name="connsiteY122" fmla="*/ 1553 h 57150"/>
                <a:gd name="connsiteX123" fmla="*/ 41443 w 171450"/>
                <a:gd name="connsiteY123" fmla="*/ 1238 h 57150"/>
                <a:gd name="connsiteX124" fmla="*/ 42748 w 171450"/>
                <a:gd name="connsiteY124" fmla="*/ 1238 h 57150"/>
                <a:gd name="connsiteX125" fmla="*/ 44710 w 171450"/>
                <a:gd name="connsiteY125" fmla="*/ 1553 h 57150"/>
                <a:gd name="connsiteX126" fmla="*/ 44710 w 171450"/>
                <a:gd name="connsiteY126" fmla="*/ 1857 h 57150"/>
                <a:gd name="connsiteX127" fmla="*/ 43729 w 171450"/>
                <a:gd name="connsiteY127" fmla="*/ 2172 h 57150"/>
                <a:gd name="connsiteX128" fmla="*/ 43396 w 171450"/>
                <a:gd name="connsiteY128" fmla="*/ 2172 h 57150"/>
                <a:gd name="connsiteX129" fmla="*/ 43396 w 171450"/>
                <a:gd name="connsiteY129" fmla="*/ 2162 h 57150"/>
                <a:gd name="connsiteX130" fmla="*/ 55140 w 171450"/>
                <a:gd name="connsiteY130" fmla="*/ 924 h 57150"/>
                <a:gd name="connsiteX131" fmla="*/ 56121 w 171450"/>
                <a:gd name="connsiteY131" fmla="*/ 324 h 57150"/>
                <a:gd name="connsiteX132" fmla="*/ 57112 w 171450"/>
                <a:gd name="connsiteY132" fmla="*/ 324 h 57150"/>
                <a:gd name="connsiteX133" fmla="*/ 56407 w 171450"/>
                <a:gd name="connsiteY133" fmla="*/ 848 h 57150"/>
                <a:gd name="connsiteX134" fmla="*/ 57436 w 171450"/>
                <a:gd name="connsiteY134" fmla="*/ 924 h 57150"/>
                <a:gd name="connsiteX135" fmla="*/ 59722 w 171450"/>
                <a:gd name="connsiteY135" fmla="*/ 629 h 57150"/>
                <a:gd name="connsiteX136" fmla="*/ 57436 w 171450"/>
                <a:gd name="connsiteY136" fmla="*/ 924 h 57150"/>
                <a:gd name="connsiteX137" fmla="*/ 55474 w 171450"/>
                <a:gd name="connsiteY137" fmla="*/ 1238 h 57150"/>
                <a:gd name="connsiteX138" fmla="*/ 55474 w 171450"/>
                <a:gd name="connsiteY138" fmla="*/ 1553 h 57150"/>
                <a:gd name="connsiteX139" fmla="*/ 55474 w 171450"/>
                <a:gd name="connsiteY139" fmla="*/ 1857 h 57150"/>
                <a:gd name="connsiteX140" fmla="*/ 53835 w 171450"/>
                <a:gd name="connsiteY140" fmla="*/ 2172 h 57150"/>
                <a:gd name="connsiteX141" fmla="*/ 53835 w 171450"/>
                <a:gd name="connsiteY141" fmla="*/ 1857 h 57150"/>
                <a:gd name="connsiteX142" fmla="*/ 55474 w 171450"/>
                <a:gd name="connsiteY142" fmla="*/ 1857 h 57150"/>
                <a:gd name="connsiteX143" fmla="*/ 55474 w 171450"/>
                <a:gd name="connsiteY143" fmla="*/ 1553 h 57150"/>
                <a:gd name="connsiteX144" fmla="*/ 54826 w 171450"/>
                <a:gd name="connsiteY144" fmla="*/ 1553 h 57150"/>
                <a:gd name="connsiteX145" fmla="*/ 54826 w 171450"/>
                <a:gd name="connsiteY145" fmla="*/ 1238 h 57150"/>
                <a:gd name="connsiteX146" fmla="*/ 55474 w 171450"/>
                <a:gd name="connsiteY146" fmla="*/ 1238 h 57150"/>
                <a:gd name="connsiteX147" fmla="*/ 55140 w 171450"/>
                <a:gd name="connsiteY147" fmla="*/ 924 h 57150"/>
                <a:gd name="connsiteX148" fmla="*/ 55140 w 171450"/>
                <a:gd name="connsiteY148" fmla="*/ 924 h 57150"/>
                <a:gd name="connsiteX149" fmla="*/ 95288 w 171450"/>
                <a:gd name="connsiteY149" fmla="*/ 2162 h 57150"/>
                <a:gd name="connsiteX150" fmla="*/ 95460 w 171450"/>
                <a:gd name="connsiteY150" fmla="*/ 2477 h 57150"/>
                <a:gd name="connsiteX151" fmla="*/ 95555 w 171450"/>
                <a:gd name="connsiteY151" fmla="*/ 2838 h 57150"/>
                <a:gd name="connsiteX152" fmla="*/ 95926 w 171450"/>
                <a:gd name="connsiteY152" fmla="*/ 2477 h 57150"/>
                <a:gd name="connsiteX153" fmla="*/ 95574 w 171450"/>
                <a:gd name="connsiteY153" fmla="*/ 3077 h 57150"/>
                <a:gd name="connsiteX154" fmla="*/ 94955 w 171450"/>
                <a:gd name="connsiteY154" fmla="*/ 3096 h 57150"/>
                <a:gd name="connsiteX155" fmla="*/ 95288 w 171450"/>
                <a:gd name="connsiteY155" fmla="*/ 2162 h 57150"/>
                <a:gd name="connsiteX156" fmla="*/ 94631 w 171450"/>
                <a:gd name="connsiteY156" fmla="*/ 2162 h 57150"/>
                <a:gd name="connsiteX157" fmla="*/ 93650 w 171450"/>
                <a:gd name="connsiteY157" fmla="*/ 2477 h 57150"/>
                <a:gd name="connsiteX158" fmla="*/ 93002 w 171450"/>
                <a:gd name="connsiteY158" fmla="*/ 2162 h 57150"/>
                <a:gd name="connsiteX159" fmla="*/ 94964 w 171450"/>
                <a:gd name="connsiteY159" fmla="*/ 1553 h 57150"/>
                <a:gd name="connsiteX160" fmla="*/ 95612 w 171450"/>
                <a:gd name="connsiteY160" fmla="*/ 1553 h 57150"/>
                <a:gd name="connsiteX161" fmla="*/ 95612 w 171450"/>
                <a:gd name="connsiteY161" fmla="*/ 1857 h 57150"/>
                <a:gd name="connsiteX162" fmla="*/ 95288 w 171450"/>
                <a:gd name="connsiteY162" fmla="*/ 2162 h 57150"/>
                <a:gd name="connsiteX163" fmla="*/ 95288 w 171450"/>
                <a:gd name="connsiteY163" fmla="*/ 2162 h 57150"/>
                <a:gd name="connsiteX164" fmla="*/ 95926 w 171450"/>
                <a:gd name="connsiteY164" fmla="*/ 2477 h 57150"/>
                <a:gd name="connsiteX165" fmla="*/ 95555 w 171450"/>
                <a:gd name="connsiteY165" fmla="*/ 2838 h 57150"/>
                <a:gd name="connsiteX166" fmla="*/ 95460 w 171450"/>
                <a:gd name="connsiteY166" fmla="*/ 2477 h 57150"/>
                <a:gd name="connsiteX167" fmla="*/ 95288 w 171450"/>
                <a:gd name="connsiteY167" fmla="*/ 2162 h 57150"/>
                <a:gd name="connsiteX168" fmla="*/ 95612 w 171450"/>
                <a:gd name="connsiteY168" fmla="*/ 1848 h 57150"/>
                <a:gd name="connsiteX169" fmla="*/ 96593 w 171450"/>
                <a:gd name="connsiteY169" fmla="*/ 2162 h 57150"/>
                <a:gd name="connsiteX170" fmla="*/ 96260 w 171450"/>
                <a:gd name="connsiteY170" fmla="*/ 2477 h 57150"/>
                <a:gd name="connsiteX171" fmla="*/ 95926 w 171450"/>
                <a:gd name="connsiteY171" fmla="*/ 2477 h 57150"/>
                <a:gd name="connsiteX172" fmla="*/ 95926 w 171450"/>
                <a:gd name="connsiteY172" fmla="*/ 2477 h 57150"/>
                <a:gd name="connsiteX173" fmla="*/ 134112 w 171450"/>
                <a:gd name="connsiteY173" fmla="*/ 2162 h 57150"/>
                <a:gd name="connsiteX174" fmla="*/ 132798 w 171450"/>
                <a:gd name="connsiteY174" fmla="*/ 2162 h 57150"/>
                <a:gd name="connsiteX175" fmla="*/ 132798 w 171450"/>
                <a:gd name="connsiteY175" fmla="*/ 1553 h 57150"/>
                <a:gd name="connsiteX176" fmla="*/ 133445 w 171450"/>
                <a:gd name="connsiteY176" fmla="*/ 1857 h 57150"/>
                <a:gd name="connsiteX177" fmla="*/ 134102 w 171450"/>
                <a:gd name="connsiteY177" fmla="*/ 1857 h 57150"/>
                <a:gd name="connsiteX178" fmla="*/ 134102 w 171450"/>
                <a:gd name="connsiteY178" fmla="*/ 2162 h 57150"/>
                <a:gd name="connsiteX179" fmla="*/ 134112 w 171450"/>
                <a:gd name="connsiteY179" fmla="*/ 2162 h 57150"/>
                <a:gd name="connsiteX180" fmla="*/ 132474 w 171450"/>
                <a:gd name="connsiteY180" fmla="*/ 1553 h 57150"/>
                <a:gd name="connsiteX181" fmla="*/ 132474 w 171450"/>
                <a:gd name="connsiteY181" fmla="*/ 1238 h 57150"/>
                <a:gd name="connsiteX182" fmla="*/ 134112 w 171450"/>
                <a:gd name="connsiteY182" fmla="*/ 1238 h 57150"/>
                <a:gd name="connsiteX183" fmla="*/ 134445 w 171450"/>
                <a:gd name="connsiteY183" fmla="*/ 1553 h 57150"/>
                <a:gd name="connsiteX184" fmla="*/ 135417 w 171450"/>
                <a:gd name="connsiteY184" fmla="*/ 1553 h 57150"/>
                <a:gd name="connsiteX185" fmla="*/ 135417 w 171450"/>
                <a:gd name="connsiteY185" fmla="*/ 2162 h 57150"/>
                <a:gd name="connsiteX186" fmla="*/ 134112 w 171450"/>
                <a:gd name="connsiteY186" fmla="*/ 2162 h 57150"/>
                <a:gd name="connsiteX187" fmla="*/ 134112 w 171450"/>
                <a:gd name="connsiteY187" fmla="*/ 1848 h 57150"/>
                <a:gd name="connsiteX188" fmla="*/ 134445 w 171450"/>
                <a:gd name="connsiteY188" fmla="*/ 1543 h 57150"/>
                <a:gd name="connsiteX189" fmla="*/ 134112 w 171450"/>
                <a:gd name="connsiteY189" fmla="*/ 1229 h 57150"/>
                <a:gd name="connsiteX190" fmla="*/ 132474 w 171450"/>
                <a:gd name="connsiteY190" fmla="*/ 1229 h 57150"/>
                <a:gd name="connsiteX191" fmla="*/ 132474 w 171450"/>
                <a:gd name="connsiteY191" fmla="*/ 1553 h 57150"/>
                <a:gd name="connsiteX192" fmla="*/ 132474 w 171450"/>
                <a:gd name="connsiteY192" fmla="*/ 1553 h 57150"/>
                <a:gd name="connsiteX193" fmla="*/ 136722 w 171450"/>
                <a:gd name="connsiteY193" fmla="*/ 2477 h 57150"/>
                <a:gd name="connsiteX194" fmla="*/ 137703 w 171450"/>
                <a:gd name="connsiteY194" fmla="*/ 2477 h 57150"/>
                <a:gd name="connsiteX195" fmla="*/ 137703 w 171450"/>
                <a:gd name="connsiteY195" fmla="*/ 1848 h 57150"/>
                <a:gd name="connsiteX196" fmla="*/ 135750 w 171450"/>
                <a:gd name="connsiteY196" fmla="*/ 2477 h 57150"/>
                <a:gd name="connsiteX197" fmla="*/ 136722 w 171450"/>
                <a:gd name="connsiteY197" fmla="*/ 2477 h 57150"/>
                <a:gd name="connsiteX198" fmla="*/ 136722 w 171450"/>
                <a:gd name="connsiteY198" fmla="*/ 2477 h 57150"/>
                <a:gd name="connsiteX199" fmla="*/ 37528 w 171450"/>
                <a:gd name="connsiteY199" fmla="*/ 2477 h 57150"/>
                <a:gd name="connsiteX200" fmla="*/ 38824 w 171450"/>
                <a:gd name="connsiteY200" fmla="*/ 2477 h 57150"/>
                <a:gd name="connsiteX201" fmla="*/ 38814 w 171450"/>
                <a:gd name="connsiteY201" fmla="*/ 2210 h 57150"/>
                <a:gd name="connsiteX202" fmla="*/ 36862 w 171450"/>
                <a:gd name="connsiteY202" fmla="*/ 1848 h 57150"/>
                <a:gd name="connsiteX203" fmla="*/ 37528 w 171450"/>
                <a:gd name="connsiteY203" fmla="*/ 2477 h 57150"/>
                <a:gd name="connsiteX204" fmla="*/ 37528 w 171450"/>
                <a:gd name="connsiteY204" fmla="*/ 2477 h 57150"/>
                <a:gd name="connsiteX205" fmla="*/ 44710 w 171450"/>
                <a:gd name="connsiteY205" fmla="*/ 1553 h 57150"/>
                <a:gd name="connsiteX206" fmla="*/ 45349 w 171450"/>
                <a:gd name="connsiteY206" fmla="*/ 1305 h 57150"/>
                <a:gd name="connsiteX207" fmla="*/ 43672 w 171450"/>
                <a:gd name="connsiteY207" fmla="*/ 886 h 57150"/>
                <a:gd name="connsiteX208" fmla="*/ 44063 w 171450"/>
                <a:gd name="connsiteY208" fmla="*/ 629 h 57150"/>
                <a:gd name="connsiteX209" fmla="*/ 46015 w 171450"/>
                <a:gd name="connsiteY209" fmla="*/ 1229 h 57150"/>
                <a:gd name="connsiteX210" fmla="*/ 47006 w 171450"/>
                <a:gd name="connsiteY210" fmla="*/ 933 h 57150"/>
                <a:gd name="connsiteX211" fmla="*/ 47720 w 171450"/>
                <a:gd name="connsiteY211" fmla="*/ 1467 h 57150"/>
                <a:gd name="connsiteX212" fmla="*/ 46034 w 171450"/>
                <a:gd name="connsiteY212" fmla="*/ 1562 h 57150"/>
                <a:gd name="connsiteX213" fmla="*/ 47063 w 171450"/>
                <a:gd name="connsiteY213" fmla="*/ 2048 h 57150"/>
                <a:gd name="connsiteX214" fmla="*/ 46034 w 171450"/>
                <a:gd name="connsiteY214" fmla="*/ 2181 h 57150"/>
                <a:gd name="connsiteX215" fmla="*/ 46396 w 171450"/>
                <a:gd name="connsiteY215" fmla="*/ 2781 h 57150"/>
                <a:gd name="connsiteX216" fmla="*/ 45377 w 171450"/>
                <a:gd name="connsiteY216" fmla="*/ 2800 h 57150"/>
                <a:gd name="connsiteX217" fmla="*/ 45377 w 171450"/>
                <a:gd name="connsiteY217" fmla="*/ 2181 h 57150"/>
                <a:gd name="connsiteX218" fmla="*/ 44729 w 171450"/>
                <a:gd name="connsiteY218" fmla="*/ 1867 h 57150"/>
                <a:gd name="connsiteX219" fmla="*/ 44729 w 171450"/>
                <a:gd name="connsiteY219" fmla="*/ 1553 h 57150"/>
                <a:gd name="connsiteX220" fmla="*/ 44710 w 171450"/>
                <a:gd name="connsiteY220" fmla="*/ 1553 h 57150"/>
                <a:gd name="connsiteX221" fmla="*/ 44710 w 171450"/>
                <a:gd name="connsiteY221" fmla="*/ 2477 h 57150"/>
                <a:gd name="connsiteX222" fmla="*/ 44710 w 171450"/>
                <a:gd name="connsiteY222" fmla="*/ 2162 h 57150"/>
                <a:gd name="connsiteX223" fmla="*/ 44710 w 171450"/>
                <a:gd name="connsiteY223" fmla="*/ 2477 h 57150"/>
                <a:gd name="connsiteX224" fmla="*/ 44710 w 171450"/>
                <a:gd name="connsiteY224" fmla="*/ 2477 h 57150"/>
                <a:gd name="connsiteX225" fmla="*/ 52207 w 171450"/>
                <a:gd name="connsiteY225" fmla="*/ 2477 h 57150"/>
                <a:gd name="connsiteX226" fmla="*/ 52207 w 171450"/>
                <a:gd name="connsiteY226" fmla="*/ 2162 h 57150"/>
                <a:gd name="connsiteX227" fmla="*/ 52207 w 171450"/>
                <a:gd name="connsiteY227" fmla="*/ 2477 h 57150"/>
                <a:gd name="connsiteX228" fmla="*/ 52207 w 171450"/>
                <a:gd name="connsiteY228" fmla="*/ 2477 h 57150"/>
                <a:gd name="connsiteX229" fmla="*/ 32299 w 171450"/>
                <a:gd name="connsiteY229" fmla="*/ 2781 h 57150"/>
                <a:gd name="connsiteX230" fmla="*/ 33928 w 171450"/>
                <a:gd name="connsiteY230" fmla="*/ 2162 h 57150"/>
                <a:gd name="connsiteX231" fmla="*/ 32299 w 171450"/>
                <a:gd name="connsiteY231" fmla="*/ 2781 h 57150"/>
                <a:gd name="connsiteX232" fmla="*/ 32299 w 171450"/>
                <a:gd name="connsiteY232" fmla="*/ 2781 h 57150"/>
                <a:gd name="connsiteX233" fmla="*/ 43729 w 171450"/>
                <a:gd name="connsiteY233" fmla="*/ 2162 h 57150"/>
                <a:gd name="connsiteX234" fmla="*/ 44005 w 171450"/>
                <a:gd name="connsiteY234" fmla="*/ 2524 h 57150"/>
                <a:gd name="connsiteX235" fmla="*/ 44710 w 171450"/>
                <a:gd name="connsiteY235" fmla="*/ 2162 h 57150"/>
                <a:gd name="connsiteX236" fmla="*/ 44710 w 171450"/>
                <a:gd name="connsiteY236" fmla="*/ 2477 h 57150"/>
                <a:gd name="connsiteX237" fmla="*/ 44005 w 171450"/>
                <a:gd name="connsiteY237" fmla="*/ 3000 h 57150"/>
                <a:gd name="connsiteX238" fmla="*/ 44710 w 171450"/>
                <a:gd name="connsiteY238" fmla="*/ 3096 h 57150"/>
                <a:gd name="connsiteX239" fmla="*/ 45358 w 171450"/>
                <a:gd name="connsiteY239" fmla="*/ 2781 h 57150"/>
                <a:gd name="connsiteX240" fmla="*/ 45358 w 171450"/>
                <a:gd name="connsiteY240" fmla="*/ 2162 h 57150"/>
                <a:gd name="connsiteX241" fmla="*/ 44710 w 171450"/>
                <a:gd name="connsiteY241" fmla="*/ 1848 h 57150"/>
                <a:gd name="connsiteX242" fmla="*/ 43729 w 171450"/>
                <a:gd name="connsiteY242" fmla="*/ 2162 h 57150"/>
                <a:gd name="connsiteX243" fmla="*/ 43729 w 171450"/>
                <a:gd name="connsiteY243" fmla="*/ 2162 h 57150"/>
                <a:gd name="connsiteX244" fmla="*/ 97241 w 171450"/>
                <a:gd name="connsiteY244" fmla="*/ 2781 h 57150"/>
                <a:gd name="connsiteX245" fmla="*/ 97241 w 171450"/>
                <a:gd name="connsiteY245" fmla="*/ 2162 h 57150"/>
                <a:gd name="connsiteX246" fmla="*/ 98879 w 171450"/>
                <a:gd name="connsiteY246" fmla="*/ 2781 h 57150"/>
                <a:gd name="connsiteX247" fmla="*/ 97241 w 171450"/>
                <a:gd name="connsiteY247" fmla="*/ 2781 h 57150"/>
                <a:gd name="connsiteX248" fmla="*/ 97241 w 171450"/>
                <a:gd name="connsiteY248" fmla="*/ 2781 h 57150"/>
                <a:gd name="connsiteX249" fmla="*/ 45358 w 171450"/>
                <a:gd name="connsiteY249" fmla="*/ 2781 h 57150"/>
                <a:gd name="connsiteX250" fmla="*/ 46377 w 171450"/>
                <a:gd name="connsiteY250" fmla="*/ 2762 h 57150"/>
                <a:gd name="connsiteX251" fmla="*/ 46015 w 171450"/>
                <a:gd name="connsiteY251" fmla="*/ 2162 h 57150"/>
                <a:gd name="connsiteX252" fmla="*/ 47044 w 171450"/>
                <a:gd name="connsiteY252" fmla="*/ 2029 h 57150"/>
                <a:gd name="connsiteX253" fmla="*/ 46015 w 171450"/>
                <a:gd name="connsiteY253" fmla="*/ 1543 h 57150"/>
                <a:gd name="connsiteX254" fmla="*/ 47701 w 171450"/>
                <a:gd name="connsiteY254" fmla="*/ 1448 h 57150"/>
                <a:gd name="connsiteX255" fmla="*/ 46987 w 171450"/>
                <a:gd name="connsiteY255" fmla="*/ 914 h 57150"/>
                <a:gd name="connsiteX256" fmla="*/ 49978 w 171450"/>
                <a:gd name="connsiteY256" fmla="*/ 1000 h 57150"/>
                <a:gd name="connsiteX257" fmla="*/ 49273 w 171450"/>
                <a:gd name="connsiteY257" fmla="*/ 1543 h 57150"/>
                <a:gd name="connsiteX258" fmla="*/ 50892 w 171450"/>
                <a:gd name="connsiteY258" fmla="*/ 1543 h 57150"/>
                <a:gd name="connsiteX259" fmla="*/ 50892 w 171450"/>
                <a:gd name="connsiteY259" fmla="*/ 1848 h 57150"/>
                <a:gd name="connsiteX260" fmla="*/ 49882 w 171450"/>
                <a:gd name="connsiteY260" fmla="*/ 1857 h 57150"/>
                <a:gd name="connsiteX261" fmla="*/ 50254 w 171450"/>
                <a:gd name="connsiteY261" fmla="*/ 2477 h 57150"/>
                <a:gd name="connsiteX262" fmla="*/ 49273 w 171450"/>
                <a:gd name="connsiteY262" fmla="*/ 2477 h 57150"/>
                <a:gd name="connsiteX263" fmla="*/ 49197 w 171450"/>
                <a:gd name="connsiteY263" fmla="*/ 1381 h 57150"/>
                <a:gd name="connsiteX264" fmla="*/ 47311 w 171450"/>
                <a:gd name="connsiteY264" fmla="*/ 2477 h 57150"/>
                <a:gd name="connsiteX265" fmla="*/ 48949 w 171450"/>
                <a:gd name="connsiteY265" fmla="*/ 2477 h 57150"/>
                <a:gd name="connsiteX266" fmla="*/ 48625 w 171450"/>
                <a:gd name="connsiteY266" fmla="*/ 3096 h 57150"/>
                <a:gd name="connsiteX267" fmla="*/ 44710 w 171450"/>
                <a:gd name="connsiteY267" fmla="*/ 3096 h 57150"/>
                <a:gd name="connsiteX268" fmla="*/ 45358 w 171450"/>
                <a:gd name="connsiteY268" fmla="*/ 2781 h 57150"/>
                <a:gd name="connsiteX269" fmla="*/ 45358 w 171450"/>
                <a:gd name="connsiteY269" fmla="*/ 2781 h 57150"/>
                <a:gd name="connsiteX270" fmla="*/ 58407 w 171450"/>
                <a:gd name="connsiteY270" fmla="*/ 3400 h 57150"/>
                <a:gd name="connsiteX271" fmla="*/ 55140 w 171450"/>
                <a:gd name="connsiteY271" fmla="*/ 3096 h 57150"/>
                <a:gd name="connsiteX272" fmla="*/ 55140 w 171450"/>
                <a:gd name="connsiteY272" fmla="*/ 2477 h 57150"/>
                <a:gd name="connsiteX273" fmla="*/ 53188 w 171450"/>
                <a:gd name="connsiteY273" fmla="*/ 2477 h 57150"/>
                <a:gd name="connsiteX274" fmla="*/ 58407 w 171450"/>
                <a:gd name="connsiteY274" fmla="*/ 3400 h 57150"/>
                <a:gd name="connsiteX275" fmla="*/ 58407 w 171450"/>
                <a:gd name="connsiteY275" fmla="*/ 3400 h 57150"/>
                <a:gd name="connsiteX276" fmla="*/ 94631 w 171450"/>
                <a:gd name="connsiteY276" fmla="*/ 3096 h 57150"/>
                <a:gd name="connsiteX277" fmla="*/ 94964 w 171450"/>
                <a:gd name="connsiteY277" fmla="*/ 3096 h 57150"/>
                <a:gd name="connsiteX278" fmla="*/ 95288 w 171450"/>
                <a:gd name="connsiteY278" fmla="*/ 2162 h 57150"/>
                <a:gd name="connsiteX279" fmla="*/ 94631 w 171450"/>
                <a:gd name="connsiteY279" fmla="*/ 2162 h 57150"/>
                <a:gd name="connsiteX280" fmla="*/ 94278 w 171450"/>
                <a:gd name="connsiteY280" fmla="*/ 2762 h 57150"/>
                <a:gd name="connsiteX281" fmla="*/ 94631 w 171450"/>
                <a:gd name="connsiteY281" fmla="*/ 3096 h 57150"/>
                <a:gd name="connsiteX282" fmla="*/ 94631 w 171450"/>
                <a:gd name="connsiteY282" fmla="*/ 3096 h 57150"/>
                <a:gd name="connsiteX283" fmla="*/ 136722 w 171450"/>
                <a:gd name="connsiteY283" fmla="*/ 2477 h 57150"/>
                <a:gd name="connsiteX284" fmla="*/ 137703 w 171450"/>
                <a:gd name="connsiteY284" fmla="*/ 2477 h 57150"/>
                <a:gd name="connsiteX285" fmla="*/ 137703 w 171450"/>
                <a:gd name="connsiteY285" fmla="*/ 1848 h 57150"/>
                <a:gd name="connsiteX286" fmla="*/ 138036 w 171450"/>
                <a:gd name="connsiteY286" fmla="*/ 2781 h 57150"/>
                <a:gd name="connsiteX287" fmla="*/ 138370 w 171450"/>
                <a:gd name="connsiteY287" fmla="*/ 2781 h 57150"/>
                <a:gd name="connsiteX288" fmla="*/ 139017 w 171450"/>
                <a:gd name="connsiteY288" fmla="*/ 2781 h 57150"/>
                <a:gd name="connsiteX289" fmla="*/ 139017 w 171450"/>
                <a:gd name="connsiteY289" fmla="*/ 3096 h 57150"/>
                <a:gd name="connsiteX290" fmla="*/ 138036 w 171450"/>
                <a:gd name="connsiteY290" fmla="*/ 2781 h 57150"/>
                <a:gd name="connsiteX291" fmla="*/ 136731 w 171450"/>
                <a:gd name="connsiteY291" fmla="*/ 2781 h 57150"/>
                <a:gd name="connsiteX292" fmla="*/ 136731 w 171450"/>
                <a:gd name="connsiteY292" fmla="*/ 2477 h 57150"/>
                <a:gd name="connsiteX293" fmla="*/ 136722 w 171450"/>
                <a:gd name="connsiteY293" fmla="*/ 2477 h 57150"/>
                <a:gd name="connsiteX294" fmla="*/ 29366 w 171450"/>
                <a:gd name="connsiteY294" fmla="*/ 3400 h 57150"/>
                <a:gd name="connsiteX295" fmla="*/ 30737 w 171450"/>
                <a:gd name="connsiteY295" fmla="*/ 3048 h 57150"/>
                <a:gd name="connsiteX296" fmla="*/ 30347 w 171450"/>
                <a:gd name="connsiteY296" fmla="*/ 2781 h 57150"/>
                <a:gd name="connsiteX297" fmla="*/ 28708 w 171450"/>
                <a:gd name="connsiteY297" fmla="*/ 2762 h 57150"/>
                <a:gd name="connsiteX298" fmla="*/ 27737 w 171450"/>
                <a:gd name="connsiteY298" fmla="*/ 3400 h 57150"/>
                <a:gd name="connsiteX299" fmla="*/ 29366 w 171450"/>
                <a:gd name="connsiteY299" fmla="*/ 3400 h 57150"/>
                <a:gd name="connsiteX300" fmla="*/ 29366 w 171450"/>
                <a:gd name="connsiteY300" fmla="*/ 3400 h 57150"/>
                <a:gd name="connsiteX301" fmla="*/ 38824 w 171450"/>
                <a:gd name="connsiteY301" fmla="*/ 3705 h 57150"/>
                <a:gd name="connsiteX302" fmla="*/ 39481 w 171450"/>
                <a:gd name="connsiteY302" fmla="*/ 3705 h 57150"/>
                <a:gd name="connsiteX303" fmla="*/ 39481 w 171450"/>
                <a:gd name="connsiteY303" fmla="*/ 3096 h 57150"/>
                <a:gd name="connsiteX304" fmla="*/ 39157 w 171450"/>
                <a:gd name="connsiteY304" fmla="*/ 3096 h 57150"/>
                <a:gd name="connsiteX305" fmla="*/ 38824 w 171450"/>
                <a:gd name="connsiteY305" fmla="*/ 3705 h 57150"/>
                <a:gd name="connsiteX306" fmla="*/ 38824 w 171450"/>
                <a:gd name="connsiteY306" fmla="*/ 3705 h 57150"/>
                <a:gd name="connsiteX307" fmla="*/ 114852 w 171450"/>
                <a:gd name="connsiteY307" fmla="*/ 3705 h 57150"/>
                <a:gd name="connsiteX308" fmla="*/ 114529 w 171450"/>
                <a:gd name="connsiteY308" fmla="*/ 4020 h 57150"/>
                <a:gd name="connsiteX309" fmla="*/ 114195 w 171450"/>
                <a:gd name="connsiteY309" fmla="*/ 4324 h 57150"/>
                <a:gd name="connsiteX310" fmla="*/ 114529 w 171450"/>
                <a:gd name="connsiteY310" fmla="*/ 4020 h 57150"/>
                <a:gd name="connsiteX311" fmla="*/ 114852 w 171450"/>
                <a:gd name="connsiteY311" fmla="*/ 3705 h 57150"/>
                <a:gd name="connsiteX312" fmla="*/ 115843 w 171450"/>
                <a:gd name="connsiteY312" fmla="*/ 4020 h 57150"/>
                <a:gd name="connsiteX313" fmla="*/ 120406 w 171450"/>
                <a:gd name="connsiteY313" fmla="*/ 3400 h 57150"/>
                <a:gd name="connsiteX314" fmla="*/ 120386 w 171450"/>
                <a:gd name="connsiteY314" fmla="*/ 2705 h 57150"/>
                <a:gd name="connsiteX315" fmla="*/ 114852 w 171450"/>
                <a:gd name="connsiteY315" fmla="*/ 3705 h 57150"/>
                <a:gd name="connsiteX316" fmla="*/ 114852 w 171450"/>
                <a:gd name="connsiteY316" fmla="*/ 3705 h 57150"/>
                <a:gd name="connsiteX317" fmla="*/ 114852 w 171450"/>
                <a:gd name="connsiteY317" fmla="*/ 4639 h 57150"/>
                <a:gd name="connsiteX318" fmla="*/ 114529 w 171450"/>
                <a:gd name="connsiteY318" fmla="*/ 4639 h 57150"/>
                <a:gd name="connsiteX319" fmla="*/ 114852 w 171450"/>
                <a:gd name="connsiteY319" fmla="*/ 4334 h 57150"/>
                <a:gd name="connsiteX320" fmla="*/ 114852 w 171450"/>
                <a:gd name="connsiteY320" fmla="*/ 4639 h 57150"/>
                <a:gd name="connsiteX321" fmla="*/ 114852 w 171450"/>
                <a:gd name="connsiteY321" fmla="*/ 4639 h 57150"/>
                <a:gd name="connsiteX322" fmla="*/ 132807 w 171450"/>
                <a:gd name="connsiteY322" fmla="*/ 3400 h 57150"/>
                <a:gd name="connsiteX323" fmla="*/ 130197 w 171450"/>
                <a:gd name="connsiteY323" fmla="*/ 3705 h 57150"/>
                <a:gd name="connsiteX324" fmla="*/ 132807 w 171450"/>
                <a:gd name="connsiteY324" fmla="*/ 3400 h 57150"/>
                <a:gd name="connsiteX325" fmla="*/ 132807 w 171450"/>
                <a:gd name="connsiteY325" fmla="*/ 3400 h 57150"/>
                <a:gd name="connsiteX326" fmla="*/ 31985 w 171450"/>
                <a:gd name="connsiteY326" fmla="*/ 4029 h 57150"/>
                <a:gd name="connsiteX327" fmla="*/ 30690 w 171450"/>
                <a:gd name="connsiteY327" fmla="*/ 3677 h 57150"/>
                <a:gd name="connsiteX328" fmla="*/ 31337 w 171450"/>
                <a:gd name="connsiteY328" fmla="*/ 3105 h 57150"/>
                <a:gd name="connsiteX329" fmla="*/ 32956 w 171450"/>
                <a:gd name="connsiteY329" fmla="*/ 3410 h 57150"/>
                <a:gd name="connsiteX330" fmla="*/ 33938 w 171450"/>
                <a:gd name="connsiteY330" fmla="*/ 3410 h 57150"/>
                <a:gd name="connsiteX331" fmla="*/ 34214 w 171450"/>
                <a:gd name="connsiteY331" fmla="*/ 3058 h 57150"/>
                <a:gd name="connsiteX332" fmla="*/ 35242 w 171450"/>
                <a:gd name="connsiteY332" fmla="*/ 3410 h 57150"/>
                <a:gd name="connsiteX333" fmla="*/ 35566 w 171450"/>
                <a:gd name="connsiteY333" fmla="*/ 3677 h 57150"/>
                <a:gd name="connsiteX334" fmla="*/ 33938 w 171450"/>
                <a:gd name="connsiteY334" fmla="*/ 4029 h 57150"/>
                <a:gd name="connsiteX335" fmla="*/ 33280 w 171450"/>
                <a:gd name="connsiteY335" fmla="*/ 4029 h 57150"/>
                <a:gd name="connsiteX336" fmla="*/ 31985 w 171450"/>
                <a:gd name="connsiteY336" fmla="*/ 4029 h 57150"/>
                <a:gd name="connsiteX337" fmla="*/ 31985 w 171450"/>
                <a:gd name="connsiteY337" fmla="*/ 4029 h 57150"/>
                <a:gd name="connsiteX338" fmla="*/ 38510 w 171450"/>
                <a:gd name="connsiteY338" fmla="*/ 3705 h 57150"/>
                <a:gd name="connsiteX339" fmla="*/ 38510 w 171450"/>
                <a:gd name="connsiteY339" fmla="*/ 3096 h 57150"/>
                <a:gd name="connsiteX340" fmla="*/ 39157 w 171450"/>
                <a:gd name="connsiteY340" fmla="*/ 3096 h 57150"/>
                <a:gd name="connsiteX341" fmla="*/ 38824 w 171450"/>
                <a:gd name="connsiteY341" fmla="*/ 3705 h 57150"/>
                <a:gd name="connsiteX342" fmla="*/ 39481 w 171450"/>
                <a:gd name="connsiteY342" fmla="*/ 3705 h 57150"/>
                <a:gd name="connsiteX343" fmla="*/ 39481 w 171450"/>
                <a:gd name="connsiteY343" fmla="*/ 3096 h 57150"/>
                <a:gd name="connsiteX344" fmla="*/ 39481 w 171450"/>
                <a:gd name="connsiteY344" fmla="*/ 3705 h 57150"/>
                <a:gd name="connsiteX345" fmla="*/ 38824 w 171450"/>
                <a:gd name="connsiteY345" fmla="*/ 3705 h 57150"/>
                <a:gd name="connsiteX346" fmla="*/ 38510 w 171450"/>
                <a:gd name="connsiteY346" fmla="*/ 3705 h 57150"/>
                <a:gd name="connsiteX347" fmla="*/ 38510 w 171450"/>
                <a:gd name="connsiteY347" fmla="*/ 3705 h 57150"/>
                <a:gd name="connsiteX348" fmla="*/ 41129 w 171450"/>
                <a:gd name="connsiteY348" fmla="*/ 4029 h 57150"/>
                <a:gd name="connsiteX349" fmla="*/ 40472 w 171450"/>
                <a:gd name="connsiteY349" fmla="*/ 4029 h 57150"/>
                <a:gd name="connsiteX350" fmla="*/ 41167 w 171450"/>
                <a:gd name="connsiteY350" fmla="*/ 3134 h 57150"/>
                <a:gd name="connsiteX351" fmla="*/ 39805 w 171450"/>
                <a:gd name="connsiteY351" fmla="*/ 2477 h 57150"/>
                <a:gd name="connsiteX352" fmla="*/ 40796 w 171450"/>
                <a:gd name="connsiteY352" fmla="*/ 2162 h 57150"/>
                <a:gd name="connsiteX353" fmla="*/ 40796 w 171450"/>
                <a:gd name="connsiteY353" fmla="*/ 2781 h 57150"/>
                <a:gd name="connsiteX354" fmla="*/ 41777 w 171450"/>
                <a:gd name="connsiteY354" fmla="*/ 2781 h 57150"/>
                <a:gd name="connsiteX355" fmla="*/ 41443 w 171450"/>
                <a:gd name="connsiteY355" fmla="*/ 3400 h 57150"/>
                <a:gd name="connsiteX356" fmla="*/ 41777 w 171450"/>
                <a:gd name="connsiteY356" fmla="*/ 4020 h 57150"/>
                <a:gd name="connsiteX357" fmla="*/ 41129 w 171450"/>
                <a:gd name="connsiteY357" fmla="*/ 4020 h 57150"/>
                <a:gd name="connsiteX358" fmla="*/ 41129 w 171450"/>
                <a:gd name="connsiteY358" fmla="*/ 4029 h 57150"/>
                <a:gd name="connsiteX359" fmla="*/ 43082 w 171450"/>
                <a:gd name="connsiteY359" fmla="*/ 4029 h 57150"/>
                <a:gd name="connsiteX360" fmla="*/ 42091 w 171450"/>
                <a:gd name="connsiteY360" fmla="*/ 3105 h 57150"/>
                <a:gd name="connsiteX361" fmla="*/ 45682 w 171450"/>
                <a:gd name="connsiteY361" fmla="*/ 3677 h 57150"/>
                <a:gd name="connsiteX362" fmla="*/ 47968 w 171450"/>
                <a:gd name="connsiteY362" fmla="*/ 4029 h 57150"/>
                <a:gd name="connsiteX363" fmla="*/ 46330 w 171450"/>
                <a:gd name="connsiteY363" fmla="*/ 4029 h 57150"/>
                <a:gd name="connsiteX364" fmla="*/ 43082 w 171450"/>
                <a:gd name="connsiteY364" fmla="*/ 4029 h 57150"/>
                <a:gd name="connsiteX365" fmla="*/ 43082 w 171450"/>
                <a:gd name="connsiteY365" fmla="*/ 4029 h 57150"/>
                <a:gd name="connsiteX366" fmla="*/ 141618 w 171450"/>
                <a:gd name="connsiteY366" fmla="*/ 3400 h 57150"/>
                <a:gd name="connsiteX367" fmla="*/ 140960 w 171450"/>
                <a:gd name="connsiteY367" fmla="*/ 4020 h 57150"/>
                <a:gd name="connsiteX368" fmla="*/ 141989 w 171450"/>
                <a:gd name="connsiteY368" fmla="*/ 4010 h 57150"/>
                <a:gd name="connsiteX369" fmla="*/ 141618 w 171450"/>
                <a:gd name="connsiteY369" fmla="*/ 3400 h 57150"/>
                <a:gd name="connsiteX370" fmla="*/ 141618 w 171450"/>
                <a:gd name="connsiteY370" fmla="*/ 3096 h 57150"/>
                <a:gd name="connsiteX371" fmla="*/ 141284 w 171450"/>
                <a:gd name="connsiteY371" fmla="*/ 3096 h 57150"/>
                <a:gd name="connsiteX372" fmla="*/ 141618 w 171450"/>
                <a:gd name="connsiteY372" fmla="*/ 3400 h 57150"/>
                <a:gd name="connsiteX373" fmla="*/ 141618 w 171450"/>
                <a:gd name="connsiteY373" fmla="*/ 3400 h 57150"/>
                <a:gd name="connsiteX374" fmla="*/ 155972 w 171450"/>
                <a:gd name="connsiteY374" fmla="*/ 4029 h 57150"/>
                <a:gd name="connsiteX375" fmla="*/ 156305 w 171450"/>
                <a:gd name="connsiteY375" fmla="*/ 3410 h 57150"/>
                <a:gd name="connsiteX376" fmla="*/ 154029 w 171450"/>
                <a:gd name="connsiteY376" fmla="*/ 3410 h 57150"/>
                <a:gd name="connsiteX377" fmla="*/ 154029 w 171450"/>
                <a:gd name="connsiteY377" fmla="*/ 4029 h 57150"/>
                <a:gd name="connsiteX378" fmla="*/ 155972 w 171450"/>
                <a:gd name="connsiteY378" fmla="*/ 4029 h 57150"/>
                <a:gd name="connsiteX379" fmla="*/ 155972 w 171450"/>
                <a:gd name="connsiteY379" fmla="*/ 4029 h 57150"/>
                <a:gd name="connsiteX380" fmla="*/ 156305 w 171450"/>
                <a:gd name="connsiteY380" fmla="*/ 3410 h 57150"/>
                <a:gd name="connsiteX381" fmla="*/ 157620 w 171450"/>
                <a:gd name="connsiteY381" fmla="*/ 3410 h 57150"/>
                <a:gd name="connsiteX382" fmla="*/ 157620 w 171450"/>
                <a:gd name="connsiteY382" fmla="*/ 4029 h 57150"/>
                <a:gd name="connsiteX383" fmla="*/ 155972 w 171450"/>
                <a:gd name="connsiteY383" fmla="*/ 4029 h 57150"/>
                <a:gd name="connsiteX384" fmla="*/ 155972 w 171450"/>
                <a:gd name="connsiteY384" fmla="*/ 4029 h 57150"/>
                <a:gd name="connsiteX385" fmla="*/ 158915 w 171450"/>
                <a:gd name="connsiteY385" fmla="*/ 4029 h 57150"/>
                <a:gd name="connsiteX386" fmla="*/ 159896 w 171450"/>
                <a:gd name="connsiteY386" fmla="*/ 4029 h 57150"/>
                <a:gd name="connsiteX387" fmla="*/ 159896 w 171450"/>
                <a:gd name="connsiteY387" fmla="*/ 3715 h 57150"/>
                <a:gd name="connsiteX388" fmla="*/ 158915 w 171450"/>
                <a:gd name="connsiteY388" fmla="*/ 3715 h 57150"/>
                <a:gd name="connsiteX389" fmla="*/ 158915 w 171450"/>
                <a:gd name="connsiteY389" fmla="*/ 4029 h 57150"/>
                <a:gd name="connsiteX390" fmla="*/ 158915 w 171450"/>
                <a:gd name="connsiteY390" fmla="*/ 4029 h 57150"/>
                <a:gd name="connsiteX391" fmla="*/ 29366 w 171450"/>
                <a:gd name="connsiteY391" fmla="*/ 3400 h 57150"/>
                <a:gd name="connsiteX392" fmla="*/ 30737 w 171450"/>
                <a:gd name="connsiteY392" fmla="*/ 3048 h 57150"/>
                <a:gd name="connsiteX393" fmla="*/ 30347 w 171450"/>
                <a:gd name="connsiteY393" fmla="*/ 2781 h 57150"/>
                <a:gd name="connsiteX394" fmla="*/ 30985 w 171450"/>
                <a:gd name="connsiteY394" fmla="*/ 2429 h 57150"/>
                <a:gd name="connsiteX395" fmla="*/ 31337 w 171450"/>
                <a:gd name="connsiteY395" fmla="*/ 3096 h 57150"/>
                <a:gd name="connsiteX396" fmla="*/ 30690 w 171450"/>
                <a:gd name="connsiteY396" fmla="*/ 3667 h 57150"/>
                <a:gd name="connsiteX397" fmla="*/ 31985 w 171450"/>
                <a:gd name="connsiteY397" fmla="*/ 4020 h 57150"/>
                <a:gd name="connsiteX398" fmla="*/ 33280 w 171450"/>
                <a:gd name="connsiteY398" fmla="*/ 4020 h 57150"/>
                <a:gd name="connsiteX399" fmla="*/ 31985 w 171450"/>
                <a:gd name="connsiteY399" fmla="*/ 4020 h 57150"/>
                <a:gd name="connsiteX400" fmla="*/ 31004 w 171450"/>
                <a:gd name="connsiteY400" fmla="*/ 4020 h 57150"/>
                <a:gd name="connsiteX401" fmla="*/ 31652 w 171450"/>
                <a:gd name="connsiteY401" fmla="*/ 4629 h 57150"/>
                <a:gd name="connsiteX402" fmla="*/ 32956 w 171450"/>
                <a:gd name="connsiteY402" fmla="*/ 4934 h 57150"/>
                <a:gd name="connsiteX403" fmla="*/ 31652 w 171450"/>
                <a:gd name="connsiteY403" fmla="*/ 4629 h 57150"/>
                <a:gd name="connsiteX404" fmla="*/ 31004 w 171450"/>
                <a:gd name="connsiteY404" fmla="*/ 4629 h 57150"/>
                <a:gd name="connsiteX405" fmla="*/ 30347 w 171450"/>
                <a:gd name="connsiteY405" fmla="*/ 4324 h 57150"/>
                <a:gd name="connsiteX406" fmla="*/ 29699 w 171450"/>
                <a:gd name="connsiteY406" fmla="*/ 4324 h 57150"/>
                <a:gd name="connsiteX407" fmla="*/ 27422 w 171450"/>
                <a:gd name="connsiteY407" fmla="*/ 4324 h 57150"/>
                <a:gd name="connsiteX408" fmla="*/ 26756 w 171450"/>
                <a:gd name="connsiteY408" fmla="*/ 4629 h 57150"/>
                <a:gd name="connsiteX409" fmla="*/ 26441 w 171450"/>
                <a:gd name="connsiteY409" fmla="*/ 4934 h 57150"/>
                <a:gd name="connsiteX410" fmla="*/ 26441 w 171450"/>
                <a:gd name="connsiteY410" fmla="*/ 5248 h 57150"/>
                <a:gd name="connsiteX411" fmla="*/ 26441 w 171450"/>
                <a:gd name="connsiteY411" fmla="*/ 4934 h 57150"/>
                <a:gd name="connsiteX412" fmla="*/ 26756 w 171450"/>
                <a:gd name="connsiteY412" fmla="*/ 4629 h 57150"/>
                <a:gd name="connsiteX413" fmla="*/ 26756 w 171450"/>
                <a:gd name="connsiteY413" fmla="*/ 4020 h 57150"/>
                <a:gd name="connsiteX414" fmla="*/ 30023 w 171450"/>
                <a:gd name="connsiteY414" fmla="*/ 4020 h 57150"/>
                <a:gd name="connsiteX415" fmla="*/ 29366 w 171450"/>
                <a:gd name="connsiteY415" fmla="*/ 3400 h 57150"/>
                <a:gd name="connsiteX416" fmla="*/ 29366 w 171450"/>
                <a:gd name="connsiteY416" fmla="*/ 3400 h 57150"/>
                <a:gd name="connsiteX417" fmla="*/ 114538 w 171450"/>
                <a:gd name="connsiteY417" fmla="*/ 4029 h 57150"/>
                <a:gd name="connsiteX418" fmla="*/ 114862 w 171450"/>
                <a:gd name="connsiteY418" fmla="*/ 3715 h 57150"/>
                <a:gd name="connsiteX419" fmla="*/ 115853 w 171450"/>
                <a:gd name="connsiteY419" fmla="*/ 4029 h 57150"/>
                <a:gd name="connsiteX420" fmla="*/ 114862 w 171450"/>
                <a:gd name="connsiteY420" fmla="*/ 4334 h 57150"/>
                <a:gd name="connsiteX421" fmla="*/ 114538 w 171450"/>
                <a:gd name="connsiteY421" fmla="*/ 4639 h 57150"/>
                <a:gd name="connsiteX422" fmla="*/ 114205 w 171450"/>
                <a:gd name="connsiteY422" fmla="*/ 4944 h 57150"/>
                <a:gd name="connsiteX423" fmla="*/ 114205 w 171450"/>
                <a:gd name="connsiteY423" fmla="*/ 5258 h 57150"/>
                <a:gd name="connsiteX424" fmla="*/ 114567 w 171450"/>
                <a:gd name="connsiteY424" fmla="*/ 5858 h 57150"/>
                <a:gd name="connsiteX425" fmla="*/ 113557 w 171450"/>
                <a:gd name="connsiteY425" fmla="*/ 5867 h 57150"/>
                <a:gd name="connsiteX426" fmla="*/ 112976 w 171450"/>
                <a:gd name="connsiteY426" fmla="*/ 5191 h 57150"/>
                <a:gd name="connsiteX427" fmla="*/ 113224 w 171450"/>
                <a:gd name="connsiteY427" fmla="*/ 4629 h 57150"/>
                <a:gd name="connsiteX428" fmla="*/ 114205 w 171450"/>
                <a:gd name="connsiteY428" fmla="*/ 4324 h 57150"/>
                <a:gd name="connsiteX429" fmla="*/ 114538 w 171450"/>
                <a:gd name="connsiteY429" fmla="*/ 4029 h 57150"/>
                <a:gd name="connsiteX430" fmla="*/ 114538 w 171450"/>
                <a:gd name="connsiteY430" fmla="*/ 4029 h 57150"/>
                <a:gd name="connsiteX431" fmla="*/ 76352 w 171450"/>
                <a:gd name="connsiteY431" fmla="*/ 2781 h 57150"/>
                <a:gd name="connsiteX432" fmla="*/ 76686 w 171450"/>
                <a:gd name="connsiteY432" fmla="*/ 2477 h 57150"/>
                <a:gd name="connsiteX433" fmla="*/ 77019 w 171450"/>
                <a:gd name="connsiteY433" fmla="*/ 2477 h 57150"/>
                <a:gd name="connsiteX434" fmla="*/ 76686 w 171450"/>
                <a:gd name="connsiteY434" fmla="*/ 3400 h 57150"/>
                <a:gd name="connsiteX435" fmla="*/ 77667 w 171450"/>
                <a:gd name="connsiteY435" fmla="*/ 3705 h 57150"/>
                <a:gd name="connsiteX436" fmla="*/ 77353 w 171450"/>
                <a:gd name="connsiteY436" fmla="*/ 4324 h 57150"/>
                <a:gd name="connsiteX437" fmla="*/ 77019 w 171450"/>
                <a:gd name="connsiteY437" fmla="*/ 4629 h 57150"/>
                <a:gd name="connsiteX438" fmla="*/ 76038 w 171450"/>
                <a:gd name="connsiteY438" fmla="*/ 4934 h 57150"/>
                <a:gd name="connsiteX439" fmla="*/ 74714 w 171450"/>
                <a:gd name="connsiteY439" fmla="*/ 4934 h 57150"/>
                <a:gd name="connsiteX440" fmla="*/ 75390 w 171450"/>
                <a:gd name="connsiteY440" fmla="*/ 4324 h 57150"/>
                <a:gd name="connsiteX441" fmla="*/ 76038 w 171450"/>
                <a:gd name="connsiteY441" fmla="*/ 4324 h 57150"/>
                <a:gd name="connsiteX442" fmla="*/ 76352 w 171450"/>
                <a:gd name="connsiteY442" fmla="*/ 4629 h 57150"/>
                <a:gd name="connsiteX443" fmla="*/ 76352 w 171450"/>
                <a:gd name="connsiteY443" fmla="*/ 4020 h 57150"/>
                <a:gd name="connsiteX444" fmla="*/ 76352 w 171450"/>
                <a:gd name="connsiteY444" fmla="*/ 3705 h 57150"/>
                <a:gd name="connsiteX445" fmla="*/ 76352 w 171450"/>
                <a:gd name="connsiteY445" fmla="*/ 2781 h 57150"/>
                <a:gd name="connsiteX446" fmla="*/ 76352 w 171450"/>
                <a:gd name="connsiteY446" fmla="*/ 2781 h 57150"/>
                <a:gd name="connsiteX447" fmla="*/ 40796 w 171450"/>
                <a:gd name="connsiteY447" fmla="*/ 4944 h 57150"/>
                <a:gd name="connsiteX448" fmla="*/ 41129 w 171450"/>
                <a:gd name="connsiteY448" fmla="*/ 4944 h 57150"/>
                <a:gd name="connsiteX449" fmla="*/ 42748 w 171450"/>
                <a:gd name="connsiteY449" fmla="*/ 4334 h 57150"/>
                <a:gd name="connsiteX450" fmla="*/ 41129 w 171450"/>
                <a:gd name="connsiteY450" fmla="*/ 4334 h 57150"/>
                <a:gd name="connsiteX451" fmla="*/ 40796 w 171450"/>
                <a:gd name="connsiteY451" fmla="*/ 4944 h 57150"/>
                <a:gd name="connsiteX452" fmla="*/ 40796 w 171450"/>
                <a:gd name="connsiteY452" fmla="*/ 4944 h 57150"/>
                <a:gd name="connsiteX453" fmla="*/ 49921 w 171450"/>
                <a:gd name="connsiteY453" fmla="*/ 4639 h 57150"/>
                <a:gd name="connsiteX454" fmla="*/ 50254 w 171450"/>
                <a:gd name="connsiteY454" fmla="*/ 4944 h 57150"/>
                <a:gd name="connsiteX455" fmla="*/ 50568 w 171450"/>
                <a:gd name="connsiteY455" fmla="*/ 5258 h 57150"/>
                <a:gd name="connsiteX456" fmla="*/ 51225 w 171450"/>
                <a:gd name="connsiteY456" fmla="*/ 5572 h 57150"/>
                <a:gd name="connsiteX457" fmla="*/ 50568 w 171450"/>
                <a:gd name="connsiteY457" fmla="*/ 5258 h 57150"/>
                <a:gd name="connsiteX458" fmla="*/ 50254 w 171450"/>
                <a:gd name="connsiteY458" fmla="*/ 4944 h 57150"/>
                <a:gd name="connsiteX459" fmla="*/ 49921 w 171450"/>
                <a:gd name="connsiteY459" fmla="*/ 4639 h 57150"/>
                <a:gd name="connsiteX460" fmla="*/ 46653 w 171450"/>
                <a:gd name="connsiteY460" fmla="*/ 4334 h 57150"/>
                <a:gd name="connsiteX461" fmla="*/ 46653 w 171450"/>
                <a:gd name="connsiteY461" fmla="*/ 4639 h 57150"/>
                <a:gd name="connsiteX462" fmla="*/ 47644 w 171450"/>
                <a:gd name="connsiteY462" fmla="*/ 4639 h 57150"/>
                <a:gd name="connsiteX463" fmla="*/ 47644 w 171450"/>
                <a:gd name="connsiteY463" fmla="*/ 5258 h 57150"/>
                <a:gd name="connsiteX464" fmla="*/ 49273 w 171450"/>
                <a:gd name="connsiteY464" fmla="*/ 5258 h 57150"/>
                <a:gd name="connsiteX465" fmla="*/ 49273 w 171450"/>
                <a:gd name="connsiteY465" fmla="*/ 4639 h 57150"/>
                <a:gd name="connsiteX466" fmla="*/ 49921 w 171450"/>
                <a:gd name="connsiteY466" fmla="*/ 4639 h 57150"/>
                <a:gd name="connsiteX467" fmla="*/ 49921 w 171450"/>
                <a:gd name="connsiteY467" fmla="*/ 4639 h 57150"/>
                <a:gd name="connsiteX468" fmla="*/ 153695 w 171450"/>
                <a:gd name="connsiteY468" fmla="*/ 5572 h 57150"/>
                <a:gd name="connsiteX469" fmla="*/ 150428 w 171450"/>
                <a:gd name="connsiteY469" fmla="*/ 5791 h 57150"/>
                <a:gd name="connsiteX470" fmla="*/ 149066 w 171450"/>
                <a:gd name="connsiteY470" fmla="*/ 4715 h 57150"/>
                <a:gd name="connsiteX471" fmla="*/ 148666 w 171450"/>
                <a:gd name="connsiteY471" fmla="*/ 5363 h 57150"/>
                <a:gd name="connsiteX472" fmla="*/ 148476 w 171450"/>
                <a:gd name="connsiteY472" fmla="*/ 4639 h 57150"/>
                <a:gd name="connsiteX473" fmla="*/ 145866 w 171450"/>
                <a:gd name="connsiteY473" fmla="*/ 4944 h 57150"/>
                <a:gd name="connsiteX474" fmla="*/ 142294 w 171450"/>
                <a:gd name="connsiteY474" fmla="*/ 4715 h 57150"/>
                <a:gd name="connsiteX475" fmla="*/ 139017 w 171450"/>
                <a:gd name="connsiteY475" fmla="*/ 4582 h 57150"/>
                <a:gd name="connsiteX476" fmla="*/ 140970 w 171450"/>
                <a:gd name="connsiteY476" fmla="*/ 4020 h 57150"/>
                <a:gd name="connsiteX477" fmla="*/ 141999 w 171450"/>
                <a:gd name="connsiteY477" fmla="*/ 4010 h 57150"/>
                <a:gd name="connsiteX478" fmla="*/ 141618 w 171450"/>
                <a:gd name="connsiteY478" fmla="*/ 3400 h 57150"/>
                <a:gd name="connsiteX479" fmla="*/ 141618 w 171450"/>
                <a:gd name="connsiteY479" fmla="*/ 3096 h 57150"/>
                <a:gd name="connsiteX480" fmla="*/ 142246 w 171450"/>
                <a:gd name="connsiteY480" fmla="*/ 3419 h 57150"/>
                <a:gd name="connsiteX481" fmla="*/ 141970 w 171450"/>
                <a:gd name="connsiteY481" fmla="*/ 4324 h 57150"/>
                <a:gd name="connsiteX482" fmla="*/ 149457 w 171450"/>
                <a:gd name="connsiteY482" fmla="*/ 4448 h 57150"/>
                <a:gd name="connsiteX483" fmla="*/ 150305 w 171450"/>
                <a:gd name="connsiteY483" fmla="*/ 5648 h 57150"/>
                <a:gd name="connsiteX484" fmla="*/ 153695 w 171450"/>
                <a:gd name="connsiteY484" fmla="*/ 5572 h 57150"/>
                <a:gd name="connsiteX485" fmla="*/ 153695 w 171450"/>
                <a:gd name="connsiteY485" fmla="*/ 5572 h 57150"/>
                <a:gd name="connsiteX486" fmla="*/ 155667 w 171450"/>
                <a:gd name="connsiteY486" fmla="*/ 4944 h 57150"/>
                <a:gd name="connsiteX487" fmla="*/ 156982 w 171450"/>
                <a:gd name="connsiteY487" fmla="*/ 4915 h 57150"/>
                <a:gd name="connsiteX488" fmla="*/ 157610 w 171450"/>
                <a:gd name="connsiteY488" fmla="*/ 5258 h 57150"/>
                <a:gd name="connsiteX489" fmla="*/ 155667 w 171450"/>
                <a:gd name="connsiteY489" fmla="*/ 4324 h 57150"/>
                <a:gd name="connsiteX490" fmla="*/ 155667 w 171450"/>
                <a:gd name="connsiteY490" fmla="*/ 4944 h 57150"/>
                <a:gd name="connsiteX491" fmla="*/ 155667 w 171450"/>
                <a:gd name="connsiteY491" fmla="*/ 4944 h 57150"/>
                <a:gd name="connsiteX492" fmla="*/ 26746 w 171450"/>
                <a:gd name="connsiteY492" fmla="*/ 4639 h 57150"/>
                <a:gd name="connsiteX493" fmla="*/ 26432 w 171450"/>
                <a:gd name="connsiteY493" fmla="*/ 4944 h 57150"/>
                <a:gd name="connsiteX494" fmla="*/ 26432 w 171450"/>
                <a:gd name="connsiteY494" fmla="*/ 5258 h 57150"/>
                <a:gd name="connsiteX495" fmla="*/ 28384 w 171450"/>
                <a:gd name="connsiteY495" fmla="*/ 5572 h 57150"/>
                <a:gd name="connsiteX496" fmla="*/ 28718 w 171450"/>
                <a:gd name="connsiteY496" fmla="*/ 4944 h 57150"/>
                <a:gd name="connsiteX497" fmla="*/ 29366 w 171450"/>
                <a:gd name="connsiteY497" fmla="*/ 4944 h 57150"/>
                <a:gd name="connsiteX498" fmla="*/ 30347 w 171450"/>
                <a:gd name="connsiteY498" fmla="*/ 4334 h 57150"/>
                <a:gd name="connsiteX499" fmla="*/ 29699 w 171450"/>
                <a:gd name="connsiteY499" fmla="*/ 4334 h 57150"/>
                <a:gd name="connsiteX500" fmla="*/ 27422 w 171450"/>
                <a:gd name="connsiteY500" fmla="*/ 4334 h 57150"/>
                <a:gd name="connsiteX501" fmla="*/ 26746 w 171450"/>
                <a:gd name="connsiteY501" fmla="*/ 4639 h 57150"/>
                <a:gd name="connsiteX502" fmla="*/ 26746 w 171450"/>
                <a:gd name="connsiteY502" fmla="*/ 4639 h 57150"/>
                <a:gd name="connsiteX503" fmla="*/ 34919 w 171450"/>
                <a:gd name="connsiteY503" fmla="*/ 4639 h 57150"/>
                <a:gd name="connsiteX504" fmla="*/ 34595 w 171450"/>
                <a:gd name="connsiteY504" fmla="*/ 4944 h 57150"/>
                <a:gd name="connsiteX505" fmla="*/ 33938 w 171450"/>
                <a:gd name="connsiteY505" fmla="*/ 4944 h 57150"/>
                <a:gd name="connsiteX506" fmla="*/ 34919 w 171450"/>
                <a:gd name="connsiteY506" fmla="*/ 5572 h 57150"/>
                <a:gd name="connsiteX507" fmla="*/ 34919 w 171450"/>
                <a:gd name="connsiteY507" fmla="*/ 4639 h 57150"/>
                <a:gd name="connsiteX508" fmla="*/ 34919 w 171450"/>
                <a:gd name="connsiteY508" fmla="*/ 4639 h 57150"/>
                <a:gd name="connsiteX509" fmla="*/ 36224 w 171450"/>
                <a:gd name="connsiteY509" fmla="*/ 5258 h 57150"/>
                <a:gd name="connsiteX510" fmla="*/ 36214 w 171450"/>
                <a:gd name="connsiteY510" fmla="*/ 4296 h 57150"/>
                <a:gd name="connsiteX511" fmla="*/ 35242 w 171450"/>
                <a:gd name="connsiteY511" fmla="*/ 4639 h 57150"/>
                <a:gd name="connsiteX512" fmla="*/ 36224 w 171450"/>
                <a:gd name="connsiteY512" fmla="*/ 5258 h 57150"/>
                <a:gd name="connsiteX513" fmla="*/ 36224 w 171450"/>
                <a:gd name="connsiteY513" fmla="*/ 5258 h 57150"/>
                <a:gd name="connsiteX514" fmla="*/ 38510 w 171450"/>
                <a:gd name="connsiteY514" fmla="*/ 5258 h 57150"/>
                <a:gd name="connsiteX515" fmla="*/ 40129 w 171450"/>
                <a:gd name="connsiteY515" fmla="*/ 5258 h 57150"/>
                <a:gd name="connsiteX516" fmla="*/ 39795 w 171450"/>
                <a:gd name="connsiteY516" fmla="*/ 4324 h 57150"/>
                <a:gd name="connsiteX517" fmla="*/ 38500 w 171450"/>
                <a:gd name="connsiteY517" fmla="*/ 4324 h 57150"/>
                <a:gd name="connsiteX518" fmla="*/ 38500 w 171450"/>
                <a:gd name="connsiteY518" fmla="*/ 5258 h 57150"/>
                <a:gd name="connsiteX519" fmla="*/ 38510 w 171450"/>
                <a:gd name="connsiteY519" fmla="*/ 5258 h 57150"/>
                <a:gd name="connsiteX520" fmla="*/ 129226 w 171450"/>
                <a:gd name="connsiteY520" fmla="*/ 4029 h 57150"/>
                <a:gd name="connsiteX521" fmla="*/ 128568 w 171450"/>
                <a:gd name="connsiteY521" fmla="*/ 4334 h 57150"/>
                <a:gd name="connsiteX522" fmla="*/ 126282 w 171450"/>
                <a:gd name="connsiteY522" fmla="*/ 4334 h 57150"/>
                <a:gd name="connsiteX523" fmla="*/ 126282 w 171450"/>
                <a:gd name="connsiteY523" fmla="*/ 4944 h 57150"/>
                <a:gd name="connsiteX524" fmla="*/ 124978 w 171450"/>
                <a:gd name="connsiteY524" fmla="*/ 4972 h 57150"/>
                <a:gd name="connsiteX525" fmla="*/ 122644 w 171450"/>
                <a:gd name="connsiteY525" fmla="*/ 5315 h 57150"/>
                <a:gd name="connsiteX526" fmla="*/ 123034 w 171450"/>
                <a:gd name="connsiteY526" fmla="*/ 5572 h 57150"/>
                <a:gd name="connsiteX527" fmla="*/ 123330 w 171450"/>
                <a:gd name="connsiteY527" fmla="*/ 5315 h 57150"/>
                <a:gd name="connsiteX528" fmla="*/ 125178 w 171450"/>
                <a:gd name="connsiteY528" fmla="*/ 5820 h 57150"/>
                <a:gd name="connsiteX529" fmla="*/ 124978 w 171450"/>
                <a:gd name="connsiteY529" fmla="*/ 5258 h 57150"/>
                <a:gd name="connsiteX530" fmla="*/ 125959 w 171450"/>
                <a:gd name="connsiteY530" fmla="*/ 5258 h 57150"/>
                <a:gd name="connsiteX531" fmla="*/ 126616 w 171450"/>
                <a:gd name="connsiteY531" fmla="*/ 5258 h 57150"/>
                <a:gd name="connsiteX532" fmla="*/ 127930 w 171450"/>
                <a:gd name="connsiteY532" fmla="*/ 6182 h 57150"/>
                <a:gd name="connsiteX533" fmla="*/ 126616 w 171450"/>
                <a:gd name="connsiteY533" fmla="*/ 4629 h 57150"/>
                <a:gd name="connsiteX534" fmla="*/ 129492 w 171450"/>
                <a:gd name="connsiteY534" fmla="*/ 4620 h 57150"/>
                <a:gd name="connsiteX535" fmla="*/ 129883 w 171450"/>
                <a:gd name="connsiteY535" fmla="*/ 3705 h 57150"/>
                <a:gd name="connsiteX536" fmla="*/ 129226 w 171450"/>
                <a:gd name="connsiteY536" fmla="*/ 4029 h 57150"/>
                <a:gd name="connsiteX537" fmla="*/ 129226 w 171450"/>
                <a:gd name="connsiteY537" fmla="*/ 4029 h 57150"/>
                <a:gd name="connsiteX538" fmla="*/ 159896 w 171450"/>
                <a:gd name="connsiteY538" fmla="*/ 5572 h 57150"/>
                <a:gd name="connsiteX539" fmla="*/ 158591 w 171450"/>
                <a:gd name="connsiteY539" fmla="*/ 5258 h 57150"/>
                <a:gd name="connsiteX540" fmla="*/ 159268 w 171450"/>
                <a:gd name="connsiteY540" fmla="*/ 5229 h 57150"/>
                <a:gd name="connsiteX541" fmla="*/ 159896 w 171450"/>
                <a:gd name="connsiteY541" fmla="*/ 5572 h 57150"/>
                <a:gd name="connsiteX542" fmla="*/ 159896 w 171450"/>
                <a:gd name="connsiteY542" fmla="*/ 5572 h 57150"/>
                <a:gd name="connsiteX543" fmla="*/ 113557 w 171450"/>
                <a:gd name="connsiteY543" fmla="*/ 5877 h 57150"/>
                <a:gd name="connsiteX544" fmla="*/ 112976 w 171450"/>
                <a:gd name="connsiteY544" fmla="*/ 5201 h 57150"/>
                <a:gd name="connsiteX545" fmla="*/ 113224 w 171450"/>
                <a:gd name="connsiteY545" fmla="*/ 4639 h 57150"/>
                <a:gd name="connsiteX546" fmla="*/ 112252 w 171450"/>
                <a:gd name="connsiteY546" fmla="*/ 4944 h 57150"/>
                <a:gd name="connsiteX547" fmla="*/ 112262 w 171450"/>
                <a:gd name="connsiteY547" fmla="*/ 5505 h 57150"/>
                <a:gd name="connsiteX548" fmla="*/ 113557 w 171450"/>
                <a:gd name="connsiteY548" fmla="*/ 5877 h 57150"/>
                <a:gd name="connsiteX549" fmla="*/ 113557 w 171450"/>
                <a:gd name="connsiteY549" fmla="*/ 5877 h 57150"/>
                <a:gd name="connsiteX550" fmla="*/ 0 w 171450"/>
                <a:gd name="connsiteY550" fmla="*/ 5877 h 57150"/>
                <a:gd name="connsiteX551" fmla="*/ 648 w 171450"/>
                <a:gd name="connsiteY551" fmla="*/ 5877 h 57150"/>
                <a:gd name="connsiteX552" fmla="*/ 648 w 171450"/>
                <a:gd name="connsiteY552" fmla="*/ 5267 h 57150"/>
                <a:gd name="connsiteX553" fmla="*/ 0 w 171450"/>
                <a:gd name="connsiteY553" fmla="*/ 5267 h 57150"/>
                <a:gd name="connsiteX554" fmla="*/ 0 w 171450"/>
                <a:gd name="connsiteY554" fmla="*/ 5877 h 57150"/>
                <a:gd name="connsiteX555" fmla="*/ 0 w 171450"/>
                <a:gd name="connsiteY555" fmla="*/ 5877 h 57150"/>
                <a:gd name="connsiteX556" fmla="*/ 28384 w 171450"/>
                <a:gd name="connsiteY556" fmla="*/ 5572 h 57150"/>
                <a:gd name="connsiteX557" fmla="*/ 29070 w 171450"/>
                <a:gd name="connsiteY557" fmla="*/ 5210 h 57150"/>
                <a:gd name="connsiteX558" fmla="*/ 30013 w 171450"/>
                <a:gd name="connsiteY558" fmla="*/ 5877 h 57150"/>
                <a:gd name="connsiteX559" fmla="*/ 29366 w 171450"/>
                <a:gd name="connsiteY559" fmla="*/ 4944 h 57150"/>
                <a:gd name="connsiteX560" fmla="*/ 28718 w 171450"/>
                <a:gd name="connsiteY560" fmla="*/ 4944 h 57150"/>
                <a:gd name="connsiteX561" fmla="*/ 28384 w 171450"/>
                <a:gd name="connsiteY561" fmla="*/ 5572 h 57150"/>
                <a:gd name="connsiteX562" fmla="*/ 28384 w 171450"/>
                <a:gd name="connsiteY562" fmla="*/ 5572 h 57150"/>
                <a:gd name="connsiteX563" fmla="*/ 43729 w 171450"/>
                <a:gd name="connsiteY563" fmla="*/ 4944 h 57150"/>
                <a:gd name="connsiteX564" fmla="*/ 43729 w 171450"/>
                <a:gd name="connsiteY564" fmla="*/ 5572 h 57150"/>
                <a:gd name="connsiteX565" fmla="*/ 45691 w 171450"/>
                <a:gd name="connsiteY565" fmla="*/ 5877 h 57150"/>
                <a:gd name="connsiteX566" fmla="*/ 45044 w 171450"/>
                <a:gd name="connsiteY566" fmla="*/ 4639 h 57150"/>
                <a:gd name="connsiteX567" fmla="*/ 44387 w 171450"/>
                <a:gd name="connsiteY567" fmla="*/ 4639 h 57150"/>
                <a:gd name="connsiteX568" fmla="*/ 44063 w 171450"/>
                <a:gd name="connsiteY568" fmla="*/ 4639 h 57150"/>
                <a:gd name="connsiteX569" fmla="*/ 43729 w 171450"/>
                <a:gd name="connsiteY569" fmla="*/ 4944 h 57150"/>
                <a:gd name="connsiteX570" fmla="*/ 43729 w 171450"/>
                <a:gd name="connsiteY570" fmla="*/ 4944 h 57150"/>
                <a:gd name="connsiteX571" fmla="*/ 76038 w 171450"/>
                <a:gd name="connsiteY571" fmla="*/ 5258 h 57150"/>
                <a:gd name="connsiteX572" fmla="*/ 75057 w 171450"/>
                <a:gd name="connsiteY572" fmla="*/ 5572 h 57150"/>
                <a:gd name="connsiteX573" fmla="*/ 76381 w 171450"/>
                <a:gd name="connsiteY573" fmla="*/ 5858 h 57150"/>
                <a:gd name="connsiteX574" fmla="*/ 76038 w 171450"/>
                <a:gd name="connsiteY574" fmla="*/ 5258 h 57150"/>
                <a:gd name="connsiteX575" fmla="*/ 76038 w 171450"/>
                <a:gd name="connsiteY575" fmla="*/ 5258 h 57150"/>
                <a:gd name="connsiteX576" fmla="*/ 38510 w 171450"/>
                <a:gd name="connsiteY576" fmla="*/ 5258 h 57150"/>
                <a:gd name="connsiteX577" fmla="*/ 37195 w 171450"/>
                <a:gd name="connsiteY577" fmla="*/ 4639 h 57150"/>
                <a:gd name="connsiteX578" fmla="*/ 38510 w 171450"/>
                <a:gd name="connsiteY578" fmla="*/ 4334 h 57150"/>
                <a:gd name="connsiteX579" fmla="*/ 38510 w 171450"/>
                <a:gd name="connsiteY579" fmla="*/ 5258 h 57150"/>
                <a:gd name="connsiteX580" fmla="*/ 40129 w 171450"/>
                <a:gd name="connsiteY580" fmla="*/ 5258 h 57150"/>
                <a:gd name="connsiteX581" fmla="*/ 40462 w 171450"/>
                <a:gd name="connsiteY581" fmla="*/ 5572 h 57150"/>
                <a:gd name="connsiteX582" fmla="*/ 40796 w 171450"/>
                <a:gd name="connsiteY582" fmla="*/ 5258 h 57150"/>
                <a:gd name="connsiteX583" fmla="*/ 40796 w 171450"/>
                <a:gd name="connsiteY583" fmla="*/ 4944 h 57150"/>
                <a:gd name="connsiteX584" fmla="*/ 41129 w 171450"/>
                <a:gd name="connsiteY584" fmla="*/ 4944 h 57150"/>
                <a:gd name="connsiteX585" fmla="*/ 40796 w 171450"/>
                <a:gd name="connsiteY585" fmla="*/ 5258 h 57150"/>
                <a:gd name="connsiteX586" fmla="*/ 40796 w 171450"/>
                <a:gd name="connsiteY586" fmla="*/ 5572 h 57150"/>
                <a:gd name="connsiteX587" fmla="*/ 40462 w 171450"/>
                <a:gd name="connsiteY587" fmla="*/ 5572 h 57150"/>
                <a:gd name="connsiteX588" fmla="*/ 40462 w 171450"/>
                <a:gd name="connsiteY588" fmla="*/ 6182 h 57150"/>
                <a:gd name="connsiteX589" fmla="*/ 41767 w 171450"/>
                <a:gd name="connsiteY589" fmla="*/ 6182 h 57150"/>
                <a:gd name="connsiteX590" fmla="*/ 41434 w 171450"/>
                <a:gd name="connsiteY590" fmla="*/ 6801 h 57150"/>
                <a:gd name="connsiteX591" fmla="*/ 40786 w 171450"/>
                <a:gd name="connsiteY591" fmla="*/ 7115 h 57150"/>
                <a:gd name="connsiteX592" fmla="*/ 41434 w 171450"/>
                <a:gd name="connsiteY592" fmla="*/ 6801 h 57150"/>
                <a:gd name="connsiteX593" fmla="*/ 40453 w 171450"/>
                <a:gd name="connsiteY593" fmla="*/ 6487 h 57150"/>
                <a:gd name="connsiteX594" fmla="*/ 39795 w 171450"/>
                <a:gd name="connsiteY594" fmla="*/ 6182 h 57150"/>
                <a:gd name="connsiteX595" fmla="*/ 40176 w 171450"/>
                <a:gd name="connsiteY595" fmla="*/ 5582 h 57150"/>
                <a:gd name="connsiteX596" fmla="*/ 38510 w 171450"/>
                <a:gd name="connsiteY596" fmla="*/ 5258 h 57150"/>
                <a:gd name="connsiteX597" fmla="*/ 38510 w 171450"/>
                <a:gd name="connsiteY597" fmla="*/ 5258 h 57150"/>
                <a:gd name="connsiteX598" fmla="*/ 73419 w 171450"/>
                <a:gd name="connsiteY598" fmla="*/ 6191 h 57150"/>
                <a:gd name="connsiteX599" fmla="*/ 74066 w 171450"/>
                <a:gd name="connsiteY599" fmla="*/ 6191 h 57150"/>
                <a:gd name="connsiteX600" fmla="*/ 74066 w 171450"/>
                <a:gd name="connsiteY600" fmla="*/ 5582 h 57150"/>
                <a:gd name="connsiteX601" fmla="*/ 73419 w 171450"/>
                <a:gd name="connsiteY601" fmla="*/ 5582 h 57150"/>
                <a:gd name="connsiteX602" fmla="*/ 73419 w 171450"/>
                <a:gd name="connsiteY602" fmla="*/ 6191 h 57150"/>
                <a:gd name="connsiteX603" fmla="*/ 73419 w 171450"/>
                <a:gd name="connsiteY603" fmla="*/ 6191 h 57150"/>
                <a:gd name="connsiteX604" fmla="*/ 73028 w 171450"/>
                <a:gd name="connsiteY604" fmla="*/ 5934 h 57150"/>
                <a:gd name="connsiteX605" fmla="*/ 74705 w 171450"/>
                <a:gd name="connsiteY605" fmla="*/ 5267 h 57150"/>
                <a:gd name="connsiteX606" fmla="*/ 74705 w 171450"/>
                <a:gd name="connsiteY606" fmla="*/ 4953 h 57150"/>
                <a:gd name="connsiteX607" fmla="*/ 73733 w 171450"/>
                <a:gd name="connsiteY607" fmla="*/ 4953 h 57150"/>
                <a:gd name="connsiteX608" fmla="*/ 73733 w 171450"/>
                <a:gd name="connsiteY608" fmla="*/ 4343 h 57150"/>
                <a:gd name="connsiteX609" fmla="*/ 75371 w 171450"/>
                <a:gd name="connsiteY609" fmla="*/ 4343 h 57150"/>
                <a:gd name="connsiteX610" fmla="*/ 74695 w 171450"/>
                <a:gd name="connsiteY610" fmla="*/ 4953 h 57150"/>
                <a:gd name="connsiteX611" fmla="*/ 76019 w 171450"/>
                <a:gd name="connsiteY611" fmla="*/ 4953 h 57150"/>
                <a:gd name="connsiteX612" fmla="*/ 76019 w 171450"/>
                <a:gd name="connsiteY612" fmla="*/ 5267 h 57150"/>
                <a:gd name="connsiteX613" fmla="*/ 75038 w 171450"/>
                <a:gd name="connsiteY613" fmla="*/ 5582 h 57150"/>
                <a:gd name="connsiteX614" fmla="*/ 74390 w 171450"/>
                <a:gd name="connsiteY614" fmla="*/ 5582 h 57150"/>
                <a:gd name="connsiteX615" fmla="*/ 75362 w 171450"/>
                <a:gd name="connsiteY615" fmla="*/ 5934 h 57150"/>
                <a:gd name="connsiteX616" fmla="*/ 75371 w 171450"/>
                <a:gd name="connsiteY616" fmla="*/ 6506 h 57150"/>
                <a:gd name="connsiteX617" fmla="*/ 75038 w 171450"/>
                <a:gd name="connsiteY617" fmla="*/ 6506 h 57150"/>
                <a:gd name="connsiteX618" fmla="*/ 74047 w 171450"/>
                <a:gd name="connsiteY618" fmla="*/ 6201 h 57150"/>
                <a:gd name="connsiteX619" fmla="*/ 74047 w 171450"/>
                <a:gd name="connsiteY619" fmla="*/ 5591 h 57150"/>
                <a:gd name="connsiteX620" fmla="*/ 73400 w 171450"/>
                <a:gd name="connsiteY620" fmla="*/ 5591 h 57150"/>
                <a:gd name="connsiteX621" fmla="*/ 73400 w 171450"/>
                <a:gd name="connsiteY621" fmla="*/ 6191 h 57150"/>
                <a:gd name="connsiteX622" fmla="*/ 73419 w 171450"/>
                <a:gd name="connsiteY622" fmla="*/ 6191 h 57150"/>
                <a:gd name="connsiteX623" fmla="*/ 19574 w 171450"/>
                <a:gd name="connsiteY623" fmla="*/ 6496 h 57150"/>
                <a:gd name="connsiteX624" fmla="*/ 18269 w 171450"/>
                <a:gd name="connsiteY624" fmla="*/ 6191 h 57150"/>
                <a:gd name="connsiteX625" fmla="*/ 19574 w 171450"/>
                <a:gd name="connsiteY625" fmla="*/ 6496 h 57150"/>
                <a:gd name="connsiteX626" fmla="*/ 19574 w 171450"/>
                <a:gd name="connsiteY626" fmla="*/ 6496 h 57150"/>
                <a:gd name="connsiteX627" fmla="*/ 31985 w 171450"/>
                <a:gd name="connsiteY627" fmla="*/ 6496 h 57150"/>
                <a:gd name="connsiteX628" fmla="*/ 32309 w 171450"/>
                <a:gd name="connsiteY628" fmla="*/ 6810 h 57150"/>
                <a:gd name="connsiteX629" fmla="*/ 32966 w 171450"/>
                <a:gd name="connsiteY629" fmla="*/ 6810 h 57150"/>
                <a:gd name="connsiteX630" fmla="*/ 34604 w 171450"/>
                <a:gd name="connsiteY630" fmla="*/ 6496 h 57150"/>
                <a:gd name="connsiteX631" fmla="*/ 35300 w 171450"/>
                <a:gd name="connsiteY631" fmla="*/ 6134 h 57150"/>
                <a:gd name="connsiteX632" fmla="*/ 35576 w 171450"/>
                <a:gd name="connsiteY632" fmla="*/ 6496 h 57150"/>
                <a:gd name="connsiteX633" fmla="*/ 36233 w 171450"/>
                <a:gd name="connsiteY633" fmla="*/ 6496 h 57150"/>
                <a:gd name="connsiteX634" fmla="*/ 37214 w 171450"/>
                <a:gd name="connsiteY634" fmla="*/ 6496 h 57150"/>
                <a:gd name="connsiteX635" fmla="*/ 37214 w 171450"/>
                <a:gd name="connsiteY635" fmla="*/ 5877 h 57150"/>
                <a:gd name="connsiteX636" fmla="*/ 36233 w 171450"/>
                <a:gd name="connsiteY636" fmla="*/ 5267 h 57150"/>
                <a:gd name="connsiteX637" fmla="*/ 35252 w 171450"/>
                <a:gd name="connsiteY637" fmla="*/ 4648 h 57150"/>
                <a:gd name="connsiteX638" fmla="*/ 34928 w 171450"/>
                <a:gd name="connsiteY638" fmla="*/ 4648 h 57150"/>
                <a:gd name="connsiteX639" fmla="*/ 34928 w 171450"/>
                <a:gd name="connsiteY639" fmla="*/ 5582 h 57150"/>
                <a:gd name="connsiteX640" fmla="*/ 33947 w 171450"/>
                <a:gd name="connsiteY640" fmla="*/ 4953 h 57150"/>
                <a:gd name="connsiteX641" fmla="*/ 32966 w 171450"/>
                <a:gd name="connsiteY641" fmla="*/ 4953 h 57150"/>
                <a:gd name="connsiteX642" fmla="*/ 31661 w 171450"/>
                <a:gd name="connsiteY642" fmla="*/ 4648 h 57150"/>
                <a:gd name="connsiteX643" fmla="*/ 31013 w 171450"/>
                <a:gd name="connsiteY643" fmla="*/ 4648 h 57150"/>
                <a:gd name="connsiteX644" fmla="*/ 30023 w 171450"/>
                <a:gd name="connsiteY644" fmla="*/ 5267 h 57150"/>
                <a:gd name="connsiteX645" fmla="*/ 31994 w 171450"/>
                <a:gd name="connsiteY645" fmla="*/ 5582 h 57150"/>
                <a:gd name="connsiteX646" fmla="*/ 32966 w 171450"/>
                <a:gd name="connsiteY646" fmla="*/ 6163 h 57150"/>
                <a:gd name="connsiteX647" fmla="*/ 31985 w 171450"/>
                <a:gd name="connsiteY647" fmla="*/ 6496 h 57150"/>
                <a:gd name="connsiteX648" fmla="*/ 31985 w 171450"/>
                <a:gd name="connsiteY648" fmla="*/ 6496 h 57150"/>
                <a:gd name="connsiteX649" fmla="*/ 41129 w 171450"/>
                <a:gd name="connsiteY649" fmla="*/ 4944 h 57150"/>
                <a:gd name="connsiteX650" fmla="*/ 42748 w 171450"/>
                <a:gd name="connsiteY650" fmla="*/ 4334 h 57150"/>
                <a:gd name="connsiteX651" fmla="*/ 43082 w 171450"/>
                <a:gd name="connsiteY651" fmla="*/ 4334 h 57150"/>
                <a:gd name="connsiteX652" fmla="*/ 42748 w 171450"/>
                <a:gd name="connsiteY652" fmla="*/ 4944 h 57150"/>
                <a:gd name="connsiteX653" fmla="*/ 41415 w 171450"/>
                <a:gd name="connsiteY653" fmla="*/ 4963 h 57150"/>
                <a:gd name="connsiteX654" fmla="*/ 41777 w 171450"/>
                <a:gd name="connsiteY654" fmla="*/ 5563 h 57150"/>
                <a:gd name="connsiteX655" fmla="*/ 42101 w 171450"/>
                <a:gd name="connsiteY655" fmla="*/ 5867 h 57150"/>
                <a:gd name="connsiteX656" fmla="*/ 42481 w 171450"/>
                <a:gd name="connsiteY656" fmla="*/ 6125 h 57150"/>
                <a:gd name="connsiteX657" fmla="*/ 42758 w 171450"/>
                <a:gd name="connsiteY657" fmla="*/ 6487 h 57150"/>
                <a:gd name="connsiteX658" fmla="*/ 42101 w 171450"/>
                <a:gd name="connsiteY658" fmla="*/ 6487 h 57150"/>
                <a:gd name="connsiteX659" fmla="*/ 42101 w 171450"/>
                <a:gd name="connsiteY659" fmla="*/ 5867 h 57150"/>
                <a:gd name="connsiteX660" fmla="*/ 41777 w 171450"/>
                <a:gd name="connsiteY660" fmla="*/ 5563 h 57150"/>
                <a:gd name="connsiteX661" fmla="*/ 40796 w 171450"/>
                <a:gd name="connsiteY661" fmla="*/ 5563 h 57150"/>
                <a:gd name="connsiteX662" fmla="*/ 40796 w 171450"/>
                <a:gd name="connsiteY662" fmla="*/ 5248 h 57150"/>
                <a:gd name="connsiteX663" fmla="*/ 41129 w 171450"/>
                <a:gd name="connsiteY663" fmla="*/ 4944 h 57150"/>
                <a:gd name="connsiteX664" fmla="*/ 41129 w 171450"/>
                <a:gd name="connsiteY664" fmla="*/ 4944 h 57150"/>
                <a:gd name="connsiteX665" fmla="*/ 44377 w 171450"/>
                <a:gd name="connsiteY665" fmla="*/ 4639 h 57150"/>
                <a:gd name="connsiteX666" fmla="*/ 45663 w 171450"/>
                <a:gd name="connsiteY666" fmla="*/ 4324 h 57150"/>
                <a:gd name="connsiteX667" fmla="*/ 45501 w 171450"/>
                <a:gd name="connsiteY667" fmla="*/ 5305 h 57150"/>
                <a:gd name="connsiteX668" fmla="*/ 45682 w 171450"/>
                <a:gd name="connsiteY668" fmla="*/ 4639 h 57150"/>
                <a:gd name="connsiteX669" fmla="*/ 46330 w 171450"/>
                <a:gd name="connsiteY669" fmla="*/ 4639 h 57150"/>
                <a:gd name="connsiteX670" fmla="*/ 45930 w 171450"/>
                <a:gd name="connsiteY670" fmla="*/ 5858 h 57150"/>
                <a:gd name="connsiteX671" fmla="*/ 49921 w 171450"/>
                <a:gd name="connsiteY671" fmla="*/ 6182 h 57150"/>
                <a:gd name="connsiteX672" fmla="*/ 50254 w 171450"/>
                <a:gd name="connsiteY672" fmla="*/ 6487 h 57150"/>
                <a:gd name="connsiteX673" fmla="*/ 49921 w 171450"/>
                <a:gd name="connsiteY673" fmla="*/ 6182 h 57150"/>
                <a:gd name="connsiteX674" fmla="*/ 46987 w 171450"/>
                <a:gd name="connsiteY674" fmla="*/ 6487 h 57150"/>
                <a:gd name="connsiteX675" fmla="*/ 47644 w 171450"/>
                <a:gd name="connsiteY675" fmla="*/ 6487 h 57150"/>
                <a:gd name="connsiteX676" fmla="*/ 47301 w 171450"/>
                <a:gd name="connsiteY676" fmla="*/ 7106 h 57150"/>
                <a:gd name="connsiteX677" fmla="*/ 47682 w 171450"/>
                <a:gd name="connsiteY677" fmla="*/ 7706 h 57150"/>
                <a:gd name="connsiteX678" fmla="*/ 46987 w 171450"/>
                <a:gd name="connsiteY678" fmla="*/ 7725 h 57150"/>
                <a:gd name="connsiteX679" fmla="*/ 47311 w 171450"/>
                <a:gd name="connsiteY679" fmla="*/ 7096 h 57150"/>
                <a:gd name="connsiteX680" fmla="*/ 46987 w 171450"/>
                <a:gd name="connsiteY680" fmla="*/ 6477 h 57150"/>
                <a:gd name="connsiteX681" fmla="*/ 45682 w 171450"/>
                <a:gd name="connsiteY681" fmla="*/ 6791 h 57150"/>
                <a:gd name="connsiteX682" fmla="*/ 45349 w 171450"/>
                <a:gd name="connsiteY682" fmla="*/ 7106 h 57150"/>
                <a:gd name="connsiteX683" fmla="*/ 45025 w 171450"/>
                <a:gd name="connsiteY683" fmla="*/ 7420 h 57150"/>
                <a:gd name="connsiteX684" fmla="*/ 45349 w 171450"/>
                <a:gd name="connsiteY684" fmla="*/ 7106 h 57150"/>
                <a:gd name="connsiteX685" fmla="*/ 45682 w 171450"/>
                <a:gd name="connsiteY685" fmla="*/ 6791 h 57150"/>
                <a:gd name="connsiteX686" fmla="*/ 45682 w 171450"/>
                <a:gd name="connsiteY686" fmla="*/ 6191 h 57150"/>
                <a:gd name="connsiteX687" fmla="*/ 44701 w 171450"/>
                <a:gd name="connsiteY687" fmla="*/ 6191 h 57150"/>
                <a:gd name="connsiteX688" fmla="*/ 44072 w 171450"/>
                <a:gd name="connsiteY688" fmla="*/ 6172 h 57150"/>
                <a:gd name="connsiteX689" fmla="*/ 43720 w 171450"/>
                <a:gd name="connsiteY689" fmla="*/ 5582 h 57150"/>
                <a:gd name="connsiteX690" fmla="*/ 43720 w 171450"/>
                <a:gd name="connsiteY690" fmla="*/ 4953 h 57150"/>
                <a:gd name="connsiteX691" fmla="*/ 44053 w 171450"/>
                <a:gd name="connsiteY691" fmla="*/ 4648 h 57150"/>
                <a:gd name="connsiteX692" fmla="*/ 43720 w 171450"/>
                <a:gd name="connsiteY692" fmla="*/ 4953 h 57150"/>
                <a:gd name="connsiteX693" fmla="*/ 43720 w 171450"/>
                <a:gd name="connsiteY693" fmla="*/ 5582 h 57150"/>
                <a:gd name="connsiteX694" fmla="*/ 45682 w 171450"/>
                <a:gd name="connsiteY694" fmla="*/ 5886 h 57150"/>
                <a:gd name="connsiteX695" fmla="*/ 45034 w 171450"/>
                <a:gd name="connsiteY695" fmla="*/ 4648 h 57150"/>
                <a:gd name="connsiteX696" fmla="*/ 44377 w 171450"/>
                <a:gd name="connsiteY696" fmla="*/ 4648 h 57150"/>
                <a:gd name="connsiteX697" fmla="*/ 44377 w 171450"/>
                <a:gd name="connsiteY697" fmla="*/ 4639 h 57150"/>
                <a:gd name="connsiteX698" fmla="*/ 53835 w 171450"/>
                <a:gd name="connsiteY698" fmla="*/ 6810 h 57150"/>
                <a:gd name="connsiteX699" fmla="*/ 54493 w 171450"/>
                <a:gd name="connsiteY699" fmla="*/ 6496 h 57150"/>
                <a:gd name="connsiteX700" fmla="*/ 54464 w 171450"/>
                <a:gd name="connsiteY700" fmla="*/ 5982 h 57150"/>
                <a:gd name="connsiteX701" fmla="*/ 52159 w 171450"/>
                <a:gd name="connsiteY701" fmla="*/ 5201 h 57150"/>
                <a:gd name="connsiteX702" fmla="*/ 51873 w 171450"/>
                <a:gd name="connsiteY702" fmla="*/ 5572 h 57150"/>
                <a:gd name="connsiteX703" fmla="*/ 53835 w 171450"/>
                <a:gd name="connsiteY703" fmla="*/ 6810 h 57150"/>
                <a:gd name="connsiteX704" fmla="*/ 53835 w 171450"/>
                <a:gd name="connsiteY704" fmla="*/ 6810 h 57150"/>
                <a:gd name="connsiteX705" fmla="*/ 61017 w 171450"/>
                <a:gd name="connsiteY705" fmla="*/ 6496 h 57150"/>
                <a:gd name="connsiteX706" fmla="*/ 61646 w 171450"/>
                <a:gd name="connsiteY706" fmla="*/ 6477 h 57150"/>
                <a:gd name="connsiteX707" fmla="*/ 62008 w 171450"/>
                <a:gd name="connsiteY707" fmla="*/ 5877 h 57150"/>
                <a:gd name="connsiteX708" fmla="*/ 61674 w 171450"/>
                <a:gd name="connsiteY708" fmla="*/ 5877 h 57150"/>
                <a:gd name="connsiteX709" fmla="*/ 60712 w 171450"/>
                <a:gd name="connsiteY709" fmla="*/ 5877 h 57150"/>
                <a:gd name="connsiteX710" fmla="*/ 61017 w 171450"/>
                <a:gd name="connsiteY710" fmla="*/ 6496 h 57150"/>
                <a:gd name="connsiteX711" fmla="*/ 61017 w 171450"/>
                <a:gd name="connsiteY711" fmla="*/ 6496 h 57150"/>
                <a:gd name="connsiteX712" fmla="*/ 170002 w 171450"/>
                <a:gd name="connsiteY712" fmla="*/ 6496 h 57150"/>
                <a:gd name="connsiteX713" fmla="*/ 168383 w 171450"/>
                <a:gd name="connsiteY713" fmla="*/ 6191 h 57150"/>
                <a:gd name="connsiteX714" fmla="*/ 166754 w 171450"/>
                <a:gd name="connsiteY714" fmla="*/ 6191 h 57150"/>
                <a:gd name="connsiteX715" fmla="*/ 165411 w 171450"/>
                <a:gd name="connsiteY715" fmla="*/ 6544 h 57150"/>
                <a:gd name="connsiteX716" fmla="*/ 164468 w 171450"/>
                <a:gd name="connsiteY716" fmla="*/ 5877 h 57150"/>
                <a:gd name="connsiteX717" fmla="*/ 165440 w 171450"/>
                <a:gd name="connsiteY717" fmla="*/ 6810 h 57150"/>
                <a:gd name="connsiteX718" fmla="*/ 166754 w 171450"/>
                <a:gd name="connsiteY718" fmla="*/ 6496 h 57150"/>
                <a:gd name="connsiteX719" fmla="*/ 167726 w 171450"/>
                <a:gd name="connsiteY719" fmla="*/ 6496 h 57150"/>
                <a:gd name="connsiteX720" fmla="*/ 170002 w 171450"/>
                <a:gd name="connsiteY720" fmla="*/ 6496 h 57150"/>
                <a:gd name="connsiteX721" fmla="*/ 170002 w 171450"/>
                <a:gd name="connsiteY721" fmla="*/ 6496 h 57150"/>
                <a:gd name="connsiteX722" fmla="*/ 173603 w 171450"/>
                <a:gd name="connsiteY722" fmla="*/ 6496 h 57150"/>
                <a:gd name="connsiteX723" fmla="*/ 172945 w 171450"/>
                <a:gd name="connsiteY723" fmla="*/ 6191 h 57150"/>
                <a:gd name="connsiteX724" fmla="*/ 173603 w 171450"/>
                <a:gd name="connsiteY724" fmla="*/ 6496 h 57150"/>
                <a:gd name="connsiteX725" fmla="*/ 173603 w 171450"/>
                <a:gd name="connsiteY725" fmla="*/ 6496 h 57150"/>
                <a:gd name="connsiteX726" fmla="*/ 6858 w 171450"/>
                <a:gd name="connsiteY726" fmla="*/ 7115 h 57150"/>
                <a:gd name="connsiteX727" fmla="*/ 8811 w 171450"/>
                <a:gd name="connsiteY727" fmla="*/ 5877 h 57150"/>
                <a:gd name="connsiteX728" fmla="*/ 8201 w 171450"/>
                <a:gd name="connsiteY728" fmla="*/ 5896 h 57150"/>
                <a:gd name="connsiteX729" fmla="*/ 7849 w 171450"/>
                <a:gd name="connsiteY729" fmla="*/ 6496 h 57150"/>
                <a:gd name="connsiteX730" fmla="*/ 6487 w 171450"/>
                <a:gd name="connsiteY730" fmla="*/ 6515 h 57150"/>
                <a:gd name="connsiteX731" fmla="*/ 6858 w 171450"/>
                <a:gd name="connsiteY731" fmla="*/ 7115 h 57150"/>
                <a:gd name="connsiteX732" fmla="*/ 6858 w 171450"/>
                <a:gd name="connsiteY732" fmla="*/ 7115 h 57150"/>
                <a:gd name="connsiteX733" fmla="*/ 36224 w 171450"/>
                <a:gd name="connsiteY733" fmla="*/ 6496 h 57150"/>
                <a:gd name="connsiteX734" fmla="*/ 37852 w 171450"/>
                <a:gd name="connsiteY734" fmla="*/ 5877 h 57150"/>
                <a:gd name="connsiteX735" fmla="*/ 37205 w 171450"/>
                <a:gd name="connsiteY735" fmla="*/ 5877 h 57150"/>
                <a:gd name="connsiteX736" fmla="*/ 37205 w 171450"/>
                <a:gd name="connsiteY736" fmla="*/ 6496 h 57150"/>
                <a:gd name="connsiteX737" fmla="*/ 36224 w 171450"/>
                <a:gd name="connsiteY737" fmla="*/ 6496 h 57150"/>
                <a:gd name="connsiteX738" fmla="*/ 36224 w 171450"/>
                <a:gd name="connsiteY738" fmla="*/ 6496 h 57150"/>
                <a:gd name="connsiteX739" fmla="*/ 35566 w 171450"/>
                <a:gd name="connsiteY739" fmla="*/ 6496 h 57150"/>
                <a:gd name="connsiteX740" fmla="*/ 35185 w 171450"/>
                <a:gd name="connsiteY740" fmla="*/ 6763 h 57150"/>
                <a:gd name="connsiteX741" fmla="*/ 36224 w 171450"/>
                <a:gd name="connsiteY741" fmla="*/ 7125 h 57150"/>
                <a:gd name="connsiteX742" fmla="*/ 35242 w 171450"/>
                <a:gd name="connsiteY742" fmla="*/ 7125 h 57150"/>
                <a:gd name="connsiteX743" fmla="*/ 34919 w 171450"/>
                <a:gd name="connsiteY743" fmla="*/ 7753 h 57150"/>
                <a:gd name="connsiteX744" fmla="*/ 34919 w 171450"/>
                <a:gd name="connsiteY744" fmla="*/ 6810 h 57150"/>
                <a:gd name="connsiteX745" fmla="*/ 32956 w 171450"/>
                <a:gd name="connsiteY745" fmla="*/ 6810 h 57150"/>
                <a:gd name="connsiteX746" fmla="*/ 34595 w 171450"/>
                <a:gd name="connsiteY746" fmla="*/ 6496 h 57150"/>
                <a:gd name="connsiteX747" fmla="*/ 35290 w 171450"/>
                <a:gd name="connsiteY747" fmla="*/ 6134 h 57150"/>
                <a:gd name="connsiteX748" fmla="*/ 35566 w 171450"/>
                <a:gd name="connsiteY748" fmla="*/ 6496 h 57150"/>
                <a:gd name="connsiteX749" fmla="*/ 35566 w 171450"/>
                <a:gd name="connsiteY749" fmla="*/ 6496 h 57150"/>
                <a:gd name="connsiteX750" fmla="*/ 44377 w 171450"/>
                <a:gd name="connsiteY750" fmla="*/ 6810 h 57150"/>
                <a:gd name="connsiteX751" fmla="*/ 44053 w 171450"/>
                <a:gd name="connsiteY751" fmla="*/ 6496 h 57150"/>
                <a:gd name="connsiteX752" fmla="*/ 44377 w 171450"/>
                <a:gd name="connsiteY752" fmla="*/ 6810 h 57150"/>
                <a:gd name="connsiteX753" fmla="*/ 44377 w 171450"/>
                <a:gd name="connsiteY753" fmla="*/ 6810 h 57150"/>
                <a:gd name="connsiteX754" fmla="*/ 65599 w 171450"/>
                <a:gd name="connsiteY754" fmla="*/ 629 h 57150"/>
                <a:gd name="connsiteX755" fmla="*/ 65923 w 171450"/>
                <a:gd name="connsiteY755" fmla="*/ 324 h 57150"/>
                <a:gd name="connsiteX756" fmla="*/ 68866 w 171450"/>
                <a:gd name="connsiteY756" fmla="*/ 324 h 57150"/>
                <a:gd name="connsiteX757" fmla="*/ 71495 w 171450"/>
                <a:gd name="connsiteY757" fmla="*/ 324 h 57150"/>
                <a:gd name="connsiteX758" fmla="*/ 71133 w 171450"/>
                <a:gd name="connsiteY758" fmla="*/ 924 h 57150"/>
                <a:gd name="connsiteX759" fmla="*/ 73743 w 171450"/>
                <a:gd name="connsiteY759" fmla="*/ 924 h 57150"/>
                <a:gd name="connsiteX760" fmla="*/ 75057 w 171450"/>
                <a:gd name="connsiteY760" fmla="*/ 924 h 57150"/>
                <a:gd name="connsiteX761" fmla="*/ 75057 w 171450"/>
                <a:gd name="connsiteY761" fmla="*/ 1581 h 57150"/>
                <a:gd name="connsiteX762" fmla="*/ 76029 w 171450"/>
                <a:gd name="connsiteY762" fmla="*/ 1238 h 57150"/>
                <a:gd name="connsiteX763" fmla="*/ 76343 w 171450"/>
                <a:gd name="connsiteY763" fmla="*/ 1238 h 57150"/>
                <a:gd name="connsiteX764" fmla="*/ 77076 w 171450"/>
                <a:gd name="connsiteY764" fmla="*/ 1610 h 57150"/>
                <a:gd name="connsiteX765" fmla="*/ 76343 w 171450"/>
                <a:gd name="connsiteY765" fmla="*/ 2172 h 57150"/>
                <a:gd name="connsiteX766" fmla="*/ 76343 w 171450"/>
                <a:gd name="connsiteY766" fmla="*/ 2791 h 57150"/>
                <a:gd name="connsiteX767" fmla="*/ 76343 w 171450"/>
                <a:gd name="connsiteY767" fmla="*/ 3715 h 57150"/>
                <a:gd name="connsiteX768" fmla="*/ 76343 w 171450"/>
                <a:gd name="connsiteY768" fmla="*/ 4029 h 57150"/>
                <a:gd name="connsiteX769" fmla="*/ 76029 w 171450"/>
                <a:gd name="connsiteY769" fmla="*/ 4334 h 57150"/>
                <a:gd name="connsiteX770" fmla="*/ 75381 w 171450"/>
                <a:gd name="connsiteY770" fmla="*/ 4334 h 57150"/>
                <a:gd name="connsiteX771" fmla="*/ 73743 w 171450"/>
                <a:gd name="connsiteY771" fmla="*/ 4334 h 57150"/>
                <a:gd name="connsiteX772" fmla="*/ 73743 w 171450"/>
                <a:gd name="connsiteY772" fmla="*/ 4944 h 57150"/>
                <a:gd name="connsiteX773" fmla="*/ 74714 w 171450"/>
                <a:gd name="connsiteY773" fmla="*/ 4944 h 57150"/>
                <a:gd name="connsiteX774" fmla="*/ 74714 w 171450"/>
                <a:gd name="connsiteY774" fmla="*/ 5258 h 57150"/>
                <a:gd name="connsiteX775" fmla="*/ 73038 w 171450"/>
                <a:gd name="connsiteY775" fmla="*/ 5925 h 57150"/>
                <a:gd name="connsiteX776" fmla="*/ 73428 w 171450"/>
                <a:gd name="connsiteY776" fmla="*/ 6182 h 57150"/>
                <a:gd name="connsiteX777" fmla="*/ 74076 w 171450"/>
                <a:gd name="connsiteY777" fmla="*/ 6182 h 57150"/>
                <a:gd name="connsiteX778" fmla="*/ 75067 w 171450"/>
                <a:gd name="connsiteY778" fmla="*/ 6487 h 57150"/>
                <a:gd name="connsiteX779" fmla="*/ 74724 w 171450"/>
                <a:gd name="connsiteY779" fmla="*/ 6487 h 57150"/>
                <a:gd name="connsiteX780" fmla="*/ 74419 w 171450"/>
                <a:gd name="connsiteY780" fmla="*/ 6801 h 57150"/>
                <a:gd name="connsiteX781" fmla="*/ 71476 w 171450"/>
                <a:gd name="connsiteY781" fmla="*/ 6801 h 57150"/>
                <a:gd name="connsiteX782" fmla="*/ 70075 w 171450"/>
                <a:gd name="connsiteY782" fmla="*/ 7639 h 57150"/>
                <a:gd name="connsiteX783" fmla="*/ 68542 w 171450"/>
                <a:gd name="connsiteY783" fmla="*/ 8039 h 57150"/>
                <a:gd name="connsiteX784" fmla="*/ 67894 w 171450"/>
                <a:gd name="connsiteY784" fmla="*/ 8039 h 57150"/>
                <a:gd name="connsiteX785" fmla="*/ 66904 w 171450"/>
                <a:gd name="connsiteY785" fmla="*/ 9277 h 57150"/>
                <a:gd name="connsiteX786" fmla="*/ 65903 w 171450"/>
                <a:gd name="connsiteY786" fmla="*/ 10497 h 57150"/>
                <a:gd name="connsiteX787" fmla="*/ 63970 w 171450"/>
                <a:gd name="connsiteY787" fmla="*/ 10201 h 57150"/>
                <a:gd name="connsiteX788" fmla="*/ 62703 w 171450"/>
                <a:gd name="connsiteY788" fmla="*/ 9230 h 57150"/>
                <a:gd name="connsiteX789" fmla="*/ 63055 w 171450"/>
                <a:gd name="connsiteY789" fmla="*/ 8363 h 57150"/>
                <a:gd name="connsiteX790" fmla="*/ 62341 w 171450"/>
                <a:gd name="connsiteY790" fmla="*/ 8344 h 57150"/>
                <a:gd name="connsiteX791" fmla="*/ 62341 w 171450"/>
                <a:gd name="connsiteY791" fmla="*/ 7744 h 57150"/>
                <a:gd name="connsiteX792" fmla="*/ 62665 w 171450"/>
                <a:gd name="connsiteY792" fmla="*/ 6496 h 57150"/>
                <a:gd name="connsiteX793" fmla="*/ 62655 w 171450"/>
                <a:gd name="connsiteY793" fmla="*/ 5896 h 57150"/>
                <a:gd name="connsiteX794" fmla="*/ 62017 w 171450"/>
                <a:gd name="connsiteY794" fmla="*/ 5572 h 57150"/>
                <a:gd name="connsiteX795" fmla="*/ 60722 w 171450"/>
                <a:gd name="connsiteY795" fmla="*/ 5572 h 57150"/>
                <a:gd name="connsiteX796" fmla="*/ 60379 w 171450"/>
                <a:gd name="connsiteY796" fmla="*/ 5258 h 57150"/>
                <a:gd name="connsiteX797" fmla="*/ 60379 w 171450"/>
                <a:gd name="connsiteY797" fmla="*/ 4639 h 57150"/>
                <a:gd name="connsiteX798" fmla="*/ 60055 w 171450"/>
                <a:gd name="connsiteY798" fmla="*/ 4334 h 57150"/>
                <a:gd name="connsiteX799" fmla="*/ 59722 w 171450"/>
                <a:gd name="connsiteY799" fmla="*/ 4029 h 57150"/>
                <a:gd name="connsiteX800" fmla="*/ 58417 w 171450"/>
                <a:gd name="connsiteY800" fmla="*/ 3410 h 57150"/>
                <a:gd name="connsiteX801" fmla="*/ 55150 w 171450"/>
                <a:gd name="connsiteY801" fmla="*/ 3105 h 57150"/>
                <a:gd name="connsiteX802" fmla="*/ 55150 w 171450"/>
                <a:gd name="connsiteY802" fmla="*/ 2477 h 57150"/>
                <a:gd name="connsiteX803" fmla="*/ 53197 w 171450"/>
                <a:gd name="connsiteY803" fmla="*/ 2477 h 57150"/>
                <a:gd name="connsiteX804" fmla="*/ 52216 w 171450"/>
                <a:gd name="connsiteY804" fmla="*/ 2477 h 57150"/>
                <a:gd name="connsiteX805" fmla="*/ 52216 w 171450"/>
                <a:gd name="connsiteY805" fmla="*/ 2162 h 57150"/>
                <a:gd name="connsiteX806" fmla="*/ 52549 w 171450"/>
                <a:gd name="connsiteY806" fmla="*/ 2162 h 57150"/>
                <a:gd name="connsiteX807" fmla="*/ 53845 w 171450"/>
                <a:gd name="connsiteY807" fmla="*/ 2162 h 57150"/>
                <a:gd name="connsiteX808" fmla="*/ 55483 w 171450"/>
                <a:gd name="connsiteY808" fmla="*/ 1848 h 57150"/>
                <a:gd name="connsiteX809" fmla="*/ 55483 w 171450"/>
                <a:gd name="connsiteY809" fmla="*/ 1543 h 57150"/>
                <a:gd name="connsiteX810" fmla="*/ 55483 w 171450"/>
                <a:gd name="connsiteY810" fmla="*/ 1238 h 57150"/>
                <a:gd name="connsiteX811" fmla="*/ 57445 w 171450"/>
                <a:gd name="connsiteY811" fmla="*/ 924 h 57150"/>
                <a:gd name="connsiteX812" fmla="*/ 59731 w 171450"/>
                <a:gd name="connsiteY812" fmla="*/ 629 h 57150"/>
                <a:gd name="connsiteX813" fmla="*/ 61027 w 171450"/>
                <a:gd name="connsiteY813" fmla="*/ 629 h 57150"/>
                <a:gd name="connsiteX814" fmla="*/ 64951 w 171450"/>
                <a:gd name="connsiteY814" fmla="*/ 629 h 57150"/>
                <a:gd name="connsiteX815" fmla="*/ 65599 w 171450"/>
                <a:gd name="connsiteY815" fmla="*/ 629 h 57150"/>
                <a:gd name="connsiteX816" fmla="*/ 65599 w 171450"/>
                <a:gd name="connsiteY816" fmla="*/ 629 h 57150"/>
                <a:gd name="connsiteX817" fmla="*/ 74714 w 171450"/>
                <a:gd name="connsiteY817" fmla="*/ 6496 h 57150"/>
                <a:gd name="connsiteX818" fmla="*/ 74409 w 171450"/>
                <a:gd name="connsiteY818" fmla="*/ 6810 h 57150"/>
                <a:gd name="connsiteX819" fmla="*/ 74714 w 171450"/>
                <a:gd name="connsiteY819" fmla="*/ 6496 h 57150"/>
                <a:gd name="connsiteX820" fmla="*/ 74714 w 171450"/>
                <a:gd name="connsiteY820" fmla="*/ 6496 h 57150"/>
                <a:gd name="connsiteX821" fmla="*/ 105404 w 171450"/>
                <a:gd name="connsiteY821" fmla="*/ 6810 h 57150"/>
                <a:gd name="connsiteX822" fmla="*/ 104746 w 171450"/>
                <a:gd name="connsiteY822" fmla="*/ 6496 h 57150"/>
                <a:gd name="connsiteX823" fmla="*/ 105404 w 171450"/>
                <a:gd name="connsiteY823" fmla="*/ 6810 h 57150"/>
                <a:gd name="connsiteX824" fmla="*/ 105404 w 171450"/>
                <a:gd name="connsiteY824" fmla="*/ 6810 h 57150"/>
                <a:gd name="connsiteX825" fmla="*/ 111271 w 171450"/>
                <a:gd name="connsiteY825" fmla="*/ 7115 h 57150"/>
                <a:gd name="connsiteX826" fmla="*/ 113871 w 171450"/>
                <a:gd name="connsiteY826" fmla="*/ 6801 h 57150"/>
                <a:gd name="connsiteX827" fmla="*/ 111271 w 171450"/>
                <a:gd name="connsiteY827" fmla="*/ 6801 h 57150"/>
                <a:gd name="connsiteX828" fmla="*/ 111271 w 171450"/>
                <a:gd name="connsiteY828" fmla="*/ 6191 h 57150"/>
                <a:gd name="connsiteX829" fmla="*/ 110623 w 171450"/>
                <a:gd name="connsiteY829" fmla="*/ 6191 h 57150"/>
                <a:gd name="connsiteX830" fmla="*/ 111271 w 171450"/>
                <a:gd name="connsiteY830" fmla="*/ 7115 h 57150"/>
                <a:gd name="connsiteX831" fmla="*/ 111271 w 171450"/>
                <a:gd name="connsiteY831" fmla="*/ 7115 h 57150"/>
                <a:gd name="connsiteX832" fmla="*/ 120082 w 171450"/>
                <a:gd name="connsiteY832" fmla="*/ 6496 h 57150"/>
                <a:gd name="connsiteX833" fmla="*/ 119748 w 171450"/>
                <a:gd name="connsiteY833" fmla="*/ 6191 h 57150"/>
                <a:gd name="connsiteX834" fmla="*/ 120082 w 171450"/>
                <a:gd name="connsiteY834" fmla="*/ 6496 h 57150"/>
                <a:gd name="connsiteX835" fmla="*/ 120082 w 171450"/>
                <a:gd name="connsiteY835" fmla="*/ 6496 h 57150"/>
                <a:gd name="connsiteX836" fmla="*/ 118777 w 171450"/>
                <a:gd name="connsiteY836" fmla="*/ 6496 h 57150"/>
                <a:gd name="connsiteX837" fmla="*/ 119758 w 171450"/>
                <a:gd name="connsiteY837" fmla="*/ 6810 h 57150"/>
                <a:gd name="connsiteX838" fmla="*/ 118777 w 171450"/>
                <a:gd name="connsiteY838" fmla="*/ 6496 h 57150"/>
                <a:gd name="connsiteX839" fmla="*/ 118777 w 171450"/>
                <a:gd name="connsiteY839" fmla="*/ 6496 h 57150"/>
                <a:gd name="connsiteX840" fmla="*/ 123349 w 171450"/>
                <a:gd name="connsiteY840" fmla="*/ 6496 h 57150"/>
                <a:gd name="connsiteX841" fmla="*/ 123720 w 171450"/>
                <a:gd name="connsiteY841" fmla="*/ 6248 h 57150"/>
                <a:gd name="connsiteX842" fmla="*/ 124978 w 171450"/>
                <a:gd name="connsiteY842" fmla="*/ 6810 h 57150"/>
                <a:gd name="connsiteX843" fmla="*/ 124644 w 171450"/>
                <a:gd name="connsiteY843" fmla="*/ 7125 h 57150"/>
                <a:gd name="connsiteX844" fmla="*/ 124978 w 171450"/>
                <a:gd name="connsiteY844" fmla="*/ 7125 h 57150"/>
                <a:gd name="connsiteX845" fmla="*/ 125368 w 171450"/>
                <a:gd name="connsiteY845" fmla="*/ 7372 h 57150"/>
                <a:gd name="connsiteX846" fmla="*/ 124654 w 171450"/>
                <a:gd name="connsiteY846" fmla="*/ 7125 h 57150"/>
                <a:gd name="connsiteX847" fmla="*/ 123692 w 171450"/>
                <a:gd name="connsiteY847" fmla="*/ 6753 h 57150"/>
                <a:gd name="connsiteX848" fmla="*/ 123034 w 171450"/>
                <a:gd name="connsiteY848" fmla="*/ 7753 h 57150"/>
                <a:gd name="connsiteX849" fmla="*/ 123387 w 171450"/>
                <a:gd name="connsiteY849" fmla="*/ 7153 h 57150"/>
                <a:gd name="connsiteX850" fmla="*/ 123349 w 171450"/>
                <a:gd name="connsiteY850" fmla="*/ 6496 h 57150"/>
                <a:gd name="connsiteX851" fmla="*/ 123349 w 171450"/>
                <a:gd name="connsiteY851" fmla="*/ 6496 h 57150"/>
                <a:gd name="connsiteX852" fmla="*/ 39481 w 171450"/>
                <a:gd name="connsiteY852" fmla="*/ 7115 h 57150"/>
                <a:gd name="connsiteX853" fmla="*/ 40462 w 171450"/>
                <a:gd name="connsiteY853" fmla="*/ 7429 h 57150"/>
                <a:gd name="connsiteX854" fmla="*/ 40796 w 171450"/>
                <a:gd name="connsiteY854" fmla="*/ 7429 h 57150"/>
                <a:gd name="connsiteX855" fmla="*/ 40462 w 171450"/>
                <a:gd name="connsiteY855" fmla="*/ 7429 h 57150"/>
                <a:gd name="connsiteX856" fmla="*/ 40462 w 171450"/>
                <a:gd name="connsiteY856" fmla="*/ 6496 h 57150"/>
                <a:gd name="connsiteX857" fmla="*/ 39805 w 171450"/>
                <a:gd name="connsiteY857" fmla="*/ 6191 h 57150"/>
                <a:gd name="connsiteX858" fmla="*/ 39091 w 171450"/>
                <a:gd name="connsiteY858" fmla="*/ 6220 h 57150"/>
                <a:gd name="connsiteX859" fmla="*/ 39481 w 171450"/>
                <a:gd name="connsiteY859" fmla="*/ 7115 h 57150"/>
                <a:gd name="connsiteX860" fmla="*/ 39481 w 171450"/>
                <a:gd name="connsiteY860" fmla="*/ 7115 h 57150"/>
                <a:gd name="connsiteX861" fmla="*/ 51235 w 171450"/>
                <a:gd name="connsiteY861" fmla="*/ 6810 h 57150"/>
                <a:gd name="connsiteX862" fmla="*/ 50578 w 171450"/>
                <a:gd name="connsiteY862" fmla="*/ 6496 h 57150"/>
                <a:gd name="connsiteX863" fmla="*/ 49597 w 171450"/>
                <a:gd name="connsiteY863" fmla="*/ 6810 h 57150"/>
                <a:gd name="connsiteX864" fmla="*/ 49597 w 171450"/>
                <a:gd name="connsiteY864" fmla="*/ 7429 h 57150"/>
                <a:gd name="connsiteX865" fmla="*/ 50578 w 171450"/>
                <a:gd name="connsiteY865" fmla="*/ 7429 h 57150"/>
                <a:gd name="connsiteX866" fmla="*/ 50578 w 171450"/>
                <a:gd name="connsiteY866" fmla="*/ 6810 h 57150"/>
                <a:gd name="connsiteX867" fmla="*/ 51235 w 171450"/>
                <a:gd name="connsiteY867" fmla="*/ 6810 h 57150"/>
                <a:gd name="connsiteX868" fmla="*/ 51235 w 171450"/>
                <a:gd name="connsiteY868" fmla="*/ 6810 h 57150"/>
                <a:gd name="connsiteX869" fmla="*/ 115843 w 171450"/>
                <a:gd name="connsiteY869" fmla="*/ 6810 h 57150"/>
                <a:gd name="connsiteX870" fmla="*/ 116195 w 171450"/>
                <a:gd name="connsiteY870" fmla="*/ 7172 h 57150"/>
                <a:gd name="connsiteX871" fmla="*/ 117148 w 171450"/>
                <a:gd name="connsiteY871" fmla="*/ 6506 h 57150"/>
                <a:gd name="connsiteX872" fmla="*/ 118453 w 171450"/>
                <a:gd name="connsiteY872" fmla="*/ 6506 h 57150"/>
                <a:gd name="connsiteX873" fmla="*/ 116491 w 171450"/>
                <a:gd name="connsiteY873" fmla="*/ 6201 h 57150"/>
                <a:gd name="connsiteX874" fmla="*/ 116491 w 171450"/>
                <a:gd name="connsiteY874" fmla="*/ 6820 h 57150"/>
                <a:gd name="connsiteX875" fmla="*/ 115843 w 171450"/>
                <a:gd name="connsiteY875" fmla="*/ 6820 h 57150"/>
                <a:gd name="connsiteX876" fmla="*/ 115843 w 171450"/>
                <a:gd name="connsiteY876" fmla="*/ 6810 h 57150"/>
                <a:gd name="connsiteX877" fmla="*/ 29366 w 171450"/>
                <a:gd name="connsiteY877" fmla="*/ 4944 h 57150"/>
                <a:gd name="connsiteX878" fmla="*/ 30013 w 171450"/>
                <a:gd name="connsiteY878" fmla="*/ 5877 h 57150"/>
                <a:gd name="connsiteX879" fmla="*/ 30347 w 171450"/>
                <a:gd name="connsiteY879" fmla="*/ 6496 h 57150"/>
                <a:gd name="connsiteX880" fmla="*/ 29366 w 171450"/>
                <a:gd name="connsiteY880" fmla="*/ 6496 h 57150"/>
                <a:gd name="connsiteX881" fmla="*/ 31004 w 171450"/>
                <a:gd name="connsiteY881" fmla="*/ 6810 h 57150"/>
                <a:gd name="connsiteX882" fmla="*/ 31004 w 171450"/>
                <a:gd name="connsiteY882" fmla="*/ 7429 h 57150"/>
                <a:gd name="connsiteX883" fmla="*/ 34261 w 171450"/>
                <a:gd name="connsiteY883" fmla="*/ 7429 h 57150"/>
                <a:gd name="connsiteX884" fmla="*/ 31328 w 171450"/>
                <a:gd name="connsiteY884" fmla="*/ 7077 h 57150"/>
                <a:gd name="connsiteX885" fmla="*/ 31328 w 171450"/>
                <a:gd name="connsiteY885" fmla="*/ 6496 h 57150"/>
                <a:gd name="connsiteX886" fmla="*/ 31975 w 171450"/>
                <a:gd name="connsiteY886" fmla="*/ 6496 h 57150"/>
                <a:gd name="connsiteX887" fmla="*/ 32299 w 171450"/>
                <a:gd name="connsiteY887" fmla="*/ 6810 h 57150"/>
                <a:gd name="connsiteX888" fmla="*/ 31975 w 171450"/>
                <a:gd name="connsiteY888" fmla="*/ 6496 h 57150"/>
                <a:gd name="connsiteX889" fmla="*/ 32947 w 171450"/>
                <a:gd name="connsiteY889" fmla="*/ 6153 h 57150"/>
                <a:gd name="connsiteX890" fmla="*/ 31975 w 171450"/>
                <a:gd name="connsiteY890" fmla="*/ 5572 h 57150"/>
                <a:gd name="connsiteX891" fmla="*/ 30004 w 171450"/>
                <a:gd name="connsiteY891" fmla="*/ 5258 h 57150"/>
                <a:gd name="connsiteX892" fmla="*/ 30994 w 171450"/>
                <a:gd name="connsiteY892" fmla="*/ 4639 h 57150"/>
                <a:gd name="connsiteX893" fmla="*/ 30337 w 171450"/>
                <a:gd name="connsiteY893" fmla="*/ 4334 h 57150"/>
                <a:gd name="connsiteX894" fmla="*/ 29366 w 171450"/>
                <a:gd name="connsiteY894" fmla="*/ 4944 h 57150"/>
                <a:gd name="connsiteX895" fmla="*/ 29366 w 171450"/>
                <a:gd name="connsiteY895" fmla="*/ 4944 h 57150"/>
                <a:gd name="connsiteX896" fmla="*/ 52540 w 171450"/>
                <a:gd name="connsiteY896" fmla="*/ 7429 h 57150"/>
                <a:gd name="connsiteX897" fmla="*/ 52540 w 171450"/>
                <a:gd name="connsiteY897" fmla="*/ 8049 h 57150"/>
                <a:gd name="connsiteX898" fmla="*/ 53521 w 171450"/>
                <a:gd name="connsiteY898" fmla="*/ 8049 h 57150"/>
                <a:gd name="connsiteX899" fmla="*/ 53521 w 171450"/>
                <a:gd name="connsiteY899" fmla="*/ 7429 h 57150"/>
                <a:gd name="connsiteX900" fmla="*/ 52540 w 171450"/>
                <a:gd name="connsiteY900" fmla="*/ 7429 h 57150"/>
                <a:gd name="connsiteX901" fmla="*/ 52540 w 171450"/>
                <a:gd name="connsiteY901" fmla="*/ 7429 h 57150"/>
                <a:gd name="connsiteX902" fmla="*/ 49921 w 171450"/>
                <a:gd name="connsiteY902" fmla="*/ 6191 h 57150"/>
                <a:gd name="connsiteX903" fmla="*/ 45930 w 171450"/>
                <a:gd name="connsiteY903" fmla="*/ 5867 h 57150"/>
                <a:gd name="connsiteX904" fmla="*/ 46330 w 171450"/>
                <a:gd name="connsiteY904" fmla="*/ 4648 h 57150"/>
                <a:gd name="connsiteX905" fmla="*/ 46653 w 171450"/>
                <a:gd name="connsiteY905" fmla="*/ 4648 h 57150"/>
                <a:gd name="connsiteX906" fmla="*/ 47644 w 171450"/>
                <a:gd name="connsiteY906" fmla="*/ 4648 h 57150"/>
                <a:gd name="connsiteX907" fmla="*/ 47644 w 171450"/>
                <a:gd name="connsiteY907" fmla="*/ 5267 h 57150"/>
                <a:gd name="connsiteX908" fmla="*/ 49273 w 171450"/>
                <a:gd name="connsiteY908" fmla="*/ 5267 h 57150"/>
                <a:gd name="connsiteX909" fmla="*/ 49273 w 171450"/>
                <a:gd name="connsiteY909" fmla="*/ 4648 h 57150"/>
                <a:gd name="connsiteX910" fmla="*/ 49921 w 171450"/>
                <a:gd name="connsiteY910" fmla="*/ 4648 h 57150"/>
                <a:gd name="connsiteX911" fmla="*/ 50254 w 171450"/>
                <a:gd name="connsiteY911" fmla="*/ 4953 h 57150"/>
                <a:gd name="connsiteX912" fmla="*/ 50568 w 171450"/>
                <a:gd name="connsiteY912" fmla="*/ 5267 h 57150"/>
                <a:gd name="connsiteX913" fmla="*/ 51225 w 171450"/>
                <a:gd name="connsiteY913" fmla="*/ 5582 h 57150"/>
                <a:gd name="connsiteX914" fmla="*/ 51873 w 171450"/>
                <a:gd name="connsiteY914" fmla="*/ 5582 h 57150"/>
                <a:gd name="connsiteX915" fmla="*/ 53835 w 171450"/>
                <a:gd name="connsiteY915" fmla="*/ 6810 h 57150"/>
                <a:gd name="connsiteX916" fmla="*/ 55140 w 171450"/>
                <a:gd name="connsiteY916" fmla="*/ 7125 h 57150"/>
                <a:gd name="connsiteX917" fmla="*/ 56512 w 171450"/>
                <a:gd name="connsiteY917" fmla="*/ 7944 h 57150"/>
                <a:gd name="connsiteX918" fmla="*/ 54826 w 171450"/>
                <a:gd name="connsiteY918" fmla="*/ 7744 h 57150"/>
                <a:gd name="connsiteX919" fmla="*/ 54502 w 171450"/>
                <a:gd name="connsiteY919" fmla="*/ 7744 h 57150"/>
                <a:gd name="connsiteX920" fmla="*/ 53845 w 171450"/>
                <a:gd name="connsiteY920" fmla="*/ 7744 h 57150"/>
                <a:gd name="connsiteX921" fmla="*/ 54502 w 171450"/>
                <a:gd name="connsiteY921" fmla="*/ 8344 h 57150"/>
                <a:gd name="connsiteX922" fmla="*/ 55483 w 171450"/>
                <a:gd name="connsiteY922" fmla="*/ 8963 h 57150"/>
                <a:gd name="connsiteX923" fmla="*/ 55207 w 171450"/>
                <a:gd name="connsiteY923" fmla="*/ 9325 h 57150"/>
                <a:gd name="connsiteX924" fmla="*/ 53883 w 171450"/>
                <a:gd name="connsiteY924" fmla="*/ 8896 h 57150"/>
                <a:gd name="connsiteX925" fmla="*/ 53854 w 171450"/>
                <a:gd name="connsiteY925" fmla="*/ 9582 h 57150"/>
                <a:gd name="connsiteX926" fmla="*/ 51578 w 171450"/>
                <a:gd name="connsiteY926" fmla="*/ 8649 h 57150"/>
                <a:gd name="connsiteX927" fmla="*/ 51578 w 171450"/>
                <a:gd name="connsiteY927" fmla="*/ 7734 h 57150"/>
                <a:gd name="connsiteX928" fmla="*/ 51949 w 171450"/>
                <a:gd name="connsiteY928" fmla="*/ 7134 h 57150"/>
                <a:gd name="connsiteX929" fmla="*/ 51254 w 171450"/>
                <a:gd name="connsiteY929" fmla="*/ 6801 h 57150"/>
                <a:gd name="connsiteX930" fmla="*/ 50597 w 171450"/>
                <a:gd name="connsiteY930" fmla="*/ 6487 h 57150"/>
                <a:gd name="connsiteX931" fmla="*/ 50282 w 171450"/>
                <a:gd name="connsiteY931" fmla="*/ 6487 h 57150"/>
                <a:gd name="connsiteX932" fmla="*/ 49921 w 171450"/>
                <a:gd name="connsiteY932" fmla="*/ 6191 h 57150"/>
                <a:gd name="connsiteX933" fmla="*/ 49921 w 171450"/>
                <a:gd name="connsiteY933" fmla="*/ 6191 h 57150"/>
                <a:gd name="connsiteX934" fmla="*/ 2934 w 171450"/>
                <a:gd name="connsiteY934" fmla="*/ 8658 h 57150"/>
                <a:gd name="connsiteX935" fmla="*/ 4562 w 171450"/>
                <a:gd name="connsiteY935" fmla="*/ 7744 h 57150"/>
                <a:gd name="connsiteX936" fmla="*/ 3591 w 171450"/>
                <a:gd name="connsiteY936" fmla="*/ 7429 h 57150"/>
                <a:gd name="connsiteX937" fmla="*/ 2610 w 171450"/>
                <a:gd name="connsiteY937" fmla="*/ 7744 h 57150"/>
                <a:gd name="connsiteX938" fmla="*/ 4239 w 171450"/>
                <a:gd name="connsiteY938" fmla="*/ 7744 h 57150"/>
                <a:gd name="connsiteX939" fmla="*/ 4239 w 171450"/>
                <a:gd name="connsiteY939" fmla="*/ 8049 h 57150"/>
                <a:gd name="connsiteX940" fmla="*/ 2934 w 171450"/>
                <a:gd name="connsiteY940" fmla="*/ 8658 h 57150"/>
                <a:gd name="connsiteX941" fmla="*/ 2934 w 171450"/>
                <a:gd name="connsiteY941" fmla="*/ 8658 h 57150"/>
                <a:gd name="connsiteX942" fmla="*/ 110947 w 171450"/>
                <a:gd name="connsiteY942" fmla="*/ 7115 h 57150"/>
                <a:gd name="connsiteX943" fmla="*/ 109652 w 171450"/>
                <a:gd name="connsiteY943" fmla="*/ 7744 h 57150"/>
                <a:gd name="connsiteX944" fmla="*/ 108995 w 171450"/>
                <a:gd name="connsiteY944" fmla="*/ 7429 h 57150"/>
                <a:gd name="connsiteX945" fmla="*/ 109328 w 171450"/>
                <a:gd name="connsiteY945" fmla="*/ 6810 h 57150"/>
                <a:gd name="connsiteX946" fmla="*/ 109328 w 171450"/>
                <a:gd name="connsiteY946" fmla="*/ 7429 h 57150"/>
                <a:gd name="connsiteX947" fmla="*/ 110947 w 171450"/>
                <a:gd name="connsiteY947" fmla="*/ 7115 h 57150"/>
                <a:gd name="connsiteX948" fmla="*/ 110947 w 171450"/>
                <a:gd name="connsiteY948" fmla="*/ 7115 h 57150"/>
                <a:gd name="connsiteX949" fmla="*/ 8811 w 171450"/>
                <a:gd name="connsiteY949" fmla="*/ 8049 h 57150"/>
                <a:gd name="connsiteX950" fmla="*/ 9458 w 171450"/>
                <a:gd name="connsiteY950" fmla="*/ 8049 h 57150"/>
                <a:gd name="connsiteX951" fmla="*/ 9458 w 171450"/>
                <a:gd name="connsiteY951" fmla="*/ 7429 h 57150"/>
                <a:gd name="connsiteX952" fmla="*/ 8811 w 171450"/>
                <a:gd name="connsiteY952" fmla="*/ 7429 h 57150"/>
                <a:gd name="connsiteX953" fmla="*/ 8811 w 171450"/>
                <a:gd name="connsiteY953" fmla="*/ 8049 h 57150"/>
                <a:gd name="connsiteX954" fmla="*/ 8811 w 171450"/>
                <a:gd name="connsiteY954" fmla="*/ 8049 h 57150"/>
                <a:gd name="connsiteX955" fmla="*/ 52540 w 171450"/>
                <a:gd name="connsiteY955" fmla="*/ 7429 h 57150"/>
                <a:gd name="connsiteX956" fmla="*/ 52540 w 171450"/>
                <a:gd name="connsiteY956" fmla="*/ 8049 h 57150"/>
                <a:gd name="connsiteX957" fmla="*/ 53521 w 171450"/>
                <a:gd name="connsiteY957" fmla="*/ 8049 h 57150"/>
                <a:gd name="connsiteX958" fmla="*/ 53521 w 171450"/>
                <a:gd name="connsiteY958" fmla="*/ 7429 h 57150"/>
                <a:gd name="connsiteX959" fmla="*/ 52540 w 171450"/>
                <a:gd name="connsiteY959" fmla="*/ 7429 h 57150"/>
                <a:gd name="connsiteX960" fmla="*/ 52540 w 171450"/>
                <a:gd name="connsiteY960" fmla="*/ 7429 h 57150"/>
                <a:gd name="connsiteX961" fmla="*/ 54826 w 171450"/>
                <a:gd name="connsiteY961" fmla="*/ 7744 h 57150"/>
                <a:gd name="connsiteX962" fmla="*/ 55474 w 171450"/>
                <a:gd name="connsiteY962" fmla="*/ 8049 h 57150"/>
                <a:gd name="connsiteX963" fmla="*/ 55807 w 171450"/>
                <a:gd name="connsiteY963" fmla="*/ 8353 h 57150"/>
                <a:gd name="connsiteX964" fmla="*/ 56455 w 171450"/>
                <a:gd name="connsiteY964" fmla="*/ 8353 h 57150"/>
                <a:gd name="connsiteX965" fmla="*/ 56817 w 171450"/>
                <a:gd name="connsiteY965" fmla="*/ 8030 h 57150"/>
                <a:gd name="connsiteX966" fmla="*/ 56455 w 171450"/>
                <a:gd name="connsiteY966" fmla="*/ 7429 h 57150"/>
                <a:gd name="connsiteX967" fmla="*/ 55140 w 171450"/>
                <a:gd name="connsiteY967" fmla="*/ 7115 h 57150"/>
                <a:gd name="connsiteX968" fmla="*/ 56512 w 171450"/>
                <a:gd name="connsiteY968" fmla="*/ 7934 h 57150"/>
                <a:gd name="connsiteX969" fmla="*/ 54826 w 171450"/>
                <a:gd name="connsiteY969" fmla="*/ 7744 h 57150"/>
                <a:gd name="connsiteX970" fmla="*/ 54826 w 171450"/>
                <a:gd name="connsiteY970" fmla="*/ 7744 h 57150"/>
                <a:gd name="connsiteX971" fmla="*/ 61665 w 171450"/>
                <a:gd name="connsiteY971" fmla="*/ 8049 h 57150"/>
                <a:gd name="connsiteX972" fmla="*/ 61998 w 171450"/>
                <a:gd name="connsiteY972" fmla="*/ 8353 h 57150"/>
                <a:gd name="connsiteX973" fmla="*/ 62322 w 171450"/>
                <a:gd name="connsiteY973" fmla="*/ 8353 h 57150"/>
                <a:gd name="connsiteX974" fmla="*/ 62322 w 171450"/>
                <a:gd name="connsiteY974" fmla="*/ 7753 h 57150"/>
                <a:gd name="connsiteX975" fmla="*/ 61665 w 171450"/>
                <a:gd name="connsiteY975" fmla="*/ 7439 h 57150"/>
                <a:gd name="connsiteX976" fmla="*/ 61665 w 171450"/>
                <a:gd name="connsiteY976" fmla="*/ 8049 h 57150"/>
                <a:gd name="connsiteX977" fmla="*/ 61665 w 171450"/>
                <a:gd name="connsiteY977" fmla="*/ 8049 h 57150"/>
                <a:gd name="connsiteX978" fmla="*/ 68532 w 171450"/>
                <a:gd name="connsiteY978" fmla="*/ 8049 h 57150"/>
                <a:gd name="connsiteX979" fmla="*/ 69904 w 171450"/>
                <a:gd name="connsiteY979" fmla="*/ 8115 h 57150"/>
                <a:gd name="connsiteX980" fmla="*/ 71476 w 171450"/>
                <a:gd name="connsiteY980" fmla="*/ 6801 h 57150"/>
                <a:gd name="connsiteX981" fmla="*/ 70075 w 171450"/>
                <a:gd name="connsiteY981" fmla="*/ 7639 h 57150"/>
                <a:gd name="connsiteX982" fmla="*/ 68532 w 171450"/>
                <a:gd name="connsiteY982" fmla="*/ 8049 h 57150"/>
                <a:gd name="connsiteX983" fmla="*/ 68532 w 171450"/>
                <a:gd name="connsiteY983" fmla="*/ 8049 h 57150"/>
                <a:gd name="connsiteX984" fmla="*/ 122368 w 171450"/>
                <a:gd name="connsiteY984" fmla="*/ 7744 h 57150"/>
                <a:gd name="connsiteX985" fmla="*/ 120739 w 171450"/>
                <a:gd name="connsiteY985" fmla="*/ 8087 h 57150"/>
                <a:gd name="connsiteX986" fmla="*/ 120729 w 171450"/>
                <a:gd name="connsiteY986" fmla="*/ 7429 h 57150"/>
                <a:gd name="connsiteX987" fmla="*/ 122368 w 171450"/>
                <a:gd name="connsiteY987" fmla="*/ 6496 h 57150"/>
                <a:gd name="connsiteX988" fmla="*/ 122749 w 171450"/>
                <a:gd name="connsiteY988" fmla="*/ 6763 h 57150"/>
                <a:gd name="connsiteX989" fmla="*/ 122101 w 171450"/>
                <a:gd name="connsiteY989" fmla="*/ 7496 h 57150"/>
                <a:gd name="connsiteX990" fmla="*/ 122368 w 171450"/>
                <a:gd name="connsiteY990" fmla="*/ 7744 h 57150"/>
                <a:gd name="connsiteX991" fmla="*/ 122368 w 171450"/>
                <a:gd name="connsiteY991" fmla="*/ 7744 h 57150"/>
                <a:gd name="connsiteX992" fmla="*/ 0 w 171450"/>
                <a:gd name="connsiteY992" fmla="*/ 7744 h 57150"/>
                <a:gd name="connsiteX993" fmla="*/ 0 w 171450"/>
                <a:gd name="connsiteY993" fmla="*/ 6801 h 57150"/>
                <a:gd name="connsiteX994" fmla="*/ 1943 w 171450"/>
                <a:gd name="connsiteY994" fmla="*/ 7191 h 57150"/>
                <a:gd name="connsiteX995" fmla="*/ 2610 w 171450"/>
                <a:gd name="connsiteY995" fmla="*/ 7744 h 57150"/>
                <a:gd name="connsiteX996" fmla="*/ 4239 w 171450"/>
                <a:gd name="connsiteY996" fmla="*/ 7744 h 57150"/>
                <a:gd name="connsiteX997" fmla="*/ 4239 w 171450"/>
                <a:gd name="connsiteY997" fmla="*/ 8049 h 57150"/>
                <a:gd name="connsiteX998" fmla="*/ 2934 w 171450"/>
                <a:gd name="connsiteY998" fmla="*/ 8658 h 57150"/>
                <a:gd name="connsiteX999" fmla="*/ 0 w 171450"/>
                <a:gd name="connsiteY999" fmla="*/ 7744 h 57150"/>
                <a:gd name="connsiteX1000" fmla="*/ 0 w 171450"/>
                <a:gd name="connsiteY1000" fmla="*/ 7744 h 57150"/>
                <a:gd name="connsiteX1001" fmla="*/ 28718 w 171450"/>
                <a:gd name="connsiteY1001" fmla="*/ 8353 h 57150"/>
                <a:gd name="connsiteX1002" fmla="*/ 27737 w 171450"/>
                <a:gd name="connsiteY1002" fmla="*/ 8353 h 57150"/>
                <a:gd name="connsiteX1003" fmla="*/ 28384 w 171450"/>
                <a:gd name="connsiteY1003" fmla="*/ 7429 h 57150"/>
                <a:gd name="connsiteX1004" fmla="*/ 26432 w 171450"/>
                <a:gd name="connsiteY1004" fmla="*/ 7744 h 57150"/>
                <a:gd name="connsiteX1005" fmla="*/ 26432 w 171450"/>
                <a:gd name="connsiteY1005" fmla="*/ 8049 h 57150"/>
                <a:gd name="connsiteX1006" fmla="*/ 27422 w 171450"/>
                <a:gd name="connsiteY1006" fmla="*/ 8049 h 57150"/>
                <a:gd name="connsiteX1007" fmla="*/ 27422 w 171450"/>
                <a:gd name="connsiteY1007" fmla="*/ 8706 h 57150"/>
                <a:gd name="connsiteX1008" fmla="*/ 28718 w 171450"/>
                <a:gd name="connsiteY1008" fmla="*/ 8353 h 57150"/>
                <a:gd name="connsiteX1009" fmla="*/ 28718 w 171450"/>
                <a:gd name="connsiteY1009" fmla="*/ 8353 h 57150"/>
                <a:gd name="connsiteX1010" fmla="*/ 30013 w 171450"/>
                <a:gd name="connsiteY1010" fmla="*/ 7744 h 57150"/>
                <a:gd name="connsiteX1011" fmla="*/ 30013 w 171450"/>
                <a:gd name="connsiteY1011" fmla="*/ 8049 h 57150"/>
                <a:gd name="connsiteX1012" fmla="*/ 29366 w 171450"/>
                <a:gd name="connsiteY1012" fmla="*/ 8353 h 57150"/>
                <a:gd name="connsiteX1013" fmla="*/ 30013 w 171450"/>
                <a:gd name="connsiteY1013" fmla="*/ 8049 h 57150"/>
                <a:gd name="connsiteX1014" fmla="*/ 30013 w 171450"/>
                <a:gd name="connsiteY1014" fmla="*/ 7744 h 57150"/>
                <a:gd name="connsiteX1015" fmla="*/ 29032 w 171450"/>
                <a:gd name="connsiteY1015" fmla="*/ 7429 h 57150"/>
                <a:gd name="connsiteX1016" fmla="*/ 30013 w 171450"/>
                <a:gd name="connsiteY1016" fmla="*/ 7744 h 57150"/>
                <a:gd name="connsiteX1017" fmla="*/ 30013 w 171450"/>
                <a:gd name="connsiteY1017" fmla="*/ 7744 h 57150"/>
                <a:gd name="connsiteX1018" fmla="*/ 54493 w 171450"/>
                <a:gd name="connsiteY1018" fmla="*/ 8353 h 57150"/>
                <a:gd name="connsiteX1019" fmla="*/ 54493 w 171450"/>
                <a:gd name="connsiteY1019" fmla="*/ 7753 h 57150"/>
                <a:gd name="connsiteX1020" fmla="*/ 53835 w 171450"/>
                <a:gd name="connsiteY1020" fmla="*/ 7753 h 57150"/>
                <a:gd name="connsiteX1021" fmla="*/ 54493 w 171450"/>
                <a:gd name="connsiteY1021" fmla="*/ 8353 h 57150"/>
                <a:gd name="connsiteX1022" fmla="*/ 54493 w 171450"/>
                <a:gd name="connsiteY1022" fmla="*/ 8353 h 57150"/>
                <a:gd name="connsiteX1023" fmla="*/ 97241 w 171450"/>
                <a:gd name="connsiteY1023" fmla="*/ 8658 h 57150"/>
                <a:gd name="connsiteX1024" fmla="*/ 98879 w 171450"/>
                <a:gd name="connsiteY1024" fmla="*/ 8658 h 57150"/>
                <a:gd name="connsiteX1025" fmla="*/ 98546 w 171450"/>
                <a:gd name="connsiteY1025" fmla="*/ 8973 h 57150"/>
                <a:gd name="connsiteX1026" fmla="*/ 98879 w 171450"/>
                <a:gd name="connsiteY1026" fmla="*/ 8658 h 57150"/>
                <a:gd name="connsiteX1027" fmla="*/ 99527 w 171450"/>
                <a:gd name="connsiteY1027" fmla="*/ 8658 h 57150"/>
                <a:gd name="connsiteX1028" fmla="*/ 99527 w 171450"/>
                <a:gd name="connsiteY1028" fmla="*/ 8049 h 57150"/>
                <a:gd name="connsiteX1029" fmla="*/ 98879 w 171450"/>
                <a:gd name="connsiteY1029" fmla="*/ 8049 h 57150"/>
                <a:gd name="connsiteX1030" fmla="*/ 97603 w 171450"/>
                <a:gd name="connsiteY1030" fmla="*/ 8068 h 57150"/>
                <a:gd name="connsiteX1031" fmla="*/ 97241 w 171450"/>
                <a:gd name="connsiteY1031" fmla="*/ 8658 h 57150"/>
                <a:gd name="connsiteX1032" fmla="*/ 97241 w 171450"/>
                <a:gd name="connsiteY1032" fmla="*/ 8658 h 57150"/>
                <a:gd name="connsiteX1033" fmla="*/ 6534 w 171450"/>
                <a:gd name="connsiteY1033" fmla="*/ 8658 h 57150"/>
                <a:gd name="connsiteX1034" fmla="*/ 5810 w 171450"/>
                <a:gd name="connsiteY1034" fmla="*/ 8106 h 57150"/>
                <a:gd name="connsiteX1035" fmla="*/ 6848 w 171450"/>
                <a:gd name="connsiteY1035" fmla="*/ 7744 h 57150"/>
                <a:gd name="connsiteX1036" fmla="*/ 7839 w 171450"/>
                <a:gd name="connsiteY1036" fmla="*/ 7429 h 57150"/>
                <a:gd name="connsiteX1037" fmla="*/ 8811 w 171450"/>
                <a:gd name="connsiteY1037" fmla="*/ 7429 h 57150"/>
                <a:gd name="connsiteX1038" fmla="*/ 8811 w 171450"/>
                <a:gd name="connsiteY1038" fmla="*/ 8049 h 57150"/>
                <a:gd name="connsiteX1039" fmla="*/ 6201 w 171450"/>
                <a:gd name="connsiteY1039" fmla="*/ 8049 h 57150"/>
                <a:gd name="connsiteX1040" fmla="*/ 6534 w 171450"/>
                <a:gd name="connsiteY1040" fmla="*/ 8658 h 57150"/>
                <a:gd name="connsiteX1041" fmla="*/ 6534 w 171450"/>
                <a:gd name="connsiteY1041" fmla="*/ 8658 h 57150"/>
                <a:gd name="connsiteX1042" fmla="*/ 44710 w 171450"/>
                <a:gd name="connsiteY1042" fmla="*/ 8049 h 57150"/>
                <a:gd name="connsiteX1043" fmla="*/ 44710 w 171450"/>
                <a:gd name="connsiteY1043" fmla="*/ 8353 h 57150"/>
                <a:gd name="connsiteX1044" fmla="*/ 45358 w 171450"/>
                <a:gd name="connsiteY1044" fmla="*/ 8973 h 57150"/>
                <a:gd name="connsiteX1045" fmla="*/ 45691 w 171450"/>
                <a:gd name="connsiteY1045" fmla="*/ 9287 h 57150"/>
                <a:gd name="connsiteX1046" fmla="*/ 45358 w 171450"/>
                <a:gd name="connsiteY1046" fmla="*/ 8973 h 57150"/>
                <a:gd name="connsiteX1047" fmla="*/ 45358 w 171450"/>
                <a:gd name="connsiteY1047" fmla="*/ 8353 h 57150"/>
                <a:gd name="connsiteX1048" fmla="*/ 46015 w 171450"/>
                <a:gd name="connsiteY1048" fmla="*/ 8353 h 57150"/>
                <a:gd name="connsiteX1049" fmla="*/ 46339 w 171450"/>
                <a:gd name="connsiteY1049" fmla="*/ 7753 h 57150"/>
                <a:gd name="connsiteX1050" fmla="*/ 46006 w 171450"/>
                <a:gd name="connsiteY1050" fmla="*/ 7410 h 57150"/>
                <a:gd name="connsiteX1051" fmla="*/ 44710 w 171450"/>
                <a:gd name="connsiteY1051" fmla="*/ 8049 h 57150"/>
                <a:gd name="connsiteX1052" fmla="*/ 44710 w 171450"/>
                <a:gd name="connsiteY1052" fmla="*/ 8049 h 57150"/>
                <a:gd name="connsiteX1053" fmla="*/ 50254 w 171450"/>
                <a:gd name="connsiteY1053" fmla="*/ 8658 h 57150"/>
                <a:gd name="connsiteX1054" fmla="*/ 50254 w 171450"/>
                <a:gd name="connsiteY1054" fmla="*/ 8353 h 57150"/>
                <a:gd name="connsiteX1055" fmla="*/ 49597 w 171450"/>
                <a:gd name="connsiteY1055" fmla="*/ 8353 h 57150"/>
                <a:gd name="connsiteX1056" fmla="*/ 49282 w 171450"/>
                <a:gd name="connsiteY1056" fmla="*/ 8658 h 57150"/>
                <a:gd name="connsiteX1057" fmla="*/ 50254 w 171450"/>
                <a:gd name="connsiteY1057" fmla="*/ 8658 h 57150"/>
                <a:gd name="connsiteX1058" fmla="*/ 50254 w 171450"/>
                <a:gd name="connsiteY1058" fmla="*/ 8658 h 57150"/>
                <a:gd name="connsiteX1059" fmla="*/ 50568 w 171450"/>
                <a:gd name="connsiteY1059" fmla="*/ 8353 h 57150"/>
                <a:gd name="connsiteX1060" fmla="*/ 50568 w 171450"/>
                <a:gd name="connsiteY1060" fmla="*/ 8658 h 57150"/>
                <a:gd name="connsiteX1061" fmla="*/ 51559 w 171450"/>
                <a:gd name="connsiteY1061" fmla="*/ 8658 h 57150"/>
                <a:gd name="connsiteX1062" fmla="*/ 51559 w 171450"/>
                <a:gd name="connsiteY1062" fmla="*/ 7744 h 57150"/>
                <a:gd name="connsiteX1063" fmla="*/ 50568 w 171450"/>
                <a:gd name="connsiteY1063" fmla="*/ 8353 h 57150"/>
                <a:gd name="connsiteX1064" fmla="*/ 50568 w 171450"/>
                <a:gd name="connsiteY1064" fmla="*/ 8353 h 57150"/>
                <a:gd name="connsiteX1065" fmla="*/ 61665 w 171450"/>
                <a:gd name="connsiteY1065" fmla="*/ 8049 h 57150"/>
                <a:gd name="connsiteX1066" fmla="*/ 61293 w 171450"/>
                <a:gd name="connsiteY1066" fmla="*/ 7125 h 57150"/>
                <a:gd name="connsiteX1067" fmla="*/ 62322 w 171450"/>
                <a:gd name="connsiteY1067" fmla="*/ 7115 h 57150"/>
                <a:gd name="connsiteX1068" fmla="*/ 62322 w 171450"/>
                <a:gd name="connsiteY1068" fmla="*/ 6496 h 57150"/>
                <a:gd name="connsiteX1069" fmla="*/ 62646 w 171450"/>
                <a:gd name="connsiteY1069" fmla="*/ 6496 h 57150"/>
                <a:gd name="connsiteX1070" fmla="*/ 62322 w 171450"/>
                <a:gd name="connsiteY1070" fmla="*/ 7744 h 57150"/>
                <a:gd name="connsiteX1071" fmla="*/ 61665 w 171450"/>
                <a:gd name="connsiteY1071" fmla="*/ 7429 h 57150"/>
                <a:gd name="connsiteX1072" fmla="*/ 61665 w 171450"/>
                <a:gd name="connsiteY1072" fmla="*/ 8049 h 57150"/>
                <a:gd name="connsiteX1073" fmla="*/ 61998 w 171450"/>
                <a:gd name="connsiteY1073" fmla="*/ 8353 h 57150"/>
                <a:gd name="connsiteX1074" fmla="*/ 62322 w 171450"/>
                <a:gd name="connsiteY1074" fmla="*/ 8353 h 57150"/>
                <a:gd name="connsiteX1075" fmla="*/ 63036 w 171450"/>
                <a:gd name="connsiteY1075" fmla="*/ 8373 h 57150"/>
                <a:gd name="connsiteX1076" fmla="*/ 62684 w 171450"/>
                <a:gd name="connsiteY1076" fmla="*/ 9239 h 57150"/>
                <a:gd name="connsiteX1077" fmla="*/ 63951 w 171450"/>
                <a:gd name="connsiteY1077" fmla="*/ 10211 h 57150"/>
                <a:gd name="connsiteX1078" fmla="*/ 61998 w 171450"/>
                <a:gd name="connsiteY1078" fmla="*/ 8353 h 57150"/>
                <a:gd name="connsiteX1079" fmla="*/ 61665 w 171450"/>
                <a:gd name="connsiteY1079" fmla="*/ 8049 h 57150"/>
                <a:gd name="connsiteX1080" fmla="*/ 61665 w 171450"/>
                <a:gd name="connsiteY1080" fmla="*/ 8049 h 57150"/>
                <a:gd name="connsiteX1081" fmla="*/ 76352 w 171450"/>
                <a:gd name="connsiteY1081" fmla="*/ 8658 h 57150"/>
                <a:gd name="connsiteX1082" fmla="*/ 76686 w 171450"/>
                <a:gd name="connsiteY1082" fmla="*/ 8658 h 57150"/>
                <a:gd name="connsiteX1083" fmla="*/ 77343 w 171450"/>
                <a:gd name="connsiteY1083" fmla="*/ 8049 h 57150"/>
                <a:gd name="connsiteX1084" fmla="*/ 76686 w 171450"/>
                <a:gd name="connsiteY1084" fmla="*/ 8049 h 57150"/>
                <a:gd name="connsiteX1085" fmla="*/ 76352 w 171450"/>
                <a:gd name="connsiteY1085" fmla="*/ 8658 h 57150"/>
                <a:gd name="connsiteX1086" fmla="*/ 76352 w 171450"/>
                <a:gd name="connsiteY1086" fmla="*/ 8658 h 57150"/>
                <a:gd name="connsiteX1087" fmla="*/ 42748 w 171450"/>
                <a:gd name="connsiteY1087" fmla="*/ 8973 h 57150"/>
                <a:gd name="connsiteX1088" fmla="*/ 44367 w 171450"/>
                <a:gd name="connsiteY1088" fmla="*/ 8592 h 57150"/>
                <a:gd name="connsiteX1089" fmla="*/ 44377 w 171450"/>
                <a:gd name="connsiteY1089" fmla="*/ 8344 h 57150"/>
                <a:gd name="connsiteX1090" fmla="*/ 43396 w 171450"/>
                <a:gd name="connsiteY1090" fmla="*/ 8344 h 57150"/>
                <a:gd name="connsiteX1091" fmla="*/ 43396 w 171450"/>
                <a:gd name="connsiteY1091" fmla="*/ 8039 h 57150"/>
                <a:gd name="connsiteX1092" fmla="*/ 44701 w 171450"/>
                <a:gd name="connsiteY1092" fmla="*/ 8039 h 57150"/>
                <a:gd name="connsiteX1093" fmla="*/ 44701 w 171450"/>
                <a:gd name="connsiteY1093" fmla="*/ 8344 h 57150"/>
                <a:gd name="connsiteX1094" fmla="*/ 44358 w 171450"/>
                <a:gd name="connsiteY1094" fmla="*/ 8954 h 57150"/>
                <a:gd name="connsiteX1095" fmla="*/ 42758 w 171450"/>
                <a:gd name="connsiteY1095" fmla="*/ 9287 h 57150"/>
                <a:gd name="connsiteX1096" fmla="*/ 42758 w 171450"/>
                <a:gd name="connsiteY1096" fmla="*/ 8973 h 57150"/>
                <a:gd name="connsiteX1097" fmla="*/ 42748 w 171450"/>
                <a:gd name="connsiteY1097" fmla="*/ 8973 h 57150"/>
                <a:gd name="connsiteX1098" fmla="*/ 45358 w 171450"/>
                <a:gd name="connsiteY1098" fmla="*/ 8973 h 57150"/>
                <a:gd name="connsiteX1099" fmla="*/ 45691 w 171450"/>
                <a:gd name="connsiteY1099" fmla="*/ 9287 h 57150"/>
                <a:gd name="connsiteX1100" fmla="*/ 46025 w 171450"/>
                <a:gd name="connsiteY1100" fmla="*/ 9287 h 57150"/>
                <a:gd name="connsiteX1101" fmla="*/ 46672 w 171450"/>
                <a:gd name="connsiteY1101" fmla="*/ 8344 h 57150"/>
                <a:gd name="connsiteX1102" fmla="*/ 46025 w 171450"/>
                <a:gd name="connsiteY1102" fmla="*/ 8344 h 57150"/>
                <a:gd name="connsiteX1103" fmla="*/ 45368 w 171450"/>
                <a:gd name="connsiteY1103" fmla="*/ 8344 h 57150"/>
                <a:gd name="connsiteX1104" fmla="*/ 45368 w 171450"/>
                <a:gd name="connsiteY1104" fmla="*/ 8973 h 57150"/>
                <a:gd name="connsiteX1105" fmla="*/ 45358 w 171450"/>
                <a:gd name="connsiteY1105" fmla="*/ 8973 h 57150"/>
                <a:gd name="connsiteX1106" fmla="*/ 46015 w 171450"/>
                <a:gd name="connsiteY1106" fmla="*/ 9287 h 57150"/>
                <a:gd name="connsiteX1107" fmla="*/ 46996 w 171450"/>
                <a:gd name="connsiteY1107" fmla="*/ 8973 h 57150"/>
                <a:gd name="connsiteX1108" fmla="*/ 47654 w 171450"/>
                <a:gd name="connsiteY1108" fmla="*/ 8658 h 57150"/>
                <a:gd name="connsiteX1109" fmla="*/ 46663 w 171450"/>
                <a:gd name="connsiteY1109" fmla="*/ 8353 h 57150"/>
                <a:gd name="connsiteX1110" fmla="*/ 46015 w 171450"/>
                <a:gd name="connsiteY1110" fmla="*/ 9287 h 57150"/>
                <a:gd name="connsiteX1111" fmla="*/ 46015 w 171450"/>
                <a:gd name="connsiteY1111" fmla="*/ 9287 h 57150"/>
                <a:gd name="connsiteX1112" fmla="*/ 50254 w 171450"/>
                <a:gd name="connsiteY1112" fmla="*/ 8353 h 57150"/>
                <a:gd name="connsiteX1113" fmla="*/ 50254 w 171450"/>
                <a:gd name="connsiteY1113" fmla="*/ 8658 h 57150"/>
                <a:gd name="connsiteX1114" fmla="*/ 49273 w 171450"/>
                <a:gd name="connsiteY1114" fmla="*/ 8658 h 57150"/>
                <a:gd name="connsiteX1115" fmla="*/ 50254 w 171450"/>
                <a:gd name="connsiteY1115" fmla="*/ 8658 h 57150"/>
                <a:gd name="connsiteX1116" fmla="*/ 50568 w 171450"/>
                <a:gd name="connsiteY1116" fmla="*/ 8658 h 57150"/>
                <a:gd name="connsiteX1117" fmla="*/ 50568 w 171450"/>
                <a:gd name="connsiteY1117" fmla="*/ 8353 h 57150"/>
                <a:gd name="connsiteX1118" fmla="*/ 50254 w 171450"/>
                <a:gd name="connsiteY1118" fmla="*/ 8353 h 57150"/>
                <a:gd name="connsiteX1119" fmla="*/ 49597 w 171450"/>
                <a:gd name="connsiteY1119" fmla="*/ 8353 h 57150"/>
                <a:gd name="connsiteX1120" fmla="*/ 50254 w 171450"/>
                <a:gd name="connsiteY1120" fmla="*/ 8353 h 57150"/>
                <a:gd name="connsiteX1121" fmla="*/ 50254 w 171450"/>
                <a:gd name="connsiteY1121" fmla="*/ 8353 h 57150"/>
                <a:gd name="connsiteX1122" fmla="*/ 77343 w 171450"/>
                <a:gd name="connsiteY1122" fmla="*/ 8049 h 57150"/>
                <a:gd name="connsiteX1123" fmla="*/ 76686 w 171450"/>
                <a:gd name="connsiteY1123" fmla="*/ 8658 h 57150"/>
                <a:gd name="connsiteX1124" fmla="*/ 76686 w 171450"/>
                <a:gd name="connsiteY1124" fmla="*/ 8973 h 57150"/>
                <a:gd name="connsiteX1125" fmla="*/ 77991 w 171450"/>
                <a:gd name="connsiteY1125" fmla="*/ 9287 h 57150"/>
                <a:gd name="connsiteX1126" fmla="*/ 80277 w 171450"/>
                <a:gd name="connsiteY1126" fmla="*/ 8658 h 57150"/>
                <a:gd name="connsiteX1127" fmla="*/ 80248 w 171450"/>
                <a:gd name="connsiteY1127" fmla="*/ 8096 h 57150"/>
                <a:gd name="connsiteX1128" fmla="*/ 79305 w 171450"/>
                <a:gd name="connsiteY1128" fmla="*/ 7753 h 57150"/>
                <a:gd name="connsiteX1129" fmla="*/ 77343 w 171450"/>
                <a:gd name="connsiteY1129" fmla="*/ 8049 h 57150"/>
                <a:gd name="connsiteX1130" fmla="*/ 77343 w 171450"/>
                <a:gd name="connsiteY1130" fmla="*/ 8049 h 57150"/>
                <a:gd name="connsiteX1131" fmla="*/ 92354 w 171450"/>
                <a:gd name="connsiteY1131" fmla="*/ 8658 h 57150"/>
                <a:gd name="connsiteX1132" fmla="*/ 91973 w 171450"/>
                <a:gd name="connsiteY1132" fmla="*/ 8925 h 57150"/>
                <a:gd name="connsiteX1133" fmla="*/ 91697 w 171450"/>
                <a:gd name="connsiteY1133" fmla="*/ 9287 h 57150"/>
                <a:gd name="connsiteX1134" fmla="*/ 92421 w 171450"/>
                <a:gd name="connsiteY1134" fmla="*/ 9344 h 57150"/>
                <a:gd name="connsiteX1135" fmla="*/ 93335 w 171450"/>
                <a:gd name="connsiteY1135" fmla="*/ 8344 h 57150"/>
                <a:gd name="connsiteX1136" fmla="*/ 92354 w 171450"/>
                <a:gd name="connsiteY1136" fmla="*/ 8658 h 57150"/>
                <a:gd name="connsiteX1137" fmla="*/ 92354 w 171450"/>
                <a:gd name="connsiteY1137" fmla="*/ 8658 h 57150"/>
                <a:gd name="connsiteX1138" fmla="*/ 103765 w 171450"/>
                <a:gd name="connsiteY1138" fmla="*/ 8049 h 57150"/>
                <a:gd name="connsiteX1139" fmla="*/ 104099 w 171450"/>
                <a:gd name="connsiteY1139" fmla="*/ 8658 h 57150"/>
                <a:gd name="connsiteX1140" fmla="*/ 104413 w 171450"/>
                <a:gd name="connsiteY1140" fmla="*/ 8973 h 57150"/>
                <a:gd name="connsiteX1141" fmla="*/ 104413 w 171450"/>
                <a:gd name="connsiteY1141" fmla="*/ 8658 h 57150"/>
                <a:gd name="connsiteX1142" fmla="*/ 104099 w 171450"/>
                <a:gd name="connsiteY1142" fmla="*/ 8658 h 57150"/>
                <a:gd name="connsiteX1143" fmla="*/ 104099 w 171450"/>
                <a:gd name="connsiteY1143" fmla="*/ 8049 h 57150"/>
                <a:gd name="connsiteX1144" fmla="*/ 103765 w 171450"/>
                <a:gd name="connsiteY1144" fmla="*/ 8049 h 57150"/>
                <a:gd name="connsiteX1145" fmla="*/ 104099 w 171450"/>
                <a:gd name="connsiteY1145" fmla="*/ 7744 h 57150"/>
                <a:gd name="connsiteX1146" fmla="*/ 102699 w 171450"/>
                <a:gd name="connsiteY1146" fmla="*/ 7553 h 57150"/>
                <a:gd name="connsiteX1147" fmla="*/ 103765 w 171450"/>
                <a:gd name="connsiteY1147" fmla="*/ 8049 h 57150"/>
                <a:gd name="connsiteX1148" fmla="*/ 103765 w 171450"/>
                <a:gd name="connsiteY1148" fmla="*/ 8049 h 57150"/>
                <a:gd name="connsiteX1149" fmla="*/ 104099 w 171450"/>
                <a:gd name="connsiteY1149" fmla="*/ 8049 h 57150"/>
                <a:gd name="connsiteX1150" fmla="*/ 103765 w 171450"/>
                <a:gd name="connsiteY1150" fmla="*/ 8049 h 57150"/>
                <a:gd name="connsiteX1151" fmla="*/ 104099 w 171450"/>
                <a:gd name="connsiteY1151" fmla="*/ 7744 h 57150"/>
                <a:gd name="connsiteX1152" fmla="*/ 107032 w 171450"/>
                <a:gd name="connsiteY1152" fmla="*/ 7744 h 57150"/>
                <a:gd name="connsiteX1153" fmla="*/ 107356 w 171450"/>
                <a:gd name="connsiteY1153" fmla="*/ 7744 h 57150"/>
                <a:gd name="connsiteX1154" fmla="*/ 106709 w 171450"/>
                <a:gd name="connsiteY1154" fmla="*/ 8658 h 57150"/>
                <a:gd name="connsiteX1155" fmla="*/ 104413 w 171450"/>
                <a:gd name="connsiteY1155" fmla="*/ 8973 h 57150"/>
                <a:gd name="connsiteX1156" fmla="*/ 104413 w 171450"/>
                <a:gd name="connsiteY1156" fmla="*/ 8658 h 57150"/>
                <a:gd name="connsiteX1157" fmla="*/ 105404 w 171450"/>
                <a:gd name="connsiteY1157" fmla="*/ 8353 h 57150"/>
                <a:gd name="connsiteX1158" fmla="*/ 106375 w 171450"/>
                <a:gd name="connsiteY1158" fmla="*/ 8353 h 57150"/>
                <a:gd name="connsiteX1159" fmla="*/ 106375 w 171450"/>
                <a:gd name="connsiteY1159" fmla="*/ 8049 h 57150"/>
                <a:gd name="connsiteX1160" fmla="*/ 104099 w 171450"/>
                <a:gd name="connsiteY1160" fmla="*/ 8049 h 57150"/>
                <a:gd name="connsiteX1161" fmla="*/ 104099 w 171450"/>
                <a:gd name="connsiteY1161" fmla="*/ 8049 h 57150"/>
                <a:gd name="connsiteX1162" fmla="*/ 41129 w 171450"/>
                <a:gd name="connsiteY1162" fmla="*/ 10525 h 57150"/>
                <a:gd name="connsiteX1163" fmla="*/ 42748 w 171450"/>
                <a:gd name="connsiteY1163" fmla="*/ 9287 h 57150"/>
                <a:gd name="connsiteX1164" fmla="*/ 42748 w 171450"/>
                <a:gd name="connsiteY1164" fmla="*/ 8973 h 57150"/>
                <a:gd name="connsiteX1165" fmla="*/ 41443 w 171450"/>
                <a:gd name="connsiteY1165" fmla="*/ 8658 h 57150"/>
                <a:gd name="connsiteX1166" fmla="*/ 41443 w 171450"/>
                <a:gd name="connsiteY1166" fmla="*/ 9287 h 57150"/>
                <a:gd name="connsiteX1167" fmla="*/ 42158 w 171450"/>
                <a:gd name="connsiteY1167" fmla="*/ 9325 h 57150"/>
                <a:gd name="connsiteX1168" fmla="*/ 41129 w 171450"/>
                <a:gd name="connsiteY1168" fmla="*/ 10525 h 57150"/>
                <a:gd name="connsiteX1169" fmla="*/ 41129 w 171450"/>
                <a:gd name="connsiteY1169" fmla="*/ 10525 h 57150"/>
                <a:gd name="connsiteX1170" fmla="*/ 46987 w 171450"/>
                <a:gd name="connsiteY1170" fmla="*/ 8973 h 57150"/>
                <a:gd name="connsiteX1171" fmla="*/ 46653 w 171450"/>
                <a:gd name="connsiteY1171" fmla="*/ 9896 h 57150"/>
                <a:gd name="connsiteX1172" fmla="*/ 48016 w 171450"/>
                <a:gd name="connsiteY1172" fmla="*/ 9277 h 57150"/>
                <a:gd name="connsiteX1173" fmla="*/ 47644 w 171450"/>
                <a:gd name="connsiteY1173" fmla="*/ 8668 h 57150"/>
                <a:gd name="connsiteX1174" fmla="*/ 46987 w 171450"/>
                <a:gd name="connsiteY1174" fmla="*/ 8973 h 57150"/>
                <a:gd name="connsiteX1175" fmla="*/ 46987 w 171450"/>
                <a:gd name="connsiteY1175" fmla="*/ 8973 h 57150"/>
                <a:gd name="connsiteX1176" fmla="*/ 173603 w 171450"/>
                <a:gd name="connsiteY1176" fmla="*/ 8973 h 57150"/>
                <a:gd name="connsiteX1177" fmla="*/ 173927 w 171450"/>
                <a:gd name="connsiteY1177" fmla="*/ 9287 h 57150"/>
                <a:gd name="connsiteX1178" fmla="*/ 173927 w 171450"/>
                <a:gd name="connsiteY1178" fmla="*/ 9592 h 57150"/>
                <a:gd name="connsiteX1179" fmla="*/ 174260 w 171450"/>
                <a:gd name="connsiteY1179" fmla="*/ 9592 h 57150"/>
                <a:gd name="connsiteX1180" fmla="*/ 174260 w 171450"/>
                <a:gd name="connsiteY1180" fmla="*/ 9287 h 57150"/>
                <a:gd name="connsiteX1181" fmla="*/ 173927 w 171450"/>
                <a:gd name="connsiteY1181" fmla="*/ 9287 h 57150"/>
                <a:gd name="connsiteX1182" fmla="*/ 173603 w 171450"/>
                <a:gd name="connsiteY1182" fmla="*/ 8973 h 57150"/>
                <a:gd name="connsiteX1183" fmla="*/ 174250 w 171450"/>
                <a:gd name="connsiteY1183" fmla="*/ 8658 h 57150"/>
                <a:gd name="connsiteX1184" fmla="*/ 174250 w 171450"/>
                <a:gd name="connsiteY1184" fmla="*/ 8353 h 57150"/>
                <a:gd name="connsiteX1185" fmla="*/ 172555 w 171450"/>
                <a:gd name="connsiteY1185" fmla="*/ 8468 h 57150"/>
                <a:gd name="connsiteX1186" fmla="*/ 173603 w 171450"/>
                <a:gd name="connsiteY1186" fmla="*/ 8973 h 57150"/>
                <a:gd name="connsiteX1187" fmla="*/ 173603 w 171450"/>
                <a:gd name="connsiteY1187" fmla="*/ 8973 h 57150"/>
                <a:gd name="connsiteX1188" fmla="*/ 172945 w 171450"/>
                <a:gd name="connsiteY1188" fmla="*/ 9592 h 57150"/>
                <a:gd name="connsiteX1189" fmla="*/ 173603 w 171450"/>
                <a:gd name="connsiteY1189" fmla="*/ 9592 h 57150"/>
                <a:gd name="connsiteX1190" fmla="*/ 172945 w 171450"/>
                <a:gd name="connsiteY1190" fmla="*/ 9592 h 57150"/>
                <a:gd name="connsiteX1191" fmla="*/ 172945 w 171450"/>
                <a:gd name="connsiteY1191" fmla="*/ 9592 h 57150"/>
                <a:gd name="connsiteX1192" fmla="*/ 53835 w 171450"/>
                <a:gd name="connsiteY1192" fmla="*/ 9592 h 57150"/>
                <a:gd name="connsiteX1193" fmla="*/ 55807 w 171450"/>
                <a:gd name="connsiteY1193" fmla="*/ 9287 h 57150"/>
                <a:gd name="connsiteX1194" fmla="*/ 55474 w 171450"/>
                <a:gd name="connsiteY1194" fmla="*/ 8973 h 57150"/>
                <a:gd name="connsiteX1195" fmla="*/ 55197 w 171450"/>
                <a:gd name="connsiteY1195" fmla="*/ 9335 h 57150"/>
                <a:gd name="connsiteX1196" fmla="*/ 53873 w 171450"/>
                <a:gd name="connsiteY1196" fmla="*/ 8906 h 57150"/>
                <a:gd name="connsiteX1197" fmla="*/ 53835 w 171450"/>
                <a:gd name="connsiteY1197" fmla="*/ 9592 h 57150"/>
                <a:gd name="connsiteX1198" fmla="*/ 53835 w 171450"/>
                <a:gd name="connsiteY1198" fmla="*/ 9592 h 57150"/>
                <a:gd name="connsiteX1199" fmla="*/ 166106 w 171450"/>
                <a:gd name="connsiteY1199" fmla="*/ 9896 h 57150"/>
                <a:gd name="connsiteX1200" fmla="*/ 166478 w 171450"/>
                <a:gd name="connsiteY1200" fmla="*/ 9544 h 57150"/>
                <a:gd name="connsiteX1201" fmla="*/ 166754 w 171450"/>
                <a:gd name="connsiteY1201" fmla="*/ 9896 h 57150"/>
                <a:gd name="connsiteX1202" fmla="*/ 167402 w 171450"/>
                <a:gd name="connsiteY1202" fmla="*/ 9896 h 57150"/>
                <a:gd name="connsiteX1203" fmla="*/ 167402 w 171450"/>
                <a:gd name="connsiteY1203" fmla="*/ 9296 h 57150"/>
                <a:gd name="connsiteX1204" fmla="*/ 166106 w 171450"/>
                <a:gd name="connsiteY1204" fmla="*/ 9896 h 57150"/>
                <a:gd name="connsiteX1205" fmla="*/ 166106 w 171450"/>
                <a:gd name="connsiteY1205" fmla="*/ 9896 h 57150"/>
                <a:gd name="connsiteX1206" fmla="*/ 172631 w 171450"/>
                <a:gd name="connsiteY1206" fmla="*/ 9592 h 57150"/>
                <a:gd name="connsiteX1207" fmla="*/ 171964 w 171450"/>
                <a:gd name="connsiteY1207" fmla="*/ 9896 h 57150"/>
                <a:gd name="connsiteX1208" fmla="*/ 172631 w 171450"/>
                <a:gd name="connsiteY1208" fmla="*/ 9592 h 57150"/>
                <a:gd name="connsiteX1209" fmla="*/ 172631 w 171450"/>
                <a:gd name="connsiteY1209" fmla="*/ 9592 h 57150"/>
                <a:gd name="connsiteX1210" fmla="*/ 31337 w 171450"/>
                <a:gd name="connsiteY1210" fmla="*/ 9592 h 57150"/>
                <a:gd name="connsiteX1211" fmla="*/ 31004 w 171450"/>
                <a:gd name="connsiteY1211" fmla="*/ 9896 h 57150"/>
                <a:gd name="connsiteX1212" fmla="*/ 31985 w 171450"/>
                <a:gd name="connsiteY1212" fmla="*/ 10211 h 57150"/>
                <a:gd name="connsiteX1213" fmla="*/ 34271 w 171450"/>
                <a:gd name="connsiteY1213" fmla="*/ 9249 h 57150"/>
                <a:gd name="connsiteX1214" fmla="*/ 31337 w 171450"/>
                <a:gd name="connsiteY1214" fmla="*/ 9592 h 57150"/>
                <a:gd name="connsiteX1215" fmla="*/ 31337 w 171450"/>
                <a:gd name="connsiteY1215" fmla="*/ 9592 h 57150"/>
                <a:gd name="connsiteX1216" fmla="*/ 47968 w 171450"/>
                <a:gd name="connsiteY1216" fmla="*/ 10211 h 57150"/>
                <a:gd name="connsiteX1217" fmla="*/ 48616 w 171450"/>
                <a:gd name="connsiteY1217" fmla="*/ 10211 h 57150"/>
                <a:gd name="connsiteX1218" fmla="*/ 48616 w 171450"/>
                <a:gd name="connsiteY1218" fmla="*/ 9592 h 57150"/>
                <a:gd name="connsiteX1219" fmla="*/ 47968 w 171450"/>
                <a:gd name="connsiteY1219" fmla="*/ 9592 h 57150"/>
                <a:gd name="connsiteX1220" fmla="*/ 47968 w 171450"/>
                <a:gd name="connsiteY1220" fmla="*/ 10211 h 57150"/>
                <a:gd name="connsiteX1221" fmla="*/ 47968 w 171450"/>
                <a:gd name="connsiteY1221" fmla="*/ 10211 h 57150"/>
                <a:gd name="connsiteX1222" fmla="*/ 93916 w 171450"/>
                <a:gd name="connsiteY1222" fmla="*/ 10773 h 57150"/>
                <a:gd name="connsiteX1223" fmla="*/ 93974 w 171450"/>
                <a:gd name="connsiteY1223" fmla="*/ 11449 h 57150"/>
                <a:gd name="connsiteX1224" fmla="*/ 93269 w 171450"/>
                <a:gd name="connsiteY1224" fmla="*/ 11382 h 57150"/>
                <a:gd name="connsiteX1225" fmla="*/ 93916 w 171450"/>
                <a:gd name="connsiteY1225" fmla="*/ 10773 h 57150"/>
                <a:gd name="connsiteX1226" fmla="*/ 93916 w 171450"/>
                <a:gd name="connsiteY1226" fmla="*/ 10773 h 57150"/>
                <a:gd name="connsiteX1227" fmla="*/ 95612 w 171450"/>
                <a:gd name="connsiteY1227" fmla="*/ 6810 h 57150"/>
                <a:gd name="connsiteX1228" fmla="*/ 97888 w 171450"/>
                <a:gd name="connsiteY1228" fmla="*/ 6191 h 57150"/>
                <a:gd name="connsiteX1229" fmla="*/ 99527 w 171450"/>
                <a:gd name="connsiteY1229" fmla="*/ 6544 h 57150"/>
                <a:gd name="connsiteX1230" fmla="*/ 98889 w 171450"/>
                <a:gd name="connsiteY1230" fmla="*/ 6848 h 57150"/>
                <a:gd name="connsiteX1231" fmla="*/ 98879 w 171450"/>
                <a:gd name="connsiteY1231" fmla="*/ 8049 h 57150"/>
                <a:gd name="connsiteX1232" fmla="*/ 97603 w 171450"/>
                <a:gd name="connsiteY1232" fmla="*/ 8068 h 57150"/>
                <a:gd name="connsiteX1233" fmla="*/ 97241 w 171450"/>
                <a:gd name="connsiteY1233" fmla="*/ 8658 h 57150"/>
                <a:gd name="connsiteX1234" fmla="*/ 95926 w 171450"/>
                <a:gd name="connsiteY1234" fmla="*/ 9287 h 57150"/>
                <a:gd name="connsiteX1235" fmla="*/ 95307 w 171450"/>
                <a:gd name="connsiteY1235" fmla="*/ 9611 h 57150"/>
                <a:gd name="connsiteX1236" fmla="*/ 95555 w 171450"/>
                <a:gd name="connsiteY1236" fmla="*/ 10849 h 57150"/>
                <a:gd name="connsiteX1237" fmla="*/ 94850 w 171450"/>
                <a:gd name="connsiteY1237" fmla="*/ 12344 h 57150"/>
                <a:gd name="connsiteX1238" fmla="*/ 93326 w 171450"/>
                <a:gd name="connsiteY1238" fmla="*/ 12706 h 57150"/>
                <a:gd name="connsiteX1239" fmla="*/ 93002 w 171450"/>
                <a:gd name="connsiteY1239" fmla="*/ 12078 h 57150"/>
                <a:gd name="connsiteX1240" fmla="*/ 93002 w 171450"/>
                <a:gd name="connsiteY1240" fmla="*/ 11773 h 57150"/>
                <a:gd name="connsiteX1241" fmla="*/ 92602 w 171450"/>
                <a:gd name="connsiteY1241" fmla="*/ 10858 h 57150"/>
                <a:gd name="connsiteX1242" fmla="*/ 92012 w 171450"/>
                <a:gd name="connsiteY1242" fmla="*/ 11144 h 57150"/>
                <a:gd name="connsiteX1243" fmla="*/ 91678 w 171450"/>
                <a:gd name="connsiteY1243" fmla="*/ 11144 h 57150"/>
                <a:gd name="connsiteX1244" fmla="*/ 90402 w 171450"/>
                <a:gd name="connsiteY1244" fmla="*/ 11535 h 57150"/>
                <a:gd name="connsiteX1245" fmla="*/ 90059 w 171450"/>
                <a:gd name="connsiteY1245" fmla="*/ 10839 h 57150"/>
                <a:gd name="connsiteX1246" fmla="*/ 90059 w 171450"/>
                <a:gd name="connsiteY1246" fmla="*/ 10544 h 57150"/>
                <a:gd name="connsiteX1247" fmla="*/ 90383 w 171450"/>
                <a:gd name="connsiteY1247" fmla="*/ 9611 h 57150"/>
                <a:gd name="connsiteX1248" fmla="*/ 91030 w 171450"/>
                <a:gd name="connsiteY1248" fmla="*/ 9611 h 57150"/>
                <a:gd name="connsiteX1249" fmla="*/ 91678 w 171450"/>
                <a:gd name="connsiteY1249" fmla="*/ 9306 h 57150"/>
                <a:gd name="connsiteX1250" fmla="*/ 92402 w 171450"/>
                <a:gd name="connsiteY1250" fmla="*/ 9363 h 57150"/>
                <a:gd name="connsiteX1251" fmla="*/ 93316 w 171450"/>
                <a:gd name="connsiteY1251" fmla="*/ 8363 h 57150"/>
                <a:gd name="connsiteX1252" fmla="*/ 93640 w 171450"/>
                <a:gd name="connsiteY1252" fmla="*/ 7763 h 57150"/>
                <a:gd name="connsiteX1253" fmla="*/ 93964 w 171450"/>
                <a:gd name="connsiteY1253" fmla="*/ 7449 h 57150"/>
                <a:gd name="connsiteX1254" fmla="*/ 94640 w 171450"/>
                <a:gd name="connsiteY1254" fmla="*/ 7477 h 57150"/>
                <a:gd name="connsiteX1255" fmla="*/ 95269 w 171450"/>
                <a:gd name="connsiteY1255" fmla="*/ 7134 h 57150"/>
                <a:gd name="connsiteX1256" fmla="*/ 95612 w 171450"/>
                <a:gd name="connsiteY1256" fmla="*/ 6810 h 57150"/>
                <a:gd name="connsiteX1257" fmla="*/ 95612 w 171450"/>
                <a:gd name="connsiteY1257" fmla="*/ 6810 h 57150"/>
                <a:gd name="connsiteX1258" fmla="*/ 13706 w 171450"/>
                <a:gd name="connsiteY1258" fmla="*/ 10525 h 57150"/>
                <a:gd name="connsiteX1259" fmla="*/ 14678 w 171450"/>
                <a:gd name="connsiteY1259" fmla="*/ 9858 h 57150"/>
                <a:gd name="connsiteX1260" fmla="*/ 13706 w 171450"/>
                <a:gd name="connsiteY1260" fmla="*/ 10211 h 57150"/>
                <a:gd name="connsiteX1261" fmla="*/ 13706 w 171450"/>
                <a:gd name="connsiteY1261" fmla="*/ 10525 h 57150"/>
                <a:gd name="connsiteX1262" fmla="*/ 13706 w 171450"/>
                <a:gd name="connsiteY1262" fmla="*/ 10525 h 57150"/>
                <a:gd name="connsiteX1263" fmla="*/ 31985 w 171450"/>
                <a:gd name="connsiteY1263" fmla="*/ 10211 h 57150"/>
                <a:gd name="connsiteX1264" fmla="*/ 30356 w 171450"/>
                <a:gd name="connsiteY1264" fmla="*/ 10563 h 57150"/>
                <a:gd name="connsiteX1265" fmla="*/ 30347 w 171450"/>
                <a:gd name="connsiteY1265" fmla="*/ 9896 h 57150"/>
                <a:gd name="connsiteX1266" fmla="*/ 31004 w 171450"/>
                <a:gd name="connsiteY1266" fmla="*/ 9896 h 57150"/>
                <a:gd name="connsiteX1267" fmla="*/ 31337 w 171450"/>
                <a:gd name="connsiteY1267" fmla="*/ 9592 h 57150"/>
                <a:gd name="connsiteX1268" fmla="*/ 31004 w 171450"/>
                <a:gd name="connsiteY1268" fmla="*/ 9896 h 57150"/>
                <a:gd name="connsiteX1269" fmla="*/ 31985 w 171450"/>
                <a:gd name="connsiteY1269" fmla="*/ 10211 h 57150"/>
                <a:gd name="connsiteX1270" fmla="*/ 31985 w 171450"/>
                <a:gd name="connsiteY1270" fmla="*/ 10211 h 57150"/>
                <a:gd name="connsiteX1271" fmla="*/ 89735 w 171450"/>
                <a:gd name="connsiteY1271" fmla="*/ 10525 h 57150"/>
                <a:gd name="connsiteX1272" fmla="*/ 90068 w 171450"/>
                <a:gd name="connsiteY1272" fmla="*/ 10525 h 57150"/>
                <a:gd name="connsiteX1273" fmla="*/ 90392 w 171450"/>
                <a:gd name="connsiteY1273" fmla="*/ 9592 h 57150"/>
                <a:gd name="connsiteX1274" fmla="*/ 89754 w 171450"/>
                <a:gd name="connsiteY1274" fmla="*/ 9935 h 57150"/>
                <a:gd name="connsiteX1275" fmla="*/ 89735 w 171450"/>
                <a:gd name="connsiteY1275" fmla="*/ 10525 h 57150"/>
                <a:gd name="connsiteX1276" fmla="*/ 89735 w 171450"/>
                <a:gd name="connsiteY1276" fmla="*/ 10525 h 57150"/>
                <a:gd name="connsiteX1277" fmla="*/ 104413 w 171450"/>
                <a:gd name="connsiteY1277" fmla="*/ 10211 h 57150"/>
                <a:gd name="connsiteX1278" fmla="*/ 105127 w 171450"/>
                <a:gd name="connsiteY1278" fmla="*/ 10506 h 57150"/>
                <a:gd name="connsiteX1279" fmla="*/ 104756 w 171450"/>
                <a:gd name="connsiteY1279" fmla="*/ 9896 h 57150"/>
                <a:gd name="connsiteX1280" fmla="*/ 104413 w 171450"/>
                <a:gd name="connsiteY1280" fmla="*/ 10211 h 57150"/>
                <a:gd name="connsiteX1281" fmla="*/ 104413 w 171450"/>
                <a:gd name="connsiteY1281" fmla="*/ 10211 h 57150"/>
                <a:gd name="connsiteX1282" fmla="*/ 8487 w 171450"/>
                <a:gd name="connsiteY1282" fmla="*/ 10820 h 57150"/>
                <a:gd name="connsiteX1283" fmla="*/ 7182 w 171450"/>
                <a:gd name="connsiteY1283" fmla="*/ 10211 h 57150"/>
                <a:gd name="connsiteX1284" fmla="*/ 7191 w 171450"/>
                <a:gd name="connsiteY1284" fmla="*/ 9630 h 57150"/>
                <a:gd name="connsiteX1285" fmla="*/ 8163 w 171450"/>
                <a:gd name="connsiteY1285" fmla="*/ 9287 h 57150"/>
                <a:gd name="connsiteX1286" fmla="*/ 6858 w 171450"/>
                <a:gd name="connsiteY1286" fmla="*/ 9887 h 57150"/>
                <a:gd name="connsiteX1287" fmla="*/ 7849 w 171450"/>
                <a:gd name="connsiteY1287" fmla="*/ 10820 h 57150"/>
                <a:gd name="connsiteX1288" fmla="*/ 8487 w 171450"/>
                <a:gd name="connsiteY1288" fmla="*/ 10820 h 57150"/>
                <a:gd name="connsiteX1289" fmla="*/ 8487 w 171450"/>
                <a:gd name="connsiteY1289" fmla="*/ 10820 h 57150"/>
                <a:gd name="connsiteX1290" fmla="*/ 15011 w 171450"/>
                <a:gd name="connsiteY1290" fmla="*/ 10525 h 57150"/>
                <a:gd name="connsiteX1291" fmla="*/ 14678 w 171450"/>
                <a:gd name="connsiteY1291" fmla="*/ 10820 h 57150"/>
                <a:gd name="connsiteX1292" fmla="*/ 15011 w 171450"/>
                <a:gd name="connsiteY1292" fmla="*/ 10525 h 57150"/>
                <a:gd name="connsiteX1293" fmla="*/ 15011 w 171450"/>
                <a:gd name="connsiteY1293" fmla="*/ 10525 h 57150"/>
                <a:gd name="connsiteX1294" fmla="*/ 93002 w 171450"/>
                <a:gd name="connsiteY1294" fmla="*/ 12068 h 57150"/>
                <a:gd name="connsiteX1295" fmla="*/ 93326 w 171450"/>
                <a:gd name="connsiteY1295" fmla="*/ 12697 h 57150"/>
                <a:gd name="connsiteX1296" fmla="*/ 94850 w 171450"/>
                <a:gd name="connsiteY1296" fmla="*/ 12335 h 57150"/>
                <a:gd name="connsiteX1297" fmla="*/ 95555 w 171450"/>
                <a:gd name="connsiteY1297" fmla="*/ 10839 h 57150"/>
                <a:gd name="connsiteX1298" fmla="*/ 95307 w 171450"/>
                <a:gd name="connsiteY1298" fmla="*/ 9601 h 57150"/>
                <a:gd name="connsiteX1299" fmla="*/ 95926 w 171450"/>
                <a:gd name="connsiteY1299" fmla="*/ 9277 h 57150"/>
                <a:gd name="connsiteX1300" fmla="*/ 95536 w 171450"/>
                <a:gd name="connsiteY1300" fmla="*/ 10497 h 57150"/>
                <a:gd name="connsiteX1301" fmla="*/ 96260 w 171450"/>
                <a:gd name="connsiteY1301" fmla="*/ 10516 h 57150"/>
                <a:gd name="connsiteX1302" fmla="*/ 96260 w 171450"/>
                <a:gd name="connsiteY1302" fmla="*/ 11125 h 57150"/>
                <a:gd name="connsiteX1303" fmla="*/ 92345 w 171450"/>
                <a:gd name="connsiteY1303" fmla="*/ 12983 h 57150"/>
                <a:gd name="connsiteX1304" fmla="*/ 93002 w 171450"/>
                <a:gd name="connsiteY1304" fmla="*/ 12068 h 57150"/>
                <a:gd name="connsiteX1305" fmla="*/ 93002 w 171450"/>
                <a:gd name="connsiteY1305" fmla="*/ 12068 h 57150"/>
                <a:gd name="connsiteX1306" fmla="*/ 92354 w 171450"/>
                <a:gd name="connsiteY1306" fmla="*/ 12068 h 57150"/>
                <a:gd name="connsiteX1307" fmla="*/ 92354 w 171450"/>
                <a:gd name="connsiteY1307" fmla="*/ 11763 h 57150"/>
                <a:gd name="connsiteX1308" fmla="*/ 91726 w 171450"/>
                <a:gd name="connsiteY1308" fmla="*/ 11773 h 57150"/>
                <a:gd name="connsiteX1309" fmla="*/ 91364 w 171450"/>
                <a:gd name="connsiteY1309" fmla="*/ 12373 h 57150"/>
                <a:gd name="connsiteX1310" fmla="*/ 91364 w 171450"/>
                <a:gd name="connsiteY1310" fmla="*/ 12678 h 57150"/>
                <a:gd name="connsiteX1311" fmla="*/ 91364 w 171450"/>
                <a:gd name="connsiteY1311" fmla="*/ 12383 h 57150"/>
                <a:gd name="connsiteX1312" fmla="*/ 92021 w 171450"/>
                <a:gd name="connsiteY1312" fmla="*/ 12068 h 57150"/>
                <a:gd name="connsiteX1313" fmla="*/ 92021 w 171450"/>
                <a:gd name="connsiteY1313" fmla="*/ 12678 h 57150"/>
                <a:gd name="connsiteX1314" fmla="*/ 91364 w 171450"/>
                <a:gd name="connsiteY1314" fmla="*/ 12992 h 57150"/>
                <a:gd name="connsiteX1315" fmla="*/ 91364 w 171450"/>
                <a:gd name="connsiteY1315" fmla="*/ 13611 h 57150"/>
                <a:gd name="connsiteX1316" fmla="*/ 90087 w 171450"/>
                <a:gd name="connsiteY1316" fmla="*/ 13621 h 57150"/>
                <a:gd name="connsiteX1317" fmla="*/ 89735 w 171450"/>
                <a:gd name="connsiteY1317" fmla="*/ 14221 h 57150"/>
                <a:gd name="connsiteX1318" fmla="*/ 90716 w 171450"/>
                <a:gd name="connsiteY1318" fmla="*/ 13916 h 57150"/>
                <a:gd name="connsiteX1319" fmla="*/ 91307 w 171450"/>
                <a:gd name="connsiteY1319" fmla="*/ 13859 h 57150"/>
                <a:gd name="connsiteX1320" fmla="*/ 92021 w 171450"/>
                <a:gd name="connsiteY1320" fmla="*/ 13297 h 57150"/>
                <a:gd name="connsiteX1321" fmla="*/ 92021 w 171450"/>
                <a:gd name="connsiteY1321" fmla="*/ 12668 h 57150"/>
                <a:gd name="connsiteX1322" fmla="*/ 92354 w 171450"/>
                <a:gd name="connsiteY1322" fmla="*/ 12068 h 57150"/>
                <a:gd name="connsiteX1323" fmla="*/ 92354 w 171450"/>
                <a:gd name="connsiteY1323" fmla="*/ 12068 h 57150"/>
                <a:gd name="connsiteX1324" fmla="*/ 102470 w 171450"/>
                <a:gd name="connsiteY1324" fmla="*/ 10820 h 57150"/>
                <a:gd name="connsiteX1325" fmla="*/ 103451 w 171450"/>
                <a:gd name="connsiteY1325" fmla="*/ 10125 h 57150"/>
                <a:gd name="connsiteX1326" fmla="*/ 101813 w 171450"/>
                <a:gd name="connsiteY1326" fmla="*/ 9896 h 57150"/>
                <a:gd name="connsiteX1327" fmla="*/ 102470 w 171450"/>
                <a:gd name="connsiteY1327" fmla="*/ 10820 h 57150"/>
                <a:gd name="connsiteX1328" fmla="*/ 102470 w 171450"/>
                <a:gd name="connsiteY1328" fmla="*/ 10820 h 57150"/>
                <a:gd name="connsiteX1329" fmla="*/ 160877 w 171450"/>
                <a:gd name="connsiteY1329" fmla="*/ 11135 h 57150"/>
                <a:gd name="connsiteX1330" fmla="*/ 160544 w 171450"/>
                <a:gd name="connsiteY1330" fmla="*/ 10820 h 57150"/>
                <a:gd name="connsiteX1331" fmla="*/ 160877 w 171450"/>
                <a:gd name="connsiteY1331" fmla="*/ 11135 h 57150"/>
                <a:gd name="connsiteX1332" fmla="*/ 160877 w 171450"/>
                <a:gd name="connsiteY1332" fmla="*/ 11135 h 57150"/>
                <a:gd name="connsiteX1333" fmla="*/ 10439 w 171450"/>
                <a:gd name="connsiteY1333" fmla="*/ 11763 h 57150"/>
                <a:gd name="connsiteX1334" fmla="*/ 10106 w 171450"/>
                <a:gd name="connsiteY1334" fmla="*/ 12068 h 57150"/>
                <a:gd name="connsiteX1335" fmla="*/ 9449 w 171450"/>
                <a:gd name="connsiteY1335" fmla="*/ 12068 h 57150"/>
                <a:gd name="connsiteX1336" fmla="*/ 9449 w 171450"/>
                <a:gd name="connsiteY1336" fmla="*/ 12383 h 57150"/>
                <a:gd name="connsiteX1337" fmla="*/ 9125 w 171450"/>
                <a:gd name="connsiteY1337" fmla="*/ 12687 h 57150"/>
                <a:gd name="connsiteX1338" fmla="*/ 9449 w 171450"/>
                <a:gd name="connsiteY1338" fmla="*/ 12687 h 57150"/>
                <a:gd name="connsiteX1339" fmla="*/ 9449 w 171450"/>
                <a:gd name="connsiteY1339" fmla="*/ 12383 h 57150"/>
                <a:gd name="connsiteX1340" fmla="*/ 10106 w 171450"/>
                <a:gd name="connsiteY1340" fmla="*/ 12068 h 57150"/>
                <a:gd name="connsiteX1341" fmla="*/ 10439 w 171450"/>
                <a:gd name="connsiteY1341" fmla="*/ 11763 h 57150"/>
                <a:gd name="connsiteX1342" fmla="*/ 10773 w 171450"/>
                <a:gd name="connsiteY1342" fmla="*/ 11135 h 57150"/>
                <a:gd name="connsiteX1343" fmla="*/ 8487 w 171450"/>
                <a:gd name="connsiteY1343" fmla="*/ 11135 h 57150"/>
                <a:gd name="connsiteX1344" fmla="*/ 10439 w 171450"/>
                <a:gd name="connsiteY1344" fmla="*/ 11763 h 57150"/>
                <a:gd name="connsiteX1345" fmla="*/ 10439 w 171450"/>
                <a:gd name="connsiteY1345" fmla="*/ 11763 h 57150"/>
                <a:gd name="connsiteX1346" fmla="*/ 33280 w 171450"/>
                <a:gd name="connsiteY1346" fmla="*/ 11449 h 57150"/>
                <a:gd name="connsiteX1347" fmla="*/ 35242 w 171450"/>
                <a:gd name="connsiteY1347" fmla="*/ 11135 h 57150"/>
                <a:gd name="connsiteX1348" fmla="*/ 35242 w 171450"/>
                <a:gd name="connsiteY1348" fmla="*/ 10820 h 57150"/>
                <a:gd name="connsiteX1349" fmla="*/ 34261 w 171450"/>
                <a:gd name="connsiteY1349" fmla="*/ 10820 h 57150"/>
                <a:gd name="connsiteX1350" fmla="*/ 33280 w 171450"/>
                <a:gd name="connsiteY1350" fmla="*/ 11449 h 57150"/>
                <a:gd name="connsiteX1351" fmla="*/ 33280 w 171450"/>
                <a:gd name="connsiteY1351" fmla="*/ 11449 h 57150"/>
                <a:gd name="connsiteX1352" fmla="*/ 93974 w 171450"/>
                <a:gd name="connsiteY1352" fmla="*/ 11449 h 57150"/>
                <a:gd name="connsiteX1353" fmla="*/ 93916 w 171450"/>
                <a:gd name="connsiteY1353" fmla="*/ 10773 h 57150"/>
                <a:gd name="connsiteX1354" fmla="*/ 93269 w 171450"/>
                <a:gd name="connsiteY1354" fmla="*/ 11382 h 57150"/>
                <a:gd name="connsiteX1355" fmla="*/ 93974 w 171450"/>
                <a:gd name="connsiteY1355" fmla="*/ 11449 h 57150"/>
                <a:gd name="connsiteX1356" fmla="*/ 93974 w 171450"/>
                <a:gd name="connsiteY1356" fmla="*/ 11449 h 57150"/>
                <a:gd name="connsiteX1357" fmla="*/ 166411 w 171450"/>
                <a:gd name="connsiteY1357" fmla="*/ 10820 h 57150"/>
                <a:gd name="connsiteX1358" fmla="*/ 166106 w 171450"/>
                <a:gd name="connsiteY1358" fmla="*/ 11135 h 57150"/>
                <a:gd name="connsiteX1359" fmla="*/ 165764 w 171450"/>
                <a:gd name="connsiteY1359" fmla="*/ 11449 h 57150"/>
                <a:gd name="connsiteX1360" fmla="*/ 166106 w 171450"/>
                <a:gd name="connsiteY1360" fmla="*/ 11449 h 57150"/>
                <a:gd name="connsiteX1361" fmla="*/ 166106 w 171450"/>
                <a:gd name="connsiteY1361" fmla="*/ 11135 h 57150"/>
                <a:gd name="connsiteX1362" fmla="*/ 166411 w 171450"/>
                <a:gd name="connsiteY1362" fmla="*/ 10820 h 57150"/>
                <a:gd name="connsiteX1363" fmla="*/ 167402 w 171450"/>
                <a:gd name="connsiteY1363" fmla="*/ 10525 h 57150"/>
                <a:gd name="connsiteX1364" fmla="*/ 166754 w 171450"/>
                <a:gd name="connsiteY1364" fmla="*/ 10211 h 57150"/>
                <a:gd name="connsiteX1365" fmla="*/ 166411 w 171450"/>
                <a:gd name="connsiteY1365" fmla="*/ 10525 h 57150"/>
                <a:gd name="connsiteX1366" fmla="*/ 166411 w 171450"/>
                <a:gd name="connsiteY1366" fmla="*/ 10820 h 57150"/>
                <a:gd name="connsiteX1367" fmla="*/ 166411 w 171450"/>
                <a:gd name="connsiteY1367" fmla="*/ 10820 h 57150"/>
                <a:gd name="connsiteX1368" fmla="*/ 165764 w 171450"/>
                <a:gd name="connsiteY1368" fmla="*/ 10820 h 57150"/>
                <a:gd name="connsiteX1369" fmla="*/ 166106 w 171450"/>
                <a:gd name="connsiteY1369" fmla="*/ 10525 h 57150"/>
                <a:gd name="connsiteX1370" fmla="*/ 165764 w 171450"/>
                <a:gd name="connsiteY1370" fmla="*/ 10820 h 57150"/>
                <a:gd name="connsiteX1371" fmla="*/ 165764 w 171450"/>
                <a:gd name="connsiteY1371" fmla="*/ 10820 h 57150"/>
                <a:gd name="connsiteX1372" fmla="*/ 54826 w 171450"/>
                <a:gd name="connsiteY1372" fmla="*/ 11449 h 57150"/>
                <a:gd name="connsiteX1373" fmla="*/ 53197 w 171450"/>
                <a:gd name="connsiteY1373" fmla="*/ 11135 h 57150"/>
                <a:gd name="connsiteX1374" fmla="*/ 54826 w 171450"/>
                <a:gd name="connsiteY1374" fmla="*/ 11449 h 57150"/>
                <a:gd name="connsiteX1375" fmla="*/ 54826 w 171450"/>
                <a:gd name="connsiteY1375" fmla="*/ 11449 h 57150"/>
                <a:gd name="connsiteX1376" fmla="*/ 91688 w 171450"/>
                <a:gd name="connsiteY1376" fmla="*/ 11135 h 57150"/>
                <a:gd name="connsiteX1377" fmla="*/ 90411 w 171450"/>
                <a:gd name="connsiteY1377" fmla="*/ 11525 h 57150"/>
                <a:gd name="connsiteX1378" fmla="*/ 90068 w 171450"/>
                <a:gd name="connsiteY1378" fmla="*/ 10830 h 57150"/>
                <a:gd name="connsiteX1379" fmla="*/ 90716 w 171450"/>
                <a:gd name="connsiteY1379" fmla="*/ 11773 h 57150"/>
                <a:gd name="connsiteX1380" fmla="*/ 91688 w 171450"/>
                <a:gd name="connsiteY1380" fmla="*/ 11135 h 57150"/>
                <a:gd name="connsiteX1381" fmla="*/ 91688 w 171450"/>
                <a:gd name="connsiteY1381" fmla="*/ 11135 h 57150"/>
                <a:gd name="connsiteX1382" fmla="*/ 92354 w 171450"/>
                <a:gd name="connsiteY1382" fmla="*/ 11449 h 57150"/>
                <a:gd name="connsiteX1383" fmla="*/ 92669 w 171450"/>
                <a:gd name="connsiteY1383" fmla="*/ 11763 h 57150"/>
                <a:gd name="connsiteX1384" fmla="*/ 93002 w 171450"/>
                <a:gd name="connsiteY1384" fmla="*/ 11763 h 57150"/>
                <a:gd name="connsiteX1385" fmla="*/ 92602 w 171450"/>
                <a:gd name="connsiteY1385" fmla="*/ 10849 h 57150"/>
                <a:gd name="connsiteX1386" fmla="*/ 92012 w 171450"/>
                <a:gd name="connsiteY1386" fmla="*/ 11135 h 57150"/>
                <a:gd name="connsiteX1387" fmla="*/ 92354 w 171450"/>
                <a:gd name="connsiteY1387" fmla="*/ 11449 h 57150"/>
                <a:gd name="connsiteX1388" fmla="*/ 92354 w 171450"/>
                <a:gd name="connsiteY1388" fmla="*/ 11449 h 57150"/>
                <a:gd name="connsiteX1389" fmla="*/ 42424 w 171450"/>
                <a:gd name="connsiteY1389" fmla="*/ 12068 h 57150"/>
                <a:gd name="connsiteX1390" fmla="*/ 42139 w 171450"/>
                <a:gd name="connsiteY1390" fmla="*/ 11706 h 57150"/>
                <a:gd name="connsiteX1391" fmla="*/ 41767 w 171450"/>
                <a:gd name="connsiteY1391" fmla="*/ 11459 h 57150"/>
                <a:gd name="connsiteX1392" fmla="*/ 42034 w 171450"/>
                <a:gd name="connsiteY1392" fmla="*/ 11821 h 57150"/>
                <a:gd name="connsiteX1393" fmla="*/ 42424 w 171450"/>
                <a:gd name="connsiteY1393" fmla="*/ 12068 h 57150"/>
                <a:gd name="connsiteX1394" fmla="*/ 42424 w 171450"/>
                <a:gd name="connsiteY1394" fmla="*/ 12068 h 57150"/>
                <a:gd name="connsiteX1395" fmla="*/ 10439 w 171450"/>
                <a:gd name="connsiteY1395" fmla="*/ 11763 h 57150"/>
                <a:gd name="connsiteX1396" fmla="*/ 10773 w 171450"/>
                <a:gd name="connsiteY1396" fmla="*/ 11135 h 57150"/>
                <a:gd name="connsiteX1397" fmla="*/ 11154 w 171450"/>
                <a:gd name="connsiteY1397" fmla="*/ 11392 h 57150"/>
                <a:gd name="connsiteX1398" fmla="*/ 10773 w 171450"/>
                <a:gd name="connsiteY1398" fmla="*/ 12068 h 57150"/>
                <a:gd name="connsiteX1399" fmla="*/ 10773 w 171450"/>
                <a:gd name="connsiteY1399" fmla="*/ 12383 h 57150"/>
                <a:gd name="connsiteX1400" fmla="*/ 9458 w 171450"/>
                <a:gd name="connsiteY1400" fmla="*/ 12687 h 57150"/>
                <a:gd name="connsiteX1401" fmla="*/ 9458 w 171450"/>
                <a:gd name="connsiteY1401" fmla="*/ 12383 h 57150"/>
                <a:gd name="connsiteX1402" fmla="*/ 10116 w 171450"/>
                <a:gd name="connsiteY1402" fmla="*/ 12068 h 57150"/>
                <a:gd name="connsiteX1403" fmla="*/ 10439 w 171450"/>
                <a:gd name="connsiteY1403" fmla="*/ 11763 h 57150"/>
                <a:gd name="connsiteX1404" fmla="*/ 10439 w 171450"/>
                <a:gd name="connsiteY1404" fmla="*/ 11763 h 57150"/>
                <a:gd name="connsiteX1405" fmla="*/ 11420 w 171450"/>
                <a:gd name="connsiteY1405" fmla="*/ 12068 h 57150"/>
                <a:gd name="connsiteX1406" fmla="*/ 11420 w 171450"/>
                <a:gd name="connsiteY1406" fmla="*/ 11763 h 57150"/>
                <a:gd name="connsiteX1407" fmla="*/ 11097 w 171450"/>
                <a:gd name="connsiteY1407" fmla="*/ 12068 h 57150"/>
                <a:gd name="connsiteX1408" fmla="*/ 11420 w 171450"/>
                <a:gd name="connsiteY1408" fmla="*/ 12068 h 57150"/>
                <a:gd name="connsiteX1409" fmla="*/ 11420 w 171450"/>
                <a:gd name="connsiteY1409" fmla="*/ 12068 h 57150"/>
                <a:gd name="connsiteX1410" fmla="*/ 165764 w 171450"/>
                <a:gd name="connsiteY1410" fmla="*/ 12678 h 57150"/>
                <a:gd name="connsiteX1411" fmla="*/ 166126 w 171450"/>
                <a:gd name="connsiteY1411" fmla="*/ 12078 h 57150"/>
                <a:gd name="connsiteX1412" fmla="*/ 165764 w 171450"/>
                <a:gd name="connsiteY1412" fmla="*/ 11449 h 57150"/>
                <a:gd name="connsiteX1413" fmla="*/ 166106 w 171450"/>
                <a:gd name="connsiteY1413" fmla="*/ 11449 h 57150"/>
                <a:gd name="connsiteX1414" fmla="*/ 166764 w 171450"/>
                <a:gd name="connsiteY1414" fmla="*/ 12678 h 57150"/>
                <a:gd name="connsiteX1415" fmla="*/ 165764 w 171450"/>
                <a:gd name="connsiteY1415" fmla="*/ 12678 h 57150"/>
                <a:gd name="connsiteX1416" fmla="*/ 165764 w 171450"/>
                <a:gd name="connsiteY1416" fmla="*/ 12678 h 57150"/>
                <a:gd name="connsiteX1417" fmla="*/ 20222 w 171450"/>
                <a:gd name="connsiteY1417" fmla="*/ 11135 h 57150"/>
                <a:gd name="connsiteX1418" fmla="*/ 20564 w 171450"/>
                <a:gd name="connsiteY1418" fmla="*/ 11449 h 57150"/>
                <a:gd name="connsiteX1419" fmla="*/ 22193 w 171450"/>
                <a:gd name="connsiteY1419" fmla="*/ 11449 h 57150"/>
                <a:gd name="connsiteX1420" fmla="*/ 22508 w 171450"/>
                <a:gd name="connsiteY1420" fmla="*/ 11763 h 57150"/>
                <a:gd name="connsiteX1421" fmla="*/ 22841 w 171450"/>
                <a:gd name="connsiteY1421" fmla="*/ 12068 h 57150"/>
                <a:gd name="connsiteX1422" fmla="*/ 24155 w 171450"/>
                <a:gd name="connsiteY1422" fmla="*/ 13621 h 57150"/>
                <a:gd name="connsiteX1423" fmla="*/ 24813 w 171450"/>
                <a:gd name="connsiteY1423" fmla="*/ 13621 h 57150"/>
                <a:gd name="connsiteX1424" fmla="*/ 24813 w 171450"/>
                <a:gd name="connsiteY1424" fmla="*/ 13926 h 57150"/>
                <a:gd name="connsiteX1425" fmla="*/ 24813 w 171450"/>
                <a:gd name="connsiteY1425" fmla="*/ 14230 h 57150"/>
                <a:gd name="connsiteX1426" fmla="*/ 25117 w 171450"/>
                <a:gd name="connsiteY1426" fmla="*/ 14545 h 57150"/>
                <a:gd name="connsiteX1427" fmla="*/ 24803 w 171450"/>
                <a:gd name="connsiteY1427" fmla="*/ 14230 h 57150"/>
                <a:gd name="connsiteX1428" fmla="*/ 24803 w 171450"/>
                <a:gd name="connsiteY1428" fmla="*/ 13926 h 57150"/>
                <a:gd name="connsiteX1429" fmla="*/ 24803 w 171450"/>
                <a:gd name="connsiteY1429" fmla="*/ 13621 h 57150"/>
                <a:gd name="connsiteX1430" fmla="*/ 23489 w 171450"/>
                <a:gd name="connsiteY1430" fmla="*/ 12068 h 57150"/>
                <a:gd name="connsiteX1431" fmla="*/ 22841 w 171450"/>
                <a:gd name="connsiteY1431" fmla="*/ 12068 h 57150"/>
                <a:gd name="connsiteX1432" fmla="*/ 22508 w 171450"/>
                <a:gd name="connsiteY1432" fmla="*/ 11763 h 57150"/>
                <a:gd name="connsiteX1433" fmla="*/ 22193 w 171450"/>
                <a:gd name="connsiteY1433" fmla="*/ 11449 h 57150"/>
                <a:gd name="connsiteX1434" fmla="*/ 21850 w 171450"/>
                <a:gd name="connsiteY1434" fmla="*/ 10754 h 57150"/>
                <a:gd name="connsiteX1435" fmla="*/ 20222 w 171450"/>
                <a:gd name="connsiteY1435" fmla="*/ 11135 h 57150"/>
                <a:gd name="connsiteX1436" fmla="*/ 20222 w 171450"/>
                <a:gd name="connsiteY1436" fmla="*/ 11135 h 57150"/>
                <a:gd name="connsiteX1437" fmla="*/ 45682 w 171450"/>
                <a:gd name="connsiteY1437" fmla="*/ 12992 h 57150"/>
                <a:gd name="connsiteX1438" fmla="*/ 45349 w 171450"/>
                <a:gd name="connsiteY1438" fmla="*/ 12678 h 57150"/>
                <a:gd name="connsiteX1439" fmla="*/ 45682 w 171450"/>
                <a:gd name="connsiteY1439" fmla="*/ 12992 h 57150"/>
                <a:gd name="connsiteX1440" fmla="*/ 45682 w 171450"/>
                <a:gd name="connsiteY1440" fmla="*/ 12992 h 57150"/>
                <a:gd name="connsiteX1441" fmla="*/ 91364 w 171450"/>
                <a:gd name="connsiteY1441" fmla="*/ 12383 h 57150"/>
                <a:gd name="connsiteX1442" fmla="*/ 91364 w 171450"/>
                <a:gd name="connsiteY1442" fmla="*/ 12687 h 57150"/>
                <a:gd name="connsiteX1443" fmla="*/ 91364 w 171450"/>
                <a:gd name="connsiteY1443" fmla="*/ 13002 h 57150"/>
                <a:gd name="connsiteX1444" fmla="*/ 92021 w 171450"/>
                <a:gd name="connsiteY1444" fmla="*/ 12687 h 57150"/>
                <a:gd name="connsiteX1445" fmla="*/ 92021 w 171450"/>
                <a:gd name="connsiteY1445" fmla="*/ 12078 h 57150"/>
                <a:gd name="connsiteX1446" fmla="*/ 91364 w 171450"/>
                <a:gd name="connsiteY1446" fmla="*/ 12383 h 57150"/>
                <a:gd name="connsiteX1447" fmla="*/ 91364 w 171450"/>
                <a:gd name="connsiteY1447" fmla="*/ 12383 h 57150"/>
                <a:gd name="connsiteX1448" fmla="*/ 48949 w 171450"/>
                <a:gd name="connsiteY1448" fmla="*/ 12992 h 57150"/>
                <a:gd name="connsiteX1449" fmla="*/ 48625 w 171450"/>
                <a:gd name="connsiteY1449" fmla="*/ 13306 h 57150"/>
                <a:gd name="connsiteX1450" fmla="*/ 48949 w 171450"/>
                <a:gd name="connsiteY1450" fmla="*/ 12992 h 57150"/>
                <a:gd name="connsiteX1451" fmla="*/ 48949 w 171450"/>
                <a:gd name="connsiteY1451" fmla="*/ 12992 h 57150"/>
                <a:gd name="connsiteX1452" fmla="*/ 85163 w 171450"/>
                <a:gd name="connsiteY1452" fmla="*/ 11763 h 57150"/>
                <a:gd name="connsiteX1453" fmla="*/ 85849 w 171450"/>
                <a:gd name="connsiteY1453" fmla="*/ 12087 h 57150"/>
                <a:gd name="connsiteX1454" fmla="*/ 85487 w 171450"/>
                <a:gd name="connsiteY1454" fmla="*/ 12687 h 57150"/>
                <a:gd name="connsiteX1455" fmla="*/ 86135 w 171450"/>
                <a:gd name="connsiteY1455" fmla="*/ 12687 h 57150"/>
                <a:gd name="connsiteX1456" fmla="*/ 86468 w 171450"/>
                <a:gd name="connsiteY1456" fmla="*/ 13002 h 57150"/>
                <a:gd name="connsiteX1457" fmla="*/ 86792 w 171450"/>
                <a:gd name="connsiteY1457" fmla="*/ 13316 h 57150"/>
                <a:gd name="connsiteX1458" fmla="*/ 87106 w 171450"/>
                <a:gd name="connsiteY1458" fmla="*/ 13621 h 57150"/>
                <a:gd name="connsiteX1459" fmla="*/ 86792 w 171450"/>
                <a:gd name="connsiteY1459" fmla="*/ 13316 h 57150"/>
                <a:gd name="connsiteX1460" fmla="*/ 86468 w 171450"/>
                <a:gd name="connsiteY1460" fmla="*/ 13002 h 57150"/>
                <a:gd name="connsiteX1461" fmla="*/ 86135 w 171450"/>
                <a:gd name="connsiteY1461" fmla="*/ 12687 h 57150"/>
                <a:gd name="connsiteX1462" fmla="*/ 86135 w 171450"/>
                <a:gd name="connsiteY1462" fmla="*/ 11773 h 57150"/>
                <a:gd name="connsiteX1463" fmla="*/ 85487 w 171450"/>
                <a:gd name="connsiteY1463" fmla="*/ 11773 h 57150"/>
                <a:gd name="connsiteX1464" fmla="*/ 85163 w 171450"/>
                <a:gd name="connsiteY1464" fmla="*/ 11773 h 57150"/>
                <a:gd name="connsiteX1465" fmla="*/ 84839 w 171450"/>
                <a:gd name="connsiteY1465" fmla="*/ 11459 h 57150"/>
                <a:gd name="connsiteX1466" fmla="*/ 84515 w 171450"/>
                <a:gd name="connsiteY1466" fmla="*/ 11773 h 57150"/>
                <a:gd name="connsiteX1467" fmla="*/ 85163 w 171450"/>
                <a:gd name="connsiteY1467" fmla="*/ 11773 h 57150"/>
                <a:gd name="connsiteX1468" fmla="*/ 85163 w 171450"/>
                <a:gd name="connsiteY1468" fmla="*/ 11763 h 57150"/>
                <a:gd name="connsiteX1469" fmla="*/ 95288 w 171450"/>
                <a:gd name="connsiteY1469" fmla="*/ 13316 h 57150"/>
                <a:gd name="connsiteX1470" fmla="*/ 96583 w 171450"/>
                <a:gd name="connsiteY1470" fmla="*/ 13602 h 57150"/>
                <a:gd name="connsiteX1471" fmla="*/ 97574 w 171450"/>
                <a:gd name="connsiteY1471" fmla="*/ 13316 h 57150"/>
                <a:gd name="connsiteX1472" fmla="*/ 97574 w 171450"/>
                <a:gd name="connsiteY1472" fmla="*/ 12068 h 57150"/>
                <a:gd name="connsiteX1473" fmla="*/ 98889 w 171450"/>
                <a:gd name="connsiteY1473" fmla="*/ 11182 h 57150"/>
                <a:gd name="connsiteX1474" fmla="*/ 101165 w 171450"/>
                <a:gd name="connsiteY1474" fmla="*/ 10830 h 57150"/>
                <a:gd name="connsiteX1475" fmla="*/ 101165 w 171450"/>
                <a:gd name="connsiteY1475" fmla="*/ 10535 h 57150"/>
                <a:gd name="connsiteX1476" fmla="*/ 101165 w 171450"/>
                <a:gd name="connsiteY1476" fmla="*/ 10830 h 57150"/>
                <a:gd name="connsiteX1477" fmla="*/ 99546 w 171450"/>
                <a:gd name="connsiteY1477" fmla="*/ 10535 h 57150"/>
                <a:gd name="connsiteX1478" fmla="*/ 98241 w 171450"/>
                <a:gd name="connsiteY1478" fmla="*/ 10535 h 57150"/>
                <a:gd name="connsiteX1479" fmla="*/ 98974 w 171450"/>
                <a:gd name="connsiteY1479" fmla="*/ 12049 h 57150"/>
                <a:gd name="connsiteX1480" fmla="*/ 97612 w 171450"/>
                <a:gd name="connsiteY1480" fmla="*/ 11725 h 57150"/>
                <a:gd name="connsiteX1481" fmla="*/ 96936 w 171450"/>
                <a:gd name="connsiteY1481" fmla="*/ 13316 h 57150"/>
                <a:gd name="connsiteX1482" fmla="*/ 95288 w 171450"/>
                <a:gd name="connsiteY1482" fmla="*/ 13316 h 57150"/>
                <a:gd name="connsiteX1483" fmla="*/ 95288 w 171450"/>
                <a:gd name="connsiteY1483" fmla="*/ 13316 h 57150"/>
                <a:gd name="connsiteX1484" fmla="*/ 93650 w 171450"/>
                <a:gd name="connsiteY1484" fmla="*/ 13621 h 57150"/>
                <a:gd name="connsiteX1485" fmla="*/ 92345 w 171450"/>
                <a:gd name="connsiteY1485" fmla="*/ 13316 h 57150"/>
                <a:gd name="connsiteX1486" fmla="*/ 93650 w 171450"/>
                <a:gd name="connsiteY1486" fmla="*/ 13621 h 57150"/>
                <a:gd name="connsiteX1487" fmla="*/ 93650 w 171450"/>
                <a:gd name="connsiteY1487" fmla="*/ 13621 h 57150"/>
                <a:gd name="connsiteX1488" fmla="*/ 93974 w 171450"/>
                <a:gd name="connsiteY1488" fmla="*/ 13621 h 57150"/>
                <a:gd name="connsiteX1489" fmla="*/ 94240 w 171450"/>
                <a:gd name="connsiteY1489" fmla="*/ 13840 h 57150"/>
                <a:gd name="connsiteX1490" fmla="*/ 94955 w 171450"/>
                <a:gd name="connsiteY1490" fmla="*/ 13316 h 57150"/>
                <a:gd name="connsiteX1491" fmla="*/ 93974 w 171450"/>
                <a:gd name="connsiteY1491" fmla="*/ 13621 h 57150"/>
                <a:gd name="connsiteX1492" fmla="*/ 93974 w 171450"/>
                <a:gd name="connsiteY1492" fmla="*/ 13621 h 57150"/>
                <a:gd name="connsiteX1493" fmla="*/ 155667 w 171450"/>
                <a:gd name="connsiteY1493" fmla="*/ 13926 h 57150"/>
                <a:gd name="connsiteX1494" fmla="*/ 154953 w 171450"/>
                <a:gd name="connsiteY1494" fmla="*/ 13249 h 57150"/>
                <a:gd name="connsiteX1495" fmla="*/ 154676 w 171450"/>
                <a:gd name="connsiteY1495" fmla="*/ 13621 h 57150"/>
                <a:gd name="connsiteX1496" fmla="*/ 155667 w 171450"/>
                <a:gd name="connsiteY1496" fmla="*/ 13926 h 57150"/>
                <a:gd name="connsiteX1497" fmla="*/ 155667 w 171450"/>
                <a:gd name="connsiteY1497" fmla="*/ 13926 h 57150"/>
                <a:gd name="connsiteX1498" fmla="*/ 47654 w 171450"/>
                <a:gd name="connsiteY1498" fmla="*/ 14230 h 57150"/>
                <a:gd name="connsiteX1499" fmla="*/ 46996 w 171450"/>
                <a:gd name="connsiteY1499" fmla="*/ 12992 h 57150"/>
                <a:gd name="connsiteX1500" fmla="*/ 47015 w 171450"/>
                <a:gd name="connsiteY1500" fmla="*/ 13897 h 57150"/>
                <a:gd name="connsiteX1501" fmla="*/ 47654 w 171450"/>
                <a:gd name="connsiteY1501" fmla="*/ 14230 h 57150"/>
                <a:gd name="connsiteX1502" fmla="*/ 47654 w 171450"/>
                <a:gd name="connsiteY1502" fmla="*/ 14230 h 57150"/>
                <a:gd name="connsiteX1503" fmla="*/ 164459 w 171450"/>
                <a:gd name="connsiteY1503" fmla="*/ 13926 h 57150"/>
                <a:gd name="connsiteX1504" fmla="*/ 164830 w 171450"/>
                <a:gd name="connsiteY1504" fmla="*/ 13668 h 57150"/>
                <a:gd name="connsiteX1505" fmla="*/ 165106 w 171450"/>
                <a:gd name="connsiteY1505" fmla="*/ 13316 h 57150"/>
                <a:gd name="connsiteX1506" fmla="*/ 164725 w 171450"/>
                <a:gd name="connsiteY1506" fmla="*/ 13573 h 57150"/>
                <a:gd name="connsiteX1507" fmla="*/ 164459 w 171450"/>
                <a:gd name="connsiteY1507" fmla="*/ 13926 h 57150"/>
                <a:gd name="connsiteX1508" fmla="*/ 164459 w 171450"/>
                <a:gd name="connsiteY1508" fmla="*/ 13926 h 57150"/>
                <a:gd name="connsiteX1509" fmla="*/ 45034 w 171450"/>
                <a:gd name="connsiteY1509" fmla="*/ 22593 h 57150"/>
                <a:gd name="connsiteX1510" fmla="*/ 45682 w 171450"/>
                <a:gd name="connsiteY1510" fmla="*/ 22593 h 57150"/>
                <a:gd name="connsiteX1511" fmla="*/ 46015 w 171450"/>
                <a:gd name="connsiteY1511" fmla="*/ 23203 h 57150"/>
                <a:gd name="connsiteX1512" fmla="*/ 45682 w 171450"/>
                <a:gd name="connsiteY1512" fmla="*/ 23517 h 57150"/>
                <a:gd name="connsiteX1513" fmla="*/ 45034 w 171450"/>
                <a:gd name="connsiteY1513" fmla="*/ 23517 h 57150"/>
                <a:gd name="connsiteX1514" fmla="*/ 45034 w 171450"/>
                <a:gd name="connsiteY1514" fmla="*/ 22593 h 57150"/>
                <a:gd name="connsiteX1515" fmla="*/ 45034 w 171450"/>
                <a:gd name="connsiteY1515" fmla="*/ 22593 h 57150"/>
                <a:gd name="connsiteX1516" fmla="*/ 31652 w 171450"/>
                <a:gd name="connsiteY1516" fmla="*/ 22593 h 57150"/>
                <a:gd name="connsiteX1517" fmla="*/ 32299 w 171450"/>
                <a:gd name="connsiteY1517" fmla="*/ 22593 h 57150"/>
                <a:gd name="connsiteX1518" fmla="*/ 32299 w 171450"/>
                <a:gd name="connsiteY1518" fmla="*/ 23527 h 57150"/>
                <a:gd name="connsiteX1519" fmla="*/ 31652 w 171450"/>
                <a:gd name="connsiteY1519" fmla="*/ 23527 h 57150"/>
                <a:gd name="connsiteX1520" fmla="*/ 31337 w 171450"/>
                <a:gd name="connsiteY1520" fmla="*/ 23212 h 57150"/>
                <a:gd name="connsiteX1521" fmla="*/ 31652 w 171450"/>
                <a:gd name="connsiteY1521" fmla="*/ 22593 h 57150"/>
                <a:gd name="connsiteX1522" fmla="*/ 31652 w 171450"/>
                <a:gd name="connsiteY1522" fmla="*/ 22593 h 57150"/>
                <a:gd name="connsiteX1523" fmla="*/ 29699 w 171450"/>
                <a:gd name="connsiteY1523" fmla="*/ 22279 h 57150"/>
                <a:gd name="connsiteX1524" fmla="*/ 31337 w 171450"/>
                <a:gd name="connsiteY1524" fmla="*/ 21984 h 57150"/>
                <a:gd name="connsiteX1525" fmla="*/ 31337 w 171450"/>
                <a:gd name="connsiteY1525" fmla="*/ 21355 h 57150"/>
                <a:gd name="connsiteX1526" fmla="*/ 30347 w 171450"/>
                <a:gd name="connsiteY1526" fmla="*/ 21355 h 57150"/>
                <a:gd name="connsiteX1527" fmla="*/ 30013 w 171450"/>
                <a:gd name="connsiteY1527" fmla="*/ 21669 h 57150"/>
                <a:gd name="connsiteX1528" fmla="*/ 29699 w 171450"/>
                <a:gd name="connsiteY1528" fmla="*/ 21984 h 57150"/>
                <a:gd name="connsiteX1529" fmla="*/ 29699 w 171450"/>
                <a:gd name="connsiteY1529" fmla="*/ 22279 h 57150"/>
                <a:gd name="connsiteX1530" fmla="*/ 29699 w 171450"/>
                <a:gd name="connsiteY1530" fmla="*/ 22279 h 57150"/>
                <a:gd name="connsiteX1531" fmla="*/ 40462 w 171450"/>
                <a:gd name="connsiteY1531" fmla="*/ 20726 h 57150"/>
                <a:gd name="connsiteX1532" fmla="*/ 40796 w 171450"/>
                <a:gd name="connsiteY1532" fmla="*/ 20726 h 57150"/>
                <a:gd name="connsiteX1533" fmla="*/ 41129 w 171450"/>
                <a:gd name="connsiteY1533" fmla="*/ 21660 h 57150"/>
                <a:gd name="connsiteX1534" fmla="*/ 40091 w 171450"/>
                <a:gd name="connsiteY1534" fmla="*/ 21650 h 57150"/>
                <a:gd name="connsiteX1535" fmla="*/ 40462 w 171450"/>
                <a:gd name="connsiteY1535" fmla="*/ 20726 h 57150"/>
                <a:gd name="connsiteX1536" fmla="*/ 40462 w 171450"/>
                <a:gd name="connsiteY1536" fmla="*/ 20726 h 57150"/>
                <a:gd name="connsiteX1537" fmla="*/ 31680 w 171450"/>
                <a:gd name="connsiteY1537" fmla="*/ 18593 h 57150"/>
                <a:gd name="connsiteX1538" fmla="*/ 32366 w 171450"/>
                <a:gd name="connsiteY1538" fmla="*/ 18945 h 57150"/>
                <a:gd name="connsiteX1539" fmla="*/ 31709 w 171450"/>
                <a:gd name="connsiteY1539" fmla="*/ 19441 h 57150"/>
                <a:gd name="connsiteX1540" fmla="*/ 31299 w 171450"/>
                <a:gd name="connsiteY1540" fmla="*/ 19174 h 57150"/>
                <a:gd name="connsiteX1541" fmla="*/ 31680 w 171450"/>
                <a:gd name="connsiteY1541" fmla="*/ 18593 h 57150"/>
                <a:gd name="connsiteX1542" fmla="*/ 31680 w 171450"/>
                <a:gd name="connsiteY1542" fmla="*/ 18593 h 57150"/>
                <a:gd name="connsiteX1543" fmla="*/ 47311 w 171450"/>
                <a:gd name="connsiteY1543" fmla="*/ 18869 h 57150"/>
                <a:gd name="connsiteX1544" fmla="*/ 46330 w 171450"/>
                <a:gd name="connsiteY1544" fmla="*/ 18869 h 57150"/>
                <a:gd name="connsiteX1545" fmla="*/ 46330 w 171450"/>
                <a:gd name="connsiteY1545" fmla="*/ 18564 h 57150"/>
                <a:gd name="connsiteX1546" fmla="*/ 46653 w 171450"/>
                <a:gd name="connsiteY1546" fmla="*/ 17945 h 57150"/>
                <a:gd name="connsiteX1547" fmla="*/ 46330 w 171450"/>
                <a:gd name="connsiteY1547" fmla="*/ 17945 h 57150"/>
                <a:gd name="connsiteX1548" fmla="*/ 46006 w 171450"/>
                <a:gd name="connsiteY1548" fmla="*/ 17335 h 57150"/>
                <a:gd name="connsiteX1549" fmla="*/ 44320 w 171450"/>
                <a:gd name="connsiteY1549" fmla="*/ 18936 h 57150"/>
                <a:gd name="connsiteX1550" fmla="*/ 44053 w 171450"/>
                <a:gd name="connsiteY1550" fmla="*/ 18574 h 57150"/>
                <a:gd name="connsiteX1551" fmla="*/ 44377 w 171450"/>
                <a:gd name="connsiteY1551" fmla="*/ 17021 h 57150"/>
                <a:gd name="connsiteX1552" fmla="*/ 44053 w 171450"/>
                <a:gd name="connsiteY1552" fmla="*/ 16402 h 57150"/>
                <a:gd name="connsiteX1553" fmla="*/ 43072 w 171450"/>
                <a:gd name="connsiteY1553" fmla="*/ 16402 h 57150"/>
                <a:gd name="connsiteX1554" fmla="*/ 41977 w 171450"/>
                <a:gd name="connsiteY1554" fmla="*/ 16640 h 57150"/>
                <a:gd name="connsiteX1555" fmla="*/ 42748 w 171450"/>
                <a:gd name="connsiteY1555" fmla="*/ 15792 h 57150"/>
                <a:gd name="connsiteX1556" fmla="*/ 43082 w 171450"/>
                <a:gd name="connsiteY1556" fmla="*/ 15792 h 57150"/>
                <a:gd name="connsiteX1557" fmla="*/ 43405 w 171450"/>
                <a:gd name="connsiteY1557" fmla="*/ 15478 h 57150"/>
                <a:gd name="connsiteX1558" fmla="*/ 43072 w 171450"/>
                <a:gd name="connsiteY1558" fmla="*/ 14840 h 57150"/>
                <a:gd name="connsiteX1559" fmla="*/ 44063 w 171450"/>
                <a:gd name="connsiteY1559" fmla="*/ 14545 h 57150"/>
                <a:gd name="connsiteX1560" fmla="*/ 44710 w 171450"/>
                <a:gd name="connsiteY1560" fmla="*/ 15478 h 57150"/>
                <a:gd name="connsiteX1561" fmla="*/ 46339 w 171450"/>
                <a:gd name="connsiteY1561" fmla="*/ 16716 h 57150"/>
                <a:gd name="connsiteX1562" fmla="*/ 47615 w 171450"/>
                <a:gd name="connsiteY1562" fmla="*/ 16735 h 57150"/>
                <a:gd name="connsiteX1563" fmla="*/ 47977 w 171450"/>
                <a:gd name="connsiteY1563" fmla="*/ 17335 h 57150"/>
                <a:gd name="connsiteX1564" fmla="*/ 46939 w 171450"/>
                <a:gd name="connsiteY1564" fmla="*/ 18002 h 57150"/>
                <a:gd name="connsiteX1565" fmla="*/ 47320 w 171450"/>
                <a:gd name="connsiteY1565" fmla="*/ 18269 h 57150"/>
                <a:gd name="connsiteX1566" fmla="*/ 47949 w 171450"/>
                <a:gd name="connsiteY1566" fmla="*/ 18250 h 57150"/>
                <a:gd name="connsiteX1567" fmla="*/ 48320 w 171450"/>
                <a:gd name="connsiteY1567" fmla="*/ 17717 h 57150"/>
                <a:gd name="connsiteX1568" fmla="*/ 49930 w 171450"/>
                <a:gd name="connsiteY1568" fmla="*/ 17326 h 57150"/>
                <a:gd name="connsiteX1569" fmla="*/ 48339 w 171450"/>
                <a:gd name="connsiteY1569" fmla="*/ 18269 h 57150"/>
                <a:gd name="connsiteX1570" fmla="*/ 47977 w 171450"/>
                <a:gd name="connsiteY1570" fmla="*/ 18869 h 57150"/>
                <a:gd name="connsiteX1571" fmla="*/ 47311 w 171450"/>
                <a:gd name="connsiteY1571" fmla="*/ 18869 h 57150"/>
                <a:gd name="connsiteX1572" fmla="*/ 47311 w 171450"/>
                <a:gd name="connsiteY1572" fmla="*/ 18869 h 57150"/>
                <a:gd name="connsiteX1573" fmla="*/ 46663 w 171450"/>
                <a:gd name="connsiteY1573" fmla="*/ 18564 h 57150"/>
                <a:gd name="connsiteX1574" fmla="*/ 46996 w 171450"/>
                <a:gd name="connsiteY1574" fmla="*/ 18564 h 57150"/>
                <a:gd name="connsiteX1575" fmla="*/ 46663 w 171450"/>
                <a:gd name="connsiteY1575" fmla="*/ 18564 h 57150"/>
                <a:gd name="connsiteX1576" fmla="*/ 46663 w 171450"/>
                <a:gd name="connsiteY1576" fmla="*/ 18564 h 57150"/>
                <a:gd name="connsiteX1577" fmla="*/ 55474 w 171450"/>
                <a:gd name="connsiteY1577" fmla="*/ 16097 h 57150"/>
                <a:gd name="connsiteX1578" fmla="*/ 54769 w 171450"/>
                <a:gd name="connsiteY1578" fmla="*/ 15926 h 57150"/>
                <a:gd name="connsiteX1579" fmla="*/ 54435 w 171450"/>
                <a:gd name="connsiteY1579" fmla="*/ 16050 h 57150"/>
                <a:gd name="connsiteX1580" fmla="*/ 55874 w 171450"/>
                <a:gd name="connsiteY1580" fmla="*/ 17269 h 57150"/>
                <a:gd name="connsiteX1581" fmla="*/ 54483 w 171450"/>
                <a:gd name="connsiteY1581" fmla="*/ 17078 h 57150"/>
                <a:gd name="connsiteX1582" fmla="*/ 53197 w 171450"/>
                <a:gd name="connsiteY1582" fmla="*/ 17650 h 57150"/>
                <a:gd name="connsiteX1583" fmla="*/ 52864 w 171450"/>
                <a:gd name="connsiteY1583" fmla="*/ 17650 h 57150"/>
                <a:gd name="connsiteX1584" fmla="*/ 52226 w 171450"/>
                <a:gd name="connsiteY1584" fmla="*/ 17993 h 57150"/>
                <a:gd name="connsiteX1585" fmla="*/ 52216 w 171450"/>
                <a:gd name="connsiteY1585" fmla="*/ 18583 h 57150"/>
                <a:gd name="connsiteX1586" fmla="*/ 51883 w 171450"/>
                <a:gd name="connsiteY1586" fmla="*/ 18583 h 57150"/>
                <a:gd name="connsiteX1587" fmla="*/ 51883 w 171450"/>
                <a:gd name="connsiteY1587" fmla="*/ 18278 h 57150"/>
                <a:gd name="connsiteX1588" fmla="*/ 51883 w 171450"/>
                <a:gd name="connsiteY1588" fmla="*/ 17955 h 57150"/>
                <a:gd name="connsiteX1589" fmla="*/ 51568 w 171450"/>
                <a:gd name="connsiteY1589" fmla="*/ 17345 h 57150"/>
                <a:gd name="connsiteX1590" fmla="*/ 51302 w 171450"/>
                <a:gd name="connsiteY1590" fmla="*/ 16983 h 57150"/>
                <a:gd name="connsiteX1591" fmla="*/ 50263 w 171450"/>
                <a:gd name="connsiteY1591" fmla="*/ 18278 h 57150"/>
                <a:gd name="connsiteX1592" fmla="*/ 49930 w 171450"/>
                <a:gd name="connsiteY1592" fmla="*/ 18879 h 57150"/>
                <a:gd name="connsiteX1593" fmla="*/ 49930 w 171450"/>
                <a:gd name="connsiteY1593" fmla="*/ 19193 h 57150"/>
                <a:gd name="connsiteX1594" fmla="*/ 49597 w 171450"/>
                <a:gd name="connsiteY1594" fmla="*/ 19507 h 57150"/>
                <a:gd name="connsiteX1595" fmla="*/ 49282 w 171450"/>
                <a:gd name="connsiteY1595" fmla="*/ 19812 h 57150"/>
                <a:gd name="connsiteX1596" fmla="*/ 48949 w 171450"/>
                <a:gd name="connsiteY1596" fmla="*/ 19812 h 57150"/>
                <a:gd name="connsiteX1597" fmla="*/ 48625 w 171450"/>
                <a:gd name="connsiteY1597" fmla="*/ 20136 h 57150"/>
                <a:gd name="connsiteX1598" fmla="*/ 48235 w 171450"/>
                <a:gd name="connsiteY1598" fmla="*/ 20383 h 57150"/>
                <a:gd name="connsiteX1599" fmla="*/ 47968 w 171450"/>
                <a:gd name="connsiteY1599" fmla="*/ 20745 h 57150"/>
                <a:gd name="connsiteX1600" fmla="*/ 47968 w 171450"/>
                <a:gd name="connsiteY1600" fmla="*/ 21069 h 57150"/>
                <a:gd name="connsiteX1601" fmla="*/ 48292 w 171450"/>
                <a:gd name="connsiteY1601" fmla="*/ 21374 h 57150"/>
                <a:gd name="connsiteX1602" fmla="*/ 48939 w 171450"/>
                <a:gd name="connsiteY1602" fmla="*/ 21374 h 57150"/>
                <a:gd name="connsiteX1603" fmla="*/ 49587 w 171450"/>
                <a:gd name="connsiteY1603" fmla="*/ 21069 h 57150"/>
                <a:gd name="connsiteX1604" fmla="*/ 49587 w 171450"/>
                <a:gd name="connsiteY1604" fmla="*/ 22003 h 57150"/>
                <a:gd name="connsiteX1605" fmla="*/ 46987 w 171450"/>
                <a:gd name="connsiteY1605" fmla="*/ 24155 h 57150"/>
                <a:gd name="connsiteX1606" fmla="*/ 47644 w 171450"/>
                <a:gd name="connsiteY1606" fmla="*/ 26632 h 57150"/>
                <a:gd name="connsiteX1607" fmla="*/ 46987 w 171450"/>
                <a:gd name="connsiteY1607" fmla="*/ 26632 h 57150"/>
                <a:gd name="connsiteX1608" fmla="*/ 46987 w 171450"/>
                <a:gd name="connsiteY1608" fmla="*/ 26013 h 57150"/>
                <a:gd name="connsiteX1609" fmla="*/ 46006 w 171450"/>
                <a:gd name="connsiteY1609" fmla="*/ 24470 h 57150"/>
                <a:gd name="connsiteX1610" fmla="*/ 43396 w 171450"/>
                <a:gd name="connsiteY1610" fmla="*/ 24155 h 57150"/>
                <a:gd name="connsiteX1611" fmla="*/ 43072 w 171450"/>
                <a:gd name="connsiteY1611" fmla="*/ 24155 h 57150"/>
                <a:gd name="connsiteX1612" fmla="*/ 42415 w 171450"/>
                <a:gd name="connsiteY1612" fmla="*/ 24155 h 57150"/>
                <a:gd name="connsiteX1613" fmla="*/ 42081 w 171450"/>
                <a:gd name="connsiteY1613" fmla="*/ 24470 h 57150"/>
                <a:gd name="connsiteX1614" fmla="*/ 40786 w 171450"/>
                <a:gd name="connsiteY1614" fmla="*/ 24470 h 57150"/>
                <a:gd name="connsiteX1615" fmla="*/ 39195 w 171450"/>
                <a:gd name="connsiteY1615" fmla="*/ 25451 h 57150"/>
                <a:gd name="connsiteX1616" fmla="*/ 39157 w 171450"/>
                <a:gd name="connsiteY1616" fmla="*/ 26956 h 57150"/>
                <a:gd name="connsiteX1617" fmla="*/ 39157 w 171450"/>
                <a:gd name="connsiteY1617" fmla="*/ 28194 h 57150"/>
                <a:gd name="connsiteX1618" fmla="*/ 40796 w 171450"/>
                <a:gd name="connsiteY1618" fmla="*/ 29737 h 57150"/>
                <a:gd name="connsiteX1619" fmla="*/ 42091 w 171450"/>
                <a:gd name="connsiteY1619" fmla="*/ 30090 h 57150"/>
                <a:gd name="connsiteX1620" fmla="*/ 43720 w 171450"/>
                <a:gd name="connsiteY1620" fmla="*/ 28499 h 57150"/>
                <a:gd name="connsiteX1621" fmla="*/ 44701 w 171450"/>
                <a:gd name="connsiteY1621" fmla="*/ 28499 h 57150"/>
                <a:gd name="connsiteX1622" fmla="*/ 44053 w 171450"/>
                <a:gd name="connsiteY1622" fmla="*/ 31280 h 57150"/>
                <a:gd name="connsiteX1623" fmla="*/ 45682 w 171450"/>
                <a:gd name="connsiteY1623" fmla="*/ 31280 h 57150"/>
                <a:gd name="connsiteX1624" fmla="*/ 46663 w 171450"/>
                <a:gd name="connsiteY1624" fmla="*/ 31585 h 57150"/>
                <a:gd name="connsiteX1625" fmla="*/ 46663 w 171450"/>
                <a:gd name="connsiteY1625" fmla="*/ 32195 h 57150"/>
                <a:gd name="connsiteX1626" fmla="*/ 46663 w 171450"/>
                <a:gd name="connsiteY1626" fmla="*/ 33433 h 57150"/>
                <a:gd name="connsiteX1627" fmla="*/ 46663 w 171450"/>
                <a:gd name="connsiteY1627" fmla="*/ 33747 h 57150"/>
                <a:gd name="connsiteX1628" fmla="*/ 46939 w 171450"/>
                <a:gd name="connsiteY1628" fmla="*/ 34100 h 57150"/>
                <a:gd name="connsiteX1629" fmla="*/ 46730 w 171450"/>
                <a:gd name="connsiteY1629" fmla="*/ 34414 h 57150"/>
                <a:gd name="connsiteX1630" fmla="*/ 46339 w 171450"/>
                <a:gd name="connsiteY1630" fmla="*/ 34042 h 57150"/>
                <a:gd name="connsiteX1631" fmla="*/ 46015 w 171450"/>
                <a:gd name="connsiteY1631" fmla="*/ 34042 h 57150"/>
                <a:gd name="connsiteX1632" fmla="*/ 45739 w 171450"/>
                <a:gd name="connsiteY1632" fmla="*/ 33680 h 57150"/>
                <a:gd name="connsiteX1633" fmla="*/ 46082 w 171450"/>
                <a:gd name="connsiteY1633" fmla="*/ 32833 h 57150"/>
                <a:gd name="connsiteX1634" fmla="*/ 44387 w 171450"/>
                <a:gd name="connsiteY1634" fmla="*/ 32195 h 57150"/>
                <a:gd name="connsiteX1635" fmla="*/ 43739 w 171450"/>
                <a:gd name="connsiteY1635" fmla="*/ 32195 h 57150"/>
                <a:gd name="connsiteX1636" fmla="*/ 41424 w 171450"/>
                <a:gd name="connsiteY1636" fmla="*/ 31004 h 57150"/>
                <a:gd name="connsiteX1637" fmla="*/ 40167 w 171450"/>
                <a:gd name="connsiteY1637" fmla="*/ 31309 h 57150"/>
                <a:gd name="connsiteX1638" fmla="*/ 38519 w 171450"/>
                <a:gd name="connsiteY1638" fmla="*/ 30651 h 57150"/>
                <a:gd name="connsiteX1639" fmla="*/ 38186 w 171450"/>
                <a:gd name="connsiteY1639" fmla="*/ 30347 h 57150"/>
                <a:gd name="connsiteX1640" fmla="*/ 37852 w 171450"/>
                <a:gd name="connsiteY1640" fmla="*/ 30347 h 57150"/>
                <a:gd name="connsiteX1641" fmla="*/ 37528 w 171450"/>
                <a:gd name="connsiteY1641" fmla="*/ 30042 h 57150"/>
                <a:gd name="connsiteX1642" fmla="*/ 37195 w 171450"/>
                <a:gd name="connsiteY1642" fmla="*/ 30042 h 57150"/>
                <a:gd name="connsiteX1643" fmla="*/ 36290 w 171450"/>
                <a:gd name="connsiteY1643" fmla="*/ 29308 h 57150"/>
                <a:gd name="connsiteX1644" fmla="*/ 35890 w 171450"/>
                <a:gd name="connsiteY1644" fmla="*/ 28489 h 57150"/>
                <a:gd name="connsiteX1645" fmla="*/ 31652 w 171450"/>
                <a:gd name="connsiteY1645" fmla="*/ 24146 h 57150"/>
                <a:gd name="connsiteX1646" fmla="*/ 30404 w 171450"/>
                <a:gd name="connsiteY1646" fmla="*/ 23412 h 57150"/>
                <a:gd name="connsiteX1647" fmla="*/ 30166 w 171450"/>
                <a:gd name="connsiteY1647" fmla="*/ 24194 h 57150"/>
                <a:gd name="connsiteX1648" fmla="*/ 29070 w 171450"/>
                <a:gd name="connsiteY1648" fmla="*/ 22289 h 57150"/>
                <a:gd name="connsiteX1649" fmla="*/ 28394 w 171450"/>
                <a:gd name="connsiteY1649" fmla="*/ 22289 h 57150"/>
                <a:gd name="connsiteX1650" fmla="*/ 26441 w 171450"/>
                <a:gd name="connsiteY1650" fmla="*/ 20126 h 57150"/>
                <a:gd name="connsiteX1651" fmla="*/ 26108 w 171450"/>
                <a:gd name="connsiteY1651" fmla="*/ 19193 h 57150"/>
                <a:gd name="connsiteX1652" fmla="*/ 26108 w 171450"/>
                <a:gd name="connsiteY1652" fmla="*/ 18583 h 57150"/>
                <a:gd name="connsiteX1653" fmla="*/ 26441 w 171450"/>
                <a:gd name="connsiteY1653" fmla="*/ 17031 h 57150"/>
                <a:gd name="connsiteX1654" fmla="*/ 26260 w 171450"/>
                <a:gd name="connsiteY1654" fmla="*/ 16364 h 57150"/>
                <a:gd name="connsiteX1655" fmla="*/ 26384 w 171450"/>
                <a:gd name="connsiteY1655" fmla="*/ 16050 h 57150"/>
                <a:gd name="connsiteX1656" fmla="*/ 27061 w 171450"/>
                <a:gd name="connsiteY1656" fmla="*/ 16459 h 57150"/>
                <a:gd name="connsiteX1657" fmla="*/ 26746 w 171450"/>
                <a:gd name="connsiteY1657" fmla="*/ 15478 h 57150"/>
                <a:gd name="connsiteX1658" fmla="*/ 26432 w 171450"/>
                <a:gd name="connsiteY1658" fmla="*/ 15164 h 57150"/>
                <a:gd name="connsiteX1659" fmla="*/ 26098 w 171450"/>
                <a:gd name="connsiteY1659" fmla="*/ 14859 h 57150"/>
                <a:gd name="connsiteX1660" fmla="*/ 25117 w 171450"/>
                <a:gd name="connsiteY1660" fmla="*/ 14545 h 57150"/>
                <a:gd name="connsiteX1661" fmla="*/ 24803 w 171450"/>
                <a:gd name="connsiteY1661" fmla="*/ 14230 h 57150"/>
                <a:gd name="connsiteX1662" fmla="*/ 24803 w 171450"/>
                <a:gd name="connsiteY1662" fmla="*/ 13926 h 57150"/>
                <a:gd name="connsiteX1663" fmla="*/ 24803 w 171450"/>
                <a:gd name="connsiteY1663" fmla="*/ 13621 h 57150"/>
                <a:gd name="connsiteX1664" fmla="*/ 23489 w 171450"/>
                <a:gd name="connsiteY1664" fmla="*/ 12068 h 57150"/>
                <a:gd name="connsiteX1665" fmla="*/ 22841 w 171450"/>
                <a:gd name="connsiteY1665" fmla="*/ 12068 h 57150"/>
                <a:gd name="connsiteX1666" fmla="*/ 22508 w 171450"/>
                <a:gd name="connsiteY1666" fmla="*/ 11763 h 57150"/>
                <a:gd name="connsiteX1667" fmla="*/ 22193 w 171450"/>
                <a:gd name="connsiteY1667" fmla="*/ 11449 h 57150"/>
                <a:gd name="connsiteX1668" fmla="*/ 21850 w 171450"/>
                <a:gd name="connsiteY1668" fmla="*/ 10754 h 57150"/>
                <a:gd name="connsiteX1669" fmla="*/ 20222 w 171450"/>
                <a:gd name="connsiteY1669" fmla="*/ 11135 h 57150"/>
                <a:gd name="connsiteX1670" fmla="*/ 15011 w 171450"/>
                <a:gd name="connsiteY1670" fmla="*/ 10525 h 57150"/>
                <a:gd name="connsiteX1671" fmla="*/ 14678 w 171450"/>
                <a:gd name="connsiteY1671" fmla="*/ 10820 h 57150"/>
                <a:gd name="connsiteX1672" fmla="*/ 14030 w 171450"/>
                <a:gd name="connsiteY1672" fmla="*/ 10820 h 57150"/>
                <a:gd name="connsiteX1673" fmla="*/ 13697 w 171450"/>
                <a:gd name="connsiteY1673" fmla="*/ 10525 h 57150"/>
                <a:gd name="connsiteX1674" fmla="*/ 14668 w 171450"/>
                <a:gd name="connsiteY1674" fmla="*/ 9858 h 57150"/>
                <a:gd name="connsiteX1675" fmla="*/ 13697 w 171450"/>
                <a:gd name="connsiteY1675" fmla="*/ 10211 h 57150"/>
                <a:gd name="connsiteX1676" fmla="*/ 12068 w 171450"/>
                <a:gd name="connsiteY1676" fmla="*/ 11763 h 57150"/>
                <a:gd name="connsiteX1677" fmla="*/ 11420 w 171450"/>
                <a:gd name="connsiteY1677" fmla="*/ 11763 h 57150"/>
                <a:gd name="connsiteX1678" fmla="*/ 11097 w 171450"/>
                <a:gd name="connsiteY1678" fmla="*/ 12068 h 57150"/>
                <a:gd name="connsiteX1679" fmla="*/ 10773 w 171450"/>
                <a:gd name="connsiteY1679" fmla="*/ 12068 h 57150"/>
                <a:gd name="connsiteX1680" fmla="*/ 11154 w 171450"/>
                <a:gd name="connsiteY1680" fmla="*/ 11392 h 57150"/>
                <a:gd name="connsiteX1681" fmla="*/ 10773 w 171450"/>
                <a:gd name="connsiteY1681" fmla="*/ 11135 h 57150"/>
                <a:gd name="connsiteX1682" fmla="*/ 8487 w 171450"/>
                <a:gd name="connsiteY1682" fmla="*/ 11135 h 57150"/>
                <a:gd name="connsiteX1683" fmla="*/ 8487 w 171450"/>
                <a:gd name="connsiteY1683" fmla="*/ 10820 h 57150"/>
                <a:gd name="connsiteX1684" fmla="*/ 7182 w 171450"/>
                <a:gd name="connsiteY1684" fmla="*/ 10211 h 57150"/>
                <a:gd name="connsiteX1685" fmla="*/ 7191 w 171450"/>
                <a:gd name="connsiteY1685" fmla="*/ 9630 h 57150"/>
                <a:gd name="connsiteX1686" fmla="*/ 8163 w 171450"/>
                <a:gd name="connsiteY1686" fmla="*/ 9287 h 57150"/>
                <a:gd name="connsiteX1687" fmla="*/ 9230 w 171450"/>
                <a:gd name="connsiteY1687" fmla="*/ 8801 h 57150"/>
                <a:gd name="connsiteX1688" fmla="*/ 6534 w 171450"/>
                <a:gd name="connsiteY1688" fmla="*/ 8658 h 57150"/>
                <a:gd name="connsiteX1689" fmla="*/ 6191 w 171450"/>
                <a:gd name="connsiteY1689" fmla="*/ 8049 h 57150"/>
                <a:gd name="connsiteX1690" fmla="*/ 8801 w 171450"/>
                <a:gd name="connsiteY1690" fmla="*/ 8049 h 57150"/>
                <a:gd name="connsiteX1691" fmla="*/ 9449 w 171450"/>
                <a:gd name="connsiteY1691" fmla="*/ 8049 h 57150"/>
                <a:gd name="connsiteX1692" fmla="*/ 9449 w 171450"/>
                <a:gd name="connsiteY1692" fmla="*/ 7429 h 57150"/>
                <a:gd name="connsiteX1693" fmla="*/ 8801 w 171450"/>
                <a:gd name="connsiteY1693" fmla="*/ 7429 h 57150"/>
                <a:gd name="connsiteX1694" fmla="*/ 7830 w 171450"/>
                <a:gd name="connsiteY1694" fmla="*/ 7429 h 57150"/>
                <a:gd name="connsiteX1695" fmla="*/ 6839 w 171450"/>
                <a:gd name="connsiteY1695" fmla="*/ 7115 h 57150"/>
                <a:gd name="connsiteX1696" fmla="*/ 8792 w 171450"/>
                <a:gd name="connsiteY1696" fmla="*/ 5877 h 57150"/>
                <a:gd name="connsiteX1697" fmla="*/ 18259 w 171450"/>
                <a:gd name="connsiteY1697" fmla="*/ 6191 h 57150"/>
                <a:gd name="connsiteX1698" fmla="*/ 19564 w 171450"/>
                <a:gd name="connsiteY1698" fmla="*/ 6496 h 57150"/>
                <a:gd name="connsiteX1699" fmla="*/ 29356 w 171450"/>
                <a:gd name="connsiteY1699" fmla="*/ 6496 h 57150"/>
                <a:gd name="connsiteX1700" fmla="*/ 30994 w 171450"/>
                <a:gd name="connsiteY1700" fmla="*/ 6810 h 57150"/>
                <a:gd name="connsiteX1701" fmla="*/ 30994 w 171450"/>
                <a:gd name="connsiteY1701" fmla="*/ 7429 h 57150"/>
                <a:gd name="connsiteX1702" fmla="*/ 34252 w 171450"/>
                <a:gd name="connsiteY1702" fmla="*/ 7429 h 57150"/>
                <a:gd name="connsiteX1703" fmla="*/ 34900 w 171450"/>
                <a:gd name="connsiteY1703" fmla="*/ 7744 h 57150"/>
                <a:gd name="connsiteX1704" fmla="*/ 35223 w 171450"/>
                <a:gd name="connsiteY1704" fmla="*/ 7115 h 57150"/>
                <a:gd name="connsiteX1705" fmla="*/ 36205 w 171450"/>
                <a:gd name="connsiteY1705" fmla="*/ 7115 h 57150"/>
                <a:gd name="connsiteX1706" fmla="*/ 39462 w 171450"/>
                <a:gd name="connsiteY1706" fmla="*/ 7115 h 57150"/>
                <a:gd name="connsiteX1707" fmla="*/ 40443 w 171450"/>
                <a:gd name="connsiteY1707" fmla="*/ 7429 h 57150"/>
                <a:gd name="connsiteX1708" fmla="*/ 40777 w 171450"/>
                <a:gd name="connsiteY1708" fmla="*/ 7429 h 57150"/>
                <a:gd name="connsiteX1709" fmla="*/ 40777 w 171450"/>
                <a:gd name="connsiteY1709" fmla="*/ 7115 h 57150"/>
                <a:gd name="connsiteX1710" fmla="*/ 41424 w 171450"/>
                <a:gd name="connsiteY1710" fmla="*/ 6801 h 57150"/>
                <a:gd name="connsiteX1711" fmla="*/ 41758 w 171450"/>
                <a:gd name="connsiteY1711" fmla="*/ 6182 h 57150"/>
                <a:gd name="connsiteX1712" fmla="*/ 40453 w 171450"/>
                <a:gd name="connsiteY1712" fmla="*/ 6182 h 57150"/>
                <a:gd name="connsiteX1713" fmla="*/ 40453 w 171450"/>
                <a:gd name="connsiteY1713" fmla="*/ 5572 h 57150"/>
                <a:gd name="connsiteX1714" fmla="*/ 40786 w 171450"/>
                <a:gd name="connsiteY1714" fmla="*/ 5572 h 57150"/>
                <a:gd name="connsiteX1715" fmla="*/ 41767 w 171450"/>
                <a:gd name="connsiteY1715" fmla="*/ 5572 h 57150"/>
                <a:gd name="connsiteX1716" fmla="*/ 42091 w 171450"/>
                <a:gd name="connsiteY1716" fmla="*/ 5877 h 57150"/>
                <a:gd name="connsiteX1717" fmla="*/ 42091 w 171450"/>
                <a:gd name="connsiteY1717" fmla="*/ 6496 h 57150"/>
                <a:gd name="connsiteX1718" fmla="*/ 42748 w 171450"/>
                <a:gd name="connsiteY1718" fmla="*/ 6496 h 57150"/>
                <a:gd name="connsiteX1719" fmla="*/ 43415 w 171450"/>
                <a:gd name="connsiteY1719" fmla="*/ 6839 h 57150"/>
                <a:gd name="connsiteX1720" fmla="*/ 44053 w 171450"/>
                <a:gd name="connsiteY1720" fmla="*/ 6496 h 57150"/>
                <a:gd name="connsiteX1721" fmla="*/ 44377 w 171450"/>
                <a:gd name="connsiteY1721" fmla="*/ 6810 h 57150"/>
                <a:gd name="connsiteX1722" fmla="*/ 44377 w 171450"/>
                <a:gd name="connsiteY1722" fmla="*/ 7429 h 57150"/>
                <a:gd name="connsiteX1723" fmla="*/ 45034 w 171450"/>
                <a:gd name="connsiteY1723" fmla="*/ 7429 h 57150"/>
                <a:gd name="connsiteX1724" fmla="*/ 45358 w 171450"/>
                <a:gd name="connsiteY1724" fmla="*/ 7115 h 57150"/>
                <a:gd name="connsiteX1725" fmla="*/ 45691 w 171450"/>
                <a:gd name="connsiteY1725" fmla="*/ 6801 h 57150"/>
                <a:gd name="connsiteX1726" fmla="*/ 46996 w 171450"/>
                <a:gd name="connsiteY1726" fmla="*/ 6487 h 57150"/>
                <a:gd name="connsiteX1727" fmla="*/ 47320 w 171450"/>
                <a:gd name="connsiteY1727" fmla="*/ 7106 h 57150"/>
                <a:gd name="connsiteX1728" fmla="*/ 46996 w 171450"/>
                <a:gd name="connsiteY1728" fmla="*/ 7734 h 57150"/>
                <a:gd name="connsiteX1729" fmla="*/ 46663 w 171450"/>
                <a:gd name="connsiteY1729" fmla="*/ 7734 h 57150"/>
                <a:gd name="connsiteX1730" fmla="*/ 46339 w 171450"/>
                <a:gd name="connsiteY1730" fmla="*/ 7734 h 57150"/>
                <a:gd name="connsiteX1731" fmla="*/ 46006 w 171450"/>
                <a:gd name="connsiteY1731" fmla="*/ 7391 h 57150"/>
                <a:gd name="connsiteX1732" fmla="*/ 44710 w 171450"/>
                <a:gd name="connsiteY1732" fmla="*/ 8030 h 57150"/>
                <a:gd name="connsiteX1733" fmla="*/ 43405 w 171450"/>
                <a:gd name="connsiteY1733" fmla="*/ 8030 h 57150"/>
                <a:gd name="connsiteX1734" fmla="*/ 43405 w 171450"/>
                <a:gd name="connsiteY1734" fmla="*/ 8334 h 57150"/>
                <a:gd name="connsiteX1735" fmla="*/ 44387 w 171450"/>
                <a:gd name="connsiteY1735" fmla="*/ 8334 h 57150"/>
                <a:gd name="connsiteX1736" fmla="*/ 44377 w 171450"/>
                <a:gd name="connsiteY1736" fmla="*/ 8582 h 57150"/>
                <a:gd name="connsiteX1737" fmla="*/ 42758 w 171450"/>
                <a:gd name="connsiteY1737" fmla="*/ 8963 h 57150"/>
                <a:gd name="connsiteX1738" fmla="*/ 41453 w 171450"/>
                <a:gd name="connsiteY1738" fmla="*/ 8649 h 57150"/>
                <a:gd name="connsiteX1739" fmla="*/ 41453 w 171450"/>
                <a:gd name="connsiteY1739" fmla="*/ 9277 h 57150"/>
                <a:gd name="connsiteX1740" fmla="*/ 42167 w 171450"/>
                <a:gd name="connsiteY1740" fmla="*/ 9315 h 57150"/>
                <a:gd name="connsiteX1741" fmla="*/ 41138 w 171450"/>
                <a:gd name="connsiteY1741" fmla="*/ 10506 h 57150"/>
                <a:gd name="connsiteX1742" fmla="*/ 41138 w 171450"/>
                <a:gd name="connsiteY1742" fmla="*/ 11430 h 57150"/>
                <a:gd name="connsiteX1743" fmla="*/ 41786 w 171450"/>
                <a:gd name="connsiteY1743" fmla="*/ 11430 h 57150"/>
                <a:gd name="connsiteX1744" fmla="*/ 42053 w 171450"/>
                <a:gd name="connsiteY1744" fmla="*/ 11792 h 57150"/>
                <a:gd name="connsiteX1745" fmla="*/ 42434 w 171450"/>
                <a:gd name="connsiteY1745" fmla="*/ 12049 h 57150"/>
                <a:gd name="connsiteX1746" fmla="*/ 45368 w 171450"/>
                <a:gd name="connsiteY1746" fmla="*/ 12659 h 57150"/>
                <a:gd name="connsiteX1747" fmla="*/ 45701 w 171450"/>
                <a:gd name="connsiteY1747" fmla="*/ 12973 h 57150"/>
                <a:gd name="connsiteX1748" fmla="*/ 47006 w 171450"/>
                <a:gd name="connsiteY1748" fmla="*/ 12973 h 57150"/>
                <a:gd name="connsiteX1749" fmla="*/ 47025 w 171450"/>
                <a:gd name="connsiteY1749" fmla="*/ 13878 h 57150"/>
                <a:gd name="connsiteX1750" fmla="*/ 47663 w 171450"/>
                <a:gd name="connsiteY1750" fmla="*/ 14211 h 57150"/>
                <a:gd name="connsiteX1751" fmla="*/ 48311 w 171450"/>
                <a:gd name="connsiteY1751" fmla="*/ 14211 h 57150"/>
                <a:gd name="connsiteX1752" fmla="*/ 48949 w 171450"/>
                <a:gd name="connsiteY1752" fmla="*/ 13878 h 57150"/>
                <a:gd name="connsiteX1753" fmla="*/ 48635 w 171450"/>
                <a:gd name="connsiteY1753" fmla="*/ 13602 h 57150"/>
                <a:gd name="connsiteX1754" fmla="*/ 48635 w 171450"/>
                <a:gd name="connsiteY1754" fmla="*/ 13297 h 57150"/>
                <a:gd name="connsiteX1755" fmla="*/ 48958 w 171450"/>
                <a:gd name="connsiteY1755" fmla="*/ 12983 h 57150"/>
                <a:gd name="connsiteX1756" fmla="*/ 49940 w 171450"/>
                <a:gd name="connsiteY1756" fmla="*/ 12049 h 57150"/>
                <a:gd name="connsiteX1757" fmla="*/ 49292 w 171450"/>
                <a:gd name="connsiteY1757" fmla="*/ 9573 h 57150"/>
                <a:gd name="connsiteX1758" fmla="*/ 51244 w 171450"/>
                <a:gd name="connsiteY1758" fmla="*/ 9573 h 57150"/>
                <a:gd name="connsiteX1759" fmla="*/ 53207 w 171450"/>
                <a:gd name="connsiteY1759" fmla="*/ 10192 h 57150"/>
                <a:gd name="connsiteX1760" fmla="*/ 53207 w 171450"/>
                <a:gd name="connsiteY1760" fmla="*/ 11116 h 57150"/>
                <a:gd name="connsiteX1761" fmla="*/ 54835 w 171450"/>
                <a:gd name="connsiteY1761" fmla="*/ 11430 h 57150"/>
                <a:gd name="connsiteX1762" fmla="*/ 55769 w 171450"/>
                <a:gd name="connsiteY1762" fmla="*/ 10773 h 57150"/>
                <a:gd name="connsiteX1763" fmla="*/ 57445 w 171450"/>
                <a:gd name="connsiteY1763" fmla="*/ 12659 h 57150"/>
                <a:gd name="connsiteX1764" fmla="*/ 57845 w 171450"/>
                <a:gd name="connsiteY1764" fmla="*/ 13887 h 57150"/>
                <a:gd name="connsiteX1765" fmla="*/ 59398 w 171450"/>
                <a:gd name="connsiteY1765" fmla="*/ 13592 h 57150"/>
                <a:gd name="connsiteX1766" fmla="*/ 59788 w 171450"/>
                <a:gd name="connsiteY1766" fmla="*/ 14497 h 57150"/>
                <a:gd name="connsiteX1767" fmla="*/ 58417 w 171450"/>
                <a:gd name="connsiteY1767" fmla="*/ 14526 h 57150"/>
                <a:gd name="connsiteX1768" fmla="*/ 58093 w 171450"/>
                <a:gd name="connsiteY1768" fmla="*/ 15135 h 57150"/>
                <a:gd name="connsiteX1769" fmla="*/ 57436 w 171450"/>
                <a:gd name="connsiteY1769" fmla="*/ 15135 h 57150"/>
                <a:gd name="connsiteX1770" fmla="*/ 54483 w 171450"/>
                <a:gd name="connsiteY1770" fmla="*/ 14973 h 57150"/>
                <a:gd name="connsiteX1771" fmla="*/ 53845 w 171450"/>
                <a:gd name="connsiteY1771" fmla="*/ 15135 h 57150"/>
                <a:gd name="connsiteX1772" fmla="*/ 53197 w 171450"/>
                <a:gd name="connsiteY1772" fmla="*/ 15135 h 57150"/>
                <a:gd name="connsiteX1773" fmla="*/ 52168 w 171450"/>
                <a:gd name="connsiteY1773" fmla="*/ 16326 h 57150"/>
                <a:gd name="connsiteX1774" fmla="*/ 53845 w 171450"/>
                <a:gd name="connsiteY1774" fmla="*/ 15450 h 57150"/>
                <a:gd name="connsiteX1775" fmla="*/ 55807 w 171450"/>
                <a:gd name="connsiteY1775" fmla="*/ 15812 h 57150"/>
                <a:gd name="connsiteX1776" fmla="*/ 55474 w 171450"/>
                <a:gd name="connsiteY1776" fmla="*/ 16097 h 57150"/>
                <a:gd name="connsiteX1777" fmla="*/ 55474 w 171450"/>
                <a:gd name="connsiteY1777" fmla="*/ 16097 h 57150"/>
                <a:gd name="connsiteX1778" fmla="*/ 30670 w 171450"/>
                <a:gd name="connsiteY1778" fmla="*/ 24451 h 57150"/>
                <a:gd name="connsiteX1779" fmla="*/ 30670 w 171450"/>
                <a:gd name="connsiteY1779" fmla="*/ 24136 h 57150"/>
                <a:gd name="connsiteX1780" fmla="*/ 30670 w 171450"/>
                <a:gd name="connsiteY1780" fmla="*/ 24451 h 57150"/>
                <a:gd name="connsiteX1781" fmla="*/ 30670 w 171450"/>
                <a:gd name="connsiteY1781" fmla="*/ 24451 h 57150"/>
                <a:gd name="connsiteX1782" fmla="*/ 38824 w 171450"/>
                <a:gd name="connsiteY1782" fmla="*/ 14545 h 57150"/>
                <a:gd name="connsiteX1783" fmla="*/ 38824 w 171450"/>
                <a:gd name="connsiteY1783" fmla="*/ 13926 h 57150"/>
                <a:gd name="connsiteX1784" fmla="*/ 39595 w 171450"/>
                <a:gd name="connsiteY1784" fmla="*/ 14783 h 57150"/>
                <a:gd name="connsiteX1785" fmla="*/ 38186 w 171450"/>
                <a:gd name="connsiteY1785" fmla="*/ 13926 h 57150"/>
                <a:gd name="connsiteX1786" fmla="*/ 38824 w 171450"/>
                <a:gd name="connsiteY1786" fmla="*/ 14545 h 57150"/>
                <a:gd name="connsiteX1787" fmla="*/ 38824 w 171450"/>
                <a:gd name="connsiteY1787" fmla="*/ 14545 h 57150"/>
                <a:gd name="connsiteX1788" fmla="*/ 37205 w 171450"/>
                <a:gd name="connsiteY1788" fmla="*/ 11763 h 57150"/>
                <a:gd name="connsiteX1789" fmla="*/ 37205 w 171450"/>
                <a:gd name="connsiteY1789" fmla="*/ 12373 h 57150"/>
                <a:gd name="connsiteX1790" fmla="*/ 37852 w 171450"/>
                <a:gd name="connsiteY1790" fmla="*/ 11763 h 57150"/>
                <a:gd name="connsiteX1791" fmla="*/ 37205 w 171450"/>
                <a:gd name="connsiteY1791" fmla="*/ 11763 h 57150"/>
                <a:gd name="connsiteX1792" fmla="*/ 37205 w 171450"/>
                <a:gd name="connsiteY1792" fmla="*/ 11763 h 57150"/>
                <a:gd name="connsiteX1793" fmla="*/ 33280 w 171450"/>
                <a:gd name="connsiteY1793" fmla="*/ 11449 h 57150"/>
                <a:gd name="connsiteX1794" fmla="*/ 34271 w 171450"/>
                <a:gd name="connsiteY1794" fmla="*/ 10820 h 57150"/>
                <a:gd name="connsiteX1795" fmla="*/ 35252 w 171450"/>
                <a:gd name="connsiteY1795" fmla="*/ 10820 h 57150"/>
                <a:gd name="connsiteX1796" fmla="*/ 35252 w 171450"/>
                <a:gd name="connsiteY1796" fmla="*/ 11135 h 57150"/>
                <a:gd name="connsiteX1797" fmla="*/ 33280 w 171450"/>
                <a:gd name="connsiteY1797" fmla="*/ 11449 h 57150"/>
                <a:gd name="connsiteX1798" fmla="*/ 33280 w 171450"/>
                <a:gd name="connsiteY1798" fmla="*/ 11449 h 57150"/>
                <a:gd name="connsiteX1799" fmla="*/ 31985 w 171450"/>
                <a:gd name="connsiteY1799" fmla="*/ 10211 h 57150"/>
                <a:gd name="connsiteX1800" fmla="*/ 30356 w 171450"/>
                <a:gd name="connsiteY1800" fmla="*/ 10563 h 57150"/>
                <a:gd name="connsiteX1801" fmla="*/ 30347 w 171450"/>
                <a:gd name="connsiteY1801" fmla="*/ 9896 h 57150"/>
                <a:gd name="connsiteX1802" fmla="*/ 31004 w 171450"/>
                <a:gd name="connsiteY1802" fmla="*/ 9896 h 57150"/>
                <a:gd name="connsiteX1803" fmla="*/ 31337 w 171450"/>
                <a:gd name="connsiteY1803" fmla="*/ 9592 h 57150"/>
                <a:gd name="connsiteX1804" fmla="*/ 34271 w 171450"/>
                <a:gd name="connsiteY1804" fmla="*/ 9249 h 57150"/>
                <a:gd name="connsiteX1805" fmla="*/ 31985 w 171450"/>
                <a:gd name="connsiteY1805" fmla="*/ 10211 h 57150"/>
                <a:gd name="connsiteX1806" fmla="*/ 31985 w 171450"/>
                <a:gd name="connsiteY1806" fmla="*/ 10211 h 57150"/>
                <a:gd name="connsiteX1807" fmla="*/ 28384 w 171450"/>
                <a:gd name="connsiteY1807" fmla="*/ 7429 h 57150"/>
                <a:gd name="connsiteX1808" fmla="*/ 29032 w 171450"/>
                <a:gd name="connsiteY1808" fmla="*/ 7429 h 57150"/>
                <a:gd name="connsiteX1809" fmla="*/ 30013 w 171450"/>
                <a:gd name="connsiteY1809" fmla="*/ 7744 h 57150"/>
                <a:gd name="connsiteX1810" fmla="*/ 30013 w 171450"/>
                <a:gd name="connsiteY1810" fmla="*/ 8049 h 57150"/>
                <a:gd name="connsiteX1811" fmla="*/ 29366 w 171450"/>
                <a:gd name="connsiteY1811" fmla="*/ 8353 h 57150"/>
                <a:gd name="connsiteX1812" fmla="*/ 28718 w 171450"/>
                <a:gd name="connsiteY1812" fmla="*/ 8353 h 57150"/>
                <a:gd name="connsiteX1813" fmla="*/ 27422 w 171450"/>
                <a:gd name="connsiteY1813" fmla="*/ 8715 h 57150"/>
                <a:gd name="connsiteX1814" fmla="*/ 27422 w 171450"/>
                <a:gd name="connsiteY1814" fmla="*/ 8058 h 57150"/>
                <a:gd name="connsiteX1815" fmla="*/ 26432 w 171450"/>
                <a:gd name="connsiteY1815" fmla="*/ 8058 h 57150"/>
                <a:gd name="connsiteX1816" fmla="*/ 26432 w 171450"/>
                <a:gd name="connsiteY1816" fmla="*/ 7753 h 57150"/>
                <a:gd name="connsiteX1817" fmla="*/ 28384 w 171450"/>
                <a:gd name="connsiteY1817" fmla="*/ 7429 h 57150"/>
                <a:gd name="connsiteX1818" fmla="*/ 28384 w 171450"/>
                <a:gd name="connsiteY1818" fmla="*/ 7429 h 57150"/>
                <a:gd name="connsiteX1819" fmla="*/ 48301 w 171450"/>
                <a:gd name="connsiteY1819" fmla="*/ 14230 h 57150"/>
                <a:gd name="connsiteX1820" fmla="*/ 48939 w 171450"/>
                <a:gd name="connsiteY1820" fmla="*/ 13897 h 57150"/>
                <a:gd name="connsiteX1821" fmla="*/ 48625 w 171450"/>
                <a:gd name="connsiteY1821" fmla="*/ 13621 h 57150"/>
                <a:gd name="connsiteX1822" fmla="*/ 48301 w 171450"/>
                <a:gd name="connsiteY1822" fmla="*/ 14230 h 57150"/>
                <a:gd name="connsiteX1823" fmla="*/ 48301 w 171450"/>
                <a:gd name="connsiteY1823" fmla="*/ 14230 h 57150"/>
                <a:gd name="connsiteX1824" fmla="*/ 82563 w 171450"/>
                <a:gd name="connsiteY1824" fmla="*/ 14230 h 57150"/>
                <a:gd name="connsiteX1825" fmla="*/ 82563 w 171450"/>
                <a:gd name="connsiteY1825" fmla="*/ 14545 h 57150"/>
                <a:gd name="connsiteX1826" fmla="*/ 83210 w 171450"/>
                <a:gd name="connsiteY1826" fmla="*/ 14545 h 57150"/>
                <a:gd name="connsiteX1827" fmla="*/ 83858 w 171450"/>
                <a:gd name="connsiteY1827" fmla="*/ 14230 h 57150"/>
                <a:gd name="connsiteX1828" fmla="*/ 83696 w 171450"/>
                <a:gd name="connsiteY1828" fmla="*/ 13154 h 57150"/>
                <a:gd name="connsiteX1829" fmla="*/ 82563 w 171450"/>
                <a:gd name="connsiteY1829" fmla="*/ 14230 h 57150"/>
                <a:gd name="connsiteX1830" fmla="*/ 82563 w 171450"/>
                <a:gd name="connsiteY1830" fmla="*/ 14230 h 57150"/>
                <a:gd name="connsiteX1831" fmla="*/ 82563 w 171450"/>
                <a:gd name="connsiteY1831" fmla="*/ 13316 h 57150"/>
                <a:gd name="connsiteX1832" fmla="*/ 84191 w 171450"/>
                <a:gd name="connsiteY1832" fmla="*/ 13002 h 57150"/>
                <a:gd name="connsiteX1833" fmla="*/ 84191 w 171450"/>
                <a:gd name="connsiteY1833" fmla="*/ 13316 h 57150"/>
                <a:gd name="connsiteX1834" fmla="*/ 83858 w 171450"/>
                <a:gd name="connsiteY1834" fmla="*/ 14240 h 57150"/>
                <a:gd name="connsiteX1835" fmla="*/ 83696 w 171450"/>
                <a:gd name="connsiteY1835" fmla="*/ 13164 h 57150"/>
                <a:gd name="connsiteX1836" fmla="*/ 82553 w 171450"/>
                <a:gd name="connsiteY1836" fmla="*/ 14240 h 57150"/>
                <a:gd name="connsiteX1837" fmla="*/ 82553 w 171450"/>
                <a:gd name="connsiteY1837" fmla="*/ 13316 h 57150"/>
                <a:gd name="connsiteX1838" fmla="*/ 82563 w 171450"/>
                <a:gd name="connsiteY1838" fmla="*/ 13316 h 57150"/>
                <a:gd name="connsiteX1839" fmla="*/ 138008 w 171450"/>
                <a:gd name="connsiteY1839" fmla="*/ 14497 h 57150"/>
                <a:gd name="connsiteX1840" fmla="*/ 140637 w 171450"/>
                <a:gd name="connsiteY1840" fmla="*/ 12678 h 57150"/>
                <a:gd name="connsiteX1841" fmla="*/ 138008 w 171450"/>
                <a:gd name="connsiteY1841" fmla="*/ 14497 h 57150"/>
                <a:gd name="connsiteX1842" fmla="*/ 138008 w 171450"/>
                <a:gd name="connsiteY1842" fmla="*/ 14497 h 57150"/>
                <a:gd name="connsiteX1843" fmla="*/ 165764 w 171450"/>
                <a:gd name="connsiteY1843" fmla="*/ 10820 h 57150"/>
                <a:gd name="connsiteX1844" fmla="*/ 166106 w 171450"/>
                <a:gd name="connsiteY1844" fmla="*/ 10525 h 57150"/>
                <a:gd name="connsiteX1845" fmla="*/ 166411 w 171450"/>
                <a:gd name="connsiteY1845" fmla="*/ 10525 h 57150"/>
                <a:gd name="connsiteX1846" fmla="*/ 166411 w 171450"/>
                <a:gd name="connsiteY1846" fmla="*/ 10820 h 57150"/>
                <a:gd name="connsiteX1847" fmla="*/ 166106 w 171450"/>
                <a:gd name="connsiteY1847" fmla="*/ 11135 h 57150"/>
                <a:gd name="connsiteX1848" fmla="*/ 165764 w 171450"/>
                <a:gd name="connsiteY1848" fmla="*/ 11449 h 57150"/>
                <a:gd name="connsiteX1849" fmla="*/ 166126 w 171450"/>
                <a:gd name="connsiteY1849" fmla="*/ 12078 h 57150"/>
                <a:gd name="connsiteX1850" fmla="*/ 165764 w 171450"/>
                <a:gd name="connsiteY1850" fmla="*/ 12678 h 57150"/>
                <a:gd name="connsiteX1851" fmla="*/ 165764 w 171450"/>
                <a:gd name="connsiteY1851" fmla="*/ 13306 h 57150"/>
                <a:gd name="connsiteX1852" fmla="*/ 165116 w 171450"/>
                <a:gd name="connsiteY1852" fmla="*/ 13306 h 57150"/>
                <a:gd name="connsiteX1853" fmla="*/ 164735 w 171450"/>
                <a:gd name="connsiteY1853" fmla="*/ 13564 h 57150"/>
                <a:gd name="connsiteX1854" fmla="*/ 164468 w 171450"/>
                <a:gd name="connsiteY1854" fmla="*/ 13916 h 57150"/>
                <a:gd name="connsiteX1855" fmla="*/ 163325 w 171450"/>
                <a:gd name="connsiteY1855" fmla="*/ 14992 h 57150"/>
                <a:gd name="connsiteX1856" fmla="*/ 162839 w 171450"/>
                <a:gd name="connsiteY1856" fmla="*/ 13297 h 57150"/>
                <a:gd name="connsiteX1857" fmla="*/ 162839 w 171450"/>
                <a:gd name="connsiteY1857" fmla="*/ 12983 h 57150"/>
                <a:gd name="connsiteX1858" fmla="*/ 165764 w 171450"/>
                <a:gd name="connsiteY1858" fmla="*/ 10820 h 57150"/>
                <a:gd name="connsiteX1859" fmla="*/ 165764 w 171450"/>
                <a:gd name="connsiteY1859" fmla="*/ 10820 h 57150"/>
                <a:gd name="connsiteX1860" fmla="*/ 38824 w 171450"/>
                <a:gd name="connsiteY1860" fmla="*/ 13926 h 57150"/>
                <a:gd name="connsiteX1861" fmla="*/ 39595 w 171450"/>
                <a:gd name="connsiteY1861" fmla="*/ 14783 h 57150"/>
                <a:gd name="connsiteX1862" fmla="*/ 38186 w 171450"/>
                <a:gd name="connsiteY1862" fmla="*/ 13926 h 57150"/>
                <a:gd name="connsiteX1863" fmla="*/ 38833 w 171450"/>
                <a:gd name="connsiteY1863" fmla="*/ 14545 h 57150"/>
                <a:gd name="connsiteX1864" fmla="*/ 38833 w 171450"/>
                <a:gd name="connsiteY1864" fmla="*/ 13926 h 57150"/>
                <a:gd name="connsiteX1865" fmla="*/ 38824 w 171450"/>
                <a:gd name="connsiteY1865" fmla="*/ 13926 h 57150"/>
                <a:gd name="connsiteX1866" fmla="*/ 84515 w 171450"/>
                <a:gd name="connsiteY1866" fmla="*/ 12383 h 57150"/>
                <a:gd name="connsiteX1867" fmla="*/ 84515 w 171450"/>
                <a:gd name="connsiteY1867" fmla="*/ 11773 h 57150"/>
                <a:gd name="connsiteX1868" fmla="*/ 85163 w 171450"/>
                <a:gd name="connsiteY1868" fmla="*/ 11773 h 57150"/>
                <a:gd name="connsiteX1869" fmla="*/ 85849 w 171450"/>
                <a:gd name="connsiteY1869" fmla="*/ 12097 h 57150"/>
                <a:gd name="connsiteX1870" fmla="*/ 85487 w 171450"/>
                <a:gd name="connsiteY1870" fmla="*/ 12697 h 57150"/>
                <a:gd name="connsiteX1871" fmla="*/ 86135 w 171450"/>
                <a:gd name="connsiteY1871" fmla="*/ 12697 h 57150"/>
                <a:gd name="connsiteX1872" fmla="*/ 86468 w 171450"/>
                <a:gd name="connsiteY1872" fmla="*/ 13011 h 57150"/>
                <a:gd name="connsiteX1873" fmla="*/ 86792 w 171450"/>
                <a:gd name="connsiteY1873" fmla="*/ 13325 h 57150"/>
                <a:gd name="connsiteX1874" fmla="*/ 87106 w 171450"/>
                <a:gd name="connsiteY1874" fmla="*/ 13630 h 57150"/>
                <a:gd name="connsiteX1875" fmla="*/ 87763 w 171450"/>
                <a:gd name="connsiteY1875" fmla="*/ 13935 h 57150"/>
                <a:gd name="connsiteX1876" fmla="*/ 86458 w 171450"/>
                <a:gd name="connsiteY1876" fmla="*/ 14859 h 57150"/>
                <a:gd name="connsiteX1877" fmla="*/ 85144 w 171450"/>
                <a:gd name="connsiteY1877" fmla="*/ 14240 h 57150"/>
                <a:gd name="connsiteX1878" fmla="*/ 85477 w 171450"/>
                <a:gd name="connsiteY1878" fmla="*/ 13935 h 57150"/>
                <a:gd name="connsiteX1879" fmla="*/ 85801 w 171450"/>
                <a:gd name="connsiteY1879" fmla="*/ 13630 h 57150"/>
                <a:gd name="connsiteX1880" fmla="*/ 84515 w 171450"/>
                <a:gd name="connsiteY1880" fmla="*/ 12383 h 57150"/>
                <a:gd name="connsiteX1881" fmla="*/ 84515 w 171450"/>
                <a:gd name="connsiteY1881" fmla="*/ 12383 h 57150"/>
                <a:gd name="connsiteX1882" fmla="*/ 58083 w 171450"/>
                <a:gd name="connsiteY1882" fmla="*/ 15164 h 57150"/>
                <a:gd name="connsiteX1883" fmla="*/ 59417 w 171450"/>
                <a:gd name="connsiteY1883" fmla="*/ 14869 h 57150"/>
                <a:gd name="connsiteX1884" fmla="*/ 59065 w 171450"/>
                <a:gd name="connsiteY1884" fmla="*/ 15478 h 57150"/>
                <a:gd name="connsiteX1885" fmla="*/ 59712 w 171450"/>
                <a:gd name="connsiteY1885" fmla="*/ 15478 h 57150"/>
                <a:gd name="connsiteX1886" fmla="*/ 60046 w 171450"/>
                <a:gd name="connsiteY1886" fmla="*/ 15792 h 57150"/>
                <a:gd name="connsiteX1887" fmla="*/ 59712 w 171450"/>
                <a:gd name="connsiteY1887" fmla="*/ 15478 h 57150"/>
                <a:gd name="connsiteX1888" fmla="*/ 60093 w 171450"/>
                <a:gd name="connsiteY1888" fmla="*/ 14192 h 57150"/>
                <a:gd name="connsiteX1889" fmla="*/ 59045 w 171450"/>
                <a:gd name="connsiteY1889" fmla="*/ 13059 h 57150"/>
                <a:gd name="connsiteX1890" fmla="*/ 57436 w 171450"/>
                <a:gd name="connsiteY1890" fmla="*/ 12678 h 57150"/>
                <a:gd name="connsiteX1891" fmla="*/ 57836 w 171450"/>
                <a:gd name="connsiteY1891" fmla="*/ 13906 h 57150"/>
                <a:gd name="connsiteX1892" fmla="*/ 59388 w 171450"/>
                <a:gd name="connsiteY1892" fmla="*/ 13611 h 57150"/>
                <a:gd name="connsiteX1893" fmla="*/ 59779 w 171450"/>
                <a:gd name="connsiteY1893" fmla="*/ 14516 h 57150"/>
                <a:gd name="connsiteX1894" fmla="*/ 58407 w 171450"/>
                <a:gd name="connsiteY1894" fmla="*/ 14545 h 57150"/>
                <a:gd name="connsiteX1895" fmla="*/ 58083 w 171450"/>
                <a:gd name="connsiteY1895" fmla="*/ 15164 h 57150"/>
                <a:gd name="connsiteX1896" fmla="*/ 58083 w 171450"/>
                <a:gd name="connsiteY1896" fmla="*/ 15164 h 57150"/>
                <a:gd name="connsiteX1897" fmla="*/ 86477 w 171450"/>
                <a:gd name="connsiteY1897" fmla="*/ 15164 h 57150"/>
                <a:gd name="connsiteX1898" fmla="*/ 86477 w 171450"/>
                <a:gd name="connsiteY1898" fmla="*/ 14859 h 57150"/>
                <a:gd name="connsiteX1899" fmla="*/ 85163 w 171450"/>
                <a:gd name="connsiteY1899" fmla="*/ 14240 h 57150"/>
                <a:gd name="connsiteX1900" fmla="*/ 84839 w 171450"/>
                <a:gd name="connsiteY1900" fmla="*/ 15164 h 57150"/>
                <a:gd name="connsiteX1901" fmla="*/ 86477 w 171450"/>
                <a:gd name="connsiteY1901" fmla="*/ 15164 h 57150"/>
                <a:gd name="connsiteX1902" fmla="*/ 86477 w 171450"/>
                <a:gd name="connsiteY1902" fmla="*/ 15164 h 57150"/>
                <a:gd name="connsiteX1903" fmla="*/ 156629 w 171450"/>
                <a:gd name="connsiteY1903" fmla="*/ 15783 h 57150"/>
                <a:gd name="connsiteX1904" fmla="*/ 156962 w 171450"/>
                <a:gd name="connsiteY1904" fmla="*/ 15469 h 57150"/>
                <a:gd name="connsiteX1905" fmla="*/ 156629 w 171450"/>
                <a:gd name="connsiteY1905" fmla="*/ 13916 h 57150"/>
                <a:gd name="connsiteX1906" fmla="*/ 156629 w 171450"/>
                <a:gd name="connsiteY1906" fmla="*/ 15783 h 57150"/>
                <a:gd name="connsiteX1907" fmla="*/ 156629 w 171450"/>
                <a:gd name="connsiteY1907" fmla="*/ 15783 h 57150"/>
                <a:gd name="connsiteX1908" fmla="*/ 43396 w 171450"/>
                <a:gd name="connsiteY1908" fmla="*/ 15478 h 57150"/>
                <a:gd name="connsiteX1909" fmla="*/ 43072 w 171450"/>
                <a:gd name="connsiteY1909" fmla="*/ 15792 h 57150"/>
                <a:gd name="connsiteX1910" fmla="*/ 43396 w 171450"/>
                <a:gd name="connsiteY1910" fmla="*/ 15478 h 57150"/>
                <a:gd name="connsiteX1911" fmla="*/ 44701 w 171450"/>
                <a:gd name="connsiteY1911" fmla="*/ 15478 h 57150"/>
                <a:gd name="connsiteX1912" fmla="*/ 44053 w 171450"/>
                <a:gd name="connsiteY1912" fmla="*/ 14545 h 57150"/>
                <a:gd name="connsiteX1913" fmla="*/ 43063 w 171450"/>
                <a:gd name="connsiteY1913" fmla="*/ 14840 h 57150"/>
                <a:gd name="connsiteX1914" fmla="*/ 43396 w 171450"/>
                <a:gd name="connsiteY1914" fmla="*/ 15478 h 57150"/>
                <a:gd name="connsiteX1915" fmla="*/ 43396 w 171450"/>
                <a:gd name="connsiteY1915" fmla="*/ 15478 h 57150"/>
                <a:gd name="connsiteX1916" fmla="*/ 53835 w 171450"/>
                <a:gd name="connsiteY1916" fmla="*/ 15478 h 57150"/>
                <a:gd name="connsiteX1917" fmla="*/ 53835 w 171450"/>
                <a:gd name="connsiteY1917" fmla="*/ 15164 h 57150"/>
                <a:gd name="connsiteX1918" fmla="*/ 53188 w 171450"/>
                <a:gd name="connsiteY1918" fmla="*/ 15164 h 57150"/>
                <a:gd name="connsiteX1919" fmla="*/ 52159 w 171450"/>
                <a:gd name="connsiteY1919" fmla="*/ 16354 h 57150"/>
                <a:gd name="connsiteX1920" fmla="*/ 53835 w 171450"/>
                <a:gd name="connsiteY1920" fmla="*/ 15478 h 57150"/>
                <a:gd name="connsiteX1921" fmla="*/ 53835 w 171450"/>
                <a:gd name="connsiteY1921" fmla="*/ 15478 h 57150"/>
                <a:gd name="connsiteX1922" fmla="*/ 61017 w 171450"/>
                <a:gd name="connsiteY1922" fmla="*/ 16716 h 57150"/>
                <a:gd name="connsiteX1923" fmla="*/ 61360 w 171450"/>
                <a:gd name="connsiteY1923" fmla="*/ 16402 h 57150"/>
                <a:gd name="connsiteX1924" fmla="*/ 61017 w 171450"/>
                <a:gd name="connsiteY1924" fmla="*/ 15792 h 57150"/>
                <a:gd name="connsiteX1925" fmla="*/ 60046 w 171450"/>
                <a:gd name="connsiteY1925" fmla="*/ 15792 h 57150"/>
                <a:gd name="connsiteX1926" fmla="*/ 59712 w 171450"/>
                <a:gd name="connsiteY1926" fmla="*/ 15478 h 57150"/>
                <a:gd name="connsiteX1927" fmla="*/ 59065 w 171450"/>
                <a:gd name="connsiteY1927" fmla="*/ 15478 h 57150"/>
                <a:gd name="connsiteX1928" fmla="*/ 58417 w 171450"/>
                <a:gd name="connsiteY1928" fmla="*/ 16373 h 57150"/>
                <a:gd name="connsiteX1929" fmla="*/ 61017 w 171450"/>
                <a:gd name="connsiteY1929" fmla="*/ 16716 h 57150"/>
                <a:gd name="connsiteX1930" fmla="*/ 61017 w 171450"/>
                <a:gd name="connsiteY1930" fmla="*/ 16716 h 57150"/>
                <a:gd name="connsiteX1931" fmla="*/ 87782 w 171450"/>
                <a:gd name="connsiteY1931" fmla="*/ 13926 h 57150"/>
                <a:gd name="connsiteX1932" fmla="*/ 86477 w 171450"/>
                <a:gd name="connsiteY1932" fmla="*/ 14850 h 57150"/>
                <a:gd name="connsiteX1933" fmla="*/ 86477 w 171450"/>
                <a:gd name="connsiteY1933" fmla="*/ 15154 h 57150"/>
                <a:gd name="connsiteX1934" fmla="*/ 87459 w 171450"/>
                <a:gd name="connsiteY1934" fmla="*/ 15469 h 57150"/>
                <a:gd name="connsiteX1935" fmla="*/ 86477 w 171450"/>
                <a:gd name="connsiteY1935" fmla="*/ 15783 h 57150"/>
                <a:gd name="connsiteX1936" fmla="*/ 84782 w 171450"/>
                <a:gd name="connsiteY1936" fmla="*/ 15802 h 57150"/>
                <a:gd name="connsiteX1937" fmla="*/ 85163 w 171450"/>
                <a:gd name="connsiteY1937" fmla="*/ 16393 h 57150"/>
                <a:gd name="connsiteX1938" fmla="*/ 86477 w 171450"/>
                <a:gd name="connsiteY1938" fmla="*/ 15783 h 57150"/>
                <a:gd name="connsiteX1939" fmla="*/ 87459 w 171450"/>
                <a:gd name="connsiteY1939" fmla="*/ 15469 h 57150"/>
                <a:gd name="connsiteX1940" fmla="*/ 87840 w 171450"/>
                <a:gd name="connsiteY1940" fmla="*/ 15211 h 57150"/>
                <a:gd name="connsiteX1941" fmla="*/ 88116 w 171450"/>
                <a:gd name="connsiteY1941" fmla="*/ 14840 h 57150"/>
                <a:gd name="connsiteX1942" fmla="*/ 87725 w 171450"/>
                <a:gd name="connsiteY1942" fmla="*/ 15211 h 57150"/>
                <a:gd name="connsiteX1943" fmla="*/ 87525 w 171450"/>
                <a:gd name="connsiteY1943" fmla="*/ 14907 h 57150"/>
                <a:gd name="connsiteX1944" fmla="*/ 88163 w 171450"/>
                <a:gd name="connsiteY1944" fmla="*/ 14164 h 57150"/>
                <a:gd name="connsiteX1945" fmla="*/ 87782 w 171450"/>
                <a:gd name="connsiteY1945" fmla="*/ 13926 h 57150"/>
                <a:gd name="connsiteX1946" fmla="*/ 87782 w 171450"/>
                <a:gd name="connsiteY1946" fmla="*/ 13926 h 57150"/>
                <a:gd name="connsiteX1947" fmla="*/ 43082 w 171450"/>
                <a:gd name="connsiteY1947" fmla="*/ 16393 h 57150"/>
                <a:gd name="connsiteX1948" fmla="*/ 42424 w 171450"/>
                <a:gd name="connsiteY1948" fmla="*/ 16393 h 57150"/>
                <a:gd name="connsiteX1949" fmla="*/ 42748 w 171450"/>
                <a:gd name="connsiteY1949" fmla="*/ 15783 h 57150"/>
                <a:gd name="connsiteX1950" fmla="*/ 41977 w 171450"/>
                <a:gd name="connsiteY1950" fmla="*/ 16631 h 57150"/>
                <a:gd name="connsiteX1951" fmla="*/ 43082 w 171450"/>
                <a:gd name="connsiteY1951" fmla="*/ 16393 h 57150"/>
                <a:gd name="connsiteX1952" fmla="*/ 43082 w 171450"/>
                <a:gd name="connsiteY1952" fmla="*/ 16393 h 57150"/>
                <a:gd name="connsiteX1953" fmla="*/ 44053 w 171450"/>
                <a:gd name="connsiteY1953" fmla="*/ 16393 h 57150"/>
                <a:gd name="connsiteX1954" fmla="*/ 44377 w 171450"/>
                <a:gd name="connsiteY1954" fmla="*/ 17012 h 57150"/>
                <a:gd name="connsiteX1955" fmla="*/ 45034 w 171450"/>
                <a:gd name="connsiteY1955" fmla="*/ 17326 h 57150"/>
                <a:gd name="connsiteX1956" fmla="*/ 45682 w 171450"/>
                <a:gd name="connsiteY1956" fmla="*/ 17012 h 57150"/>
                <a:gd name="connsiteX1957" fmla="*/ 46330 w 171450"/>
                <a:gd name="connsiteY1957" fmla="*/ 16707 h 57150"/>
                <a:gd name="connsiteX1958" fmla="*/ 44701 w 171450"/>
                <a:gd name="connsiteY1958" fmla="*/ 15469 h 57150"/>
                <a:gd name="connsiteX1959" fmla="*/ 45396 w 171450"/>
                <a:gd name="connsiteY1959" fmla="*/ 16354 h 57150"/>
                <a:gd name="connsiteX1960" fmla="*/ 44053 w 171450"/>
                <a:gd name="connsiteY1960" fmla="*/ 16393 h 57150"/>
                <a:gd name="connsiteX1961" fmla="*/ 44053 w 171450"/>
                <a:gd name="connsiteY1961" fmla="*/ 16393 h 57150"/>
                <a:gd name="connsiteX1962" fmla="*/ 155667 w 171450"/>
                <a:gd name="connsiteY1962" fmla="*/ 14230 h 57150"/>
                <a:gd name="connsiteX1963" fmla="*/ 156362 w 171450"/>
                <a:gd name="connsiteY1963" fmla="*/ 13678 h 57150"/>
                <a:gd name="connsiteX1964" fmla="*/ 156629 w 171450"/>
                <a:gd name="connsiteY1964" fmla="*/ 13916 h 57150"/>
                <a:gd name="connsiteX1965" fmla="*/ 156629 w 171450"/>
                <a:gd name="connsiteY1965" fmla="*/ 15773 h 57150"/>
                <a:gd name="connsiteX1966" fmla="*/ 156962 w 171450"/>
                <a:gd name="connsiteY1966" fmla="*/ 15459 h 57150"/>
                <a:gd name="connsiteX1967" fmla="*/ 156629 w 171450"/>
                <a:gd name="connsiteY1967" fmla="*/ 15773 h 57150"/>
                <a:gd name="connsiteX1968" fmla="*/ 156629 w 171450"/>
                <a:gd name="connsiteY1968" fmla="*/ 17002 h 57150"/>
                <a:gd name="connsiteX1969" fmla="*/ 155972 w 171450"/>
                <a:gd name="connsiteY1969" fmla="*/ 17002 h 57150"/>
                <a:gd name="connsiteX1970" fmla="*/ 155972 w 171450"/>
                <a:gd name="connsiteY1970" fmla="*/ 14526 h 57150"/>
                <a:gd name="connsiteX1971" fmla="*/ 155324 w 171450"/>
                <a:gd name="connsiteY1971" fmla="*/ 14830 h 57150"/>
                <a:gd name="connsiteX1972" fmla="*/ 155667 w 171450"/>
                <a:gd name="connsiteY1972" fmla="*/ 14230 h 57150"/>
                <a:gd name="connsiteX1973" fmla="*/ 155667 w 171450"/>
                <a:gd name="connsiteY1973" fmla="*/ 14230 h 57150"/>
                <a:gd name="connsiteX1974" fmla="*/ 26746 w 171450"/>
                <a:gd name="connsiteY1974" fmla="*/ 15478 h 57150"/>
                <a:gd name="connsiteX1975" fmla="*/ 26746 w 171450"/>
                <a:gd name="connsiteY1975" fmla="*/ 16097 h 57150"/>
                <a:gd name="connsiteX1976" fmla="*/ 26041 w 171450"/>
                <a:gd name="connsiteY1976" fmla="*/ 15545 h 57150"/>
                <a:gd name="connsiteX1977" fmla="*/ 26432 w 171450"/>
                <a:gd name="connsiteY1977" fmla="*/ 15164 h 57150"/>
                <a:gd name="connsiteX1978" fmla="*/ 26098 w 171450"/>
                <a:gd name="connsiteY1978" fmla="*/ 14859 h 57150"/>
                <a:gd name="connsiteX1979" fmla="*/ 25832 w 171450"/>
                <a:gd name="connsiteY1979" fmla="*/ 15230 h 57150"/>
                <a:gd name="connsiteX1980" fmla="*/ 25146 w 171450"/>
                <a:gd name="connsiteY1980" fmla="*/ 14840 h 57150"/>
                <a:gd name="connsiteX1981" fmla="*/ 24803 w 171450"/>
                <a:gd name="connsiteY1981" fmla="*/ 15164 h 57150"/>
                <a:gd name="connsiteX1982" fmla="*/ 26098 w 171450"/>
                <a:gd name="connsiteY1982" fmla="*/ 16716 h 57150"/>
                <a:gd name="connsiteX1983" fmla="*/ 25765 w 171450"/>
                <a:gd name="connsiteY1983" fmla="*/ 18574 h 57150"/>
                <a:gd name="connsiteX1984" fmla="*/ 25765 w 171450"/>
                <a:gd name="connsiteY1984" fmla="*/ 19183 h 57150"/>
                <a:gd name="connsiteX1985" fmla="*/ 25794 w 171450"/>
                <a:gd name="connsiteY1985" fmla="*/ 19783 h 57150"/>
                <a:gd name="connsiteX1986" fmla="*/ 26422 w 171450"/>
                <a:gd name="connsiteY1986" fmla="*/ 20126 h 57150"/>
                <a:gd name="connsiteX1987" fmla="*/ 26089 w 171450"/>
                <a:gd name="connsiteY1987" fmla="*/ 19193 h 57150"/>
                <a:gd name="connsiteX1988" fmla="*/ 26089 w 171450"/>
                <a:gd name="connsiteY1988" fmla="*/ 18583 h 57150"/>
                <a:gd name="connsiteX1989" fmla="*/ 26422 w 171450"/>
                <a:gd name="connsiteY1989" fmla="*/ 17031 h 57150"/>
                <a:gd name="connsiteX1990" fmla="*/ 26241 w 171450"/>
                <a:gd name="connsiteY1990" fmla="*/ 16364 h 57150"/>
                <a:gd name="connsiteX1991" fmla="*/ 26365 w 171450"/>
                <a:gd name="connsiteY1991" fmla="*/ 16050 h 57150"/>
                <a:gd name="connsiteX1992" fmla="*/ 27041 w 171450"/>
                <a:gd name="connsiteY1992" fmla="*/ 16459 h 57150"/>
                <a:gd name="connsiteX1993" fmla="*/ 26746 w 171450"/>
                <a:gd name="connsiteY1993" fmla="*/ 15478 h 57150"/>
                <a:gd name="connsiteX1994" fmla="*/ 26746 w 171450"/>
                <a:gd name="connsiteY1994" fmla="*/ 15478 h 57150"/>
                <a:gd name="connsiteX1995" fmla="*/ 61017 w 171450"/>
                <a:gd name="connsiteY1995" fmla="*/ 16716 h 57150"/>
                <a:gd name="connsiteX1996" fmla="*/ 61360 w 171450"/>
                <a:gd name="connsiteY1996" fmla="*/ 16402 h 57150"/>
                <a:gd name="connsiteX1997" fmla="*/ 61732 w 171450"/>
                <a:gd name="connsiteY1997" fmla="*/ 17002 h 57150"/>
                <a:gd name="connsiteX1998" fmla="*/ 61017 w 171450"/>
                <a:gd name="connsiteY1998" fmla="*/ 16716 h 57150"/>
                <a:gd name="connsiteX1999" fmla="*/ 61017 w 171450"/>
                <a:gd name="connsiteY1999" fmla="*/ 16716 h 57150"/>
                <a:gd name="connsiteX2000" fmla="*/ 123673 w 171450"/>
                <a:gd name="connsiteY2000" fmla="*/ 17335 h 57150"/>
                <a:gd name="connsiteX2001" fmla="*/ 125949 w 171450"/>
                <a:gd name="connsiteY2001" fmla="*/ 16716 h 57150"/>
                <a:gd name="connsiteX2002" fmla="*/ 124320 w 171450"/>
                <a:gd name="connsiteY2002" fmla="*/ 16716 h 57150"/>
                <a:gd name="connsiteX2003" fmla="*/ 123673 w 171450"/>
                <a:gd name="connsiteY2003" fmla="*/ 17335 h 57150"/>
                <a:gd name="connsiteX2004" fmla="*/ 123673 w 171450"/>
                <a:gd name="connsiteY2004" fmla="*/ 17335 h 57150"/>
                <a:gd name="connsiteX2005" fmla="*/ 86477 w 171450"/>
                <a:gd name="connsiteY2005" fmla="*/ 17945 h 57150"/>
                <a:gd name="connsiteX2006" fmla="*/ 86477 w 171450"/>
                <a:gd name="connsiteY2006" fmla="*/ 17335 h 57150"/>
                <a:gd name="connsiteX2007" fmla="*/ 85820 w 171450"/>
                <a:gd name="connsiteY2007" fmla="*/ 16402 h 57150"/>
                <a:gd name="connsiteX2008" fmla="*/ 86477 w 171450"/>
                <a:gd name="connsiteY2008" fmla="*/ 17945 h 57150"/>
                <a:gd name="connsiteX2009" fmla="*/ 86477 w 171450"/>
                <a:gd name="connsiteY2009" fmla="*/ 17945 h 57150"/>
                <a:gd name="connsiteX2010" fmla="*/ 94964 w 171450"/>
                <a:gd name="connsiteY2010" fmla="*/ 18269 h 57150"/>
                <a:gd name="connsiteX2011" fmla="*/ 94307 w 171450"/>
                <a:gd name="connsiteY2011" fmla="*/ 17335 h 57150"/>
                <a:gd name="connsiteX2012" fmla="*/ 93659 w 171450"/>
                <a:gd name="connsiteY2012" fmla="*/ 17335 h 57150"/>
                <a:gd name="connsiteX2013" fmla="*/ 94964 w 171450"/>
                <a:gd name="connsiteY2013" fmla="*/ 18269 h 57150"/>
                <a:gd name="connsiteX2014" fmla="*/ 94964 w 171450"/>
                <a:gd name="connsiteY2014" fmla="*/ 18269 h 57150"/>
                <a:gd name="connsiteX2015" fmla="*/ 103441 w 171450"/>
                <a:gd name="connsiteY2015" fmla="*/ 17640 h 57150"/>
                <a:gd name="connsiteX2016" fmla="*/ 103775 w 171450"/>
                <a:gd name="connsiteY2016" fmla="*/ 17335 h 57150"/>
                <a:gd name="connsiteX2017" fmla="*/ 103775 w 171450"/>
                <a:gd name="connsiteY2017" fmla="*/ 17021 h 57150"/>
                <a:gd name="connsiteX2018" fmla="*/ 103127 w 171450"/>
                <a:gd name="connsiteY2018" fmla="*/ 17021 h 57150"/>
                <a:gd name="connsiteX2019" fmla="*/ 103441 w 171450"/>
                <a:gd name="connsiteY2019" fmla="*/ 17640 h 57150"/>
                <a:gd name="connsiteX2020" fmla="*/ 103441 w 171450"/>
                <a:gd name="connsiteY2020" fmla="*/ 17640 h 57150"/>
                <a:gd name="connsiteX2021" fmla="*/ 112909 w 171450"/>
                <a:gd name="connsiteY2021" fmla="*/ 18869 h 57150"/>
                <a:gd name="connsiteX2022" fmla="*/ 112319 w 171450"/>
                <a:gd name="connsiteY2022" fmla="*/ 17745 h 57150"/>
                <a:gd name="connsiteX2023" fmla="*/ 113271 w 171450"/>
                <a:gd name="connsiteY2023" fmla="*/ 16964 h 57150"/>
                <a:gd name="connsiteX2024" fmla="*/ 112909 w 171450"/>
                <a:gd name="connsiteY2024" fmla="*/ 16707 h 57150"/>
                <a:gd name="connsiteX2025" fmla="*/ 112909 w 171450"/>
                <a:gd name="connsiteY2025" fmla="*/ 17326 h 57150"/>
                <a:gd name="connsiteX2026" fmla="*/ 111947 w 171450"/>
                <a:gd name="connsiteY2026" fmla="*/ 18507 h 57150"/>
                <a:gd name="connsiteX2027" fmla="*/ 112909 w 171450"/>
                <a:gd name="connsiteY2027" fmla="*/ 18869 h 57150"/>
                <a:gd name="connsiteX2028" fmla="*/ 112909 w 171450"/>
                <a:gd name="connsiteY2028" fmla="*/ 18869 h 57150"/>
                <a:gd name="connsiteX2029" fmla="*/ 123673 w 171450"/>
                <a:gd name="connsiteY2029" fmla="*/ 17335 h 57150"/>
                <a:gd name="connsiteX2030" fmla="*/ 123025 w 171450"/>
                <a:gd name="connsiteY2030" fmla="*/ 17669 h 57150"/>
                <a:gd name="connsiteX2031" fmla="*/ 124320 w 171450"/>
                <a:gd name="connsiteY2031" fmla="*/ 16716 h 57150"/>
                <a:gd name="connsiteX2032" fmla="*/ 123673 w 171450"/>
                <a:gd name="connsiteY2032" fmla="*/ 17335 h 57150"/>
                <a:gd name="connsiteX2033" fmla="*/ 123673 w 171450"/>
                <a:gd name="connsiteY2033" fmla="*/ 17335 h 57150"/>
                <a:gd name="connsiteX2034" fmla="*/ 45034 w 171450"/>
                <a:gd name="connsiteY2034" fmla="*/ 17335 h 57150"/>
                <a:gd name="connsiteX2035" fmla="*/ 44710 w 171450"/>
                <a:gd name="connsiteY2035" fmla="*/ 18574 h 57150"/>
                <a:gd name="connsiteX2036" fmla="*/ 44063 w 171450"/>
                <a:gd name="connsiteY2036" fmla="*/ 18574 h 57150"/>
                <a:gd name="connsiteX2037" fmla="*/ 44329 w 171450"/>
                <a:gd name="connsiteY2037" fmla="*/ 18936 h 57150"/>
                <a:gd name="connsiteX2038" fmla="*/ 46015 w 171450"/>
                <a:gd name="connsiteY2038" fmla="*/ 17335 h 57150"/>
                <a:gd name="connsiteX2039" fmla="*/ 46339 w 171450"/>
                <a:gd name="connsiteY2039" fmla="*/ 17945 h 57150"/>
                <a:gd name="connsiteX2040" fmla="*/ 46339 w 171450"/>
                <a:gd name="connsiteY2040" fmla="*/ 17021 h 57150"/>
                <a:gd name="connsiteX2041" fmla="*/ 45691 w 171450"/>
                <a:gd name="connsiteY2041" fmla="*/ 17021 h 57150"/>
                <a:gd name="connsiteX2042" fmla="*/ 45034 w 171450"/>
                <a:gd name="connsiteY2042" fmla="*/ 17335 h 57150"/>
                <a:gd name="connsiteX2043" fmla="*/ 45034 w 171450"/>
                <a:gd name="connsiteY2043" fmla="*/ 17335 h 57150"/>
                <a:gd name="connsiteX2044" fmla="*/ 53188 w 171450"/>
                <a:gd name="connsiteY2044" fmla="*/ 17640 h 57150"/>
                <a:gd name="connsiteX2045" fmla="*/ 54835 w 171450"/>
                <a:gd name="connsiteY2045" fmla="*/ 17316 h 57150"/>
                <a:gd name="connsiteX2046" fmla="*/ 55169 w 171450"/>
                <a:gd name="connsiteY2046" fmla="*/ 18307 h 57150"/>
                <a:gd name="connsiteX2047" fmla="*/ 56455 w 171450"/>
                <a:gd name="connsiteY2047" fmla="*/ 17945 h 57150"/>
                <a:gd name="connsiteX2048" fmla="*/ 57160 w 171450"/>
                <a:gd name="connsiteY2048" fmla="*/ 17412 h 57150"/>
                <a:gd name="connsiteX2049" fmla="*/ 56121 w 171450"/>
                <a:gd name="connsiteY2049" fmla="*/ 17012 h 57150"/>
                <a:gd name="connsiteX2050" fmla="*/ 55740 w 171450"/>
                <a:gd name="connsiteY2050" fmla="*/ 16755 h 57150"/>
                <a:gd name="connsiteX2051" fmla="*/ 55474 w 171450"/>
                <a:gd name="connsiteY2051" fmla="*/ 16393 h 57150"/>
                <a:gd name="connsiteX2052" fmla="*/ 55474 w 171450"/>
                <a:gd name="connsiteY2052" fmla="*/ 16097 h 57150"/>
                <a:gd name="connsiteX2053" fmla="*/ 54769 w 171450"/>
                <a:gd name="connsiteY2053" fmla="*/ 15926 h 57150"/>
                <a:gd name="connsiteX2054" fmla="*/ 54435 w 171450"/>
                <a:gd name="connsiteY2054" fmla="*/ 16050 h 57150"/>
                <a:gd name="connsiteX2055" fmla="*/ 55874 w 171450"/>
                <a:gd name="connsiteY2055" fmla="*/ 17269 h 57150"/>
                <a:gd name="connsiteX2056" fmla="*/ 54483 w 171450"/>
                <a:gd name="connsiteY2056" fmla="*/ 17078 h 57150"/>
                <a:gd name="connsiteX2057" fmla="*/ 53188 w 171450"/>
                <a:gd name="connsiteY2057" fmla="*/ 17640 h 57150"/>
                <a:gd name="connsiteX2058" fmla="*/ 53188 w 171450"/>
                <a:gd name="connsiteY2058" fmla="*/ 17640 h 57150"/>
                <a:gd name="connsiteX2059" fmla="*/ 89735 w 171450"/>
                <a:gd name="connsiteY2059" fmla="*/ 14230 h 57150"/>
                <a:gd name="connsiteX2060" fmla="*/ 90716 w 171450"/>
                <a:gd name="connsiteY2060" fmla="*/ 13926 h 57150"/>
                <a:gd name="connsiteX2061" fmla="*/ 90326 w 171450"/>
                <a:gd name="connsiteY2061" fmla="*/ 15459 h 57150"/>
                <a:gd name="connsiteX2062" fmla="*/ 92354 w 171450"/>
                <a:gd name="connsiteY2062" fmla="*/ 16393 h 57150"/>
                <a:gd name="connsiteX2063" fmla="*/ 90716 w 171450"/>
                <a:gd name="connsiteY2063" fmla="*/ 17326 h 57150"/>
                <a:gd name="connsiteX2064" fmla="*/ 91049 w 171450"/>
                <a:gd name="connsiteY2064" fmla="*/ 17936 h 57150"/>
                <a:gd name="connsiteX2065" fmla="*/ 90402 w 171450"/>
                <a:gd name="connsiteY2065" fmla="*/ 18259 h 57150"/>
                <a:gd name="connsiteX2066" fmla="*/ 89745 w 171450"/>
                <a:gd name="connsiteY2066" fmla="*/ 18564 h 57150"/>
                <a:gd name="connsiteX2067" fmla="*/ 89745 w 171450"/>
                <a:gd name="connsiteY2067" fmla="*/ 18259 h 57150"/>
                <a:gd name="connsiteX2068" fmla="*/ 90402 w 171450"/>
                <a:gd name="connsiteY2068" fmla="*/ 18259 h 57150"/>
                <a:gd name="connsiteX2069" fmla="*/ 90135 w 171450"/>
                <a:gd name="connsiteY2069" fmla="*/ 17002 h 57150"/>
                <a:gd name="connsiteX2070" fmla="*/ 90840 w 171450"/>
                <a:gd name="connsiteY2070" fmla="*/ 15840 h 57150"/>
                <a:gd name="connsiteX2071" fmla="*/ 89097 w 171450"/>
                <a:gd name="connsiteY2071" fmla="*/ 15450 h 57150"/>
                <a:gd name="connsiteX2072" fmla="*/ 89792 w 171450"/>
                <a:gd name="connsiteY2072" fmla="*/ 14935 h 57150"/>
                <a:gd name="connsiteX2073" fmla="*/ 89097 w 171450"/>
                <a:gd name="connsiteY2073" fmla="*/ 14840 h 57150"/>
                <a:gd name="connsiteX2074" fmla="*/ 89097 w 171450"/>
                <a:gd name="connsiteY2074" fmla="*/ 14221 h 57150"/>
                <a:gd name="connsiteX2075" fmla="*/ 89735 w 171450"/>
                <a:gd name="connsiteY2075" fmla="*/ 14221 h 57150"/>
                <a:gd name="connsiteX2076" fmla="*/ 89735 w 171450"/>
                <a:gd name="connsiteY2076" fmla="*/ 14230 h 57150"/>
                <a:gd name="connsiteX2077" fmla="*/ 104099 w 171450"/>
                <a:gd name="connsiteY2077" fmla="*/ 17945 h 57150"/>
                <a:gd name="connsiteX2078" fmla="*/ 103441 w 171450"/>
                <a:gd name="connsiteY2078" fmla="*/ 17640 h 57150"/>
                <a:gd name="connsiteX2079" fmla="*/ 103775 w 171450"/>
                <a:gd name="connsiteY2079" fmla="*/ 17335 h 57150"/>
                <a:gd name="connsiteX2080" fmla="*/ 104108 w 171450"/>
                <a:gd name="connsiteY2080" fmla="*/ 17335 h 57150"/>
                <a:gd name="connsiteX2081" fmla="*/ 104108 w 171450"/>
                <a:gd name="connsiteY2081" fmla="*/ 17945 h 57150"/>
                <a:gd name="connsiteX2082" fmla="*/ 104099 w 171450"/>
                <a:gd name="connsiteY2082" fmla="*/ 17945 h 57150"/>
                <a:gd name="connsiteX2083" fmla="*/ 50254 w 171450"/>
                <a:gd name="connsiteY2083" fmla="*/ 18269 h 57150"/>
                <a:gd name="connsiteX2084" fmla="*/ 50568 w 171450"/>
                <a:gd name="connsiteY2084" fmla="*/ 18269 h 57150"/>
                <a:gd name="connsiteX2085" fmla="*/ 50902 w 171450"/>
                <a:gd name="connsiteY2085" fmla="*/ 17945 h 57150"/>
                <a:gd name="connsiteX2086" fmla="*/ 50902 w 171450"/>
                <a:gd name="connsiteY2086" fmla="*/ 17335 h 57150"/>
                <a:gd name="connsiteX2087" fmla="*/ 51559 w 171450"/>
                <a:gd name="connsiteY2087" fmla="*/ 17335 h 57150"/>
                <a:gd name="connsiteX2088" fmla="*/ 51292 w 171450"/>
                <a:gd name="connsiteY2088" fmla="*/ 16974 h 57150"/>
                <a:gd name="connsiteX2089" fmla="*/ 50254 w 171450"/>
                <a:gd name="connsiteY2089" fmla="*/ 18269 h 57150"/>
                <a:gd name="connsiteX2090" fmla="*/ 50254 w 171450"/>
                <a:gd name="connsiteY2090" fmla="*/ 18269 h 57150"/>
                <a:gd name="connsiteX2091" fmla="*/ 50902 w 171450"/>
                <a:gd name="connsiteY2091" fmla="*/ 18269 h 57150"/>
                <a:gd name="connsiteX2092" fmla="*/ 50902 w 171450"/>
                <a:gd name="connsiteY2092" fmla="*/ 17945 h 57150"/>
                <a:gd name="connsiteX2093" fmla="*/ 50568 w 171450"/>
                <a:gd name="connsiteY2093" fmla="*/ 18269 h 57150"/>
                <a:gd name="connsiteX2094" fmla="*/ 50902 w 171450"/>
                <a:gd name="connsiteY2094" fmla="*/ 18269 h 57150"/>
                <a:gd name="connsiteX2095" fmla="*/ 50902 w 171450"/>
                <a:gd name="connsiteY2095" fmla="*/ 18269 h 57150"/>
                <a:gd name="connsiteX2096" fmla="*/ 51883 w 171450"/>
                <a:gd name="connsiteY2096" fmla="*/ 18269 h 57150"/>
                <a:gd name="connsiteX2097" fmla="*/ 51883 w 171450"/>
                <a:gd name="connsiteY2097" fmla="*/ 17945 h 57150"/>
                <a:gd name="connsiteX2098" fmla="*/ 51568 w 171450"/>
                <a:gd name="connsiteY2098" fmla="*/ 18269 h 57150"/>
                <a:gd name="connsiteX2099" fmla="*/ 51883 w 171450"/>
                <a:gd name="connsiteY2099" fmla="*/ 18269 h 57150"/>
                <a:gd name="connsiteX2100" fmla="*/ 51883 w 171450"/>
                <a:gd name="connsiteY2100" fmla="*/ 18269 h 57150"/>
                <a:gd name="connsiteX2101" fmla="*/ 52207 w 171450"/>
                <a:gd name="connsiteY2101" fmla="*/ 18564 h 57150"/>
                <a:gd name="connsiteX2102" fmla="*/ 52540 w 171450"/>
                <a:gd name="connsiteY2102" fmla="*/ 18564 h 57150"/>
                <a:gd name="connsiteX2103" fmla="*/ 52864 w 171450"/>
                <a:gd name="connsiteY2103" fmla="*/ 17631 h 57150"/>
                <a:gd name="connsiteX2104" fmla="*/ 52226 w 171450"/>
                <a:gd name="connsiteY2104" fmla="*/ 17974 h 57150"/>
                <a:gd name="connsiteX2105" fmla="*/ 52207 w 171450"/>
                <a:gd name="connsiteY2105" fmla="*/ 18564 h 57150"/>
                <a:gd name="connsiteX2106" fmla="*/ 52207 w 171450"/>
                <a:gd name="connsiteY2106" fmla="*/ 18564 h 57150"/>
                <a:gd name="connsiteX2107" fmla="*/ 87449 w 171450"/>
                <a:gd name="connsiteY2107" fmla="*/ 15478 h 57150"/>
                <a:gd name="connsiteX2108" fmla="*/ 86468 w 171450"/>
                <a:gd name="connsiteY2108" fmla="*/ 15792 h 57150"/>
                <a:gd name="connsiteX2109" fmla="*/ 85153 w 171450"/>
                <a:gd name="connsiteY2109" fmla="*/ 16402 h 57150"/>
                <a:gd name="connsiteX2110" fmla="*/ 85811 w 171450"/>
                <a:gd name="connsiteY2110" fmla="*/ 16402 h 57150"/>
                <a:gd name="connsiteX2111" fmla="*/ 86468 w 171450"/>
                <a:gd name="connsiteY2111" fmla="*/ 17955 h 57150"/>
                <a:gd name="connsiteX2112" fmla="*/ 86468 w 171450"/>
                <a:gd name="connsiteY2112" fmla="*/ 18278 h 57150"/>
                <a:gd name="connsiteX2113" fmla="*/ 83277 w 171450"/>
                <a:gd name="connsiteY2113" fmla="*/ 18593 h 57150"/>
                <a:gd name="connsiteX2114" fmla="*/ 82887 w 171450"/>
                <a:gd name="connsiteY2114" fmla="*/ 20736 h 57150"/>
                <a:gd name="connsiteX2115" fmla="*/ 82887 w 171450"/>
                <a:gd name="connsiteY2115" fmla="*/ 21060 h 57150"/>
                <a:gd name="connsiteX2116" fmla="*/ 83572 w 171450"/>
                <a:gd name="connsiteY2116" fmla="*/ 21003 h 57150"/>
                <a:gd name="connsiteX2117" fmla="*/ 84487 w 171450"/>
                <a:gd name="connsiteY2117" fmla="*/ 21593 h 57150"/>
                <a:gd name="connsiteX2118" fmla="*/ 86135 w 171450"/>
                <a:gd name="connsiteY2118" fmla="*/ 21365 h 57150"/>
                <a:gd name="connsiteX2119" fmla="*/ 88354 w 171450"/>
                <a:gd name="connsiteY2119" fmla="*/ 19183 h 57150"/>
                <a:gd name="connsiteX2120" fmla="*/ 88744 w 171450"/>
                <a:gd name="connsiteY2120" fmla="*/ 18288 h 57150"/>
                <a:gd name="connsiteX2121" fmla="*/ 89726 w 171450"/>
                <a:gd name="connsiteY2121" fmla="*/ 18288 h 57150"/>
                <a:gd name="connsiteX2122" fmla="*/ 90383 w 171450"/>
                <a:gd name="connsiteY2122" fmla="*/ 18288 h 57150"/>
                <a:gd name="connsiteX2123" fmla="*/ 90116 w 171450"/>
                <a:gd name="connsiteY2123" fmla="*/ 17031 h 57150"/>
                <a:gd name="connsiteX2124" fmla="*/ 90821 w 171450"/>
                <a:gd name="connsiteY2124" fmla="*/ 15869 h 57150"/>
                <a:gd name="connsiteX2125" fmla="*/ 89078 w 171450"/>
                <a:gd name="connsiteY2125" fmla="*/ 15478 h 57150"/>
                <a:gd name="connsiteX2126" fmla="*/ 89773 w 171450"/>
                <a:gd name="connsiteY2126" fmla="*/ 14964 h 57150"/>
                <a:gd name="connsiteX2127" fmla="*/ 89078 w 171450"/>
                <a:gd name="connsiteY2127" fmla="*/ 14869 h 57150"/>
                <a:gd name="connsiteX2128" fmla="*/ 88097 w 171450"/>
                <a:gd name="connsiteY2128" fmla="*/ 14869 h 57150"/>
                <a:gd name="connsiteX2129" fmla="*/ 87820 w 171450"/>
                <a:gd name="connsiteY2129" fmla="*/ 15240 h 57150"/>
                <a:gd name="connsiteX2130" fmla="*/ 87449 w 171450"/>
                <a:gd name="connsiteY2130" fmla="*/ 15478 h 57150"/>
                <a:gd name="connsiteX2131" fmla="*/ 87449 w 171450"/>
                <a:gd name="connsiteY2131" fmla="*/ 15478 h 57150"/>
                <a:gd name="connsiteX2132" fmla="*/ 51883 w 171450"/>
                <a:gd name="connsiteY2132" fmla="*/ 18564 h 57150"/>
                <a:gd name="connsiteX2133" fmla="*/ 51883 w 171450"/>
                <a:gd name="connsiteY2133" fmla="*/ 18259 h 57150"/>
                <a:gd name="connsiteX2134" fmla="*/ 51568 w 171450"/>
                <a:gd name="connsiteY2134" fmla="*/ 18259 h 57150"/>
                <a:gd name="connsiteX2135" fmla="*/ 50911 w 171450"/>
                <a:gd name="connsiteY2135" fmla="*/ 18259 h 57150"/>
                <a:gd name="connsiteX2136" fmla="*/ 51883 w 171450"/>
                <a:gd name="connsiteY2136" fmla="*/ 18564 h 57150"/>
                <a:gd name="connsiteX2137" fmla="*/ 51883 w 171450"/>
                <a:gd name="connsiteY2137" fmla="*/ 18564 h 57150"/>
                <a:gd name="connsiteX2138" fmla="*/ 47311 w 171450"/>
                <a:gd name="connsiteY2138" fmla="*/ 18269 h 57150"/>
                <a:gd name="connsiteX2139" fmla="*/ 46987 w 171450"/>
                <a:gd name="connsiteY2139" fmla="*/ 18574 h 57150"/>
                <a:gd name="connsiteX2140" fmla="*/ 46653 w 171450"/>
                <a:gd name="connsiteY2140" fmla="*/ 18574 h 57150"/>
                <a:gd name="connsiteX2141" fmla="*/ 46330 w 171450"/>
                <a:gd name="connsiteY2141" fmla="*/ 18574 h 57150"/>
                <a:gd name="connsiteX2142" fmla="*/ 46330 w 171450"/>
                <a:gd name="connsiteY2142" fmla="*/ 18879 h 57150"/>
                <a:gd name="connsiteX2143" fmla="*/ 47311 w 171450"/>
                <a:gd name="connsiteY2143" fmla="*/ 18879 h 57150"/>
                <a:gd name="connsiteX2144" fmla="*/ 47968 w 171450"/>
                <a:gd name="connsiteY2144" fmla="*/ 18879 h 57150"/>
                <a:gd name="connsiteX2145" fmla="*/ 48330 w 171450"/>
                <a:gd name="connsiteY2145" fmla="*/ 18278 h 57150"/>
                <a:gd name="connsiteX2146" fmla="*/ 49921 w 171450"/>
                <a:gd name="connsiteY2146" fmla="*/ 17335 h 57150"/>
                <a:gd name="connsiteX2147" fmla="*/ 48311 w 171450"/>
                <a:gd name="connsiteY2147" fmla="*/ 17717 h 57150"/>
                <a:gd name="connsiteX2148" fmla="*/ 47939 w 171450"/>
                <a:gd name="connsiteY2148" fmla="*/ 18250 h 57150"/>
                <a:gd name="connsiteX2149" fmla="*/ 47311 w 171450"/>
                <a:gd name="connsiteY2149" fmla="*/ 18269 h 57150"/>
                <a:gd name="connsiteX2150" fmla="*/ 47311 w 171450"/>
                <a:gd name="connsiteY2150" fmla="*/ 18269 h 57150"/>
                <a:gd name="connsiteX2151" fmla="*/ 50902 w 171450"/>
                <a:gd name="connsiteY2151" fmla="*/ 17945 h 57150"/>
                <a:gd name="connsiteX2152" fmla="*/ 50902 w 171450"/>
                <a:gd name="connsiteY2152" fmla="*/ 18269 h 57150"/>
                <a:gd name="connsiteX2153" fmla="*/ 50568 w 171450"/>
                <a:gd name="connsiteY2153" fmla="*/ 18269 h 57150"/>
                <a:gd name="connsiteX2154" fmla="*/ 50254 w 171450"/>
                <a:gd name="connsiteY2154" fmla="*/ 18269 h 57150"/>
                <a:gd name="connsiteX2155" fmla="*/ 49921 w 171450"/>
                <a:gd name="connsiteY2155" fmla="*/ 18869 h 57150"/>
                <a:gd name="connsiteX2156" fmla="*/ 50254 w 171450"/>
                <a:gd name="connsiteY2156" fmla="*/ 19183 h 57150"/>
                <a:gd name="connsiteX2157" fmla="*/ 50254 w 171450"/>
                <a:gd name="connsiteY2157" fmla="*/ 19498 h 57150"/>
                <a:gd name="connsiteX2158" fmla="*/ 49597 w 171450"/>
                <a:gd name="connsiteY2158" fmla="*/ 19498 h 57150"/>
                <a:gd name="connsiteX2159" fmla="*/ 49282 w 171450"/>
                <a:gd name="connsiteY2159" fmla="*/ 19802 h 57150"/>
                <a:gd name="connsiteX2160" fmla="*/ 48949 w 171450"/>
                <a:gd name="connsiteY2160" fmla="*/ 20126 h 57150"/>
                <a:gd name="connsiteX2161" fmla="*/ 48625 w 171450"/>
                <a:gd name="connsiteY2161" fmla="*/ 20126 h 57150"/>
                <a:gd name="connsiteX2162" fmla="*/ 48349 w 171450"/>
                <a:gd name="connsiteY2162" fmla="*/ 20498 h 57150"/>
                <a:gd name="connsiteX2163" fmla="*/ 47968 w 171450"/>
                <a:gd name="connsiteY2163" fmla="*/ 20736 h 57150"/>
                <a:gd name="connsiteX2164" fmla="*/ 47968 w 171450"/>
                <a:gd name="connsiteY2164" fmla="*/ 21060 h 57150"/>
                <a:gd name="connsiteX2165" fmla="*/ 48292 w 171450"/>
                <a:gd name="connsiteY2165" fmla="*/ 21365 h 57150"/>
                <a:gd name="connsiteX2166" fmla="*/ 48939 w 171450"/>
                <a:gd name="connsiteY2166" fmla="*/ 21365 h 57150"/>
                <a:gd name="connsiteX2167" fmla="*/ 49206 w 171450"/>
                <a:gd name="connsiteY2167" fmla="*/ 21003 h 57150"/>
                <a:gd name="connsiteX2168" fmla="*/ 49587 w 171450"/>
                <a:gd name="connsiteY2168" fmla="*/ 20736 h 57150"/>
                <a:gd name="connsiteX2169" fmla="*/ 49921 w 171450"/>
                <a:gd name="connsiteY2169" fmla="*/ 20431 h 57150"/>
                <a:gd name="connsiteX2170" fmla="*/ 50254 w 171450"/>
                <a:gd name="connsiteY2170" fmla="*/ 20431 h 57150"/>
                <a:gd name="connsiteX2171" fmla="*/ 51235 w 171450"/>
                <a:gd name="connsiteY2171" fmla="*/ 20126 h 57150"/>
                <a:gd name="connsiteX2172" fmla="*/ 51568 w 171450"/>
                <a:gd name="connsiteY2172" fmla="*/ 19802 h 57150"/>
                <a:gd name="connsiteX2173" fmla="*/ 52549 w 171450"/>
                <a:gd name="connsiteY2173" fmla="*/ 19802 h 57150"/>
                <a:gd name="connsiteX2174" fmla="*/ 52549 w 171450"/>
                <a:gd name="connsiteY2174" fmla="*/ 18879 h 57150"/>
                <a:gd name="connsiteX2175" fmla="*/ 51892 w 171450"/>
                <a:gd name="connsiteY2175" fmla="*/ 18574 h 57150"/>
                <a:gd name="connsiteX2176" fmla="*/ 50911 w 171450"/>
                <a:gd name="connsiteY2176" fmla="*/ 18269 h 57150"/>
                <a:gd name="connsiteX2177" fmla="*/ 51568 w 171450"/>
                <a:gd name="connsiteY2177" fmla="*/ 18269 h 57150"/>
                <a:gd name="connsiteX2178" fmla="*/ 51883 w 171450"/>
                <a:gd name="connsiteY2178" fmla="*/ 17945 h 57150"/>
                <a:gd name="connsiteX2179" fmla="*/ 51568 w 171450"/>
                <a:gd name="connsiteY2179" fmla="*/ 17335 h 57150"/>
                <a:gd name="connsiteX2180" fmla="*/ 50911 w 171450"/>
                <a:gd name="connsiteY2180" fmla="*/ 17335 h 57150"/>
                <a:gd name="connsiteX2181" fmla="*/ 50911 w 171450"/>
                <a:gd name="connsiteY2181" fmla="*/ 17945 h 57150"/>
                <a:gd name="connsiteX2182" fmla="*/ 50902 w 171450"/>
                <a:gd name="connsiteY2182" fmla="*/ 17945 h 57150"/>
                <a:gd name="connsiteX2183" fmla="*/ 52540 w 171450"/>
                <a:gd name="connsiteY2183" fmla="*/ 18869 h 57150"/>
                <a:gd name="connsiteX2184" fmla="*/ 52540 w 171450"/>
                <a:gd name="connsiteY2184" fmla="*/ 18564 h 57150"/>
                <a:gd name="connsiteX2185" fmla="*/ 52207 w 171450"/>
                <a:gd name="connsiteY2185" fmla="*/ 18564 h 57150"/>
                <a:gd name="connsiteX2186" fmla="*/ 51883 w 171450"/>
                <a:gd name="connsiteY2186" fmla="*/ 18564 h 57150"/>
                <a:gd name="connsiteX2187" fmla="*/ 52540 w 171450"/>
                <a:gd name="connsiteY2187" fmla="*/ 18869 h 57150"/>
                <a:gd name="connsiteX2188" fmla="*/ 52540 w 171450"/>
                <a:gd name="connsiteY2188" fmla="*/ 18869 h 57150"/>
                <a:gd name="connsiteX2189" fmla="*/ 82887 w 171450"/>
                <a:gd name="connsiteY2189" fmla="*/ 20726 h 57150"/>
                <a:gd name="connsiteX2190" fmla="*/ 82887 w 171450"/>
                <a:gd name="connsiteY2190" fmla="*/ 18269 h 57150"/>
                <a:gd name="connsiteX2191" fmla="*/ 86468 w 171450"/>
                <a:gd name="connsiteY2191" fmla="*/ 18269 h 57150"/>
                <a:gd name="connsiteX2192" fmla="*/ 83277 w 171450"/>
                <a:gd name="connsiteY2192" fmla="*/ 18583 h 57150"/>
                <a:gd name="connsiteX2193" fmla="*/ 82887 w 171450"/>
                <a:gd name="connsiteY2193" fmla="*/ 20726 h 57150"/>
                <a:gd name="connsiteX2194" fmla="*/ 82887 w 171450"/>
                <a:gd name="connsiteY2194" fmla="*/ 20726 h 57150"/>
                <a:gd name="connsiteX2195" fmla="*/ 156296 w 171450"/>
                <a:gd name="connsiteY2195" fmla="*/ 18869 h 57150"/>
                <a:gd name="connsiteX2196" fmla="*/ 157696 w 171450"/>
                <a:gd name="connsiteY2196" fmla="*/ 18431 h 57150"/>
                <a:gd name="connsiteX2197" fmla="*/ 156239 w 171450"/>
                <a:gd name="connsiteY2197" fmla="*/ 17583 h 57150"/>
                <a:gd name="connsiteX2198" fmla="*/ 155962 w 171450"/>
                <a:gd name="connsiteY2198" fmla="*/ 17945 h 57150"/>
                <a:gd name="connsiteX2199" fmla="*/ 156296 w 171450"/>
                <a:gd name="connsiteY2199" fmla="*/ 18869 h 57150"/>
                <a:gd name="connsiteX2200" fmla="*/ 156296 w 171450"/>
                <a:gd name="connsiteY2200" fmla="*/ 18869 h 57150"/>
                <a:gd name="connsiteX2201" fmla="*/ 46663 w 171450"/>
                <a:gd name="connsiteY2201" fmla="*/ 17945 h 57150"/>
                <a:gd name="connsiteX2202" fmla="*/ 46339 w 171450"/>
                <a:gd name="connsiteY2202" fmla="*/ 18564 h 57150"/>
                <a:gd name="connsiteX2203" fmla="*/ 46339 w 171450"/>
                <a:gd name="connsiteY2203" fmla="*/ 18869 h 57150"/>
                <a:gd name="connsiteX2204" fmla="*/ 47320 w 171450"/>
                <a:gd name="connsiteY2204" fmla="*/ 18869 h 57150"/>
                <a:gd name="connsiteX2205" fmla="*/ 46339 w 171450"/>
                <a:gd name="connsiteY2205" fmla="*/ 18869 h 57150"/>
                <a:gd name="connsiteX2206" fmla="*/ 46339 w 171450"/>
                <a:gd name="connsiteY2206" fmla="*/ 18564 h 57150"/>
                <a:gd name="connsiteX2207" fmla="*/ 46663 w 171450"/>
                <a:gd name="connsiteY2207" fmla="*/ 18564 h 57150"/>
                <a:gd name="connsiteX2208" fmla="*/ 46996 w 171450"/>
                <a:gd name="connsiteY2208" fmla="*/ 18564 h 57150"/>
                <a:gd name="connsiteX2209" fmla="*/ 47320 w 171450"/>
                <a:gd name="connsiteY2209" fmla="*/ 18259 h 57150"/>
                <a:gd name="connsiteX2210" fmla="*/ 46939 w 171450"/>
                <a:gd name="connsiteY2210" fmla="*/ 17993 h 57150"/>
                <a:gd name="connsiteX2211" fmla="*/ 47977 w 171450"/>
                <a:gd name="connsiteY2211" fmla="*/ 17326 h 57150"/>
                <a:gd name="connsiteX2212" fmla="*/ 47311 w 171450"/>
                <a:gd name="connsiteY2212" fmla="*/ 17326 h 57150"/>
                <a:gd name="connsiteX2213" fmla="*/ 46663 w 171450"/>
                <a:gd name="connsiteY2213" fmla="*/ 17945 h 57150"/>
                <a:gd name="connsiteX2214" fmla="*/ 46663 w 171450"/>
                <a:gd name="connsiteY2214" fmla="*/ 17945 h 57150"/>
                <a:gd name="connsiteX2215" fmla="*/ 96593 w 171450"/>
                <a:gd name="connsiteY2215" fmla="*/ 19183 h 57150"/>
                <a:gd name="connsiteX2216" fmla="*/ 96317 w 171450"/>
                <a:gd name="connsiteY2216" fmla="*/ 18831 h 57150"/>
                <a:gd name="connsiteX2217" fmla="*/ 95926 w 171450"/>
                <a:gd name="connsiteY2217" fmla="*/ 18574 h 57150"/>
                <a:gd name="connsiteX2218" fmla="*/ 96212 w 171450"/>
                <a:gd name="connsiteY2218" fmla="*/ 18936 h 57150"/>
                <a:gd name="connsiteX2219" fmla="*/ 96593 w 171450"/>
                <a:gd name="connsiteY2219" fmla="*/ 19183 h 57150"/>
                <a:gd name="connsiteX2220" fmla="*/ 96593 w 171450"/>
                <a:gd name="connsiteY2220" fmla="*/ 19183 h 57150"/>
                <a:gd name="connsiteX2221" fmla="*/ 124644 w 171450"/>
                <a:gd name="connsiteY2221" fmla="*/ 19183 h 57150"/>
                <a:gd name="connsiteX2222" fmla="*/ 125301 w 171450"/>
                <a:gd name="connsiteY2222" fmla="*/ 18574 h 57150"/>
                <a:gd name="connsiteX2223" fmla="*/ 123996 w 171450"/>
                <a:gd name="connsiteY2223" fmla="*/ 18574 h 57150"/>
                <a:gd name="connsiteX2224" fmla="*/ 124644 w 171450"/>
                <a:gd name="connsiteY2224" fmla="*/ 19183 h 57150"/>
                <a:gd name="connsiteX2225" fmla="*/ 124644 w 171450"/>
                <a:gd name="connsiteY2225" fmla="*/ 19183 h 57150"/>
                <a:gd name="connsiteX2226" fmla="*/ 31813 w 171450"/>
                <a:gd name="connsiteY2226" fmla="*/ 19031 h 57150"/>
                <a:gd name="connsiteX2227" fmla="*/ 31652 w 171450"/>
                <a:gd name="connsiteY2227" fmla="*/ 19183 h 57150"/>
                <a:gd name="connsiteX2228" fmla="*/ 31813 w 171450"/>
                <a:gd name="connsiteY2228" fmla="*/ 19031 h 57150"/>
                <a:gd name="connsiteX2229" fmla="*/ 31813 w 171450"/>
                <a:gd name="connsiteY2229" fmla="*/ 19031 h 57150"/>
                <a:gd name="connsiteX2230" fmla="*/ 32375 w 171450"/>
                <a:gd name="connsiteY2230" fmla="*/ 18945 h 57150"/>
                <a:gd name="connsiteX2231" fmla="*/ 31690 w 171450"/>
                <a:gd name="connsiteY2231" fmla="*/ 18593 h 57150"/>
                <a:gd name="connsiteX2232" fmla="*/ 31309 w 171450"/>
                <a:gd name="connsiteY2232" fmla="*/ 19174 h 57150"/>
                <a:gd name="connsiteX2233" fmla="*/ 31718 w 171450"/>
                <a:gd name="connsiteY2233" fmla="*/ 19441 h 57150"/>
                <a:gd name="connsiteX2234" fmla="*/ 32375 w 171450"/>
                <a:gd name="connsiteY2234" fmla="*/ 18945 h 57150"/>
                <a:gd name="connsiteX2235" fmla="*/ 32375 w 171450"/>
                <a:gd name="connsiteY2235" fmla="*/ 18945 h 57150"/>
                <a:gd name="connsiteX2236" fmla="*/ 50254 w 171450"/>
                <a:gd name="connsiteY2236" fmla="*/ 19498 h 57150"/>
                <a:gd name="connsiteX2237" fmla="*/ 50254 w 171450"/>
                <a:gd name="connsiteY2237" fmla="*/ 19183 h 57150"/>
                <a:gd name="connsiteX2238" fmla="*/ 49921 w 171450"/>
                <a:gd name="connsiteY2238" fmla="*/ 19183 h 57150"/>
                <a:gd name="connsiteX2239" fmla="*/ 49587 w 171450"/>
                <a:gd name="connsiteY2239" fmla="*/ 19498 h 57150"/>
                <a:gd name="connsiteX2240" fmla="*/ 50254 w 171450"/>
                <a:gd name="connsiteY2240" fmla="*/ 19498 h 57150"/>
                <a:gd name="connsiteX2241" fmla="*/ 50254 w 171450"/>
                <a:gd name="connsiteY2241" fmla="*/ 19498 h 57150"/>
                <a:gd name="connsiteX2242" fmla="*/ 50254 w 171450"/>
                <a:gd name="connsiteY2242" fmla="*/ 19183 h 57150"/>
                <a:gd name="connsiteX2243" fmla="*/ 50254 w 171450"/>
                <a:gd name="connsiteY2243" fmla="*/ 19498 h 57150"/>
                <a:gd name="connsiteX2244" fmla="*/ 50254 w 171450"/>
                <a:gd name="connsiteY2244" fmla="*/ 19183 h 57150"/>
                <a:gd name="connsiteX2245" fmla="*/ 49921 w 171450"/>
                <a:gd name="connsiteY2245" fmla="*/ 18869 h 57150"/>
                <a:gd name="connsiteX2246" fmla="*/ 49921 w 171450"/>
                <a:gd name="connsiteY2246" fmla="*/ 19183 h 57150"/>
                <a:gd name="connsiteX2247" fmla="*/ 50254 w 171450"/>
                <a:gd name="connsiteY2247" fmla="*/ 19183 h 57150"/>
                <a:gd name="connsiteX2248" fmla="*/ 50254 w 171450"/>
                <a:gd name="connsiteY2248" fmla="*/ 19183 h 57150"/>
                <a:gd name="connsiteX2249" fmla="*/ 113871 w 171450"/>
                <a:gd name="connsiteY2249" fmla="*/ 19183 h 57150"/>
                <a:gd name="connsiteX2250" fmla="*/ 113557 w 171450"/>
                <a:gd name="connsiteY2250" fmla="*/ 18869 h 57150"/>
                <a:gd name="connsiteX2251" fmla="*/ 113871 w 171450"/>
                <a:gd name="connsiteY2251" fmla="*/ 19183 h 57150"/>
                <a:gd name="connsiteX2252" fmla="*/ 113557 w 171450"/>
                <a:gd name="connsiteY2252" fmla="*/ 19793 h 57150"/>
                <a:gd name="connsiteX2253" fmla="*/ 113557 w 171450"/>
                <a:gd name="connsiteY2253" fmla="*/ 20117 h 57150"/>
                <a:gd name="connsiteX2254" fmla="*/ 113557 w 171450"/>
                <a:gd name="connsiteY2254" fmla="*/ 19793 h 57150"/>
                <a:gd name="connsiteX2255" fmla="*/ 117148 w 171450"/>
                <a:gd name="connsiteY2255" fmla="*/ 17945 h 57150"/>
                <a:gd name="connsiteX2256" fmla="*/ 115538 w 171450"/>
                <a:gd name="connsiteY2256" fmla="*/ 18336 h 57150"/>
                <a:gd name="connsiteX2257" fmla="*/ 115853 w 171450"/>
                <a:gd name="connsiteY2257" fmla="*/ 17021 h 57150"/>
                <a:gd name="connsiteX2258" fmla="*/ 114243 w 171450"/>
                <a:gd name="connsiteY2258" fmla="*/ 18002 h 57150"/>
                <a:gd name="connsiteX2259" fmla="*/ 115129 w 171450"/>
                <a:gd name="connsiteY2259" fmla="*/ 17659 h 57150"/>
                <a:gd name="connsiteX2260" fmla="*/ 115519 w 171450"/>
                <a:gd name="connsiteY2260" fmla="*/ 18564 h 57150"/>
                <a:gd name="connsiteX2261" fmla="*/ 114862 w 171450"/>
                <a:gd name="connsiteY2261" fmla="*/ 18564 h 57150"/>
                <a:gd name="connsiteX2262" fmla="*/ 114862 w 171450"/>
                <a:gd name="connsiteY2262" fmla="*/ 19174 h 57150"/>
                <a:gd name="connsiteX2263" fmla="*/ 113871 w 171450"/>
                <a:gd name="connsiteY2263" fmla="*/ 19174 h 57150"/>
                <a:gd name="connsiteX2264" fmla="*/ 113871 w 171450"/>
                <a:gd name="connsiteY2264" fmla="*/ 19183 h 57150"/>
                <a:gd name="connsiteX2265" fmla="*/ 48949 w 171450"/>
                <a:gd name="connsiteY2265" fmla="*/ 20117 h 57150"/>
                <a:gd name="connsiteX2266" fmla="*/ 48949 w 171450"/>
                <a:gd name="connsiteY2266" fmla="*/ 19793 h 57150"/>
                <a:gd name="connsiteX2267" fmla="*/ 48625 w 171450"/>
                <a:gd name="connsiteY2267" fmla="*/ 20117 h 57150"/>
                <a:gd name="connsiteX2268" fmla="*/ 48949 w 171450"/>
                <a:gd name="connsiteY2268" fmla="*/ 20117 h 57150"/>
                <a:gd name="connsiteX2269" fmla="*/ 48949 w 171450"/>
                <a:gd name="connsiteY2269" fmla="*/ 20117 h 57150"/>
                <a:gd name="connsiteX2270" fmla="*/ 49282 w 171450"/>
                <a:gd name="connsiteY2270" fmla="*/ 19793 h 57150"/>
                <a:gd name="connsiteX2271" fmla="*/ 48949 w 171450"/>
                <a:gd name="connsiteY2271" fmla="*/ 19793 h 57150"/>
                <a:gd name="connsiteX2272" fmla="*/ 48949 w 171450"/>
                <a:gd name="connsiteY2272" fmla="*/ 20117 h 57150"/>
                <a:gd name="connsiteX2273" fmla="*/ 49282 w 171450"/>
                <a:gd name="connsiteY2273" fmla="*/ 19793 h 57150"/>
                <a:gd name="connsiteX2274" fmla="*/ 49282 w 171450"/>
                <a:gd name="connsiteY2274" fmla="*/ 19793 h 57150"/>
                <a:gd name="connsiteX2275" fmla="*/ 51559 w 171450"/>
                <a:gd name="connsiteY2275" fmla="*/ 19793 h 57150"/>
                <a:gd name="connsiteX2276" fmla="*/ 51225 w 171450"/>
                <a:gd name="connsiteY2276" fmla="*/ 20117 h 57150"/>
                <a:gd name="connsiteX2277" fmla="*/ 51559 w 171450"/>
                <a:gd name="connsiteY2277" fmla="*/ 19793 h 57150"/>
                <a:gd name="connsiteX2278" fmla="*/ 51559 w 171450"/>
                <a:gd name="connsiteY2278" fmla="*/ 19793 h 57150"/>
                <a:gd name="connsiteX2279" fmla="*/ 91364 w 171450"/>
                <a:gd name="connsiteY2279" fmla="*/ 19498 h 57150"/>
                <a:gd name="connsiteX2280" fmla="*/ 91364 w 171450"/>
                <a:gd name="connsiteY2280" fmla="*/ 20431 h 57150"/>
                <a:gd name="connsiteX2281" fmla="*/ 91364 w 171450"/>
                <a:gd name="connsiteY2281" fmla="*/ 19498 h 57150"/>
                <a:gd name="connsiteX2282" fmla="*/ 91688 w 171450"/>
                <a:gd name="connsiteY2282" fmla="*/ 19498 h 57150"/>
                <a:gd name="connsiteX2283" fmla="*/ 91688 w 171450"/>
                <a:gd name="connsiteY2283" fmla="*/ 20431 h 57150"/>
                <a:gd name="connsiteX2284" fmla="*/ 91688 w 171450"/>
                <a:gd name="connsiteY2284" fmla="*/ 19498 h 57150"/>
                <a:gd name="connsiteX2285" fmla="*/ 92050 w 171450"/>
                <a:gd name="connsiteY2285" fmla="*/ 18898 h 57150"/>
                <a:gd name="connsiteX2286" fmla="*/ 91383 w 171450"/>
                <a:gd name="connsiteY2286" fmla="*/ 18545 h 57150"/>
                <a:gd name="connsiteX2287" fmla="*/ 91097 w 171450"/>
                <a:gd name="connsiteY2287" fmla="*/ 18936 h 57150"/>
                <a:gd name="connsiteX2288" fmla="*/ 91364 w 171450"/>
                <a:gd name="connsiteY2288" fmla="*/ 19498 h 57150"/>
                <a:gd name="connsiteX2289" fmla="*/ 91364 w 171450"/>
                <a:gd name="connsiteY2289" fmla="*/ 19498 h 57150"/>
                <a:gd name="connsiteX2290" fmla="*/ 91364 w 171450"/>
                <a:gd name="connsiteY2290" fmla="*/ 20422 h 57150"/>
                <a:gd name="connsiteX2291" fmla="*/ 91364 w 171450"/>
                <a:gd name="connsiteY2291" fmla="*/ 19488 h 57150"/>
                <a:gd name="connsiteX2292" fmla="*/ 91688 w 171450"/>
                <a:gd name="connsiteY2292" fmla="*/ 19488 h 57150"/>
                <a:gd name="connsiteX2293" fmla="*/ 91688 w 171450"/>
                <a:gd name="connsiteY2293" fmla="*/ 20422 h 57150"/>
                <a:gd name="connsiteX2294" fmla="*/ 91364 w 171450"/>
                <a:gd name="connsiteY2294" fmla="*/ 20422 h 57150"/>
                <a:gd name="connsiteX2295" fmla="*/ 91364 w 171450"/>
                <a:gd name="connsiteY2295" fmla="*/ 20422 h 57150"/>
                <a:gd name="connsiteX2296" fmla="*/ 94964 w 171450"/>
                <a:gd name="connsiteY2296" fmla="*/ 19498 h 57150"/>
                <a:gd name="connsiteX2297" fmla="*/ 94964 w 171450"/>
                <a:gd name="connsiteY2297" fmla="*/ 19183 h 57150"/>
                <a:gd name="connsiteX2298" fmla="*/ 94631 w 171450"/>
                <a:gd name="connsiteY2298" fmla="*/ 19183 h 57150"/>
                <a:gd name="connsiteX2299" fmla="*/ 94964 w 171450"/>
                <a:gd name="connsiteY2299" fmla="*/ 19498 h 57150"/>
                <a:gd name="connsiteX2300" fmla="*/ 94964 w 171450"/>
                <a:gd name="connsiteY2300" fmla="*/ 19498 h 57150"/>
                <a:gd name="connsiteX2301" fmla="*/ 94298 w 171450"/>
                <a:gd name="connsiteY2301" fmla="*/ 19793 h 57150"/>
                <a:gd name="connsiteX2302" fmla="*/ 94298 w 171450"/>
                <a:gd name="connsiteY2302" fmla="*/ 19488 h 57150"/>
                <a:gd name="connsiteX2303" fmla="*/ 94926 w 171450"/>
                <a:gd name="connsiteY2303" fmla="*/ 19831 h 57150"/>
                <a:gd name="connsiteX2304" fmla="*/ 95279 w 171450"/>
                <a:gd name="connsiteY2304" fmla="*/ 19488 h 57150"/>
                <a:gd name="connsiteX2305" fmla="*/ 95602 w 171450"/>
                <a:gd name="connsiteY2305" fmla="*/ 19488 h 57150"/>
                <a:gd name="connsiteX2306" fmla="*/ 95240 w 171450"/>
                <a:gd name="connsiteY2306" fmla="*/ 20088 h 57150"/>
                <a:gd name="connsiteX2307" fmla="*/ 95269 w 171450"/>
                <a:gd name="connsiteY2307" fmla="*/ 20717 h 57150"/>
                <a:gd name="connsiteX2308" fmla="*/ 94612 w 171450"/>
                <a:gd name="connsiteY2308" fmla="*/ 20107 h 57150"/>
                <a:gd name="connsiteX2309" fmla="*/ 94298 w 171450"/>
                <a:gd name="connsiteY2309" fmla="*/ 19793 h 57150"/>
                <a:gd name="connsiteX2310" fmla="*/ 94298 w 171450"/>
                <a:gd name="connsiteY2310" fmla="*/ 19793 h 57150"/>
                <a:gd name="connsiteX2311" fmla="*/ 148800 w 171450"/>
                <a:gd name="connsiteY2311" fmla="*/ 21050 h 57150"/>
                <a:gd name="connsiteX2312" fmla="*/ 147437 w 171450"/>
                <a:gd name="connsiteY2312" fmla="*/ 19764 h 57150"/>
                <a:gd name="connsiteX2313" fmla="*/ 147161 w 171450"/>
                <a:gd name="connsiteY2313" fmla="*/ 20126 h 57150"/>
                <a:gd name="connsiteX2314" fmla="*/ 147752 w 171450"/>
                <a:gd name="connsiteY2314" fmla="*/ 20145 h 57150"/>
                <a:gd name="connsiteX2315" fmla="*/ 148152 w 171450"/>
                <a:gd name="connsiteY2315" fmla="*/ 21060 h 57150"/>
                <a:gd name="connsiteX2316" fmla="*/ 148800 w 171450"/>
                <a:gd name="connsiteY2316" fmla="*/ 21060 h 57150"/>
                <a:gd name="connsiteX2317" fmla="*/ 148800 w 171450"/>
                <a:gd name="connsiteY2317" fmla="*/ 21050 h 57150"/>
                <a:gd name="connsiteX2318" fmla="*/ 149142 w 171450"/>
                <a:gd name="connsiteY2318" fmla="*/ 22279 h 57150"/>
                <a:gd name="connsiteX2319" fmla="*/ 149771 w 171450"/>
                <a:gd name="connsiteY2319" fmla="*/ 21917 h 57150"/>
                <a:gd name="connsiteX2320" fmla="*/ 148800 w 171450"/>
                <a:gd name="connsiteY2320" fmla="*/ 20117 h 57150"/>
                <a:gd name="connsiteX2321" fmla="*/ 151076 w 171450"/>
                <a:gd name="connsiteY2321" fmla="*/ 18269 h 57150"/>
                <a:gd name="connsiteX2322" fmla="*/ 151400 w 171450"/>
                <a:gd name="connsiteY2322" fmla="*/ 18574 h 57150"/>
                <a:gd name="connsiteX2323" fmla="*/ 149133 w 171450"/>
                <a:gd name="connsiteY2323" fmla="*/ 20126 h 57150"/>
                <a:gd name="connsiteX2324" fmla="*/ 150095 w 171450"/>
                <a:gd name="connsiteY2324" fmla="*/ 21669 h 57150"/>
                <a:gd name="connsiteX2325" fmla="*/ 149142 w 171450"/>
                <a:gd name="connsiteY2325" fmla="*/ 22279 h 57150"/>
                <a:gd name="connsiteX2326" fmla="*/ 149142 w 171450"/>
                <a:gd name="connsiteY2326" fmla="*/ 22279 h 57150"/>
                <a:gd name="connsiteX2327" fmla="*/ 146828 w 171450"/>
                <a:gd name="connsiteY2327" fmla="*/ 20117 h 57150"/>
                <a:gd name="connsiteX2328" fmla="*/ 146199 w 171450"/>
                <a:gd name="connsiteY2328" fmla="*/ 19498 h 57150"/>
                <a:gd name="connsiteX2329" fmla="*/ 146199 w 171450"/>
                <a:gd name="connsiteY2329" fmla="*/ 20479 h 57150"/>
                <a:gd name="connsiteX2330" fmla="*/ 146828 w 171450"/>
                <a:gd name="connsiteY2330" fmla="*/ 20117 h 57150"/>
                <a:gd name="connsiteX2331" fmla="*/ 146828 w 171450"/>
                <a:gd name="connsiteY2331" fmla="*/ 20117 h 57150"/>
                <a:gd name="connsiteX2332" fmla="*/ 40796 w 171450"/>
                <a:gd name="connsiteY2332" fmla="*/ 20726 h 57150"/>
                <a:gd name="connsiteX2333" fmla="*/ 40462 w 171450"/>
                <a:gd name="connsiteY2333" fmla="*/ 20726 h 57150"/>
                <a:gd name="connsiteX2334" fmla="*/ 40796 w 171450"/>
                <a:gd name="connsiteY2334" fmla="*/ 20726 h 57150"/>
                <a:gd name="connsiteX2335" fmla="*/ 40796 w 171450"/>
                <a:gd name="connsiteY2335" fmla="*/ 20726 h 57150"/>
                <a:gd name="connsiteX2336" fmla="*/ 47968 w 171450"/>
                <a:gd name="connsiteY2336" fmla="*/ 20726 h 57150"/>
                <a:gd name="connsiteX2337" fmla="*/ 48349 w 171450"/>
                <a:gd name="connsiteY2337" fmla="*/ 20488 h 57150"/>
                <a:gd name="connsiteX2338" fmla="*/ 48625 w 171450"/>
                <a:gd name="connsiteY2338" fmla="*/ 20117 h 57150"/>
                <a:gd name="connsiteX2339" fmla="*/ 48235 w 171450"/>
                <a:gd name="connsiteY2339" fmla="*/ 20364 h 57150"/>
                <a:gd name="connsiteX2340" fmla="*/ 47968 w 171450"/>
                <a:gd name="connsiteY2340" fmla="*/ 20726 h 57150"/>
                <a:gd name="connsiteX2341" fmla="*/ 47968 w 171450"/>
                <a:gd name="connsiteY2341" fmla="*/ 20726 h 57150"/>
                <a:gd name="connsiteX2342" fmla="*/ 50254 w 171450"/>
                <a:gd name="connsiteY2342" fmla="*/ 20422 h 57150"/>
                <a:gd name="connsiteX2343" fmla="*/ 49921 w 171450"/>
                <a:gd name="connsiteY2343" fmla="*/ 20422 h 57150"/>
                <a:gd name="connsiteX2344" fmla="*/ 50254 w 171450"/>
                <a:gd name="connsiteY2344" fmla="*/ 20422 h 57150"/>
                <a:gd name="connsiteX2345" fmla="*/ 50254 w 171450"/>
                <a:gd name="connsiteY2345" fmla="*/ 20422 h 57150"/>
                <a:gd name="connsiteX2346" fmla="*/ 82887 w 171450"/>
                <a:gd name="connsiteY2346" fmla="*/ 21050 h 57150"/>
                <a:gd name="connsiteX2347" fmla="*/ 84182 w 171450"/>
                <a:gd name="connsiteY2347" fmla="*/ 21984 h 57150"/>
                <a:gd name="connsiteX2348" fmla="*/ 83849 w 171450"/>
                <a:gd name="connsiteY2348" fmla="*/ 22593 h 57150"/>
                <a:gd name="connsiteX2349" fmla="*/ 83534 w 171450"/>
                <a:gd name="connsiteY2349" fmla="*/ 22898 h 57150"/>
                <a:gd name="connsiteX2350" fmla="*/ 83849 w 171450"/>
                <a:gd name="connsiteY2350" fmla="*/ 22593 h 57150"/>
                <a:gd name="connsiteX2351" fmla="*/ 84182 w 171450"/>
                <a:gd name="connsiteY2351" fmla="*/ 21984 h 57150"/>
                <a:gd name="connsiteX2352" fmla="*/ 84839 w 171450"/>
                <a:gd name="connsiteY2352" fmla="*/ 21984 h 57150"/>
                <a:gd name="connsiteX2353" fmla="*/ 85820 w 171450"/>
                <a:gd name="connsiteY2353" fmla="*/ 22279 h 57150"/>
                <a:gd name="connsiteX2354" fmla="*/ 84839 w 171450"/>
                <a:gd name="connsiteY2354" fmla="*/ 21984 h 57150"/>
                <a:gd name="connsiteX2355" fmla="*/ 86144 w 171450"/>
                <a:gd name="connsiteY2355" fmla="*/ 21622 h 57150"/>
                <a:gd name="connsiteX2356" fmla="*/ 87249 w 171450"/>
                <a:gd name="connsiteY2356" fmla="*/ 19945 h 57150"/>
                <a:gd name="connsiteX2357" fmla="*/ 88754 w 171450"/>
                <a:gd name="connsiteY2357" fmla="*/ 18574 h 57150"/>
                <a:gd name="connsiteX2358" fmla="*/ 89735 w 171450"/>
                <a:gd name="connsiteY2358" fmla="*/ 18574 h 57150"/>
                <a:gd name="connsiteX2359" fmla="*/ 89735 w 171450"/>
                <a:gd name="connsiteY2359" fmla="*/ 18269 h 57150"/>
                <a:gd name="connsiteX2360" fmla="*/ 88754 w 171450"/>
                <a:gd name="connsiteY2360" fmla="*/ 18269 h 57150"/>
                <a:gd name="connsiteX2361" fmla="*/ 88363 w 171450"/>
                <a:gd name="connsiteY2361" fmla="*/ 19164 h 57150"/>
                <a:gd name="connsiteX2362" fmla="*/ 86144 w 171450"/>
                <a:gd name="connsiteY2362" fmla="*/ 21346 h 57150"/>
                <a:gd name="connsiteX2363" fmla="*/ 84496 w 171450"/>
                <a:gd name="connsiteY2363" fmla="*/ 21574 h 57150"/>
                <a:gd name="connsiteX2364" fmla="*/ 83582 w 171450"/>
                <a:gd name="connsiteY2364" fmla="*/ 20984 h 57150"/>
                <a:gd name="connsiteX2365" fmla="*/ 82887 w 171450"/>
                <a:gd name="connsiteY2365" fmla="*/ 21050 h 57150"/>
                <a:gd name="connsiteX2366" fmla="*/ 82887 w 171450"/>
                <a:gd name="connsiteY2366" fmla="*/ 21050 h 57150"/>
                <a:gd name="connsiteX2367" fmla="*/ 106709 w 171450"/>
                <a:gd name="connsiteY2367" fmla="*/ 18269 h 57150"/>
                <a:gd name="connsiteX2368" fmla="*/ 107290 w 171450"/>
                <a:gd name="connsiteY2368" fmla="*/ 18945 h 57150"/>
                <a:gd name="connsiteX2369" fmla="*/ 107032 w 171450"/>
                <a:gd name="connsiteY2369" fmla="*/ 19498 h 57150"/>
                <a:gd name="connsiteX2370" fmla="*/ 107918 w 171450"/>
                <a:gd name="connsiteY2370" fmla="*/ 19574 h 57150"/>
                <a:gd name="connsiteX2371" fmla="*/ 108985 w 171450"/>
                <a:gd name="connsiteY2371" fmla="*/ 20736 h 57150"/>
                <a:gd name="connsiteX2372" fmla="*/ 109642 w 171450"/>
                <a:gd name="connsiteY2372" fmla="*/ 20736 h 57150"/>
                <a:gd name="connsiteX2373" fmla="*/ 110500 w 171450"/>
                <a:gd name="connsiteY2373" fmla="*/ 20498 h 57150"/>
                <a:gd name="connsiteX2374" fmla="*/ 111271 w 171450"/>
                <a:gd name="connsiteY2374" fmla="*/ 21355 h 57150"/>
                <a:gd name="connsiteX2375" fmla="*/ 111271 w 171450"/>
                <a:gd name="connsiteY2375" fmla="*/ 21050 h 57150"/>
                <a:gd name="connsiteX2376" fmla="*/ 111166 w 171450"/>
                <a:gd name="connsiteY2376" fmla="*/ 19802 h 57150"/>
                <a:gd name="connsiteX2377" fmla="*/ 109966 w 171450"/>
                <a:gd name="connsiteY2377" fmla="*/ 18269 h 57150"/>
                <a:gd name="connsiteX2378" fmla="*/ 110099 w 171450"/>
                <a:gd name="connsiteY2378" fmla="*/ 18793 h 57150"/>
                <a:gd name="connsiteX2379" fmla="*/ 110928 w 171450"/>
                <a:gd name="connsiteY2379" fmla="*/ 19993 h 57150"/>
                <a:gd name="connsiteX2380" fmla="*/ 109642 w 171450"/>
                <a:gd name="connsiteY2380" fmla="*/ 20126 h 57150"/>
                <a:gd name="connsiteX2381" fmla="*/ 109642 w 171450"/>
                <a:gd name="connsiteY2381" fmla="*/ 19507 h 57150"/>
                <a:gd name="connsiteX2382" fmla="*/ 110290 w 171450"/>
                <a:gd name="connsiteY2382" fmla="*/ 19507 h 57150"/>
                <a:gd name="connsiteX2383" fmla="*/ 107680 w 171450"/>
                <a:gd name="connsiteY2383" fmla="*/ 19193 h 57150"/>
                <a:gd name="connsiteX2384" fmla="*/ 109357 w 171450"/>
                <a:gd name="connsiteY2384" fmla="*/ 18679 h 57150"/>
                <a:gd name="connsiteX2385" fmla="*/ 106709 w 171450"/>
                <a:gd name="connsiteY2385" fmla="*/ 18269 h 57150"/>
                <a:gd name="connsiteX2386" fmla="*/ 106709 w 171450"/>
                <a:gd name="connsiteY2386" fmla="*/ 18269 h 57150"/>
                <a:gd name="connsiteX2387" fmla="*/ 94298 w 171450"/>
                <a:gd name="connsiteY2387" fmla="*/ 19793 h 57150"/>
                <a:gd name="connsiteX2388" fmla="*/ 93326 w 171450"/>
                <a:gd name="connsiteY2388" fmla="*/ 19183 h 57150"/>
                <a:gd name="connsiteX2389" fmla="*/ 94298 w 171450"/>
                <a:gd name="connsiteY2389" fmla="*/ 19498 h 57150"/>
                <a:gd name="connsiteX2390" fmla="*/ 94298 w 171450"/>
                <a:gd name="connsiteY2390" fmla="*/ 19793 h 57150"/>
                <a:gd name="connsiteX2391" fmla="*/ 94631 w 171450"/>
                <a:gd name="connsiteY2391" fmla="*/ 20117 h 57150"/>
                <a:gd name="connsiteX2392" fmla="*/ 95288 w 171450"/>
                <a:gd name="connsiteY2392" fmla="*/ 20726 h 57150"/>
                <a:gd name="connsiteX2393" fmla="*/ 95260 w 171450"/>
                <a:gd name="connsiteY2393" fmla="*/ 20098 h 57150"/>
                <a:gd name="connsiteX2394" fmla="*/ 95621 w 171450"/>
                <a:gd name="connsiteY2394" fmla="*/ 19498 h 57150"/>
                <a:gd name="connsiteX2395" fmla="*/ 95298 w 171450"/>
                <a:gd name="connsiteY2395" fmla="*/ 19498 h 57150"/>
                <a:gd name="connsiteX2396" fmla="*/ 94974 w 171450"/>
                <a:gd name="connsiteY2396" fmla="*/ 19498 h 57150"/>
                <a:gd name="connsiteX2397" fmla="*/ 94974 w 171450"/>
                <a:gd name="connsiteY2397" fmla="*/ 19183 h 57150"/>
                <a:gd name="connsiteX2398" fmla="*/ 95621 w 171450"/>
                <a:gd name="connsiteY2398" fmla="*/ 19498 h 57150"/>
                <a:gd name="connsiteX2399" fmla="*/ 96269 w 171450"/>
                <a:gd name="connsiteY2399" fmla="*/ 20117 h 57150"/>
                <a:gd name="connsiteX2400" fmla="*/ 95288 w 171450"/>
                <a:gd name="connsiteY2400" fmla="*/ 20726 h 57150"/>
                <a:gd name="connsiteX2401" fmla="*/ 94631 w 171450"/>
                <a:gd name="connsiteY2401" fmla="*/ 21050 h 57150"/>
                <a:gd name="connsiteX2402" fmla="*/ 94298 w 171450"/>
                <a:gd name="connsiteY2402" fmla="*/ 20726 h 57150"/>
                <a:gd name="connsiteX2403" fmla="*/ 94631 w 171450"/>
                <a:gd name="connsiteY2403" fmla="*/ 20117 h 57150"/>
                <a:gd name="connsiteX2404" fmla="*/ 94298 w 171450"/>
                <a:gd name="connsiteY2404" fmla="*/ 19793 h 57150"/>
                <a:gd name="connsiteX2405" fmla="*/ 94298 w 171450"/>
                <a:gd name="connsiteY2405" fmla="*/ 19793 h 57150"/>
                <a:gd name="connsiteX2406" fmla="*/ 96593 w 171450"/>
                <a:gd name="connsiteY2406" fmla="*/ 19793 h 57150"/>
                <a:gd name="connsiteX2407" fmla="*/ 97707 w 171450"/>
                <a:gd name="connsiteY2407" fmla="*/ 21250 h 57150"/>
                <a:gd name="connsiteX2408" fmla="*/ 98555 w 171450"/>
                <a:gd name="connsiteY2408" fmla="*/ 21050 h 57150"/>
                <a:gd name="connsiteX2409" fmla="*/ 98174 w 171450"/>
                <a:gd name="connsiteY2409" fmla="*/ 19812 h 57150"/>
                <a:gd name="connsiteX2410" fmla="*/ 98879 w 171450"/>
                <a:gd name="connsiteY2410" fmla="*/ 19488 h 57150"/>
                <a:gd name="connsiteX2411" fmla="*/ 97888 w 171450"/>
                <a:gd name="connsiteY2411" fmla="*/ 19488 h 57150"/>
                <a:gd name="connsiteX2412" fmla="*/ 97831 w 171450"/>
                <a:gd name="connsiteY2412" fmla="*/ 20517 h 57150"/>
                <a:gd name="connsiteX2413" fmla="*/ 96593 w 171450"/>
                <a:gd name="connsiteY2413" fmla="*/ 19793 h 57150"/>
                <a:gd name="connsiteX2414" fmla="*/ 96593 w 171450"/>
                <a:gd name="connsiteY2414" fmla="*/ 19793 h 57150"/>
                <a:gd name="connsiteX2415" fmla="*/ 111271 w 171450"/>
                <a:gd name="connsiteY2415" fmla="*/ 21050 h 57150"/>
                <a:gd name="connsiteX2416" fmla="*/ 112262 w 171450"/>
                <a:gd name="connsiteY2416" fmla="*/ 21355 h 57150"/>
                <a:gd name="connsiteX2417" fmla="*/ 113309 w 171450"/>
                <a:gd name="connsiteY2417" fmla="*/ 21336 h 57150"/>
                <a:gd name="connsiteX2418" fmla="*/ 112909 w 171450"/>
                <a:gd name="connsiteY2418" fmla="*/ 19498 h 57150"/>
                <a:gd name="connsiteX2419" fmla="*/ 113586 w 171450"/>
                <a:gd name="connsiteY2419" fmla="*/ 19488 h 57150"/>
                <a:gd name="connsiteX2420" fmla="*/ 113224 w 171450"/>
                <a:gd name="connsiteY2420" fmla="*/ 18879 h 57150"/>
                <a:gd name="connsiteX2421" fmla="*/ 113557 w 171450"/>
                <a:gd name="connsiteY2421" fmla="*/ 18879 h 57150"/>
                <a:gd name="connsiteX2422" fmla="*/ 113871 w 171450"/>
                <a:gd name="connsiteY2422" fmla="*/ 19193 h 57150"/>
                <a:gd name="connsiteX2423" fmla="*/ 113557 w 171450"/>
                <a:gd name="connsiteY2423" fmla="*/ 19802 h 57150"/>
                <a:gd name="connsiteX2424" fmla="*/ 113557 w 171450"/>
                <a:gd name="connsiteY2424" fmla="*/ 20126 h 57150"/>
                <a:gd name="connsiteX2425" fmla="*/ 113557 w 171450"/>
                <a:gd name="connsiteY2425" fmla="*/ 21669 h 57150"/>
                <a:gd name="connsiteX2426" fmla="*/ 112262 w 171450"/>
                <a:gd name="connsiteY2426" fmla="*/ 21669 h 57150"/>
                <a:gd name="connsiteX2427" fmla="*/ 111271 w 171450"/>
                <a:gd name="connsiteY2427" fmla="*/ 21355 h 57150"/>
                <a:gd name="connsiteX2428" fmla="*/ 111271 w 171450"/>
                <a:gd name="connsiteY2428" fmla="*/ 21050 h 57150"/>
                <a:gd name="connsiteX2429" fmla="*/ 111271 w 171450"/>
                <a:gd name="connsiteY2429" fmla="*/ 21050 h 57150"/>
                <a:gd name="connsiteX2430" fmla="*/ 31337 w 171450"/>
                <a:gd name="connsiteY2430" fmla="*/ 21346 h 57150"/>
                <a:gd name="connsiteX2431" fmla="*/ 31337 w 171450"/>
                <a:gd name="connsiteY2431" fmla="*/ 21974 h 57150"/>
                <a:gd name="connsiteX2432" fmla="*/ 31337 w 171450"/>
                <a:gd name="connsiteY2432" fmla="*/ 21346 h 57150"/>
                <a:gd name="connsiteX2433" fmla="*/ 30347 w 171450"/>
                <a:gd name="connsiteY2433" fmla="*/ 21346 h 57150"/>
                <a:gd name="connsiteX2434" fmla="*/ 31337 w 171450"/>
                <a:gd name="connsiteY2434" fmla="*/ 21346 h 57150"/>
                <a:gd name="connsiteX2435" fmla="*/ 31337 w 171450"/>
                <a:gd name="connsiteY2435" fmla="*/ 21346 h 57150"/>
                <a:gd name="connsiteX2436" fmla="*/ 40796 w 171450"/>
                <a:gd name="connsiteY2436" fmla="*/ 20726 h 57150"/>
                <a:gd name="connsiteX2437" fmla="*/ 40462 w 171450"/>
                <a:gd name="connsiteY2437" fmla="*/ 20726 h 57150"/>
                <a:gd name="connsiteX2438" fmla="*/ 40081 w 171450"/>
                <a:gd name="connsiteY2438" fmla="*/ 21650 h 57150"/>
                <a:gd name="connsiteX2439" fmla="*/ 41119 w 171450"/>
                <a:gd name="connsiteY2439" fmla="*/ 21660 h 57150"/>
                <a:gd name="connsiteX2440" fmla="*/ 40796 w 171450"/>
                <a:gd name="connsiteY2440" fmla="*/ 20726 h 57150"/>
                <a:gd name="connsiteX2441" fmla="*/ 40796 w 171450"/>
                <a:gd name="connsiteY2441" fmla="*/ 20726 h 57150"/>
                <a:gd name="connsiteX2442" fmla="*/ 48301 w 171450"/>
                <a:gd name="connsiteY2442" fmla="*/ 21346 h 57150"/>
                <a:gd name="connsiteX2443" fmla="*/ 47977 w 171450"/>
                <a:gd name="connsiteY2443" fmla="*/ 21041 h 57150"/>
                <a:gd name="connsiteX2444" fmla="*/ 48301 w 171450"/>
                <a:gd name="connsiteY2444" fmla="*/ 21346 h 57150"/>
                <a:gd name="connsiteX2445" fmla="*/ 48301 w 171450"/>
                <a:gd name="connsiteY2445" fmla="*/ 21346 h 57150"/>
                <a:gd name="connsiteX2446" fmla="*/ 48949 w 171450"/>
                <a:gd name="connsiteY2446" fmla="*/ 21346 h 57150"/>
                <a:gd name="connsiteX2447" fmla="*/ 49597 w 171450"/>
                <a:gd name="connsiteY2447" fmla="*/ 21041 h 57150"/>
                <a:gd name="connsiteX2448" fmla="*/ 49597 w 171450"/>
                <a:gd name="connsiteY2448" fmla="*/ 20717 h 57150"/>
                <a:gd name="connsiteX2449" fmla="*/ 49216 w 171450"/>
                <a:gd name="connsiteY2449" fmla="*/ 20984 h 57150"/>
                <a:gd name="connsiteX2450" fmla="*/ 48949 w 171450"/>
                <a:gd name="connsiteY2450" fmla="*/ 21346 h 57150"/>
                <a:gd name="connsiteX2451" fmla="*/ 48949 w 171450"/>
                <a:gd name="connsiteY2451" fmla="*/ 21346 h 57150"/>
                <a:gd name="connsiteX2452" fmla="*/ 94631 w 171450"/>
                <a:gd name="connsiteY2452" fmla="*/ 21050 h 57150"/>
                <a:gd name="connsiteX2453" fmla="*/ 94298 w 171450"/>
                <a:gd name="connsiteY2453" fmla="*/ 20726 h 57150"/>
                <a:gd name="connsiteX2454" fmla="*/ 93326 w 171450"/>
                <a:gd name="connsiteY2454" fmla="*/ 20726 h 57150"/>
                <a:gd name="connsiteX2455" fmla="*/ 94631 w 171450"/>
                <a:gd name="connsiteY2455" fmla="*/ 21050 h 57150"/>
                <a:gd name="connsiteX2456" fmla="*/ 94631 w 171450"/>
                <a:gd name="connsiteY2456" fmla="*/ 21050 h 57150"/>
                <a:gd name="connsiteX2457" fmla="*/ 101479 w 171450"/>
                <a:gd name="connsiteY2457" fmla="*/ 17335 h 57150"/>
                <a:gd name="connsiteX2458" fmla="*/ 101155 w 171450"/>
                <a:gd name="connsiteY2458" fmla="*/ 17640 h 57150"/>
                <a:gd name="connsiteX2459" fmla="*/ 100508 w 171450"/>
                <a:gd name="connsiteY2459" fmla="*/ 18574 h 57150"/>
                <a:gd name="connsiteX2460" fmla="*/ 99203 w 171450"/>
                <a:gd name="connsiteY2460" fmla="*/ 19498 h 57150"/>
                <a:gd name="connsiteX2461" fmla="*/ 99860 w 171450"/>
                <a:gd name="connsiteY2461" fmla="*/ 19498 h 57150"/>
                <a:gd name="connsiteX2462" fmla="*/ 100193 w 171450"/>
                <a:gd name="connsiteY2462" fmla="*/ 20431 h 57150"/>
                <a:gd name="connsiteX2463" fmla="*/ 100508 w 171450"/>
                <a:gd name="connsiteY2463" fmla="*/ 21050 h 57150"/>
                <a:gd name="connsiteX2464" fmla="*/ 100832 w 171450"/>
                <a:gd name="connsiteY2464" fmla="*/ 21355 h 57150"/>
                <a:gd name="connsiteX2465" fmla="*/ 100508 w 171450"/>
                <a:gd name="connsiteY2465" fmla="*/ 21050 h 57150"/>
                <a:gd name="connsiteX2466" fmla="*/ 100193 w 171450"/>
                <a:gd name="connsiteY2466" fmla="*/ 20431 h 57150"/>
                <a:gd name="connsiteX2467" fmla="*/ 100508 w 171450"/>
                <a:gd name="connsiteY2467" fmla="*/ 19802 h 57150"/>
                <a:gd name="connsiteX2468" fmla="*/ 100794 w 171450"/>
                <a:gd name="connsiteY2468" fmla="*/ 19441 h 57150"/>
                <a:gd name="connsiteX2469" fmla="*/ 100508 w 171450"/>
                <a:gd name="connsiteY2469" fmla="*/ 18574 h 57150"/>
                <a:gd name="connsiteX2470" fmla="*/ 101155 w 171450"/>
                <a:gd name="connsiteY2470" fmla="*/ 18269 h 57150"/>
                <a:gd name="connsiteX2471" fmla="*/ 101155 w 171450"/>
                <a:gd name="connsiteY2471" fmla="*/ 17640 h 57150"/>
                <a:gd name="connsiteX2472" fmla="*/ 101479 w 171450"/>
                <a:gd name="connsiteY2472" fmla="*/ 17335 h 57150"/>
                <a:gd name="connsiteX2473" fmla="*/ 102137 w 171450"/>
                <a:gd name="connsiteY2473" fmla="*/ 17021 h 57150"/>
                <a:gd name="connsiteX2474" fmla="*/ 102470 w 171450"/>
                <a:gd name="connsiteY2474" fmla="*/ 16716 h 57150"/>
                <a:gd name="connsiteX2475" fmla="*/ 102137 w 171450"/>
                <a:gd name="connsiteY2475" fmla="*/ 17021 h 57150"/>
                <a:gd name="connsiteX2476" fmla="*/ 101479 w 171450"/>
                <a:gd name="connsiteY2476" fmla="*/ 17335 h 57150"/>
                <a:gd name="connsiteX2477" fmla="*/ 101479 w 171450"/>
                <a:gd name="connsiteY2477" fmla="*/ 17335 h 57150"/>
                <a:gd name="connsiteX2478" fmla="*/ 109652 w 171450"/>
                <a:gd name="connsiteY2478" fmla="*/ 20726 h 57150"/>
                <a:gd name="connsiteX2479" fmla="*/ 109652 w 171450"/>
                <a:gd name="connsiteY2479" fmla="*/ 21346 h 57150"/>
                <a:gd name="connsiteX2480" fmla="*/ 108995 w 171450"/>
                <a:gd name="connsiteY2480" fmla="*/ 21346 h 57150"/>
                <a:gd name="connsiteX2481" fmla="*/ 108995 w 171450"/>
                <a:gd name="connsiteY2481" fmla="*/ 20726 h 57150"/>
                <a:gd name="connsiteX2482" fmla="*/ 109652 w 171450"/>
                <a:gd name="connsiteY2482" fmla="*/ 20726 h 57150"/>
                <a:gd name="connsiteX2483" fmla="*/ 109652 w 171450"/>
                <a:gd name="connsiteY2483" fmla="*/ 20726 h 57150"/>
                <a:gd name="connsiteX2484" fmla="*/ 145542 w 171450"/>
                <a:gd name="connsiteY2484" fmla="*/ 21050 h 57150"/>
                <a:gd name="connsiteX2485" fmla="*/ 144628 w 171450"/>
                <a:gd name="connsiteY2485" fmla="*/ 20526 h 57150"/>
                <a:gd name="connsiteX2486" fmla="*/ 145542 w 171450"/>
                <a:gd name="connsiteY2486" fmla="*/ 19793 h 57150"/>
                <a:gd name="connsiteX2487" fmla="*/ 144161 w 171450"/>
                <a:gd name="connsiteY2487" fmla="*/ 20488 h 57150"/>
                <a:gd name="connsiteX2488" fmla="*/ 145266 w 171450"/>
                <a:gd name="connsiteY2488" fmla="*/ 21412 h 57150"/>
                <a:gd name="connsiteX2489" fmla="*/ 145542 w 171450"/>
                <a:gd name="connsiteY2489" fmla="*/ 21050 h 57150"/>
                <a:gd name="connsiteX2490" fmla="*/ 145542 w 171450"/>
                <a:gd name="connsiteY2490" fmla="*/ 21050 h 57150"/>
                <a:gd name="connsiteX2491" fmla="*/ 155010 w 171450"/>
                <a:gd name="connsiteY2491" fmla="*/ 20422 h 57150"/>
                <a:gd name="connsiteX2492" fmla="*/ 154353 w 171450"/>
                <a:gd name="connsiteY2492" fmla="*/ 21346 h 57150"/>
                <a:gd name="connsiteX2493" fmla="*/ 153695 w 171450"/>
                <a:gd name="connsiteY2493" fmla="*/ 21346 h 57150"/>
                <a:gd name="connsiteX2494" fmla="*/ 153343 w 171450"/>
                <a:gd name="connsiteY2494" fmla="*/ 21669 h 57150"/>
                <a:gd name="connsiteX2495" fmla="*/ 153695 w 171450"/>
                <a:gd name="connsiteY2495" fmla="*/ 22269 h 57150"/>
                <a:gd name="connsiteX2496" fmla="*/ 154686 w 171450"/>
                <a:gd name="connsiteY2496" fmla="*/ 22269 h 57150"/>
                <a:gd name="connsiteX2497" fmla="*/ 155324 w 171450"/>
                <a:gd name="connsiteY2497" fmla="*/ 21974 h 57150"/>
                <a:gd name="connsiteX2498" fmla="*/ 155677 w 171450"/>
                <a:gd name="connsiteY2498" fmla="*/ 20726 h 57150"/>
                <a:gd name="connsiteX2499" fmla="*/ 155981 w 171450"/>
                <a:gd name="connsiteY2499" fmla="*/ 20422 h 57150"/>
                <a:gd name="connsiteX2500" fmla="*/ 155981 w 171450"/>
                <a:gd name="connsiteY2500" fmla="*/ 19793 h 57150"/>
                <a:gd name="connsiteX2501" fmla="*/ 155372 w 171450"/>
                <a:gd name="connsiteY2501" fmla="*/ 19812 h 57150"/>
                <a:gd name="connsiteX2502" fmla="*/ 155010 w 171450"/>
                <a:gd name="connsiteY2502" fmla="*/ 20422 h 57150"/>
                <a:gd name="connsiteX2503" fmla="*/ 155010 w 171450"/>
                <a:gd name="connsiteY2503" fmla="*/ 20422 h 57150"/>
                <a:gd name="connsiteX2504" fmla="*/ 30347 w 171450"/>
                <a:gd name="connsiteY2504" fmla="*/ 21346 h 57150"/>
                <a:gd name="connsiteX2505" fmla="*/ 30013 w 171450"/>
                <a:gd name="connsiteY2505" fmla="*/ 21660 h 57150"/>
                <a:gd name="connsiteX2506" fmla="*/ 30347 w 171450"/>
                <a:gd name="connsiteY2506" fmla="*/ 21346 h 57150"/>
                <a:gd name="connsiteX2507" fmla="*/ 30347 w 171450"/>
                <a:gd name="connsiteY2507" fmla="*/ 21346 h 57150"/>
                <a:gd name="connsiteX2508" fmla="*/ 102137 w 171450"/>
                <a:gd name="connsiteY2508" fmla="*/ 21346 h 57150"/>
                <a:gd name="connsiteX2509" fmla="*/ 101813 w 171450"/>
                <a:gd name="connsiteY2509" fmla="*/ 21660 h 57150"/>
                <a:gd name="connsiteX2510" fmla="*/ 102137 w 171450"/>
                <a:gd name="connsiteY2510" fmla="*/ 21346 h 57150"/>
                <a:gd name="connsiteX2511" fmla="*/ 102137 w 171450"/>
                <a:gd name="connsiteY2511" fmla="*/ 21346 h 57150"/>
                <a:gd name="connsiteX2512" fmla="*/ 145866 w 171450"/>
                <a:gd name="connsiteY2512" fmla="*/ 21660 h 57150"/>
                <a:gd name="connsiteX2513" fmla="*/ 146837 w 171450"/>
                <a:gd name="connsiteY2513" fmla="*/ 21050 h 57150"/>
                <a:gd name="connsiteX2514" fmla="*/ 146209 w 171450"/>
                <a:gd name="connsiteY2514" fmla="*/ 21050 h 57150"/>
                <a:gd name="connsiteX2515" fmla="*/ 145866 w 171450"/>
                <a:gd name="connsiteY2515" fmla="*/ 21660 h 57150"/>
                <a:gd name="connsiteX2516" fmla="*/ 145866 w 171450"/>
                <a:gd name="connsiteY2516" fmla="*/ 21660 h 57150"/>
                <a:gd name="connsiteX2517" fmla="*/ 148800 w 171450"/>
                <a:gd name="connsiteY2517" fmla="*/ 22279 h 57150"/>
                <a:gd name="connsiteX2518" fmla="*/ 148800 w 171450"/>
                <a:gd name="connsiteY2518" fmla="*/ 21355 h 57150"/>
                <a:gd name="connsiteX2519" fmla="*/ 148800 w 171450"/>
                <a:gd name="connsiteY2519" fmla="*/ 22279 h 57150"/>
                <a:gd name="connsiteX2520" fmla="*/ 148800 w 171450"/>
                <a:gd name="connsiteY2520" fmla="*/ 22279 h 57150"/>
                <a:gd name="connsiteX2521" fmla="*/ 29699 w 171450"/>
                <a:gd name="connsiteY2521" fmla="*/ 22279 h 57150"/>
                <a:gd name="connsiteX2522" fmla="*/ 29699 w 171450"/>
                <a:gd name="connsiteY2522" fmla="*/ 21984 h 57150"/>
                <a:gd name="connsiteX2523" fmla="*/ 29699 w 171450"/>
                <a:gd name="connsiteY2523" fmla="*/ 22279 h 57150"/>
                <a:gd name="connsiteX2524" fmla="*/ 29699 w 171450"/>
                <a:gd name="connsiteY2524" fmla="*/ 22279 h 57150"/>
                <a:gd name="connsiteX2525" fmla="*/ 30013 w 171450"/>
                <a:gd name="connsiteY2525" fmla="*/ 21660 h 57150"/>
                <a:gd name="connsiteX2526" fmla="*/ 29699 w 171450"/>
                <a:gd name="connsiteY2526" fmla="*/ 21974 h 57150"/>
                <a:gd name="connsiteX2527" fmla="*/ 29699 w 171450"/>
                <a:gd name="connsiteY2527" fmla="*/ 22269 h 57150"/>
                <a:gd name="connsiteX2528" fmla="*/ 31337 w 171450"/>
                <a:gd name="connsiteY2528" fmla="*/ 21974 h 57150"/>
                <a:gd name="connsiteX2529" fmla="*/ 31337 w 171450"/>
                <a:gd name="connsiteY2529" fmla="*/ 21346 h 57150"/>
                <a:gd name="connsiteX2530" fmla="*/ 30347 w 171450"/>
                <a:gd name="connsiteY2530" fmla="*/ 21346 h 57150"/>
                <a:gd name="connsiteX2531" fmla="*/ 30013 w 171450"/>
                <a:gd name="connsiteY2531" fmla="*/ 21660 h 57150"/>
                <a:gd name="connsiteX2532" fmla="*/ 30013 w 171450"/>
                <a:gd name="connsiteY2532" fmla="*/ 21660 h 57150"/>
                <a:gd name="connsiteX2533" fmla="*/ 103441 w 171450"/>
                <a:gd name="connsiteY2533" fmla="*/ 21660 h 57150"/>
                <a:gd name="connsiteX2534" fmla="*/ 103441 w 171450"/>
                <a:gd name="connsiteY2534" fmla="*/ 22593 h 57150"/>
                <a:gd name="connsiteX2535" fmla="*/ 102860 w 171450"/>
                <a:gd name="connsiteY2535" fmla="*/ 22574 h 57150"/>
                <a:gd name="connsiteX2536" fmla="*/ 102470 w 171450"/>
                <a:gd name="connsiteY2536" fmla="*/ 21355 h 57150"/>
                <a:gd name="connsiteX2537" fmla="*/ 103441 w 171450"/>
                <a:gd name="connsiteY2537" fmla="*/ 21660 h 57150"/>
                <a:gd name="connsiteX2538" fmla="*/ 103441 w 171450"/>
                <a:gd name="connsiteY2538" fmla="*/ 21660 h 57150"/>
                <a:gd name="connsiteX2539" fmla="*/ 151076 w 171450"/>
                <a:gd name="connsiteY2539" fmla="*/ 22279 h 57150"/>
                <a:gd name="connsiteX2540" fmla="*/ 152067 w 171450"/>
                <a:gd name="connsiteY2540" fmla="*/ 22898 h 57150"/>
                <a:gd name="connsiteX2541" fmla="*/ 152419 w 171450"/>
                <a:gd name="connsiteY2541" fmla="*/ 22555 h 57150"/>
                <a:gd name="connsiteX2542" fmla="*/ 153095 w 171450"/>
                <a:gd name="connsiteY2542" fmla="*/ 22955 h 57150"/>
                <a:gd name="connsiteX2543" fmla="*/ 153372 w 171450"/>
                <a:gd name="connsiteY2543" fmla="*/ 22593 h 57150"/>
                <a:gd name="connsiteX2544" fmla="*/ 153695 w 171450"/>
                <a:gd name="connsiteY2544" fmla="*/ 22279 h 57150"/>
                <a:gd name="connsiteX2545" fmla="*/ 153343 w 171450"/>
                <a:gd name="connsiteY2545" fmla="*/ 21679 h 57150"/>
                <a:gd name="connsiteX2546" fmla="*/ 153695 w 171450"/>
                <a:gd name="connsiteY2546" fmla="*/ 21355 h 57150"/>
                <a:gd name="connsiteX2547" fmla="*/ 152390 w 171450"/>
                <a:gd name="connsiteY2547" fmla="*/ 21984 h 57150"/>
                <a:gd name="connsiteX2548" fmla="*/ 152067 w 171450"/>
                <a:gd name="connsiteY2548" fmla="*/ 21984 h 57150"/>
                <a:gd name="connsiteX2549" fmla="*/ 151076 w 171450"/>
                <a:gd name="connsiteY2549" fmla="*/ 22279 h 57150"/>
                <a:gd name="connsiteX2550" fmla="*/ 151076 w 171450"/>
                <a:gd name="connsiteY2550" fmla="*/ 22279 h 57150"/>
                <a:gd name="connsiteX2551" fmla="*/ 32299 w 171450"/>
                <a:gd name="connsiteY2551" fmla="*/ 22593 h 57150"/>
                <a:gd name="connsiteX2552" fmla="*/ 31652 w 171450"/>
                <a:gd name="connsiteY2552" fmla="*/ 22593 h 57150"/>
                <a:gd name="connsiteX2553" fmla="*/ 32299 w 171450"/>
                <a:gd name="connsiteY2553" fmla="*/ 22593 h 57150"/>
                <a:gd name="connsiteX2554" fmla="*/ 32299 w 171450"/>
                <a:gd name="connsiteY2554" fmla="*/ 22593 h 57150"/>
                <a:gd name="connsiteX2555" fmla="*/ 45682 w 171450"/>
                <a:gd name="connsiteY2555" fmla="*/ 22593 h 57150"/>
                <a:gd name="connsiteX2556" fmla="*/ 45034 w 171450"/>
                <a:gd name="connsiteY2556" fmla="*/ 22593 h 57150"/>
                <a:gd name="connsiteX2557" fmla="*/ 45682 w 171450"/>
                <a:gd name="connsiteY2557" fmla="*/ 22593 h 57150"/>
                <a:gd name="connsiteX2558" fmla="*/ 45682 w 171450"/>
                <a:gd name="connsiteY2558" fmla="*/ 22593 h 57150"/>
                <a:gd name="connsiteX2559" fmla="*/ 101813 w 171450"/>
                <a:gd name="connsiteY2559" fmla="*/ 24127 h 57150"/>
                <a:gd name="connsiteX2560" fmla="*/ 103118 w 171450"/>
                <a:gd name="connsiteY2560" fmla="*/ 23822 h 57150"/>
                <a:gd name="connsiteX2561" fmla="*/ 103861 w 171450"/>
                <a:gd name="connsiteY2561" fmla="*/ 23832 h 57150"/>
                <a:gd name="connsiteX2562" fmla="*/ 104413 w 171450"/>
                <a:gd name="connsiteY2562" fmla="*/ 21650 h 57150"/>
                <a:gd name="connsiteX2563" fmla="*/ 103775 w 171450"/>
                <a:gd name="connsiteY2563" fmla="*/ 21650 h 57150"/>
                <a:gd name="connsiteX2564" fmla="*/ 104737 w 171450"/>
                <a:gd name="connsiteY2564" fmla="*/ 21298 h 57150"/>
                <a:gd name="connsiteX2565" fmla="*/ 104413 w 171450"/>
                <a:gd name="connsiteY2565" fmla="*/ 23508 h 57150"/>
                <a:gd name="connsiteX2566" fmla="*/ 104099 w 171450"/>
                <a:gd name="connsiteY2566" fmla="*/ 24117 h 57150"/>
                <a:gd name="connsiteX2567" fmla="*/ 101813 w 171450"/>
                <a:gd name="connsiteY2567" fmla="*/ 24117 h 57150"/>
                <a:gd name="connsiteX2568" fmla="*/ 101813 w 171450"/>
                <a:gd name="connsiteY2568" fmla="*/ 24127 h 57150"/>
                <a:gd name="connsiteX2569" fmla="*/ 155010 w 171450"/>
                <a:gd name="connsiteY2569" fmla="*/ 20422 h 57150"/>
                <a:gd name="connsiteX2570" fmla="*/ 155010 w 171450"/>
                <a:gd name="connsiteY2570" fmla="*/ 19793 h 57150"/>
                <a:gd name="connsiteX2571" fmla="*/ 155277 w 171450"/>
                <a:gd name="connsiteY2571" fmla="*/ 19431 h 57150"/>
                <a:gd name="connsiteX2572" fmla="*/ 154953 w 171450"/>
                <a:gd name="connsiteY2572" fmla="*/ 18583 h 57150"/>
                <a:gd name="connsiteX2573" fmla="*/ 155972 w 171450"/>
                <a:gd name="connsiteY2573" fmla="*/ 17936 h 57150"/>
                <a:gd name="connsiteX2574" fmla="*/ 156305 w 171450"/>
                <a:gd name="connsiteY2574" fmla="*/ 18860 h 57150"/>
                <a:gd name="connsiteX2575" fmla="*/ 155677 w 171450"/>
                <a:gd name="connsiteY2575" fmla="*/ 18860 h 57150"/>
                <a:gd name="connsiteX2576" fmla="*/ 155981 w 171450"/>
                <a:gd name="connsiteY2576" fmla="*/ 19783 h 57150"/>
                <a:gd name="connsiteX2577" fmla="*/ 155981 w 171450"/>
                <a:gd name="connsiteY2577" fmla="*/ 20412 h 57150"/>
                <a:gd name="connsiteX2578" fmla="*/ 155677 w 171450"/>
                <a:gd name="connsiteY2578" fmla="*/ 20717 h 57150"/>
                <a:gd name="connsiteX2579" fmla="*/ 155324 w 171450"/>
                <a:gd name="connsiteY2579" fmla="*/ 21965 h 57150"/>
                <a:gd name="connsiteX2580" fmla="*/ 154686 w 171450"/>
                <a:gd name="connsiteY2580" fmla="*/ 22260 h 57150"/>
                <a:gd name="connsiteX2581" fmla="*/ 153381 w 171450"/>
                <a:gd name="connsiteY2581" fmla="*/ 22574 h 57150"/>
                <a:gd name="connsiteX2582" fmla="*/ 153705 w 171450"/>
                <a:gd name="connsiteY2582" fmla="*/ 22260 h 57150"/>
                <a:gd name="connsiteX2583" fmla="*/ 154696 w 171450"/>
                <a:gd name="connsiteY2583" fmla="*/ 22260 h 57150"/>
                <a:gd name="connsiteX2584" fmla="*/ 155334 w 171450"/>
                <a:gd name="connsiteY2584" fmla="*/ 21965 h 57150"/>
                <a:gd name="connsiteX2585" fmla="*/ 155686 w 171450"/>
                <a:gd name="connsiteY2585" fmla="*/ 20717 h 57150"/>
                <a:gd name="connsiteX2586" fmla="*/ 155991 w 171450"/>
                <a:gd name="connsiteY2586" fmla="*/ 20412 h 57150"/>
                <a:gd name="connsiteX2587" fmla="*/ 155991 w 171450"/>
                <a:gd name="connsiteY2587" fmla="*/ 19783 h 57150"/>
                <a:gd name="connsiteX2588" fmla="*/ 155381 w 171450"/>
                <a:gd name="connsiteY2588" fmla="*/ 19802 h 57150"/>
                <a:gd name="connsiteX2589" fmla="*/ 155010 w 171450"/>
                <a:gd name="connsiteY2589" fmla="*/ 20422 h 57150"/>
                <a:gd name="connsiteX2590" fmla="*/ 155010 w 171450"/>
                <a:gd name="connsiteY2590" fmla="*/ 20422 h 57150"/>
                <a:gd name="connsiteX2591" fmla="*/ 150438 w 171450"/>
                <a:gd name="connsiteY2591" fmla="*/ 22898 h 57150"/>
                <a:gd name="connsiteX2592" fmla="*/ 151076 w 171450"/>
                <a:gd name="connsiteY2592" fmla="*/ 22898 h 57150"/>
                <a:gd name="connsiteX2593" fmla="*/ 151790 w 171450"/>
                <a:gd name="connsiteY2593" fmla="*/ 23260 h 57150"/>
                <a:gd name="connsiteX2594" fmla="*/ 152067 w 171450"/>
                <a:gd name="connsiteY2594" fmla="*/ 22898 h 57150"/>
                <a:gd name="connsiteX2595" fmla="*/ 151076 w 171450"/>
                <a:gd name="connsiteY2595" fmla="*/ 22279 h 57150"/>
                <a:gd name="connsiteX2596" fmla="*/ 150705 w 171450"/>
                <a:gd name="connsiteY2596" fmla="*/ 22555 h 57150"/>
                <a:gd name="connsiteX2597" fmla="*/ 150438 w 171450"/>
                <a:gd name="connsiteY2597" fmla="*/ 22898 h 57150"/>
                <a:gd name="connsiteX2598" fmla="*/ 150438 w 171450"/>
                <a:gd name="connsiteY2598" fmla="*/ 22898 h 57150"/>
                <a:gd name="connsiteX2599" fmla="*/ 31337 w 171450"/>
                <a:gd name="connsiteY2599" fmla="*/ 23203 h 57150"/>
                <a:gd name="connsiteX2600" fmla="*/ 31652 w 171450"/>
                <a:gd name="connsiteY2600" fmla="*/ 23203 h 57150"/>
                <a:gd name="connsiteX2601" fmla="*/ 31652 w 171450"/>
                <a:gd name="connsiteY2601" fmla="*/ 22593 h 57150"/>
                <a:gd name="connsiteX2602" fmla="*/ 31337 w 171450"/>
                <a:gd name="connsiteY2602" fmla="*/ 23203 h 57150"/>
                <a:gd name="connsiteX2603" fmla="*/ 31337 w 171450"/>
                <a:gd name="connsiteY2603" fmla="*/ 23203 h 57150"/>
                <a:gd name="connsiteX2604" fmla="*/ 31652 w 171450"/>
                <a:gd name="connsiteY2604" fmla="*/ 23203 h 57150"/>
                <a:gd name="connsiteX2605" fmla="*/ 31652 w 171450"/>
                <a:gd name="connsiteY2605" fmla="*/ 23517 h 57150"/>
                <a:gd name="connsiteX2606" fmla="*/ 32299 w 171450"/>
                <a:gd name="connsiteY2606" fmla="*/ 23517 h 57150"/>
                <a:gd name="connsiteX2607" fmla="*/ 32299 w 171450"/>
                <a:gd name="connsiteY2607" fmla="*/ 22584 h 57150"/>
                <a:gd name="connsiteX2608" fmla="*/ 31652 w 171450"/>
                <a:gd name="connsiteY2608" fmla="*/ 22584 h 57150"/>
                <a:gd name="connsiteX2609" fmla="*/ 31652 w 171450"/>
                <a:gd name="connsiteY2609" fmla="*/ 23203 h 57150"/>
                <a:gd name="connsiteX2610" fmla="*/ 31652 w 171450"/>
                <a:gd name="connsiteY2610" fmla="*/ 23203 h 57150"/>
                <a:gd name="connsiteX2611" fmla="*/ 32299 w 171450"/>
                <a:gd name="connsiteY2611" fmla="*/ 23517 h 57150"/>
                <a:gd name="connsiteX2612" fmla="*/ 32299 w 171450"/>
                <a:gd name="connsiteY2612" fmla="*/ 22584 h 57150"/>
                <a:gd name="connsiteX2613" fmla="*/ 32299 w 171450"/>
                <a:gd name="connsiteY2613" fmla="*/ 23517 h 57150"/>
                <a:gd name="connsiteX2614" fmla="*/ 32299 w 171450"/>
                <a:gd name="connsiteY2614" fmla="*/ 23517 h 57150"/>
                <a:gd name="connsiteX2615" fmla="*/ 45034 w 171450"/>
                <a:gd name="connsiteY2615" fmla="*/ 23517 h 57150"/>
                <a:gd name="connsiteX2616" fmla="*/ 45034 w 171450"/>
                <a:gd name="connsiteY2616" fmla="*/ 22584 h 57150"/>
                <a:gd name="connsiteX2617" fmla="*/ 45034 w 171450"/>
                <a:gd name="connsiteY2617" fmla="*/ 23517 h 57150"/>
                <a:gd name="connsiteX2618" fmla="*/ 45034 w 171450"/>
                <a:gd name="connsiteY2618" fmla="*/ 23517 h 57150"/>
                <a:gd name="connsiteX2619" fmla="*/ 45682 w 171450"/>
                <a:gd name="connsiteY2619" fmla="*/ 23203 h 57150"/>
                <a:gd name="connsiteX2620" fmla="*/ 46015 w 171450"/>
                <a:gd name="connsiteY2620" fmla="*/ 23203 h 57150"/>
                <a:gd name="connsiteX2621" fmla="*/ 45682 w 171450"/>
                <a:gd name="connsiteY2621" fmla="*/ 22593 h 57150"/>
                <a:gd name="connsiteX2622" fmla="*/ 45682 w 171450"/>
                <a:gd name="connsiteY2622" fmla="*/ 23203 h 57150"/>
                <a:gd name="connsiteX2623" fmla="*/ 45682 w 171450"/>
                <a:gd name="connsiteY2623" fmla="*/ 23203 h 57150"/>
                <a:gd name="connsiteX2624" fmla="*/ 31652 w 171450"/>
                <a:gd name="connsiteY2624" fmla="*/ 23517 h 57150"/>
                <a:gd name="connsiteX2625" fmla="*/ 31652 w 171450"/>
                <a:gd name="connsiteY2625" fmla="*/ 23203 h 57150"/>
                <a:gd name="connsiteX2626" fmla="*/ 31337 w 171450"/>
                <a:gd name="connsiteY2626" fmla="*/ 23203 h 57150"/>
                <a:gd name="connsiteX2627" fmla="*/ 31652 w 171450"/>
                <a:gd name="connsiteY2627" fmla="*/ 23517 h 57150"/>
                <a:gd name="connsiteX2628" fmla="*/ 31652 w 171450"/>
                <a:gd name="connsiteY2628" fmla="*/ 23517 h 57150"/>
                <a:gd name="connsiteX2629" fmla="*/ 45034 w 171450"/>
                <a:gd name="connsiteY2629" fmla="*/ 23517 h 57150"/>
                <a:gd name="connsiteX2630" fmla="*/ 45682 w 171450"/>
                <a:gd name="connsiteY2630" fmla="*/ 23517 h 57150"/>
                <a:gd name="connsiteX2631" fmla="*/ 45682 w 171450"/>
                <a:gd name="connsiteY2631" fmla="*/ 23203 h 57150"/>
                <a:gd name="connsiteX2632" fmla="*/ 45682 w 171450"/>
                <a:gd name="connsiteY2632" fmla="*/ 22593 h 57150"/>
                <a:gd name="connsiteX2633" fmla="*/ 45034 w 171450"/>
                <a:gd name="connsiteY2633" fmla="*/ 22593 h 57150"/>
                <a:gd name="connsiteX2634" fmla="*/ 45034 w 171450"/>
                <a:gd name="connsiteY2634" fmla="*/ 23517 h 57150"/>
                <a:gd name="connsiteX2635" fmla="*/ 45034 w 171450"/>
                <a:gd name="connsiteY2635" fmla="*/ 23517 h 57150"/>
                <a:gd name="connsiteX2636" fmla="*/ 46015 w 171450"/>
                <a:gd name="connsiteY2636" fmla="*/ 23203 h 57150"/>
                <a:gd name="connsiteX2637" fmla="*/ 45682 w 171450"/>
                <a:gd name="connsiteY2637" fmla="*/ 23203 h 57150"/>
                <a:gd name="connsiteX2638" fmla="*/ 45682 w 171450"/>
                <a:gd name="connsiteY2638" fmla="*/ 23517 h 57150"/>
                <a:gd name="connsiteX2639" fmla="*/ 46015 w 171450"/>
                <a:gd name="connsiteY2639" fmla="*/ 23203 h 57150"/>
                <a:gd name="connsiteX2640" fmla="*/ 46015 w 171450"/>
                <a:gd name="connsiteY2640" fmla="*/ 23203 h 57150"/>
                <a:gd name="connsiteX2641" fmla="*/ 94964 w 171450"/>
                <a:gd name="connsiteY2641" fmla="*/ 24127 h 57150"/>
                <a:gd name="connsiteX2642" fmla="*/ 93659 w 171450"/>
                <a:gd name="connsiteY2642" fmla="*/ 23517 h 57150"/>
                <a:gd name="connsiteX2643" fmla="*/ 93335 w 171450"/>
                <a:gd name="connsiteY2643" fmla="*/ 23517 h 57150"/>
                <a:gd name="connsiteX2644" fmla="*/ 92678 w 171450"/>
                <a:gd name="connsiteY2644" fmla="*/ 23517 h 57150"/>
                <a:gd name="connsiteX2645" fmla="*/ 92002 w 171450"/>
                <a:gd name="connsiteY2645" fmla="*/ 22612 h 57150"/>
                <a:gd name="connsiteX2646" fmla="*/ 92364 w 171450"/>
                <a:gd name="connsiteY2646" fmla="*/ 21974 h 57150"/>
                <a:gd name="connsiteX2647" fmla="*/ 93345 w 171450"/>
                <a:gd name="connsiteY2647" fmla="*/ 23203 h 57150"/>
                <a:gd name="connsiteX2648" fmla="*/ 93669 w 171450"/>
                <a:gd name="connsiteY2648" fmla="*/ 23203 h 57150"/>
                <a:gd name="connsiteX2649" fmla="*/ 94269 w 171450"/>
                <a:gd name="connsiteY2649" fmla="*/ 23241 h 57150"/>
                <a:gd name="connsiteX2650" fmla="*/ 94964 w 171450"/>
                <a:gd name="connsiteY2650" fmla="*/ 24127 h 57150"/>
                <a:gd name="connsiteX2651" fmla="*/ 94964 w 171450"/>
                <a:gd name="connsiteY2651" fmla="*/ 24127 h 57150"/>
                <a:gd name="connsiteX2652" fmla="*/ 151076 w 171450"/>
                <a:gd name="connsiteY2652" fmla="*/ 22898 h 57150"/>
                <a:gd name="connsiteX2653" fmla="*/ 151076 w 171450"/>
                <a:gd name="connsiteY2653" fmla="*/ 23832 h 57150"/>
                <a:gd name="connsiteX2654" fmla="*/ 150438 w 171450"/>
                <a:gd name="connsiteY2654" fmla="*/ 23832 h 57150"/>
                <a:gd name="connsiteX2655" fmla="*/ 150438 w 171450"/>
                <a:gd name="connsiteY2655" fmla="*/ 22898 h 57150"/>
                <a:gd name="connsiteX2656" fmla="*/ 151076 w 171450"/>
                <a:gd name="connsiteY2656" fmla="*/ 22898 h 57150"/>
                <a:gd name="connsiteX2657" fmla="*/ 151076 w 171450"/>
                <a:gd name="connsiteY2657" fmla="*/ 22898 h 57150"/>
                <a:gd name="connsiteX2658" fmla="*/ 43082 w 171450"/>
                <a:gd name="connsiteY2658" fmla="*/ 24127 h 57150"/>
                <a:gd name="connsiteX2659" fmla="*/ 42424 w 171450"/>
                <a:gd name="connsiteY2659" fmla="*/ 24127 h 57150"/>
                <a:gd name="connsiteX2660" fmla="*/ 43082 w 171450"/>
                <a:gd name="connsiteY2660" fmla="*/ 24127 h 57150"/>
                <a:gd name="connsiteX2661" fmla="*/ 43082 w 171450"/>
                <a:gd name="connsiteY2661" fmla="*/ 24127 h 57150"/>
                <a:gd name="connsiteX2662" fmla="*/ 100508 w 171450"/>
                <a:gd name="connsiteY2662" fmla="*/ 24127 h 57150"/>
                <a:gd name="connsiteX2663" fmla="*/ 100193 w 171450"/>
                <a:gd name="connsiteY2663" fmla="*/ 23822 h 57150"/>
                <a:gd name="connsiteX2664" fmla="*/ 100508 w 171450"/>
                <a:gd name="connsiteY2664" fmla="*/ 24127 h 57150"/>
                <a:gd name="connsiteX2665" fmla="*/ 100508 w 171450"/>
                <a:gd name="connsiteY2665" fmla="*/ 24127 h 57150"/>
                <a:gd name="connsiteX2666" fmla="*/ 43082 w 171450"/>
                <a:gd name="connsiteY2666" fmla="*/ 25060 h 57150"/>
                <a:gd name="connsiteX2667" fmla="*/ 43405 w 171450"/>
                <a:gd name="connsiteY2667" fmla="*/ 24765 h 57150"/>
                <a:gd name="connsiteX2668" fmla="*/ 43405 w 171450"/>
                <a:gd name="connsiteY2668" fmla="*/ 24136 h 57150"/>
                <a:gd name="connsiteX2669" fmla="*/ 43082 w 171450"/>
                <a:gd name="connsiteY2669" fmla="*/ 24136 h 57150"/>
                <a:gd name="connsiteX2670" fmla="*/ 42424 w 171450"/>
                <a:gd name="connsiteY2670" fmla="*/ 24136 h 57150"/>
                <a:gd name="connsiteX2671" fmla="*/ 42091 w 171450"/>
                <a:gd name="connsiteY2671" fmla="*/ 24451 h 57150"/>
                <a:gd name="connsiteX2672" fmla="*/ 42091 w 171450"/>
                <a:gd name="connsiteY2672" fmla="*/ 25060 h 57150"/>
                <a:gd name="connsiteX2673" fmla="*/ 43082 w 171450"/>
                <a:gd name="connsiteY2673" fmla="*/ 25060 h 57150"/>
                <a:gd name="connsiteX2674" fmla="*/ 43082 w 171450"/>
                <a:gd name="connsiteY2674" fmla="*/ 25060 h 57150"/>
                <a:gd name="connsiteX2675" fmla="*/ 43396 w 171450"/>
                <a:gd name="connsiteY2675" fmla="*/ 24765 h 57150"/>
                <a:gd name="connsiteX2676" fmla="*/ 43072 w 171450"/>
                <a:gd name="connsiteY2676" fmla="*/ 25060 h 57150"/>
                <a:gd name="connsiteX2677" fmla="*/ 43396 w 171450"/>
                <a:gd name="connsiteY2677" fmla="*/ 24765 h 57150"/>
                <a:gd name="connsiteX2678" fmla="*/ 43396 w 171450"/>
                <a:gd name="connsiteY2678" fmla="*/ 24765 h 57150"/>
                <a:gd name="connsiteX2679" fmla="*/ 103441 w 171450"/>
                <a:gd name="connsiteY2679" fmla="*/ 25689 h 57150"/>
                <a:gd name="connsiteX2680" fmla="*/ 103441 w 171450"/>
                <a:gd name="connsiteY2680" fmla="*/ 25375 h 57150"/>
                <a:gd name="connsiteX2681" fmla="*/ 102803 w 171450"/>
                <a:gd name="connsiteY2681" fmla="*/ 24451 h 57150"/>
                <a:gd name="connsiteX2682" fmla="*/ 103441 w 171450"/>
                <a:gd name="connsiteY2682" fmla="*/ 25689 h 57150"/>
                <a:gd name="connsiteX2683" fmla="*/ 103441 w 171450"/>
                <a:gd name="connsiteY2683" fmla="*/ 25689 h 57150"/>
                <a:gd name="connsiteX2684" fmla="*/ 31985 w 171450"/>
                <a:gd name="connsiteY2684" fmla="*/ 26927 h 57150"/>
                <a:gd name="connsiteX2685" fmla="*/ 32680 w 171450"/>
                <a:gd name="connsiteY2685" fmla="*/ 27594 h 57150"/>
                <a:gd name="connsiteX2686" fmla="*/ 32909 w 171450"/>
                <a:gd name="connsiteY2686" fmla="*/ 27289 h 57150"/>
                <a:gd name="connsiteX2687" fmla="*/ 32633 w 171450"/>
                <a:gd name="connsiteY2687" fmla="*/ 26927 h 57150"/>
                <a:gd name="connsiteX2688" fmla="*/ 30670 w 171450"/>
                <a:gd name="connsiteY2688" fmla="*/ 24451 h 57150"/>
                <a:gd name="connsiteX2689" fmla="*/ 30670 w 171450"/>
                <a:gd name="connsiteY2689" fmla="*/ 24136 h 57150"/>
                <a:gd name="connsiteX2690" fmla="*/ 31004 w 171450"/>
                <a:gd name="connsiteY2690" fmla="*/ 23813 h 57150"/>
                <a:gd name="connsiteX2691" fmla="*/ 31642 w 171450"/>
                <a:gd name="connsiteY2691" fmla="*/ 24136 h 57150"/>
                <a:gd name="connsiteX2692" fmla="*/ 30394 w 171450"/>
                <a:gd name="connsiteY2692" fmla="*/ 23403 h 57150"/>
                <a:gd name="connsiteX2693" fmla="*/ 30156 w 171450"/>
                <a:gd name="connsiteY2693" fmla="*/ 24184 h 57150"/>
                <a:gd name="connsiteX2694" fmla="*/ 29061 w 171450"/>
                <a:gd name="connsiteY2694" fmla="*/ 22279 h 57150"/>
                <a:gd name="connsiteX2695" fmla="*/ 28384 w 171450"/>
                <a:gd name="connsiteY2695" fmla="*/ 22279 h 57150"/>
                <a:gd name="connsiteX2696" fmla="*/ 31985 w 171450"/>
                <a:gd name="connsiteY2696" fmla="*/ 26927 h 57150"/>
                <a:gd name="connsiteX2697" fmla="*/ 31985 w 171450"/>
                <a:gd name="connsiteY2697" fmla="*/ 26927 h 57150"/>
                <a:gd name="connsiteX2698" fmla="*/ 46987 w 171450"/>
                <a:gd name="connsiteY2698" fmla="*/ 25994 h 57150"/>
                <a:gd name="connsiteX2699" fmla="*/ 46006 w 171450"/>
                <a:gd name="connsiteY2699" fmla="*/ 24451 h 57150"/>
                <a:gd name="connsiteX2700" fmla="*/ 46987 w 171450"/>
                <a:gd name="connsiteY2700" fmla="*/ 25994 h 57150"/>
                <a:gd name="connsiteX2701" fmla="*/ 46987 w 171450"/>
                <a:gd name="connsiteY2701" fmla="*/ 25994 h 57150"/>
                <a:gd name="connsiteX2702" fmla="*/ 103765 w 171450"/>
                <a:gd name="connsiteY2702" fmla="*/ 25375 h 57150"/>
                <a:gd name="connsiteX2703" fmla="*/ 104404 w 171450"/>
                <a:gd name="connsiteY2703" fmla="*/ 25689 h 57150"/>
                <a:gd name="connsiteX2704" fmla="*/ 104746 w 171450"/>
                <a:gd name="connsiteY2704" fmla="*/ 25994 h 57150"/>
                <a:gd name="connsiteX2705" fmla="*/ 105061 w 171450"/>
                <a:gd name="connsiteY2705" fmla="*/ 26318 h 57150"/>
                <a:gd name="connsiteX2706" fmla="*/ 104746 w 171450"/>
                <a:gd name="connsiteY2706" fmla="*/ 25994 h 57150"/>
                <a:gd name="connsiteX2707" fmla="*/ 104404 w 171450"/>
                <a:gd name="connsiteY2707" fmla="*/ 25689 h 57150"/>
                <a:gd name="connsiteX2708" fmla="*/ 104089 w 171450"/>
                <a:gd name="connsiteY2708" fmla="*/ 24451 h 57150"/>
                <a:gd name="connsiteX2709" fmla="*/ 103765 w 171450"/>
                <a:gd name="connsiteY2709" fmla="*/ 25375 h 57150"/>
                <a:gd name="connsiteX2710" fmla="*/ 103765 w 171450"/>
                <a:gd name="connsiteY2710" fmla="*/ 25375 h 57150"/>
                <a:gd name="connsiteX2711" fmla="*/ 110947 w 171450"/>
                <a:gd name="connsiteY2711" fmla="*/ 25994 h 57150"/>
                <a:gd name="connsiteX2712" fmla="*/ 111271 w 171450"/>
                <a:gd name="connsiteY2712" fmla="*/ 25994 h 57150"/>
                <a:gd name="connsiteX2713" fmla="*/ 111271 w 171450"/>
                <a:gd name="connsiteY2713" fmla="*/ 25689 h 57150"/>
                <a:gd name="connsiteX2714" fmla="*/ 110623 w 171450"/>
                <a:gd name="connsiteY2714" fmla="*/ 25375 h 57150"/>
                <a:gd name="connsiteX2715" fmla="*/ 110623 w 171450"/>
                <a:gd name="connsiteY2715" fmla="*/ 24451 h 57150"/>
                <a:gd name="connsiteX2716" fmla="*/ 110947 w 171450"/>
                <a:gd name="connsiteY2716" fmla="*/ 25994 h 57150"/>
                <a:gd name="connsiteX2717" fmla="*/ 110947 w 171450"/>
                <a:gd name="connsiteY2717" fmla="*/ 25994 h 57150"/>
                <a:gd name="connsiteX2718" fmla="*/ 112262 w 171450"/>
                <a:gd name="connsiteY2718" fmla="*/ 25994 h 57150"/>
                <a:gd name="connsiteX2719" fmla="*/ 111271 w 171450"/>
                <a:gd name="connsiteY2719" fmla="*/ 25994 h 57150"/>
                <a:gd name="connsiteX2720" fmla="*/ 111271 w 171450"/>
                <a:gd name="connsiteY2720" fmla="*/ 25689 h 57150"/>
                <a:gd name="connsiteX2721" fmla="*/ 112262 w 171450"/>
                <a:gd name="connsiteY2721" fmla="*/ 25994 h 57150"/>
                <a:gd name="connsiteX2722" fmla="*/ 112262 w 171450"/>
                <a:gd name="connsiteY2722" fmla="*/ 26927 h 57150"/>
                <a:gd name="connsiteX2723" fmla="*/ 112262 w 171450"/>
                <a:gd name="connsiteY2723" fmla="*/ 27232 h 57150"/>
                <a:gd name="connsiteX2724" fmla="*/ 111928 w 171450"/>
                <a:gd name="connsiteY2724" fmla="*/ 26927 h 57150"/>
                <a:gd name="connsiteX2725" fmla="*/ 112262 w 171450"/>
                <a:gd name="connsiteY2725" fmla="*/ 26927 h 57150"/>
                <a:gd name="connsiteX2726" fmla="*/ 112262 w 171450"/>
                <a:gd name="connsiteY2726" fmla="*/ 25994 h 57150"/>
                <a:gd name="connsiteX2727" fmla="*/ 112262 w 171450"/>
                <a:gd name="connsiteY2727" fmla="*/ 25994 h 57150"/>
                <a:gd name="connsiteX2728" fmla="*/ 79943 w 171450"/>
                <a:gd name="connsiteY2728" fmla="*/ 26613 h 57150"/>
                <a:gd name="connsiteX2729" fmla="*/ 82553 w 171450"/>
                <a:gd name="connsiteY2729" fmla="*/ 24451 h 57150"/>
                <a:gd name="connsiteX2730" fmla="*/ 82553 w 171450"/>
                <a:gd name="connsiteY2730" fmla="*/ 23832 h 57150"/>
                <a:gd name="connsiteX2731" fmla="*/ 79943 w 171450"/>
                <a:gd name="connsiteY2731" fmla="*/ 26613 h 57150"/>
                <a:gd name="connsiteX2732" fmla="*/ 79943 w 171450"/>
                <a:gd name="connsiteY2732" fmla="*/ 26613 h 57150"/>
                <a:gd name="connsiteX2733" fmla="*/ 111271 w 171450"/>
                <a:gd name="connsiteY2733" fmla="*/ 26613 h 57150"/>
                <a:gd name="connsiteX2734" fmla="*/ 110947 w 171450"/>
                <a:gd name="connsiteY2734" fmla="*/ 25994 h 57150"/>
                <a:gd name="connsiteX2735" fmla="*/ 111271 w 171450"/>
                <a:gd name="connsiteY2735" fmla="*/ 25994 h 57150"/>
                <a:gd name="connsiteX2736" fmla="*/ 111271 w 171450"/>
                <a:gd name="connsiteY2736" fmla="*/ 26613 h 57150"/>
                <a:gd name="connsiteX2737" fmla="*/ 111271 w 171450"/>
                <a:gd name="connsiteY2737" fmla="*/ 26613 h 57150"/>
                <a:gd name="connsiteX2738" fmla="*/ 111271 w 171450"/>
                <a:gd name="connsiteY2738" fmla="*/ 25994 h 57150"/>
                <a:gd name="connsiteX2739" fmla="*/ 112262 w 171450"/>
                <a:gd name="connsiteY2739" fmla="*/ 25994 h 57150"/>
                <a:gd name="connsiteX2740" fmla="*/ 112262 w 171450"/>
                <a:gd name="connsiteY2740" fmla="*/ 26927 h 57150"/>
                <a:gd name="connsiteX2741" fmla="*/ 111928 w 171450"/>
                <a:gd name="connsiteY2741" fmla="*/ 26927 h 57150"/>
                <a:gd name="connsiteX2742" fmla="*/ 111271 w 171450"/>
                <a:gd name="connsiteY2742" fmla="*/ 26613 h 57150"/>
                <a:gd name="connsiteX2743" fmla="*/ 111271 w 171450"/>
                <a:gd name="connsiteY2743" fmla="*/ 26613 h 57150"/>
                <a:gd name="connsiteX2744" fmla="*/ 115186 w 171450"/>
                <a:gd name="connsiteY2744" fmla="*/ 26613 h 57150"/>
                <a:gd name="connsiteX2745" fmla="*/ 114862 w 171450"/>
                <a:gd name="connsiteY2745" fmla="*/ 26318 h 57150"/>
                <a:gd name="connsiteX2746" fmla="*/ 115186 w 171450"/>
                <a:gd name="connsiteY2746" fmla="*/ 26613 h 57150"/>
                <a:gd name="connsiteX2747" fmla="*/ 115186 w 171450"/>
                <a:gd name="connsiteY2747" fmla="*/ 26613 h 57150"/>
                <a:gd name="connsiteX2748" fmla="*/ 31985 w 171450"/>
                <a:gd name="connsiteY2748" fmla="*/ 26927 h 57150"/>
                <a:gd name="connsiteX2749" fmla="*/ 32680 w 171450"/>
                <a:gd name="connsiteY2749" fmla="*/ 27594 h 57150"/>
                <a:gd name="connsiteX2750" fmla="*/ 32909 w 171450"/>
                <a:gd name="connsiteY2750" fmla="*/ 27289 h 57150"/>
                <a:gd name="connsiteX2751" fmla="*/ 32633 w 171450"/>
                <a:gd name="connsiteY2751" fmla="*/ 26927 h 57150"/>
                <a:gd name="connsiteX2752" fmla="*/ 33404 w 171450"/>
                <a:gd name="connsiteY2752" fmla="*/ 27784 h 57150"/>
                <a:gd name="connsiteX2753" fmla="*/ 31985 w 171450"/>
                <a:gd name="connsiteY2753" fmla="*/ 26927 h 57150"/>
                <a:gd name="connsiteX2754" fmla="*/ 31985 w 171450"/>
                <a:gd name="connsiteY2754" fmla="*/ 26927 h 57150"/>
                <a:gd name="connsiteX2755" fmla="*/ 143580 w 171450"/>
                <a:gd name="connsiteY2755" fmla="*/ 27842 h 57150"/>
                <a:gd name="connsiteX2756" fmla="*/ 146199 w 171450"/>
                <a:gd name="connsiteY2756" fmla="*/ 25060 h 57150"/>
                <a:gd name="connsiteX2757" fmla="*/ 146199 w 171450"/>
                <a:gd name="connsiteY2757" fmla="*/ 24451 h 57150"/>
                <a:gd name="connsiteX2758" fmla="*/ 145866 w 171450"/>
                <a:gd name="connsiteY2758" fmla="*/ 23527 h 57150"/>
                <a:gd name="connsiteX2759" fmla="*/ 145161 w 171450"/>
                <a:gd name="connsiteY2759" fmla="*/ 23670 h 57150"/>
                <a:gd name="connsiteX2760" fmla="*/ 145894 w 171450"/>
                <a:gd name="connsiteY2760" fmla="*/ 23851 h 57150"/>
                <a:gd name="connsiteX2761" fmla="*/ 145504 w 171450"/>
                <a:gd name="connsiteY2761" fmla="*/ 24460 h 57150"/>
                <a:gd name="connsiteX2762" fmla="*/ 145913 w 171450"/>
                <a:gd name="connsiteY2762" fmla="*/ 25098 h 57150"/>
                <a:gd name="connsiteX2763" fmla="*/ 143580 w 171450"/>
                <a:gd name="connsiteY2763" fmla="*/ 27842 h 57150"/>
                <a:gd name="connsiteX2764" fmla="*/ 143580 w 171450"/>
                <a:gd name="connsiteY2764" fmla="*/ 27842 h 57150"/>
                <a:gd name="connsiteX2765" fmla="*/ 145542 w 171450"/>
                <a:gd name="connsiteY2765" fmla="*/ 27842 h 57150"/>
                <a:gd name="connsiteX2766" fmla="*/ 146047 w 171450"/>
                <a:gd name="connsiteY2766" fmla="*/ 26851 h 57150"/>
                <a:gd name="connsiteX2767" fmla="*/ 146199 w 171450"/>
                <a:gd name="connsiteY2767" fmla="*/ 27546 h 57150"/>
                <a:gd name="connsiteX2768" fmla="*/ 145542 w 171450"/>
                <a:gd name="connsiteY2768" fmla="*/ 27842 h 57150"/>
                <a:gd name="connsiteX2769" fmla="*/ 145542 w 171450"/>
                <a:gd name="connsiteY2769" fmla="*/ 27842 h 57150"/>
                <a:gd name="connsiteX2770" fmla="*/ 39157 w 171450"/>
                <a:gd name="connsiteY2770" fmla="*/ 28165 h 57150"/>
                <a:gd name="connsiteX2771" fmla="*/ 39157 w 171450"/>
                <a:gd name="connsiteY2771" fmla="*/ 26927 h 57150"/>
                <a:gd name="connsiteX2772" fmla="*/ 39157 w 171450"/>
                <a:gd name="connsiteY2772" fmla="*/ 28165 h 57150"/>
                <a:gd name="connsiteX2773" fmla="*/ 39157 w 171450"/>
                <a:gd name="connsiteY2773" fmla="*/ 28165 h 57150"/>
                <a:gd name="connsiteX2774" fmla="*/ 130845 w 171450"/>
                <a:gd name="connsiteY2774" fmla="*/ 28165 h 57150"/>
                <a:gd name="connsiteX2775" fmla="*/ 131426 w 171450"/>
                <a:gd name="connsiteY2775" fmla="*/ 27908 h 57150"/>
                <a:gd name="connsiteX2776" fmla="*/ 132807 w 171450"/>
                <a:gd name="connsiteY2776" fmla="*/ 29394 h 57150"/>
                <a:gd name="connsiteX2777" fmla="*/ 131845 w 171450"/>
                <a:gd name="connsiteY2777" fmla="*/ 27242 h 57150"/>
                <a:gd name="connsiteX2778" fmla="*/ 130845 w 171450"/>
                <a:gd name="connsiteY2778" fmla="*/ 27537 h 57150"/>
                <a:gd name="connsiteX2779" fmla="*/ 130845 w 171450"/>
                <a:gd name="connsiteY2779" fmla="*/ 28165 h 57150"/>
                <a:gd name="connsiteX2780" fmla="*/ 130845 w 171450"/>
                <a:gd name="connsiteY2780" fmla="*/ 28165 h 57150"/>
                <a:gd name="connsiteX2781" fmla="*/ 48301 w 171450"/>
                <a:gd name="connsiteY2781" fmla="*/ 28470 h 57150"/>
                <a:gd name="connsiteX2782" fmla="*/ 48301 w 171450"/>
                <a:gd name="connsiteY2782" fmla="*/ 28165 h 57150"/>
                <a:gd name="connsiteX2783" fmla="*/ 47311 w 171450"/>
                <a:gd name="connsiteY2783" fmla="*/ 27537 h 57150"/>
                <a:gd name="connsiteX2784" fmla="*/ 46663 w 171450"/>
                <a:gd name="connsiteY2784" fmla="*/ 27537 h 57150"/>
                <a:gd name="connsiteX2785" fmla="*/ 45682 w 171450"/>
                <a:gd name="connsiteY2785" fmla="*/ 28165 h 57150"/>
                <a:gd name="connsiteX2786" fmla="*/ 46663 w 171450"/>
                <a:gd name="connsiteY2786" fmla="*/ 28165 h 57150"/>
                <a:gd name="connsiteX2787" fmla="*/ 48301 w 171450"/>
                <a:gd name="connsiteY2787" fmla="*/ 28470 h 57150"/>
                <a:gd name="connsiteX2788" fmla="*/ 48301 w 171450"/>
                <a:gd name="connsiteY2788" fmla="*/ 28470 h 57150"/>
                <a:gd name="connsiteX2789" fmla="*/ 115186 w 171450"/>
                <a:gd name="connsiteY2789" fmla="*/ 29089 h 57150"/>
                <a:gd name="connsiteX2790" fmla="*/ 116176 w 171450"/>
                <a:gd name="connsiteY2790" fmla="*/ 28165 h 57150"/>
                <a:gd name="connsiteX2791" fmla="*/ 115519 w 171450"/>
                <a:gd name="connsiteY2791" fmla="*/ 27222 h 57150"/>
                <a:gd name="connsiteX2792" fmla="*/ 114862 w 171450"/>
                <a:gd name="connsiteY2792" fmla="*/ 27222 h 57150"/>
                <a:gd name="connsiteX2793" fmla="*/ 115853 w 171450"/>
                <a:gd name="connsiteY2793" fmla="*/ 28165 h 57150"/>
                <a:gd name="connsiteX2794" fmla="*/ 115186 w 171450"/>
                <a:gd name="connsiteY2794" fmla="*/ 29089 h 57150"/>
                <a:gd name="connsiteX2795" fmla="*/ 115186 w 171450"/>
                <a:gd name="connsiteY2795" fmla="*/ 29089 h 57150"/>
                <a:gd name="connsiteX2796" fmla="*/ 145542 w 171450"/>
                <a:gd name="connsiteY2796" fmla="*/ 27842 h 57150"/>
                <a:gd name="connsiteX2797" fmla="*/ 146199 w 171450"/>
                <a:gd name="connsiteY2797" fmla="*/ 27546 h 57150"/>
                <a:gd name="connsiteX2798" fmla="*/ 146199 w 171450"/>
                <a:gd name="connsiteY2798" fmla="*/ 28175 h 57150"/>
                <a:gd name="connsiteX2799" fmla="*/ 145542 w 171450"/>
                <a:gd name="connsiteY2799" fmla="*/ 27842 h 57150"/>
                <a:gd name="connsiteX2800" fmla="*/ 145542 w 171450"/>
                <a:gd name="connsiteY2800" fmla="*/ 27842 h 57150"/>
                <a:gd name="connsiteX2801" fmla="*/ 124644 w 171450"/>
                <a:gd name="connsiteY2801" fmla="*/ 19183 h 57150"/>
                <a:gd name="connsiteX2802" fmla="*/ 123996 w 171450"/>
                <a:gd name="connsiteY2802" fmla="*/ 18574 h 57150"/>
                <a:gd name="connsiteX2803" fmla="*/ 125301 w 171450"/>
                <a:gd name="connsiteY2803" fmla="*/ 18574 h 57150"/>
                <a:gd name="connsiteX2804" fmla="*/ 124644 w 171450"/>
                <a:gd name="connsiteY2804" fmla="*/ 19183 h 57150"/>
                <a:gd name="connsiteX2805" fmla="*/ 124644 w 171450"/>
                <a:gd name="connsiteY2805" fmla="*/ 19183 h 57150"/>
                <a:gd name="connsiteX2806" fmla="*/ 109966 w 171450"/>
                <a:gd name="connsiteY2806" fmla="*/ 18269 h 57150"/>
                <a:gd name="connsiteX2807" fmla="*/ 109966 w 171450"/>
                <a:gd name="connsiteY2807" fmla="*/ 17335 h 57150"/>
                <a:gd name="connsiteX2808" fmla="*/ 112919 w 171450"/>
                <a:gd name="connsiteY2808" fmla="*/ 16716 h 57150"/>
                <a:gd name="connsiteX2809" fmla="*/ 113281 w 171450"/>
                <a:gd name="connsiteY2809" fmla="*/ 16974 h 57150"/>
                <a:gd name="connsiteX2810" fmla="*/ 112328 w 171450"/>
                <a:gd name="connsiteY2810" fmla="*/ 17755 h 57150"/>
                <a:gd name="connsiteX2811" fmla="*/ 112919 w 171450"/>
                <a:gd name="connsiteY2811" fmla="*/ 18879 h 57150"/>
                <a:gd name="connsiteX2812" fmla="*/ 113233 w 171450"/>
                <a:gd name="connsiteY2812" fmla="*/ 18879 h 57150"/>
                <a:gd name="connsiteX2813" fmla="*/ 113567 w 171450"/>
                <a:gd name="connsiteY2813" fmla="*/ 18879 h 57150"/>
                <a:gd name="connsiteX2814" fmla="*/ 113881 w 171450"/>
                <a:gd name="connsiteY2814" fmla="*/ 19193 h 57150"/>
                <a:gd name="connsiteX2815" fmla="*/ 114862 w 171450"/>
                <a:gd name="connsiteY2815" fmla="*/ 19193 h 57150"/>
                <a:gd name="connsiteX2816" fmla="*/ 114862 w 171450"/>
                <a:gd name="connsiteY2816" fmla="*/ 18583 h 57150"/>
                <a:gd name="connsiteX2817" fmla="*/ 115519 w 171450"/>
                <a:gd name="connsiteY2817" fmla="*/ 18583 h 57150"/>
                <a:gd name="connsiteX2818" fmla="*/ 115129 w 171450"/>
                <a:gd name="connsiteY2818" fmla="*/ 17678 h 57150"/>
                <a:gd name="connsiteX2819" fmla="*/ 114243 w 171450"/>
                <a:gd name="connsiteY2819" fmla="*/ 18021 h 57150"/>
                <a:gd name="connsiteX2820" fmla="*/ 115853 w 171450"/>
                <a:gd name="connsiteY2820" fmla="*/ 17040 h 57150"/>
                <a:gd name="connsiteX2821" fmla="*/ 117129 w 171450"/>
                <a:gd name="connsiteY2821" fmla="*/ 16697 h 57150"/>
                <a:gd name="connsiteX2822" fmla="*/ 117148 w 171450"/>
                <a:gd name="connsiteY2822" fmla="*/ 17964 h 57150"/>
                <a:gd name="connsiteX2823" fmla="*/ 113557 w 171450"/>
                <a:gd name="connsiteY2823" fmla="*/ 19812 h 57150"/>
                <a:gd name="connsiteX2824" fmla="*/ 113557 w 171450"/>
                <a:gd name="connsiteY2824" fmla="*/ 20136 h 57150"/>
                <a:gd name="connsiteX2825" fmla="*/ 113557 w 171450"/>
                <a:gd name="connsiteY2825" fmla="*/ 21679 h 57150"/>
                <a:gd name="connsiteX2826" fmla="*/ 112262 w 171450"/>
                <a:gd name="connsiteY2826" fmla="*/ 21679 h 57150"/>
                <a:gd name="connsiteX2827" fmla="*/ 111271 w 171450"/>
                <a:gd name="connsiteY2827" fmla="*/ 21365 h 57150"/>
                <a:gd name="connsiteX2828" fmla="*/ 110500 w 171450"/>
                <a:gd name="connsiteY2828" fmla="*/ 20507 h 57150"/>
                <a:gd name="connsiteX2829" fmla="*/ 109642 w 171450"/>
                <a:gd name="connsiteY2829" fmla="*/ 20745 h 57150"/>
                <a:gd name="connsiteX2830" fmla="*/ 109642 w 171450"/>
                <a:gd name="connsiteY2830" fmla="*/ 21365 h 57150"/>
                <a:gd name="connsiteX2831" fmla="*/ 108985 w 171450"/>
                <a:gd name="connsiteY2831" fmla="*/ 21365 h 57150"/>
                <a:gd name="connsiteX2832" fmla="*/ 108985 w 171450"/>
                <a:gd name="connsiteY2832" fmla="*/ 20745 h 57150"/>
                <a:gd name="connsiteX2833" fmla="*/ 107918 w 171450"/>
                <a:gd name="connsiteY2833" fmla="*/ 19583 h 57150"/>
                <a:gd name="connsiteX2834" fmla="*/ 107032 w 171450"/>
                <a:gd name="connsiteY2834" fmla="*/ 19498 h 57150"/>
                <a:gd name="connsiteX2835" fmla="*/ 102470 w 171450"/>
                <a:gd name="connsiteY2835" fmla="*/ 19498 h 57150"/>
                <a:gd name="connsiteX2836" fmla="*/ 100498 w 171450"/>
                <a:gd name="connsiteY2836" fmla="*/ 19802 h 57150"/>
                <a:gd name="connsiteX2837" fmla="*/ 100184 w 171450"/>
                <a:gd name="connsiteY2837" fmla="*/ 20431 h 57150"/>
                <a:gd name="connsiteX2838" fmla="*/ 100498 w 171450"/>
                <a:gd name="connsiteY2838" fmla="*/ 21050 h 57150"/>
                <a:gd name="connsiteX2839" fmla="*/ 100822 w 171450"/>
                <a:gd name="connsiteY2839" fmla="*/ 21355 h 57150"/>
                <a:gd name="connsiteX2840" fmla="*/ 101813 w 171450"/>
                <a:gd name="connsiteY2840" fmla="*/ 21669 h 57150"/>
                <a:gd name="connsiteX2841" fmla="*/ 102137 w 171450"/>
                <a:gd name="connsiteY2841" fmla="*/ 21355 h 57150"/>
                <a:gd name="connsiteX2842" fmla="*/ 102470 w 171450"/>
                <a:gd name="connsiteY2842" fmla="*/ 21355 h 57150"/>
                <a:gd name="connsiteX2843" fmla="*/ 103441 w 171450"/>
                <a:gd name="connsiteY2843" fmla="*/ 21669 h 57150"/>
                <a:gd name="connsiteX2844" fmla="*/ 103775 w 171450"/>
                <a:gd name="connsiteY2844" fmla="*/ 21669 h 57150"/>
                <a:gd name="connsiteX2845" fmla="*/ 104737 w 171450"/>
                <a:gd name="connsiteY2845" fmla="*/ 21317 h 57150"/>
                <a:gd name="connsiteX2846" fmla="*/ 104413 w 171450"/>
                <a:gd name="connsiteY2846" fmla="*/ 23527 h 57150"/>
                <a:gd name="connsiteX2847" fmla="*/ 104099 w 171450"/>
                <a:gd name="connsiteY2847" fmla="*/ 24136 h 57150"/>
                <a:gd name="connsiteX2848" fmla="*/ 104099 w 171450"/>
                <a:gd name="connsiteY2848" fmla="*/ 24451 h 57150"/>
                <a:gd name="connsiteX2849" fmla="*/ 104413 w 171450"/>
                <a:gd name="connsiteY2849" fmla="*/ 25689 h 57150"/>
                <a:gd name="connsiteX2850" fmla="*/ 104756 w 171450"/>
                <a:gd name="connsiteY2850" fmla="*/ 25994 h 57150"/>
                <a:gd name="connsiteX2851" fmla="*/ 105070 w 171450"/>
                <a:gd name="connsiteY2851" fmla="*/ 26318 h 57150"/>
                <a:gd name="connsiteX2852" fmla="*/ 106204 w 171450"/>
                <a:gd name="connsiteY2852" fmla="*/ 28642 h 57150"/>
                <a:gd name="connsiteX2853" fmla="*/ 108023 w 171450"/>
                <a:gd name="connsiteY2853" fmla="*/ 30632 h 57150"/>
                <a:gd name="connsiteX2854" fmla="*/ 108023 w 171450"/>
                <a:gd name="connsiteY2854" fmla="*/ 31871 h 57150"/>
                <a:gd name="connsiteX2855" fmla="*/ 108356 w 171450"/>
                <a:gd name="connsiteY2855" fmla="*/ 32490 h 57150"/>
                <a:gd name="connsiteX2856" fmla="*/ 109004 w 171450"/>
                <a:gd name="connsiteY2856" fmla="*/ 32490 h 57150"/>
                <a:gd name="connsiteX2857" fmla="*/ 109337 w 171450"/>
                <a:gd name="connsiteY2857" fmla="*/ 32175 h 57150"/>
                <a:gd name="connsiteX2858" fmla="*/ 111623 w 171450"/>
                <a:gd name="connsiteY2858" fmla="*/ 31566 h 57150"/>
                <a:gd name="connsiteX2859" fmla="*/ 112938 w 171450"/>
                <a:gd name="connsiteY2859" fmla="*/ 30632 h 57150"/>
                <a:gd name="connsiteX2860" fmla="*/ 114557 w 171450"/>
                <a:gd name="connsiteY2860" fmla="*/ 30023 h 57150"/>
                <a:gd name="connsiteX2861" fmla="*/ 114824 w 171450"/>
                <a:gd name="connsiteY2861" fmla="*/ 29661 h 57150"/>
                <a:gd name="connsiteX2862" fmla="*/ 115205 w 171450"/>
                <a:gd name="connsiteY2862" fmla="*/ 29394 h 57150"/>
                <a:gd name="connsiteX2863" fmla="*/ 115205 w 171450"/>
                <a:gd name="connsiteY2863" fmla="*/ 29089 h 57150"/>
                <a:gd name="connsiteX2864" fmla="*/ 115872 w 171450"/>
                <a:gd name="connsiteY2864" fmla="*/ 28165 h 57150"/>
                <a:gd name="connsiteX2865" fmla="*/ 114881 w 171450"/>
                <a:gd name="connsiteY2865" fmla="*/ 27222 h 57150"/>
                <a:gd name="connsiteX2866" fmla="*/ 114481 w 171450"/>
                <a:gd name="connsiteY2866" fmla="*/ 26489 h 57150"/>
                <a:gd name="connsiteX2867" fmla="*/ 113252 w 171450"/>
                <a:gd name="connsiteY2867" fmla="*/ 27222 h 57150"/>
                <a:gd name="connsiteX2868" fmla="*/ 112281 w 171450"/>
                <a:gd name="connsiteY2868" fmla="*/ 27222 h 57150"/>
                <a:gd name="connsiteX2869" fmla="*/ 111947 w 171450"/>
                <a:gd name="connsiteY2869" fmla="*/ 26918 h 57150"/>
                <a:gd name="connsiteX2870" fmla="*/ 111290 w 171450"/>
                <a:gd name="connsiteY2870" fmla="*/ 26603 h 57150"/>
                <a:gd name="connsiteX2871" fmla="*/ 110966 w 171450"/>
                <a:gd name="connsiteY2871" fmla="*/ 25984 h 57150"/>
                <a:gd name="connsiteX2872" fmla="*/ 110642 w 171450"/>
                <a:gd name="connsiteY2872" fmla="*/ 24441 h 57150"/>
                <a:gd name="connsiteX2873" fmla="*/ 111500 w 171450"/>
                <a:gd name="connsiteY2873" fmla="*/ 24555 h 57150"/>
                <a:gd name="connsiteX2874" fmla="*/ 113262 w 171450"/>
                <a:gd name="connsiteY2874" fmla="*/ 25946 h 57150"/>
                <a:gd name="connsiteX2875" fmla="*/ 114871 w 171450"/>
                <a:gd name="connsiteY2875" fmla="*/ 26308 h 57150"/>
                <a:gd name="connsiteX2876" fmla="*/ 115195 w 171450"/>
                <a:gd name="connsiteY2876" fmla="*/ 26603 h 57150"/>
                <a:gd name="connsiteX2877" fmla="*/ 119767 w 171450"/>
                <a:gd name="connsiteY2877" fmla="*/ 26603 h 57150"/>
                <a:gd name="connsiteX2878" fmla="*/ 119767 w 171450"/>
                <a:gd name="connsiteY2878" fmla="*/ 27222 h 57150"/>
                <a:gd name="connsiteX2879" fmla="*/ 120386 w 171450"/>
                <a:gd name="connsiteY2879" fmla="*/ 27251 h 57150"/>
                <a:gd name="connsiteX2880" fmla="*/ 121720 w 171450"/>
                <a:gd name="connsiteY2880" fmla="*/ 28775 h 57150"/>
                <a:gd name="connsiteX2881" fmla="*/ 122053 w 171450"/>
                <a:gd name="connsiteY2881" fmla="*/ 28461 h 57150"/>
                <a:gd name="connsiteX2882" fmla="*/ 122711 w 171450"/>
                <a:gd name="connsiteY2882" fmla="*/ 28156 h 57150"/>
                <a:gd name="connsiteX2883" fmla="*/ 122711 w 171450"/>
                <a:gd name="connsiteY2883" fmla="*/ 30318 h 57150"/>
                <a:gd name="connsiteX2884" fmla="*/ 123358 w 171450"/>
                <a:gd name="connsiteY2884" fmla="*/ 32166 h 57150"/>
                <a:gd name="connsiteX2885" fmla="*/ 124006 w 171450"/>
                <a:gd name="connsiteY2885" fmla="*/ 33090 h 57150"/>
                <a:gd name="connsiteX2886" fmla="*/ 124482 w 171450"/>
                <a:gd name="connsiteY2886" fmla="*/ 34795 h 57150"/>
                <a:gd name="connsiteX2887" fmla="*/ 125968 w 171450"/>
                <a:gd name="connsiteY2887" fmla="*/ 33404 h 57150"/>
                <a:gd name="connsiteX2888" fmla="*/ 126035 w 171450"/>
                <a:gd name="connsiteY2888" fmla="*/ 31309 h 57150"/>
                <a:gd name="connsiteX2889" fmla="*/ 127930 w 171450"/>
                <a:gd name="connsiteY2889" fmla="*/ 30004 h 57150"/>
                <a:gd name="connsiteX2890" fmla="*/ 129883 w 171450"/>
                <a:gd name="connsiteY2890" fmla="*/ 28146 h 57150"/>
                <a:gd name="connsiteX2891" fmla="*/ 130845 w 171450"/>
                <a:gd name="connsiteY2891" fmla="*/ 28146 h 57150"/>
                <a:gd name="connsiteX2892" fmla="*/ 130845 w 171450"/>
                <a:gd name="connsiteY2892" fmla="*/ 27518 h 57150"/>
                <a:gd name="connsiteX2893" fmla="*/ 131845 w 171450"/>
                <a:gd name="connsiteY2893" fmla="*/ 27222 h 57150"/>
                <a:gd name="connsiteX2894" fmla="*/ 132807 w 171450"/>
                <a:gd name="connsiteY2894" fmla="*/ 29375 h 57150"/>
                <a:gd name="connsiteX2895" fmla="*/ 133788 w 171450"/>
                <a:gd name="connsiteY2895" fmla="*/ 30928 h 57150"/>
                <a:gd name="connsiteX2896" fmla="*/ 134255 w 171450"/>
                <a:gd name="connsiteY2896" fmla="*/ 30528 h 57150"/>
                <a:gd name="connsiteX2897" fmla="*/ 134769 w 171450"/>
                <a:gd name="connsiteY2897" fmla="*/ 31537 h 57150"/>
                <a:gd name="connsiteX2898" fmla="*/ 134769 w 171450"/>
                <a:gd name="connsiteY2898" fmla="*/ 31842 h 57150"/>
                <a:gd name="connsiteX2899" fmla="*/ 135103 w 171450"/>
                <a:gd name="connsiteY2899" fmla="*/ 32147 h 57150"/>
                <a:gd name="connsiteX2900" fmla="*/ 135103 w 171450"/>
                <a:gd name="connsiteY2900" fmla="*/ 32776 h 57150"/>
                <a:gd name="connsiteX2901" fmla="*/ 135807 w 171450"/>
                <a:gd name="connsiteY2901" fmla="*/ 31785 h 57150"/>
                <a:gd name="connsiteX2902" fmla="*/ 138027 w 171450"/>
                <a:gd name="connsiteY2902" fmla="*/ 33709 h 57150"/>
                <a:gd name="connsiteX2903" fmla="*/ 139665 w 171450"/>
                <a:gd name="connsiteY2903" fmla="*/ 33395 h 57150"/>
                <a:gd name="connsiteX2904" fmla="*/ 139989 w 171450"/>
                <a:gd name="connsiteY2904" fmla="*/ 32785 h 57150"/>
                <a:gd name="connsiteX2905" fmla="*/ 139989 w 171450"/>
                <a:gd name="connsiteY2905" fmla="*/ 32156 h 57150"/>
                <a:gd name="connsiteX2906" fmla="*/ 139989 w 171450"/>
                <a:gd name="connsiteY2906" fmla="*/ 31547 h 57150"/>
                <a:gd name="connsiteX2907" fmla="*/ 139989 w 171450"/>
                <a:gd name="connsiteY2907" fmla="*/ 31242 h 57150"/>
                <a:gd name="connsiteX2908" fmla="*/ 138351 w 171450"/>
                <a:gd name="connsiteY2908" fmla="*/ 29689 h 57150"/>
                <a:gd name="connsiteX2909" fmla="*/ 139675 w 171450"/>
                <a:gd name="connsiteY2909" fmla="*/ 28089 h 57150"/>
                <a:gd name="connsiteX2910" fmla="*/ 140637 w 171450"/>
                <a:gd name="connsiteY2910" fmla="*/ 28461 h 57150"/>
                <a:gd name="connsiteX2911" fmla="*/ 141284 w 171450"/>
                <a:gd name="connsiteY2911" fmla="*/ 28461 h 57150"/>
                <a:gd name="connsiteX2912" fmla="*/ 142275 w 171450"/>
                <a:gd name="connsiteY2912" fmla="*/ 27832 h 57150"/>
                <a:gd name="connsiteX2913" fmla="*/ 143570 w 171450"/>
                <a:gd name="connsiteY2913" fmla="*/ 27832 h 57150"/>
                <a:gd name="connsiteX2914" fmla="*/ 145904 w 171450"/>
                <a:gd name="connsiteY2914" fmla="*/ 25089 h 57150"/>
                <a:gd name="connsiteX2915" fmla="*/ 145494 w 171450"/>
                <a:gd name="connsiteY2915" fmla="*/ 24451 h 57150"/>
                <a:gd name="connsiteX2916" fmla="*/ 145885 w 171450"/>
                <a:gd name="connsiteY2916" fmla="*/ 23841 h 57150"/>
                <a:gd name="connsiteX2917" fmla="*/ 145151 w 171450"/>
                <a:gd name="connsiteY2917" fmla="*/ 23660 h 57150"/>
                <a:gd name="connsiteX2918" fmla="*/ 145856 w 171450"/>
                <a:gd name="connsiteY2918" fmla="*/ 23517 h 57150"/>
                <a:gd name="connsiteX2919" fmla="*/ 145142 w 171450"/>
                <a:gd name="connsiteY2919" fmla="*/ 22212 h 57150"/>
                <a:gd name="connsiteX2920" fmla="*/ 145856 w 171450"/>
                <a:gd name="connsiteY2920" fmla="*/ 21650 h 57150"/>
                <a:gd name="connsiteX2921" fmla="*/ 146190 w 171450"/>
                <a:gd name="connsiteY2921" fmla="*/ 21041 h 57150"/>
                <a:gd name="connsiteX2922" fmla="*/ 145532 w 171450"/>
                <a:gd name="connsiteY2922" fmla="*/ 21041 h 57150"/>
                <a:gd name="connsiteX2923" fmla="*/ 145256 w 171450"/>
                <a:gd name="connsiteY2923" fmla="*/ 21403 h 57150"/>
                <a:gd name="connsiteX2924" fmla="*/ 144151 w 171450"/>
                <a:gd name="connsiteY2924" fmla="*/ 20479 h 57150"/>
                <a:gd name="connsiteX2925" fmla="*/ 145532 w 171450"/>
                <a:gd name="connsiteY2925" fmla="*/ 19783 h 57150"/>
                <a:gd name="connsiteX2926" fmla="*/ 146190 w 171450"/>
                <a:gd name="connsiteY2926" fmla="*/ 19479 h 57150"/>
                <a:gd name="connsiteX2927" fmla="*/ 146818 w 171450"/>
                <a:gd name="connsiteY2927" fmla="*/ 20098 h 57150"/>
                <a:gd name="connsiteX2928" fmla="*/ 147152 w 171450"/>
                <a:gd name="connsiteY2928" fmla="*/ 20098 h 57150"/>
                <a:gd name="connsiteX2929" fmla="*/ 147428 w 171450"/>
                <a:gd name="connsiteY2929" fmla="*/ 19736 h 57150"/>
                <a:gd name="connsiteX2930" fmla="*/ 148790 w 171450"/>
                <a:gd name="connsiteY2930" fmla="*/ 21022 h 57150"/>
                <a:gd name="connsiteX2931" fmla="*/ 148790 w 171450"/>
                <a:gd name="connsiteY2931" fmla="*/ 21326 h 57150"/>
                <a:gd name="connsiteX2932" fmla="*/ 148790 w 171450"/>
                <a:gd name="connsiteY2932" fmla="*/ 22250 h 57150"/>
                <a:gd name="connsiteX2933" fmla="*/ 149133 w 171450"/>
                <a:gd name="connsiteY2933" fmla="*/ 22250 h 57150"/>
                <a:gd name="connsiteX2934" fmla="*/ 149762 w 171450"/>
                <a:gd name="connsiteY2934" fmla="*/ 21888 h 57150"/>
                <a:gd name="connsiteX2935" fmla="*/ 148790 w 171450"/>
                <a:gd name="connsiteY2935" fmla="*/ 20088 h 57150"/>
                <a:gd name="connsiteX2936" fmla="*/ 151066 w 171450"/>
                <a:gd name="connsiteY2936" fmla="*/ 18240 h 57150"/>
                <a:gd name="connsiteX2937" fmla="*/ 151390 w 171450"/>
                <a:gd name="connsiteY2937" fmla="*/ 18545 h 57150"/>
                <a:gd name="connsiteX2938" fmla="*/ 152448 w 171450"/>
                <a:gd name="connsiteY2938" fmla="*/ 18621 h 57150"/>
                <a:gd name="connsiteX2939" fmla="*/ 155305 w 171450"/>
                <a:gd name="connsiteY2939" fmla="*/ 15764 h 57150"/>
                <a:gd name="connsiteX2940" fmla="*/ 155305 w 171450"/>
                <a:gd name="connsiteY2940" fmla="*/ 14830 h 57150"/>
                <a:gd name="connsiteX2941" fmla="*/ 155658 w 171450"/>
                <a:gd name="connsiteY2941" fmla="*/ 14211 h 57150"/>
                <a:gd name="connsiteX2942" fmla="*/ 155658 w 171450"/>
                <a:gd name="connsiteY2942" fmla="*/ 13906 h 57150"/>
                <a:gd name="connsiteX2943" fmla="*/ 154667 w 171450"/>
                <a:gd name="connsiteY2943" fmla="*/ 13602 h 57150"/>
                <a:gd name="connsiteX2944" fmla="*/ 153029 w 171450"/>
                <a:gd name="connsiteY2944" fmla="*/ 13297 h 57150"/>
                <a:gd name="connsiteX2945" fmla="*/ 160534 w 171450"/>
                <a:gd name="connsiteY2945" fmla="*/ 10811 h 57150"/>
                <a:gd name="connsiteX2946" fmla="*/ 160868 w 171450"/>
                <a:gd name="connsiteY2946" fmla="*/ 11125 h 57150"/>
                <a:gd name="connsiteX2947" fmla="*/ 161839 w 171450"/>
                <a:gd name="connsiteY2947" fmla="*/ 11125 h 57150"/>
                <a:gd name="connsiteX2948" fmla="*/ 163801 w 171450"/>
                <a:gd name="connsiteY2948" fmla="*/ 9887 h 57150"/>
                <a:gd name="connsiteX2949" fmla="*/ 165449 w 171450"/>
                <a:gd name="connsiteY2949" fmla="*/ 10239 h 57150"/>
                <a:gd name="connsiteX2950" fmla="*/ 166097 w 171450"/>
                <a:gd name="connsiteY2950" fmla="*/ 9887 h 57150"/>
                <a:gd name="connsiteX2951" fmla="*/ 167392 w 171450"/>
                <a:gd name="connsiteY2951" fmla="*/ 9287 h 57150"/>
                <a:gd name="connsiteX2952" fmla="*/ 167392 w 171450"/>
                <a:gd name="connsiteY2952" fmla="*/ 9887 h 57150"/>
                <a:gd name="connsiteX2953" fmla="*/ 166754 w 171450"/>
                <a:gd name="connsiteY2953" fmla="*/ 9887 h 57150"/>
                <a:gd name="connsiteX2954" fmla="*/ 166754 w 171450"/>
                <a:gd name="connsiteY2954" fmla="*/ 10201 h 57150"/>
                <a:gd name="connsiteX2955" fmla="*/ 167402 w 171450"/>
                <a:gd name="connsiteY2955" fmla="*/ 10516 h 57150"/>
                <a:gd name="connsiteX2956" fmla="*/ 171964 w 171450"/>
                <a:gd name="connsiteY2956" fmla="*/ 9887 h 57150"/>
                <a:gd name="connsiteX2957" fmla="*/ 172631 w 171450"/>
                <a:gd name="connsiteY2957" fmla="*/ 9582 h 57150"/>
                <a:gd name="connsiteX2958" fmla="*/ 172936 w 171450"/>
                <a:gd name="connsiteY2958" fmla="*/ 9582 h 57150"/>
                <a:gd name="connsiteX2959" fmla="*/ 173593 w 171450"/>
                <a:gd name="connsiteY2959" fmla="*/ 9582 h 57150"/>
                <a:gd name="connsiteX2960" fmla="*/ 173917 w 171450"/>
                <a:gd name="connsiteY2960" fmla="*/ 9582 h 57150"/>
                <a:gd name="connsiteX2961" fmla="*/ 173917 w 171450"/>
                <a:gd name="connsiteY2961" fmla="*/ 9277 h 57150"/>
                <a:gd name="connsiteX2962" fmla="*/ 173593 w 171450"/>
                <a:gd name="connsiteY2962" fmla="*/ 8963 h 57150"/>
                <a:gd name="connsiteX2963" fmla="*/ 172555 w 171450"/>
                <a:gd name="connsiteY2963" fmla="*/ 8458 h 57150"/>
                <a:gd name="connsiteX2964" fmla="*/ 174250 w 171450"/>
                <a:gd name="connsiteY2964" fmla="*/ 8344 h 57150"/>
                <a:gd name="connsiteX2965" fmla="*/ 174250 w 171450"/>
                <a:gd name="connsiteY2965" fmla="*/ 6487 h 57150"/>
                <a:gd name="connsiteX2966" fmla="*/ 173603 w 171450"/>
                <a:gd name="connsiteY2966" fmla="*/ 6487 h 57150"/>
                <a:gd name="connsiteX2967" fmla="*/ 172945 w 171450"/>
                <a:gd name="connsiteY2967" fmla="*/ 6191 h 57150"/>
                <a:gd name="connsiteX2968" fmla="*/ 170002 w 171450"/>
                <a:gd name="connsiteY2968" fmla="*/ 6496 h 57150"/>
                <a:gd name="connsiteX2969" fmla="*/ 167726 w 171450"/>
                <a:gd name="connsiteY2969" fmla="*/ 6496 h 57150"/>
                <a:gd name="connsiteX2970" fmla="*/ 166754 w 171450"/>
                <a:gd name="connsiteY2970" fmla="*/ 6496 h 57150"/>
                <a:gd name="connsiteX2971" fmla="*/ 165440 w 171450"/>
                <a:gd name="connsiteY2971" fmla="*/ 6810 h 57150"/>
                <a:gd name="connsiteX2972" fmla="*/ 164468 w 171450"/>
                <a:gd name="connsiteY2972" fmla="*/ 5877 h 57150"/>
                <a:gd name="connsiteX2973" fmla="*/ 159906 w 171450"/>
                <a:gd name="connsiteY2973" fmla="*/ 5572 h 57150"/>
                <a:gd name="connsiteX2974" fmla="*/ 159277 w 171450"/>
                <a:gd name="connsiteY2974" fmla="*/ 5229 h 57150"/>
                <a:gd name="connsiteX2975" fmla="*/ 158601 w 171450"/>
                <a:gd name="connsiteY2975" fmla="*/ 5258 h 57150"/>
                <a:gd name="connsiteX2976" fmla="*/ 157610 w 171450"/>
                <a:gd name="connsiteY2976" fmla="*/ 5258 h 57150"/>
                <a:gd name="connsiteX2977" fmla="*/ 156982 w 171450"/>
                <a:gd name="connsiteY2977" fmla="*/ 4915 h 57150"/>
                <a:gd name="connsiteX2978" fmla="*/ 155667 w 171450"/>
                <a:gd name="connsiteY2978" fmla="*/ 4944 h 57150"/>
                <a:gd name="connsiteX2979" fmla="*/ 154676 w 171450"/>
                <a:gd name="connsiteY2979" fmla="*/ 5572 h 57150"/>
                <a:gd name="connsiteX2980" fmla="*/ 153686 w 171450"/>
                <a:gd name="connsiteY2980" fmla="*/ 5572 h 57150"/>
                <a:gd name="connsiteX2981" fmla="*/ 150419 w 171450"/>
                <a:gd name="connsiteY2981" fmla="*/ 5791 h 57150"/>
                <a:gd name="connsiteX2982" fmla="*/ 149057 w 171450"/>
                <a:gd name="connsiteY2982" fmla="*/ 4715 h 57150"/>
                <a:gd name="connsiteX2983" fmla="*/ 148657 w 171450"/>
                <a:gd name="connsiteY2983" fmla="*/ 5363 h 57150"/>
                <a:gd name="connsiteX2984" fmla="*/ 148466 w 171450"/>
                <a:gd name="connsiteY2984" fmla="*/ 4639 h 57150"/>
                <a:gd name="connsiteX2985" fmla="*/ 145856 w 171450"/>
                <a:gd name="connsiteY2985" fmla="*/ 4944 h 57150"/>
                <a:gd name="connsiteX2986" fmla="*/ 142284 w 171450"/>
                <a:gd name="connsiteY2986" fmla="*/ 4715 h 57150"/>
                <a:gd name="connsiteX2987" fmla="*/ 139008 w 171450"/>
                <a:gd name="connsiteY2987" fmla="*/ 4582 h 57150"/>
                <a:gd name="connsiteX2988" fmla="*/ 140960 w 171450"/>
                <a:gd name="connsiteY2988" fmla="*/ 4020 h 57150"/>
                <a:gd name="connsiteX2989" fmla="*/ 141618 w 171450"/>
                <a:gd name="connsiteY2989" fmla="*/ 3400 h 57150"/>
                <a:gd name="connsiteX2990" fmla="*/ 141284 w 171450"/>
                <a:gd name="connsiteY2990" fmla="*/ 3096 h 57150"/>
                <a:gd name="connsiteX2991" fmla="*/ 138998 w 171450"/>
                <a:gd name="connsiteY2991" fmla="*/ 3096 h 57150"/>
                <a:gd name="connsiteX2992" fmla="*/ 138017 w 171450"/>
                <a:gd name="connsiteY2992" fmla="*/ 2781 h 57150"/>
                <a:gd name="connsiteX2993" fmla="*/ 136712 w 171450"/>
                <a:gd name="connsiteY2993" fmla="*/ 2781 h 57150"/>
                <a:gd name="connsiteX2994" fmla="*/ 132798 w 171450"/>
                <a:gd name="connsiteY2994" fmla="*/ 3400 h 57150"/>
                <a:gd name="connsiteX2995" fmla="*/ 130188 w 171450"/>
                <a:gd name="connsiteY2995" fmla="*/ 3705 h 57150"/>
                <a:gd name="connsiteX2996" fmla="*/ 129864 w 171450"/>
                <a:gd name="connsiteY2996" fmla="*/ 3705 h 57150"/>
                <a:gd name="connsiteX2997" fmla="*/ 129473 w 171450"/>
                <a:gd name="connsiteY2997" fmla="*/ 4620 h 57150"/>
                <a:gd name="connsiteX2998" fmla="*/ 126597 w 171450"/>
                <a:gd name="connsiteY2998" fmla="*/ 4629 h 57150"/>
                <a:gd name="connsiteX2999" fmla="*/ 127911 w 171450"/>
                <a:gd name="connsiteY2999" fmla="*/ 6182 h 57150"/>
                <a:gd name="connsiteX3000" fmla="*/ 126597 w 171450"/>
                <a:gd name="connsiteY3000" fmla="*/ 5258 h 57150"/>
                <a:gd name="connsiteX3001" fmla="*/ 125940 w 171450"/>
                <a:gd name="connsiteY3001" fmla="*/ 5258 h 57150"/>
                <a:gd name="connsiteX3002" fmla="*/ 124958 w 171450"/>
                <a:gd name="connsiteY3002" fmla="*/ 5258 h 57150"/>
                <a:gd name="connsiteX3003" fmla="*/ 125158 w 171450"/>
                <a:gd name="connsiteY3003" fmla="*/ 5820 h 57150"/>
                <a:gd name="connsiteX3004" fmla="*/ 123311 w 171450"/>
                <a:gd name="connsiteY3004" fmla="*/ 5315 h 57150"/>
                <a:gd name="connsiteX3005" fmla="*/ 123015 w 171450"/>
                <a:gd name="connsiteY3005" fmla="*/ 5572 h 57150"/>
                <a:gd name="connsiteX3006" fmla="*/ 123339 w 171450"/>
                <a:gd name="connsiteY3006" fmla="*/ 6496 h 57150"/>
                <a:gd name="connsiteX3007" fmla="*/ 123711 w 171450"/>
                <a:gd name="connsiteY3007" fmla="*/ 6248 h 57150"/>
                <a:gd name="connsiteX3008" fmla="*/ 124968 w 171450"/>
                <a:gd name="connsiteY3008" fmla="*/ 6810 h 57150"/>
                <a:gd name="connsiteX3009" fmla="*/ 124968 w 171450"/>
                <a:gd name="connsiteY3009" fmla="*/ 7125 h 57150"/>
                <a:gd name="connsiteX3010" fmla="*/ 125359 w 171450"/>
                <a:gd name="connsiteY3010" fmla="*/ 7372 h 57150"/>
                <a:gd name="connsiteX3011" fmla="*/ 124644 w 171450"/>
                <a:gd name="connsiteY3011" fmla="*/ 7125 h 57150"/>
                <a:gd name="connsiteX3012" fmla="*/ 123682 w 171450"/>
                <a:gd name="connsiteY3012" fmla="*/ 6753 h 57150"/>
                <a:gd name="connsiteX3013" fmla="*/ 123025 w 171450"/>
                <a:gd name="connsiteY3013" fmla="*/ 7753 h 57150"/>
                <a:gd name="connsiteX3014" fmla="*/ 122368 w 171450"/>
                <a:gd name="connsiteY3014" fmla="*/ 7753 h 57150"/>
                <a:gd name="connsiteX3015" fmla="*/ 120739 w 171450"/>
                <a:gd name="connsiteY3015" fmla="*/ 8096 h 57150"/>
                <a:gd name="connsiteX3016" fmla="*/ 120729 w 171450"/>
                <a:gd name="connsiteY3016" fmla="*/ 7439 h 57150"/>
                <a:gd name="connsiteX3017" fmla="*/ 122368 w 171450"/>
                <a:gd name="connsiteY3017" fmla="*/ 6506 h 57150"/>
                <a:gd name="connsiteX3018" fmla="*/ 122368 w 171450"/>
                <a:gd name="connsiteY3018" fmla="*/ 4953 h 57150"/>
                <a:gd name="connsiteX3019" fmla="*/ 121387 w 171450"/>
                <a:gd name="connsiteY3019" fmla="*/ 4953 h 57150"/>
                <a:gd name="connsiteX3020" fmla="*/ 119748 w 171450"/>
                <a:gd name="connsiteY3020" fmla="*/ 6191 h 57150"/>
                <a:gd name="connsiteX3021" fmla="*/ 120082 w 171450"/>
                <a:gd name="connsiteY3021" fmla="*/ 6496 h 57150"/>
                <a:gd name="connsiteX3022" fmla="*/ 119748 w 171450"/>
                <a:gd name="connsiteY3022" fmla="*/ 6810 h 57150"/>
                <a:gd name="connsiteX3023" fmla="*/ 118767 w 171450"/>
                <a:gd name="connsiteY3023" fmla="*/ 6496 h 57150"/>
                <a:gd name="connsiteX3024" fmla="*/ 118443 w 171450"/>
                <a:gd name="connsiteY3024" fmla="*/ 6496 h 57150"/>
                <a:gd name="connsiteX3025" fmla="*/ 117138 w 171450"/>
                <a:gd name="connsiteY3025" fmla="*/ 6496 h 57150"/>
                <a:gd name="connsiteX3026" fmla="*/ 116186 w 171450"/>
                <a:gd name="connsiteY3026" fmla="*/ 7163 h 57150"/>
                <a:gd name="connsiteX3027" fmla="*/ 115834 w 171450"/>
                <a:gd name="connsiteY3027" fmla="*/ 6801 h 57150"/>
                <a:gd name="connsiteX3028" fmla="*/ 113862 w 171450"/>
                <a:gd name="connsiteY3028" fmla="*/ 6801 h 57150"/>
                <a:gd name="connsiteX3029" fmla="*/ 111262 w 171450"/>
                <a:gd name="connsiteY3029" fmla="*/ 7115 h 57150"/>
                <a:gd name="connsiteX3030" fmla="*/ 110938 w 171450"/>
                <a:gd name="connsiteY3030" fmla="*/ 7115 h 57150"/>
                <a:gd name="connsiteX3031" fmla="*/ 109642 w 171450"/>
                <a:gd name="connsiteY3031" fmla="*/ 7744 h 57150"/>
                <a:gd name="connsiteX3032" fmla="*/ 108985 w 171450"/>
                <a:gd name="connsiteY3032" fmla="*/ 7429 h 57150"/>
                <a:gd name="connsiteX3033" fmla="*/ 109318 w 171450"/>
                <a:gd name="connsiteY3033" fmla="*/ 6810 h 57150"/>
                <a:gd name="connsiteX3034" fmla="*/ 108671 w 171450"/>
                <a:gd name="connsiteY3034" fmla="*/ 6810 h 57150"/>
                <a:gd name="connsiteX3035" fmla="*/ 108671 w 171450"/>
                <a:gd name="connsiteY3035" fmla="*/ 7753 h 57150"/>
                <a:gd name="connsiteX3036" fmla="*/ 107356 w 171450"/>
                <a:gd name="connsiteY3036" fmla="*/ 7753 h 57150"/>
                <a:gd name="connsiteX3037" fmla="*/ 106709 w 171450"/>
                <a:gd name="connsiteY3037" fmla="*/ 8668 h 57150"/>
                <a:gd name="connsiteX3038" fmla="*/ 104413 w 171450"/>
                <a:gd name="connsiteY3038" fmla="*/ 8982 h 57150"/>
                <a:gd name="connsiteX3039" fmla="*/ 104099 w 171450"/>
                <a:gd name="connsiteY3039" fmla="*/ 8668 h 57150"/>
                <a:gd name="connsiteX3040" fmla="*/ 103765 w 171450"/>
                <a:gd name="connsiteY3040" fmla="*/ 8058 h 57150"/>
                <a:gd name="connsiteX3041" fmla="*/ 102699 w 171450"/>
                <a:gd name="connsiteY3041" fmla="*/ 7572 h 57150"/>
                <a:gd name="connsiteX3042" fmla="*/ 104099 w 171450"/>
                <a:gd name="connsiteY3042" fmla="*/ 7763 h 57150"/>
                <a:gd name="connsiteX3043" fmla="*/ 107032 w 171450"/>
                <a:gd name="connsiteY3043" fmla="*/ 7763 h 57150"/>
                <a:gd name="connsiteX3044" fmla="*/ 105413 w 171450"/>
                <a:gd name="connsiteY3044" fmla="*/ 6820 h 57150"/>
                <a:gd name="connsiteX3045" fmla="*/ 104756 w 171450"/>
                <a:gd name="connsiteY3045" fmla="*/ 6506 h 57150"/>
                <a:gd name="connsiteX3046" fmla="*/ 99860 w 171450"/>
                <a:gd name="connsiteY3046" fmla="*/ 5886 h 57150"/>
                <a:gd name="connsiteX3047" fmla="*/ 99536 w 171450"/>
                <a:gd name="connsiteY3047" fmla="*/ 5886 h 57150"/>
                <a:gd name="connsiteX3048" fmla="*/ 97898 w 171450"/>
                <a:gd name="connsiteY3048" fmla="*/ 6201 h 57150"/>
                <a:gd name="connsiteX3049" fmla="*/ 99536 w 171450"/>
                <a:gd name="connsiteY3049" fmla="*/ 6553 h 57150"/>
                <a:gd name="connsiteX3050" fmla="*/ 98898 w 171450"/>
                <a:gd name="connsiteY3050" fmla="*/ 6858 h 57150"/>
                <a:gd name="connsiteX3051" fmla="*/ 98889 w 171450"/>
                <a:gd name="connsiteY3051" fmla="*/ 8058 h 57150"/>
                <a:gd name="connsiteX3052" fmla="*/ 99536 w 171450"/>
                <a:gd name="connsiteY3052" fmla="*/ 8058 h 57150"/>
                <a:gd name="connsiteX3053" fmla="*/ 99536 w 171450"/>
                <a:gd name="connsiteY3053" fmla="*/ 8668 h 57150"/>
                <a:gd name="connsiteX3054" fmla="*/ 98889 w 171450"/>
                <a:gd name="connsiteY3054" fmla="*/ 8668 h 57150"/>
                <a:gd name="connsiteX3055" fmla="*/ 98555 w 171450"/>
                <a:gd name="connsiteY3055" fmla="*/ 8982 h 57150"/>
                <a:gd name="connsiteX3056" fmla="*/ 97603 w 171450"/>
                <a:gd name="connsiteY3056" fmla="*/ 9344 h 57150"/>
                <a:gd name="connsiteX3057" fmla="*/ 97574 w 171450"/>
                <a:gd name="connsiteY3057" fmla="*/ 10535 h 57150"/>
                <a:gd name="connsiteX3058" fmla="*/ 98231 w 171450"/>
                <a:gd name="connsiteY3058" fmla="*/ 10535 h 57150"/>
                <a:gd name="connsiteX3059" fmla="*/ 99536 w 171450"/>
                <a:gd name="connsiteY3059" fmla="*/ 10535 h 57150"/>
                <a:gd name="connsiteX3060" fmla="*/ 101155 w 171450"/>
                <a:gd name="connsiteY3060" fmla="*/ 10535 h 57150"/>
                <a:gd name="connsiteX3061" fmla="*/ 101155 w 171450"/>
                <a:gd name="connsiteY3061" fmla="*/ 10830 h 57150"/>
                <a:gd name="connsiteX3062" fmla="*/ 98879 w 171450"/>
                <a:gd name="connsiteY3062" fmla="*/ 11182 h 57150"/>
                <a:gd name="connsiteX3063" fmla="*/ 97565 w 171450"/>
                <a:gd name="connsiteY3063" fmla="*/ 12068 h 57150"/>
                <a:gd name="connsiteX3064" fmla="*/ 97565 w 171450"/>
                <a:gd name="connsiteY3064" fmla="*/ 13316 h 57150"/>
                <a:gd name="connsiteX3065" fmla="*/ 96574 w 171450"/>
                <a:gd name="connsiteY3065" fmla="*/ 13602 h 57150"/>
                <a:gd name="connsiteX3066" fmla="*/ 95279 w 171450"/>
                <a:gd name="connsiteY3066" fmla="*/ 13316 h 57150"/>
                <a:gd name="connsiteX3067" fmla="*/ 94955 w 171450"/>
                <a:gd name="connsiteY3067" fmla="*/ 13316 h 57150"/>
                <a:gd name="connsiteX3068" fmla="*/ 94240 w 171450"/>
                <a:gd name="connsiteY3068" fmla="*/ 13840 h 57150"/>
                <a:gd name="connsiteX3069" fmla="*/ 93974 w 171450"/>
                <a:gd name="connsiteY3069" fmla="*/ 13621 h 57150"/>
                <a:gd name="connsiteX3070" fmla="*/ 93650 w 171450"/>
                <a:gd name="connsiteY3070" fmla="*/ 13621 h 57150"/>
                <a:gd name="connsiteX3071" fmla="*/ 92345 w 171450"/>
                <a:gd name="connsiteY3071" fmla="*/ 13316 h 57150"/>
                <a:gd name="connsiteX3072" fmla="*/ 92012 w 171450"/>
                <a:gd name="connsiteY3072" fmla="*/ 13316 h 57150"/>
                <a:gd name="connsiteX3073" fmla="*/ 91297 w 171450"/>
                <a:gd name="connsiteY3073" fmla="*/ 13878 h 57150"/>
                <a:gd name="connsiteX3074" fmla="*/ 90707 w 171450"/>
                <a:gd name="connsiteY3074" fmla="*/ 13935 h 57150"/>
                <a:gd name="connsiteX3075" fmla="*/ 90316 w 171450"/>
                <a:gd name="connsiteY3075" fmla="*/ 15469 h 57150"/>
                <a:gd name="connsiteX3076" fmla="*/ 92345 w 171450"/>
                <a:gd name="connsiteY3076" fmla="*/ 16402 h 57150"/>
                <a:gd name="connsiteX3077" fmla="*/ 90707 w 171450"/>
                <a:gd name="connsiteY3077" fmla="*/ 17335 h 57150"/>
                <a:gd name="connsiteX3078" fmla="*/ 91040 w 171450"/>
                <a:gd name="connsiteY3078" fmla="*/ 17945 h 57150"/>
                <a:gd name="connsiteX3079" fmla="*/ 92021 w 171450"/>
                <a:gd name="connsiteY3079" fmla="*/ 17945 h 57150"/>
                <a:gd name="connsiteX3080" fmla="*/ 93326 w 171450"/>
                <a:gd name="connsiteY3080" fmla="*/ 19183 h 57150"/>
                <a:gd name="connsiteX3081" fmla="*/ 94298 w 171450"/>
                <a:gd name="connsiteY3081" fmla="*/ 19498 h 57150"/>
                <a:gd name="connsiteX3082" fmla="*/ 94926 w 171450"/>
                <a:gd name="connsiteY3082" fmla="*/ 19841 h 57150"/>
                <a:gd name="connsiteX3083" fmla="*/ 95279 w 171450"/>
                <a:gd name="connsiteY3083" fmla="*/ 19498 h 57150"/>
                <a:gd name="connsiteX3084" fmla="*/ 94955 w 171450"/>
                <a:gd name="connsiteY3084" fmla="*/ 19498 h 57150"/>
                <a:gd name="connsiteX3085" fmla="*/ 94621 w 171450"/>
                <a:gd name="connsiteY3085" fmla="*/ 19183 h 57150"/>
                <a:gd name="connsiteX3086" fmla="*/ 92812 w 171450"/>
                <a:gd name="connsiteY3086" fmla="*/ 17469 h 57150"/>
                <a:gd name="connsiteX3087" fmla="*/ 93640 w 171450"/>
                <a:gd name="connsiteY3087" fmla="*/ 17326 h 57150"/>
                <a:gd name="connsiteX3088" fmla="*/ 94288 w 171450"/>
                <a:gd name="connsiteY3088" fmla="*/ 17326 h 57150"/>
                <a:gd name="connsiteX3089" fmla="*/ 94945 w 171450"/>
                <a:gd name="connsiteY3089" fmla="*/ 18259 h 57150"/>
                <a:gd name="connsiteX3090" fmla="*/ 95917 w 171450"/>
                <a:gd name="connsiteY3090" fmla="*/ 18564 h 57150"/>
                <a:gd name="connsiteX3091" fmla="*/ 96307 w 171450"/>
                <a:gd name="connsiteY3091" fmla="*/ 18821 h 57150"/>
                <a:gd name="connsiteX3092" fmla="*/ 96583 w 171450"/>
                <a:gd name="connsiteY3092" fmla="*/ 19174 h 57150"/>
                <a:gd name="connsiteX3093" fmla="*/ 96583 w 171450"/>
                <a:gd name="connsiteY3093" fmla="*/ 19783 h 57150"/>
                <a:gd name="connsiteX3094" fmla="*/ 97822 w 171450"/>
                <a:gd name="connsiteY3094" fmla="*/ 20517 h 57150"/>
                <a:gd name="connsiteX3095" fmla="*/ 97879 w 171450"/>
                <a:gd name="connsiteY3095" fmla="*/ 19488 h 57150"/>
                <a:gd name="connsiteX3096" fmla="*/ 98869 w 171450"/>
                <a:gd name="connsiteY3096" fmla="*/ 19488 h 57150"/>
                <a:gd name="connsiteX3097" fmla="*/ 99193 w 171450"/>
                <a:gd name="connsiteY3097" fmla="*/ 19488 h 57150"/>
                <a:gd name="connsiteX3098" fmla="*/ 100498 w 171450"/>
                <a:gd name="connsiteY3098" fmla="*/ 18564 h 57150"/>
                <a:gd name="connsiteX3099" fmla="*/ 101146 w 171450"/>
                <a:gd name="connsiteY3099" fmla="*/ 17631 h 57150"/>
                <a:gd name="connsiteX3100" fmla="*/ 101470 w 171450"/>
                <a:gd name="connsiteY3100" fmla="*/ 17326 h 57150"/>
                <a:gd name="connsiteX3101" fmla="*/ 102127 w 171450"/>
                <a:gd name="connsiteY3101" fmla="*/ 17012 h 57150"/>
                <a:gd name="connsiteX3102" fmla="*/ 102460 w 171450"/>
                <a:gd name="connsiteY3102" fmla="*/ 16707 h 57150"/>
                <a:gd name="connsiteX3103" fmla="*/ 103108 w 171450"/>
                <a:gd name="connsiteY3103" fmla="*/ 17012 h 57150"/>
                <a:gd name="connsiteX3104" fmla="*/ 103756 w 171450"/>
                <a:gd name="connsiteY3104" fmla="*/ 17012 h 57150"/>
                <a:gd name="connsiteX3105" fmla="*/ 104089 w 171450"/>
                <a:gd name="connsiteY3105" fmla="*/ 17012 h 57150"/>
                <a:gd name="connsiteX3106" fmla="*/ 105689 w 171450"/>
                <a:gd name="connsiteY3106" fmla="*/ 16631 h 57150"/>
                <a:gd name="connsiteX3107" fmla="*/ 105318 w 171450"/>
                <a:gd name="connsiteY3107" fmla="*/ 17917 h 57150"/>
                <a:gd name="connsiteX3108" fmla="*/ 106690 w 171450"/>
                <a:gd name="connsiteY3108" fmla="*/ 18259 h 57150"/>
                <a:gd name="connsiteX3109" fmla="*/ 109337 w 171450"/>
                <a:gd name="connsiteY3109" fmla="*/ 18659 h 57150"/>
                <a:gd name="connsiteX3110" fmla="*/ 107661 w 171450"/>
                <a:gd name="connsiteY3110" fmla="*/ 19174 h 57150"/>
                <a:gd name="connsiteX3111" fmla="*/ 110271 w 171450"/>
                <a:gd name="connsiteY3111" fmla="*/ 19488 h 57150"/>
                <a:gd name="connsiteX3112" fmla="*/ 109623 w 171450"/>
                <a:gd name="connsiteY3112" fmla="*/ 19488 h 57150"/>
                <a:gd name="connsiteX3113" fmla="*/ 109623 w 171450"/>
                <a:gd name="connsiteY3113" fmla="*/ 20107 h 57150"/>
                <a:gd name="connsiteX3114" fmla="*/ 110909 w 171450"/>
                <a:gd name="connsiteY3114" fmla="*/ 19974 h 57150"/>
                <a:gd name="connsiteX3115" fmla="*/ 110080 w 171450"/>
                <a:gd name="connsiteY3115" fmla="*/ 18774 h 57150"/>
                <a:gd name="connsiteX3116" fmla="*/ 109966 w 171450"/>
                <a:gd name="connsiteY3116" fmla="*/ 18269 h 57150"/>
                <a:gd name="connsiteX3117" fmla="*/ 109966 w 171450"/>
                <a:gd name="connsiteY3117" fmla="*/ 18269 h 57150"/>
                <a:gd name="connsiteX3118" fmla="*/ 123673 w 171450"/>
                <a:gd name="connsiteY3118" fmla="*/ 17335 h 57150"/>
                <a:gd name="connsiteX3119" fmla="*/ 123025 w 171450"/>
                <a:gd name="connsiteY3119" fmla="*/ 17669 h 57150"/>
                <a:gd name="connsiteX3120" fmla="*/ 124320 w 171450"/>
                <a:gd name="connsiteY3120" fmla="*/ 16716 h 57150"/>
                <a:gd name="connsiteX3121" fmla="*/ 125949 w 171450"/>
                <a:gd name="connsiteY3121" fmla="*/ 16716 h 57150"/>
                <a:gd name="connsiteX3122" fmla="*/ 123673 w 171450"/>
                <a:gd name="connsiteY3122" fmla="*/ 17335 h 57150"/>
                <a:gd name="connsiteX3123" fmla="*/ 123673 w 171450"/>
                <a:gd name="connsiteY3123" fmla="*/ 17335 h 57150"/>
                <a:gd name="connsiteX3124" fmla="*/ 140627 w 171450"/>
                <a:gd name="connsiteY3124" fmla="*/ 12678 h 57150"/>
                <a:gd name="connsiteX3125" fmla="*/ 137998 w 171450"/>
                <a:gd name="connsiteY3125" fmla="*/ 14497 h 57150"/>
                <a:gd name="connsiteX3126" fmla="*/ 140627 w 171450"/>
                <a:gd name="connsiteY3126" fmla="*/ 12678 h 57150"/>
                <a:gd name="connsiteX3127" fmla="*/ 140627 w 171450"/>
                <a:gd name="connsiteY3127" fmla="*/ 12678 h 57150"/>
                <a:gd name="connsiteX3128" fmla="*/ 102470 w 171450"/>
                <a:gd name="connsiteY3128" fmla="*/ 10820 h 57150"/>
                <a:gd name="connsiteX3129" fmla="*/ 101813 w 171450"/>
                <a:gd name="connsiteY3129" fmla="*/ 9887 h 57150"/>
                <a:gd name="connsiteX3130" fmla="*/ 103451 w 171450"/>
                <a:gd name="connsiteY3130" fmla="*/ 10116 h 57150"/>
                <a:gd name="connsiteX3131" fmla="*/ 102470 w 171450"/>
                <a:gd name="connsiteY3131" fmla="*/ 10820 h 57150"/>
                <a:gd name="connsiteX3132" fmla="*/ 102470 w 171450"/>
                <a:gd name="connsiteY3132" fmla="*/ 10820 h 57150"/>
                <a:gd name="connsiteX3133" fmla="*/ 104746 w 171450"/>
                <a:gd name="connsiteY3133" fmla="*/ 9896 h 57150"/>
                <a:gd name="connsiteX3134" fmla="*/ 105118 w 171450"/>
                <a:gd name="connsiteY3134" fmla="*/ 10506 h 57150"/>
                <a:gd name="connsiteX3135" fmla="*/ 104404 w 171450"/>
                <a:gd name="connsiteY3135" fmla="*/ 10211 h 57150"/>
                <a:gd name="connsiteX3136" fmla="*/ 103775 w 171450"/>
                <a:gd name="connsiteY3136" fmla="*/ 9877 h 57150"/>
                <a:gd name="connsiteX3137" fmla="*/ 104356 w 171450"/>
                <a:gd name="connsiteY3137" fmla="*/ 9220 h 57150"/>
                <a:gd name="connsiteX3138" fmla="*/ 104746 w 171450"/>
                <a:gd name="connsiteY3138" fmla="*/ 9896 h 57150"/>
                <a:gd name="connsiteX3139" fmla="*/ 104746 w 171450"/>
                <a:gd name="connsiteY3139" fmla="*/ 9896 h 57150"/>
                <a:gd name="connsiteX3140" fmla="*/ 141294 w 171450"/>
                <a:gd name="connsiteY3140" fmla="*/ 28470 h 57150"/>
                <a:gd name="connsiteX3141" fmla="*/ 142284 w 171450"/>
                <a:gd name="connsiteY3141" fmla="*/ 27842 h 57150"/>
                <a:gd name="connsiteX3142" fmla="*/ 141923 w 171450"/>
                <a:gd name="connsiteY3142" fmla="*/ 28451 h 57150"/>
                <a:gd name="connsiteX3143" fmla="*/ 141294 w 171450"/>
                <a:gd name="connsiteY3143" fmla="*/ 28470 h 57150"/>
                <a:gd name="connsiteX3144" fmla="*/ 141294 w 171450"/>
                <a:gd name="connsiteY3144" fmla="*/ 28470 h 57150"/>
                <a:gd name="connsiteX3145" fmla="*/ 49282 w 171450"/>
                <a:gd name="connsiteY3145" fmla="*/ 28785 h 57150"/>
                <a:gd name="connsiteX3146" fmla="*/ 50578 w 171450"/>
                <a:gd name="connsiteY3146" fmla="*/ 28785 h 57150"/>
                <a:gd name="connsiteX3147" fmla="*/ 48958 w 171450"/>
                <a:gd name="connsiteY3147" fmla="*/ 28175 h 57150"/>
                <a:gd name="connsiteX3148" fmla="*/ 48311 w 171450"/>
                <a:gd name="connsiteY3148" fmla="*/ 28175 h 57150"/>
                <a:gd name="connsiteX3149" fmla="*/ 48311 w 171450"/>
                <a:gd name="connsiteY3149" fmla="*/ 28480 h 57150"/>
                <a:gd name="connsiteX3150" fmla="*/ 49282 w 171450"/>
                <a:gd name="connsiteY3150" fmla="*/ 28785 h 57150"/>
                <a:gd name="connsiteX3151" fmla="*/ 49282 w 171450"/>
                <a:gd name="connsiteY3151" fmla="*/ 28785 h 57150"/>
                <a:gd name="connsiteX3152" fmla="*/ 121710 w 171450"/>
                <a:gd name="connsiteY3152" fmla="*/ 28785 h 57150"/>
                <a:gd name="connsiteX3153" fmla="*/ 121444 w 171450"/>
                <a:gd name="connsiteY3153" fmla="*/ 29147 h 57150"/>
                <a:gd name="connsiteX3154" fmla="*/ 119758 w 171450"/>
                <a:gd name="connsiteY3154" fmla="*/ 27232 h 57150"/>
                <a:gd name="connsiteX3155" fmla="*/ 120377 w 171450"/>
                <a:gd name="connsiteY3155" fmla="*/ 27261 h 57150"/>
                <a:gd name="connsiteX3156" fmla="*/ 121710 w 171450"/>
                <a:gd name="connsiteY3156" fmla="*/ 28785 h 57150"/>
                <a:gd name="connsiteX3157" fmla="*/ 121710 w 171450"/>
                <a:gd name="connsiteY3157" fmla="*/ 28785 h 57150"/>
                <a:gd name="connsiteX3158" fmla="*/ 51883 w 171450"/>
                <a:gd name="connsiteY3158" fmla="*/ 30023 h 57150"/>
                <a:gd name="connsiteX3159" fmla="*/ 51883 w 171450"/>
                <a:gd name="connsiteY3159" fmla="*/ 29394 h 57150"/>
                <a:gd name="connsiteX3160" fmla="*/ 53197 w 171450"/>
                <a:gd name="connsiteY3160" fmla="*/ 29394 h 57150"/>
                <a:gd name="connsiteX3161" fmla="*/ 53197 w 171450"/>
                <a:gd name="connsiteY3161" fmla="*/ 30023 h 57150"/>
                <a:gd name="connsiteX3162" fmla="*/ 53845 w 171450"/>
                <a:gd name="connsiteY3162" fmla="*/ 30023 h 57150"/>
                <a:gd name="connsiteX3163" fmla="*/ 53845 w 171450"/>
                <a:gd name="connsiteY3163" fmla="*/ 29394 h 57150"/>
                <a:gd name="connsiteX3164" fmla="*/ 53197 w 171450"/>
                <a:gd name="connsiteY3164" fmla="*/ 29394 h 57150"/>
                <a:gd name="connsiteX3165" fmla="*/ 52216 w 171450"/>
                <a:gd name="connsiteY3165" fmla="*/ 29089 h 57150"/>
                <a:gd name="connsiteX3166" fmla="*/ 50578 w 171450"/>
                <a:gd name="connsiteY3166" fmla="*/ 28775 h 57150"/>
                <a:gd name="connsiteX3167" fmla="*/ 49282 w 171450"/>
                <a:gd name="connsiteY3167" fmla="*/ 28775 h 57150"/>
                <a:gd name="connsiteX3168" fmla="*/ 49597 w 171450"/>
                <a:gd name="connsiteY3168" fmla="*/ 29385 h 57150"/>
                <a:gd name="connsiteX3169" fmla="*/ 50254 w 171450"/>
                <a:gd name="connsiteY3169" fmla="*/ 29385 h 57150"/>
                <a:gd name="connsiteX3170" fmla="*/ 51616 w 171450"/>
                <a:gd name="connsiteY3170" fmla="*/ 29480 h 57150"/>
                <a:gd name="connsiteX3171" fmla="*/ 50902 w 171450"/>
                <a:gd name="connsiteY3171" fmla="*/ 30013 h 57150"/>
                <a:gd name="connsiteX3172" fmla="*/ 51883 w 171450"/>
                <a:gd name="connsiteY3172" fmla="*/ 30013 h 57150"/>
                <a:gd name="connsiteX3173" fmla="*/ 51883 w 171450"/>
                <a:gd name="connsiteY3173" fmla="*/ 30023 h 57150"/>
                <a:gd name="connsiteX3174" fmla="*/ 11420 w 171450"/>
                <a:gd name="connsiteY3174" fmla="*/ 29709 h 57150"/>
                <a:gd name="connsiteX3175" fmla="*/ 12068 w 171450"/>
                <a:gd name="connsiteY3175" fmla="*/ 29709 h 57150"/>
                <a:gd name="connsiteX3176" fmla="*/ 12068 w 171450"/>
                <a:gd name="connsiteY3176" fmla="*/ 29099 h 57150"/>
                <a:gd name="connsiteX3177" fmla="*/ 11420 w 171450"/>
                <a:gd name="connsiteY3177" fmla="*/ 29099 h 57150"/>
                <a:gd name="connsiteX3178" fmla="*/ 11420 w 171450"/>
                <a:gd name="connsiteY3178" fmla="*/ 29709 h 57150"/>
                <a:gd name="connsiteX3179" fmla="*/ 11420 w 171450"/>
                <a:gd name="connsiteY3179" fmla="*/ 29709 h 57150"/>
                <a:gd name="connsiteX3180" fmla="*/ 37205 w 171450"/>
                <a:gd name="connsiteY3180" fmla="*/ 30023 h 57150"/>
                <a:gd name="connsiteX3181" fmla="*/ 36300 w 171450"/>
                <a:gd name="connsiteY3181" fmla="*/ 29289 h 57150"/>
                <a:gd name="connsiteX3182" fmla="*/ 35900 w 171450"/>
                <a:gd name="connsiteY3182" fmla="*/ 28470 h 57150"/>
                <a:gd name="connsiteX3183" fmla="*/ 35909 w 171450"/>
                <a:gd name="connsiteY3183" fmla="*/ 29375 h 57150"/>
                <a:gd name="connsiteX3184" fmla="*/ 37205 w 171450"/>
                <a:gd name="connsiteY3184" fmla="*/ 30023 h 57150"/>
                <a:gd name="connsiteX3185" fmla="*/ 37205 w 171450"/>
                <a:gd name="connsiteY3185" fmla="*/ 30023 h 57150"/>
                <a:gd name="connsiteX3186" fmla="*/ 127921 w 171450"/>
                <a:gd name="connsiteY3186" fmla="*/ 30023 h 57150"/>
                <a:gd name="connsiteX3187" fmla="*/ 129873 w 171450"/>
                <a:gd name="connsiteY3187" fmla="*/ 28165 h 57150"/>
                <a:gd name="connsiteX3188" fmla="*/ 127921 w 171450"/>
                <a:gd name="connsiteY3188" fmla="*/ 30023 h 57150"/>
                <a:gd name="connsiteX3189" fmla="*/ 127921 w 171450"/>
                <a:gd name="connsiteY3189" fmla="*/ 30023 h 57150"/>
                <a:gd name="connsiteX3190" fmla="*/ 40796 w 171450"/>
                <a:gd name="connsiteY3190" fmla="*/ 29709 h 57150"/>
                <a:gd name="connsiteX3191" fmla="*/ 42091 w 171450"/>
                <a:gd name="connsiteY3191" fmla="*/ 30061 h 57150"/>
                <a:gd name="connsiteX3192" fmla="*/ 43720 w 171450"/>
                <a:gd name="connsiteY3192" fmla="*/ 28470 h 57150"/>
                <a:gd name="connsiteX3193" fmla="*/ 42739 w 171450"/>
                <a:gd name="connsiteY3193" fmla="*/ 29709 h 57150"/>
                <a:gd name="connsiteX3194" fmla="*/ 41434 w 171450"/>
                <a:gd name="connsiteY3194" fmla="*/ 29709 h 57150"/>
                <a:gd name="connsiteX3195" fmla="*/ 40796 w 171450"/>
                <a:gd name="connsiteY3195" fmla="*/ 29709 h 57150"/>
                <a:gd name="connsiteX3196" fmla="*/ 40796 w 171450"/>
                <a:gd name="connsiteY3196" fmla="*/ 29709 h 57150"/>
                <a:gd name="connsiteX3197" fmla="*/ 51883 w 171450"/>
                <a:gd name="connsiteY3197" fmla="*/ 30023 h 57150"/>
                <a:gd name="connsiteX3198" fmla="*/ 53197 w 171450"/>
                <a:gd name="connsiteY3198" fmla="*/ 30023 h 57150"/>
                <a:gd name="connsiteX3199" fmla="*/ 53197 w 171450"/>
                <a:gd name="connsiteY3199" fmla="*/ 29394 h 57150"/>
                <a:gd name="connsiteX3200" fmla="*/ 51883 w 171450"/>
                <a:gd name="connsiteY3200" fmla="*/ 29394 h 57150"/>
                <a:gd name="connsiteX3201" fmla="*/ 51883 w 171450"/>
                <a:gd name="connsiteY3201" fmla="*/ 30023 h 57150"/>
                <a:gd name="connsiteX3202" fmla="*/ 51883 w 171450"/>
                <a:gd name="connsiteY3202" fmla="*/ 30023 h 57150"/>
                <a:gd name="connsiteX3203" fmla="*/ 114538 w 171450"/>
                <a:gd name="connsiteY3203" fmla="*/ 30023 h 57150"/>
                <a:gd name="connsiteX3204" fmla="*/ 114805 w 171450"/>
                <a:gd name="connsiteY3204" fmla="*/ 29661 h 57150"/>
                <a:gd name="connsiteX3205" fmla="*/ 115186 w 171450"/>
                <a:gd name="connsiteY3205" fmla="*/ 29394 h 57150"/>
                <a:gd name="connsiteX3206" fmla="*/ 114919 w 171450"/>
                <a:gd name="connsiteY3206" fmla="*/ 29766 h 57150"/>
                <a:gd name="connsiteX3207" fmla="*/ 114538 w 171450"/>
                <a:gd name="connsiteY3207" fmla="*/ 30023 h 57150"/>
                <a:gd name="connsiteX3208" fmla="*/ 114538 w 171450"/>
                <a:gd name="connsiteY3208" fmla="*/ 30023 h 57150"/>
                <a:gd name="connsiteX3209" fmla="*/ 139998 w 171450"/>
                <a:gd name="connsiteY3209" fmla="*/ 31252 h 57150"/>
                <a:gd name="connsiteX3210" fmla="*/ 138360 w 171450"/>
                <a:gd name="connsiteY3210" fmla="*/ 29699 h 57150"/>
                <a:gd name="connsiteX3211" fmla="*/ 139684 w 171450"/>
                <a:gd name="connsiteY3211" fmla="*/ 28099 h 57150"/>
                <a:gd name="connsiteX3212" fmla="*/ 140646 w 171450"/>
                <a:gd name="connsiteY3212" fmla="*/ 28470 h 57150"/>
                <a:gd name="connsiteX3213" fmla="*/ 140379 w 171450"/>
                <a:gd name="connsiteY3213" fmla="*/ 28832 h 57150"/>
                <a:gd name="connsiteX3214" fmla="*/ 139684 w 171450"/>
                <a:gd name="connsiteY3214" fmla="*/ 28432 h 57150"/>
                <a:gd name="connsiteX3215" fmla="*/ 138694 w 171450"/>
                <a:gd name="connsiteY3215" fmla="*/ 29709 h 57150"/>
                <a:gd name="connsiteX3216" fmla="*/ 139998 w 171450"/>
                <a:gd name="connsiteY3216" fmla="*/ 31252 h 57150"/>
                <a:gd name="connsiteX3217" fmla="*/ 139998 w 171450"/>
                <a:gd name="connsiteY3217" fmla="*/ 31252 h 57150"/>
                <a:gd name="connsiteX3218" fmla="*/ 139827 w 171450"/>
                <a:gd name="connsiteY3218" fmla="*/ 29861 h 57150"/>
                <a:gd name="connsiteX3219" fmla="*/ 140799 w 171450"/>
                <a:gd name="connsiteY3219" fmla="*/ 28937 h 57150"/>
                <a:gd name="connsiteX3220" fmla="*/ 141132 w 171450"/>
                <a:gd name="connsiteY3220" fmla="*/ 29242 h 57150"/>
                <a:gd name="connsiteX3221" fmla="*/ 139827 w 171450"/>
                <a:gd name="connsiteY3221" fmla="*/ 29861 h 57150"/>
                <a:gd name="connsiteX3222" fmla="*/ 139827 w 171450"/>
                <a:gd name="connsiteY3222" fmla="*/ 29861 h 57150"/>
                <a:gd name="connsiteX3223" fmla="*/ 37852 w 171450"/>
                <a:gd name="connsiteY3223" fmla="*/ 30328 h 57150"/>
                <a:gd name="connsiteX3224" fmla="*/ 37528 w 171450"/>
                <a:gd name="connsiteY3224" fmla="*/ 30023 h 57150"/>
                <a:gd name="connsiteX3225" fmla="*/ 37852 w 171450"/>
                <a:gd name="connsiteY3225" fmla="*/ 30328 h 57150"/>
                <a:gd name="connsiteX3226" fmla="*/ 37852 w 171450"/>
                <a:gd name="connsiteY3226" fmla="*/ 30328 h 57150"/>
                <a:gd name="connsiteX3227" fmla="*/ 49282 w 171450"/>
                <a:gd name="connsiteY3227" fmla="*/ 30328 h 57150"/>
                <a:gd name="connsiteX3228" fmla="*/ 49930 w 171450"/>
                <a:gd name="connsiteY3228" fmla="*/ 30328 h 57150"/>
                <a:gd name="connsiteX3229" fmla="*/ 49930 w 171450"/>
                <a:gd name="connsiteY3229" fmla="*/ 29709 h 57150"/>
                <a:gd name="connsiteX3230" fmla="*/ 49282 w 171450"/>
                <a:gd name="connsiteY3230" fmla="*/ 29709 h 57150"/>
                <a:gd name="connsiteX3231" fmla="*/ 49282 w 171450"/>
                <a:gd name="connsiteY3231" fmla="*/ 30328 h 57150"/>
                <a:gd name="connsiteX3232" fmla="*/ 49282 w 171450"/>
                <a:gd name="connsiteY3232" fmla="*/ 30328 h 57150"/>
                <a:gd name="connsiteX3233" fmla="*/ 54493 w 171450"/>
                <a:gd name="connsiteY3233" fmla="*/ 30328 h 57150"/>
                <a:gd name="connsiteX3234" fmla="*/ 55140 w 171450"/>
                <a:gd name="connsiteY3234" fmla="*/ 30328 h 57150"/>
                <a:gd name="connsiteX3235" fmla="*/ 55140 w 171450"/>
                <a:gd name="connsiteY3235" fmla="*/ 29709 h 57150"/>
                <a:gd name="connsiteX3236" fmla="*/ 54493 w 171450"/>
                <a:gd name="connsiteY3236" fmla="*/ 29709 h 57150"/>
                <a:gd name="connsiteX3237" fmla="*/ 54493 w 171450"/>
                <a:gd name="connsiteY3237" fmla="*/ 30328 h 57150"/>
                <a:gd name="connsiteX3238" fmla="*/ 54493 w 171450"/>
                <a:gd name="connsiteY3238" fmla="*/ 30328 h 57150"/>
                <a:gd name="connsiteX3239" fmla="*/ 122701 w 171450"/>
                <a:gd name="connsiteY3239" fmla="*/ 30328 h 57150"/>
                <a:gd name="connsiteX3240" fmla="*/ 122044 w 171450"/>
                <a:gd name="connsiteY3240" fmla="*/ 28470 h 57150"/>
                <a:gd name="connsiteX3241" fmla="*/ 122701 w 171450"/>
                <a:gd name="connsiteY3241" fmla="*/ 28165 h 57150"/>
                <a:gd name="connsiteX3242" fmla="*/ 122701 w 171450"/>
                <a:gd name="connsiteY3242" fmla="*/ 30328 h 57150"/>
                <a:gd name="connsiteX3243" fmla="*/ 122701 w 171450"/>
                <a:gd name="connsiteY3243" fmla="*/ 30328 h 57150"/>
                <a:gd name="connsiteX3244" fmla="*/ 38510 w 171450"/>
                <a:gd name="connsiteY3244" fmla="*/ 30632 h 57150"/>
                <a:gd name="connsiteX3245" fmla="*/ 38176 w 171450"/>
                <a:gd name="connsiteY3245" fmla="*/ 30328 h 57150"/>
                <a:gd name="connsiteX3246" fmla="*/ 38510 w 171450"/>
                <a:gd name="connsiteY3246" fmla="*/ 30632 h 57150"/>
                <a:gd name="connsiteX3247" fmla="*/ 38510 w 171450"/>
                <a:gd name="connsiteY3247" fmla="*/ 30632 h 57150"/>
                <a:gd name="connsiteX3248" fmla="*/ 46663 w 171450"/>
                <a:gd name="connsiteY3248" fmla="*/ 31566 h 57150"/>
                <a:gd name="connsiteX3249" fmla="*/ 46339 w 171450"/>
                <a:gd name="connsiteY3249" fmla="*/ 30956 h 57150"/>
                <a:gd name="connsiteX3250" fmla="*/ 45691 w 171450"/>
                <a:gd name="connsiteY3250" fmla="*/ 30956 h 57150"/>
                <a:gd name="connsiteX3251" fmla="*/ 44244 w 171450"/>
                <a:gd name="connsiteY3251" fmla="*/ 30918 h 57150"/>
                <a:gd name="connsiteX3252" fmla="*/ 45091 w 171450"/>
                <a:gd name="connsiteY3252" fmla="*/ 28747 h 57150"/>
                <a:gd name="connsiteX3253" fmla="*/ 44710 w 171450"/>
                <a:gd name="connsiteY3253" fmla="*/ 28480 h 57150"/>
                <a:gd name="connsiteX3254" fmla="*/ 44063 w 171450"/>
                <a:gd name="connsiteY3254" fmla="*/ 31261 h 57150"/>
                <a:gd name="connsiteX3255" fmla="*/ 45691 w 171450"/>
                <a:gd name="connsiteY3255" fmla="*/ 31261 h 57150"/>
                <a:gd name="connsiteX3256" fmla="*/ 46663 w 171450"/>
                <a:gd name="connsiteY3256" fmla="*/ 31566 h 57150"/>
                <a:gd name="connsiteX3257" fmla="*/ 46663 w 171450"/>
                <a:gd name="connsiteY3257" fmla="*/ 31566 h 57150"/>
                <a:gd name="connsiteX3258" fmla="*/ 111604 w 171450"/>
                <a:gd name="connsiteY3258" fmla="*/ 31566 h 57150"/>
                <a:gd name="connsiteX3259" fmla="*/ 112919 w 171450"/>
                <a:gd name="connsiteY3259" fmla="*/ 30632 h 57150"/>
                <a:gd name="connsiteX3260" fmla="*/ 112204 w 171450"/>
                <a:gd name="connsiteY3260" fmla="*/ 31528 h 57150"/>
                <a:gd name="connsiteX3261" fmla="*/ 111604 w 171450"/>
                <a:gd name="connsiteY3261" fmla="*/ 31566 h 57150"/>
                <a:gd name="connsiteX3262" fmla="*/ 111604 w 171450"/>
                <a:gd name="connsiteY3262" fmla="*/ 31566 h 57150"/>
                <a:gd name="connsiteX3263" fmla="*/ 145542 w 171450"/>
                <a:gd name="connsiteY3263" fmla="*/ 30947 h 57150"/>
                <a:gd name="connsiteX3264" fmla="*/ 145866 w 171450"/>
                <a:gd name="connsiteY3264" fmla="*/ 30023 h 57150"/>
                <a:gd name="connsiteX3265" fmla="*/ 146199 w 171450"/>
                <a:gd name="connsiteY3265" fmla="*/ 30023 h 57150"/>
                <a:gd name="connsiteX3266" fmla="*/ 146523 w 171450"/>
                <a:gd name="connsiteY3266" fmla="*/ 30328 h 57150"/>
                <a:gd name="connsiteX3267" fmla="*/ 146199 w 171450"/>
                <a:gd name="connsiteY3267" fmla="*/ 30023 h 57150"/>
                <a:gd name="connsiteX3268" fmla="*/ 145866 w 171450"/>
                <a:gd name="connsiteY3268" fmla="*/ 30023 h 57150"/>
                <a:gd name="connsiteX3269" fmla="*/ 145542 w 171450"/>
                <a:gd name="connsiteY3269" fmla="*/ 30947 h 57150"/>
                <a:gd name="connsiteX3270" fmla="*/ 145542 w 171450"/>
                <a:gd name="connsiteY3270" fmla="*/ 30947 h 57150"/>
                <a:gd name="connsiteX3271" fmla="*/ 145866 w 171450"/>
                <a:gd name="connsiteY3271" fmla="*/ 31566 h 57150"/>
                <a:gd name="connsiteX3272" fmla="*/ 146199 w 171450"/>
                <a:gd name="connsiteY3272" fmla="*/ 30956 h 57150"/>
                <a:gd name="connsiteX3273" fmla="*/ 146523 w 171450"/>
                <a:gd name="connsiteY3273" fmla="*/ 30642 h 57150"/>
                <a:gd name="connsiteX3274" fmla="*/ 146199 w 171450"/>
                <a:gd name="connsiteY3274" fmla="*/ 30956 h 57150"/>
                <a:gd name="connsiteX3275" fmla="*/ 146199 w 171450"/>
                <a:gd name="connsiteY3275" fmla="*/ 32185 h 57150"/>
                <a:gd name="connsiteX3276" fmla="*/ 146199 w 171450"/>
                <a:gd name="connsiteY3276" fmla="*/ 32499 h 57150"/>
                <a:gd name="connsiteX3277" fmla="*/ 145866 w 171450"/>
                <a:gd name="connsiteY3277" fmla="*/ 32499 h 57150"/>
                <a:gd name="connsiteX3278" fmla="*/ 145866 w 171450"/>
                <a:gd name="connsiteY3278" fmla="*/ 32185 h 57150"/>
                <a:gd name="connsiteX3279" fmla="*/ 145866 w 171450"/>
                <a:gd name="connsiteY3279" fmla="*/ 31880 h 57150"/>
                <a:gd name="connsiteX3280" fmla="*/ 145866 w 171450"/>
                <a:gd name="connsiteY3280" fmla="*/ 31566 h 57150"/>
                <a:gd name="connsiteX3281" fmla="*/ 145866 w 171450"/>
                <a:gd name="connsiteY3281" fmla="*/ 31566 h 57150"/>
                <a:gd name="connsiteX3282" fmla="*/ 134769 w 171450"/>
                <a:gd name="connsiteY3282" fmla="*/ 31566 h 57150"/>
                <a:gd name="connsiteX3283" fmla="*/ 134388 w 171450"/>
                <a:gd name="connsiteY3283" fmla="*/ 30975 h 57150"/>
                <a:gd name="connsiteX3284" fmla="*/ 133788 w 171450"/>
                <a:gd name="connsiteY3284" fmla="*/ 30956 h 57150"/>
                <a:gd name="connsiteX3285" fmla="*/ 134255 w 171450"/>
                <a:gd name="connsiteY3285" fmla="*/ 30556 h 57150"/>
                <a:gd name="connsiteX3286" fmla="*/ 134769 w 171450"/>
                <a:gd name="connsiteY3286" fmla="*/ 31566 h 57150"/>
                <a:gd name="connsiteX3287" fmla="*/ 134769 w 171450"/>
                <a:gd name="connsiteY3287" fmla="*/ 31566 h 57150"/>
                <a:gd name="connsiteX3288" fmla="*/ 145542 w 171450"/>
                <a:gd name="connsiteY3288" fmla="*/ 30947 h 57150"/>
                <a:gd name="connsiteX3289" fmla="*/ 145866 w 171450"/>
                <a:gd name="connsiteY3289" fmla="*/ 30023 h 57150"/>
                <a:gd name="connsiteX3290" fmla="*/ 146199 w 171450"/>
                <a:gd name="connsiteY3290" fmla="*/ 30023 h 57150"/>
                <a:gd name="connsiteX3291" fmla="*/ 146523 w 171450"/>
                <a:gd name="connsiteY3291" fmla="*/ 30328 h 57150"/>
                <a:gd name="connsiteX3292" fmla="*/ 146523 w 171450"/>
                <a:gd name="connsiteY3292" fmla="*/ 30632 h 57150"/>
                <a:gd name="connsiteX3293" fmla="*/ 146199 w 171450"/>
                <a:gd name="connsiteY3293" fmla="*/ 30947 h 57150"/>
                <a:gd name="connsiteX3294" fmla="*/ 145866 w 171450"/>
                <a:gd name="connsiteY3294" fmla="*/ 31556 h 57150"/>
                <a:gd name="connsiteX3295" fmla="*/ 145542 w 171450"/>
                <a:gd name="connsiteY3295" fmla="*/ 31556 h 57150"/>
                <a:gd name="connsiteX3296" fmla="*/ 145542 w 171450"/>
                <a:gd name="connsiteY3296" fmla="*/ 30947 h 57150"/>
                <a:gd name="connsiteX3297" fmla="*/ 145542 w 171450"/>
                <a:gd name="connsiteY3297" fmla="*/ 30947 h 57150"/>
                <a:gd name="connsiteX3298" fmla="*/ 135093 w 171450"/>
                <a:gd name="connsiteY3298" fmla="*/ 32175 h 57150"/>
                <a:gd name="connsiteX3299" fmla="*/ 134760 w 171450"/>
                <a:gd name="connsiteY3299" fmla="*/ 31871 h 57150"/>
                <a:gd name="connsiteX3300" fmla="*/ 135093 w 171450"/>
                <a:gd name="connsiteY3300" fmla="*/ 32175 h 57150"/>
                <a:gd name="connsiteX3301" fmla="*/ 135093 w 171450"/>
                <a:gd name="connsiteY3301" fmla="*/ 32175 h 57150"/>
                <a:gd name="connsiteX3302" fmla="*/ 147161 w 171450"/>
                <a:gd name="connsiteY3302" fmla="*/ 32490 h 57150"/>
                <a:gd name="connsiteX3303" fmla="*/ 146523 w 171450"/>
                <a:gd name="connsiteY3303" fmla="*/ 32175 h 57150"/>
                <a:gd name="connsiteX3304" fmla="*/ 147152 w 171450"/>
                <a:gd name="connsiteY3304" fmla="*/ 31823 h 57150"/>
                <a:gd name="connsiteX3305" fmla="*/ 147161 w 171450"/>
                <a:gd name="connsiteY3305" fmla="*/ 32490 h 57150"/>
                <a:gd name="connsiteX3306" fmla="*/ 147161 w 171450"/>
                <a:gd name="connsiteY3306" fmla="*/ 32490 h 57150"/>
                <a:gd name="connsiteX3307" fmla="*/ 109318 w 171450"/>
                <a:gd name="connsiteY3307" fmla="*/ 32175 h 57150"/>
                <a:gd name="connsiteX3308" fmla="*/ 108985 w 171450"/>
                <a:gd name="connsiteY3308" fmla="*/ 32490 h 57150"/>
                <a:gd name="connsiteX3309" fmla="*/ 109318 w 171450"/>
                <a:gd name="connsiteY3309" fmla="*/ 32175 h 57150"/>
                <a:gd name="connsiteX3310" fmla="*/ 109318 w 171450"/>
                <a:gd name="connsiteY3310" fmla="*/ 32175 h 57150"/>
                <a:gd name="connsiteX3311" fmla="*/ 139665 w 171450"/>
                <a:gd name="connsiteY3311" fmla="*/ 33423 h 57150"/>
                <a:gd name="connsiteX3312" fmla="*/ 139989 w 171450"/>
                <a:gd name="connsiteY3312" fmla="*/ 32814 h 57150"/>
                <a:gd name="connsiteX3313" fmla="*/ 139989 w 171450"/>
                <a:gd name="connsiteY3313" fmla="*/ 32185 h 57150"/>
                <a:gd name="connsiteX3314" fmla="*/ 139989 w 171450"/>
                <a:gd name="connsiteY3314" fmla="*/ 31575 h 57150"/>
                <a:gd name="connsiteX3315" fmla="*/ 140313 w 171450"/>
                <a:gd name="connsiteY3315" fmla="*/ 32509 h 57150"/>
                <a:gd name="connsiteX3316" fmla="*/ 140313 w 171450"/>
                <a:gd name="connsiteY3316" fmla="*/ 33118 h 57150"/>
                <a:gd name="connsiteX3317" fmla="*/ 139665 w 171450"/>
                <a:gd name="connsiteY3317" fmla="*/ 33423 h 57150"/>
                <a:gd name="connsiteX3318" fmla="*/ 139665 w 171450"/>
                <a:gd name="connsiteY3318" fmla="*/ 33423 h 57150"/>
                <a:gd name="connsiteX3319" fmla="*/ 93926 w 171450"/>
                <a:gd name="connsiteY3319" fmla="*/ 32823 h 57150"/>
                <a:gd name="connsiteX3320" fmla="*/ 93583 w 171450"/>
                <a:gd name="connsiteY3320" fmla="*/ 31585 h 57150"/>
                <a:gd name="connsiteX3321" fmla="*/ 94698 w 171450"/>
                <a:gd name="connsiteY3321" fmla="*/ 32433 h 57150"/>
                <a:gd name="connsiteX3322" fmla="*/ 93926 w 171450"/>
                <a:gd name="connsiteY3322" fmla="*/ 32823 h 57150"/>
                <a:gd name="connsiteX3323" fmla="*/ 93926 w 171450"/>
                <a:gd name="connsiteY3323" fmla="*/ 32823 h 57150"/>
                <a:gd name="connsiteX3324" fmla="*/ 46015 w 171450"/>
                <a:gd name="connsiteY3324" fmla="*/ 34033 h 57150"/>
                <a:gd name="connsiteX3325" fmla="*/ 45739 w 171450"/>
                <a:gd name="connsiteY3325" fmla="*/ 33671 h 57150"/>
                <a:gd name="connsiteX3326" fmla="*/ 46082 w 171450"/>
                <a:gd name="connsiteY3326" fmla="*/ 32823 h 57150"/>
                <a:gd name="connsiteX3327" fmla="*/ 44387 w 171450"/>
                <a:gd name="connsiteY3327" fmla="*/ 32185 h 57150"/>
                <a:gd name="connsiteX3328" fmla="*/ 43739 w 171450"/>
                <a:gd name="connsiteY3328" fmla="*/ 32185 h 57150"/>
                <a:gd name="connsiteX3329" fmla="*/ 45368 w 171450"/>
                <a:gd name="connsiteY3329" fmla="*/ 34042 h 57150"/>
                <a:gd name="connsiteX3330" fmla="*/ 46015 w 171450"/>
                <a:gd name="connsiteY3330" fmla="*/ 34042 h 57150"/>
                <a:gd name="connsiteX3331" fmla="*/ 46015 w 171450"/>
                <a:gd name="connsiteY3331" fmla="*/ 34033 h 57150"/>
                <a:gd name="connsiteX3332" fmla="*/ 105061 w 171450"/>
                <a:gd name="connsiteY3332" fmla="*/ 33099 h 57150"/>
                <a:gd name="connsiteX3333" fmla="*/ 105061 w 171450"/>
                <a:gd name="connsiteY3333" fmla="*/ 32490 h 57150"/>
                <a:gd name="connsiteX3334" fmla="*/ 105727 w 171450"/>
                <a:gd name="connsiteY3334" fmla="*/ 32490 h 57150"/>
                <a:gd name="connsiteX3335" fmla="*/ 105727 w 171450"/>
                <a:gd name="connsiteY3335" fmla="*/ 33099 h 57150"/>
                <a:gd name="connsiteX3336" fmla="*/ 105061 w 171450"/>
                <a:gd name="connsiteY3336" fmla="*/ 33099 h 57150"/>
                <a:gd name="connsiteX3337" fmla="*/ 105061 w 171450"/>
                <a:gd name="connsiteY3337" fmla="*/ 33099 h 57150"/>
                <a:gd name="connsiteX3338" fmla="*/ 111928 w 171450"/>
                <a:gd name="connsiteY3338" fmla="*/ 33099 h 57150"/>
                <a:gd name="connsiteX3339" fmla="*/ 111604 w 171450"/>
                <a:gd name="connsiteY3339" fmla="*/ 33099 h 57150"/>
                <a:gd name="connsiteX3340" fmla="*/ 111928 w 171450"/>
                <a:gd name="connsiteY3340" fmla="*/ 33099 h 57150"/>
                <a:gd name="connsiteX3341" fmla="*/ 111928 w 171450"/>
                <a:gd name="connsiteY3341" fmla="*/ 33099 h 57150"/>
                <a:gd name="connsiteX3342" fmla="*/ 123996 w 171450"/>
                <a:gd name="connsiteY3342" fmla="*/ 33099 h 57150"/>
                <a:gd name="connsiteX3343" fmla="*/ 123358 w 171450"/>
                <a:gd name="connsiteY3343" fmla="*/ 32776 h 57150"/>
                <a:gd name="connsiteX3344" fmla="*/ 123349 w 171450"/>
                <a:gd name="connsiteY3344" fmla="*/ 32175 h 57150"/>
                <a:gd name="connsiteX3345" fmla="*/ 123996 w 171450"/>
                <a:gd name="connsiteY3345" fmla="*/ 33099 h 57150"/>
                <a:gd name="connsiteX3346" fmla="*/ 123996 w 171450"/>
                <a:gd name="connsiteY3346" fmla="*/ 33099 h 57150"/>
                <a:gd name="connsiteX3347" fmla="*/ 46663 w 171450"/>
                <a:gd name="connsiteY3347" fmla="*/ 33423 h 57150"/>
                <a:gd name="connsiteX3348" fmla="*/ 46663 w 171450"/>
                <a:gd name="connsiteY3348" fmla="*/ 32185 h 57150"/>
                <a:gd name="connsiteX3349" fmla="*/ 46663 w 171450"/>
                <a:gd name="connsiteY3349" fmla="*/ 33423 h 57150"/>
                <a:gd name="connsiteX3350" fmla="*/ 46663 w 171450"/>
                <a:gd name="connsiteY3350" fmla="*/ 33423 h 57150"/>
                <a:gd name="connsiteX3351" fmla="*/ 51883 w 171450"/>
                <a:gd name="connsiteY3351" fmla="*/ 33099 h 57150"/>
                <a:gd name="connsiteX3352" fmla="*/ 52216 w 171450"/>
                <a:gd name="connsiteY3352" fmla="*/ 34033 h 57150"/>
                <a:gd name="connsiteX3353" fmla="*/ 52549 w 171450"/>
                <a:gd name="connsiteY3353" fmla="*/ 33738 h 57150"/>
                <a:gd name="connsiteX3354" fmla="*/ 52873 w 171450"/>
                <a:gd name="connsiteY3354" fmla="*/ 33109 h 57150"/>
                <a:gd name="connsiteX3355" fmla="*/ 52492 w 171450"/>
                <a:gd name="connsiteY3355" fmla="*/ 32442 h 57150"/>
                <a:gd name="connsiteX3356" fmla="*/ 51883 w 171450"/>
                <a:gd name="connsiteY3356" fmla="*/ 33099 h 57150"/>
                <a:gd name="connsiteX3357" fmla="*/ 51883 w 171450"/>
                <a:gd name="connsiteY3357" fmla="*/ 33099 h 57150"/>
                <a:gd name="connsiteX3358" fmla="*/ 57436 w 171450"/>
                <a:gd name="connsiteY3358" fmla="*/ 34033 h 57150"/>
                <a:gd name="connsiteX3359" fmla="*/ 57769 w 171450"/>
                <a:gd name="connsiteY3359" fmla="*/ 33471 h 57150"/>
                <a:gd name="connsiteX3360" fmla="*/ 55807 w 171450"/>
                <a:gd name="connsiteY3360" fmla="*/ 33728 h 57150"/>
                <a:gd name="connsiteX3361" fmla="*/ 57436 w 171450"/>
                <a:gd name="connsiteY3361" fmla="*/ 34033 h 57150"/>
                <a:gd name="connsiteX3362" fmla="*/ 57436 w 171450"/>
                <a:gd name="connsiteY3362" fmla="*/ 34033 h 57150"/>
                <a:gd name="connsiteX3363" fmla="*/ 109318 w 171450"/>
                <a:gd name="connsiteY3363" fmla="*/ 33423 h 57150"/>
                <a:gd name="connsiteX3364" fmla="*/ 107032 w 171450"/>
                <a:gd name="connsiteY3364" fmla="*/ 31566 h 57150"/>
                <a:gd name="connsiteX3365" fmla="*/ 107747 w 171450"/>
                <a:gd name="connsiteY3365" fmla="*/ 32233 h 57150"/>
                <a:gd name="connsiteX3366" fmla="*/ 108013 w 171450"/>
                <a:gd name="connsiteY3366" fmla="*/ 31871 h 57150"/>
                <a:gd name="connsiteX3367" fmla="*/ 108347 w 171450"/>
                <a:gd name="connsiteY3367" fmla="*/ 32490 h 57150"/>
                <a:gd name="connsiteX3368" fmla="*/ 108347 w 171450"/>
                <a:gd name="connsiteY3368" fmla="*/ 33414 h 57150"/>
                <a:gd name="connsiteX3369" fmla="*/ 109318 w 171450"/>
                <a:gd name="connsiteY3369" fmla="*/ 33414 h 57150"/>
                <a:gd name="connsiteX3370" fmla="*/ 109318 w 171450"/>
                <a:gd name="connsiteY3370" fmla="*/ 33423 h 57150"/>
                <a:gd name="connsiteX3371" fmla="*/ 52207 w 171450"/>
                <a:gd name="connsiteY3371" fmla="*/ 34033 h 57150"/>
                <a:gd name="connsiteX3372" fmla="*/ 52911 w 171450"/>
                <a:gd name="connsiteY3372" fmla="*/ 34338 h 57150"/>
                <a:gd name="connsiteX3373" fmla="*/ 52540 w 171450"/>
                <a:gd name="connsiteY3373" fmla="*/ 33738 h 57150"/>
                <a:gd name="connsiteX3374" fmla="*/ 52207 w 171450"/>
                <a:gd name="connsiteY3374" fmla="*/ 34033 h 57150"/>
                <a:gd name="connsiteX3375" fmla="*/ 51873 w 171450"/>
                <a:gd name="connsiteY3375" fmla="*/ 33099 h 57150"/>
                <a:gd name="connsiteX3376" fmla="*/ 51225 w 171450"/>
                <a:gd name="connsiteY3376" fmla="*/ 33099 h 57150"/>
                <a:gd name="connsiteX3377" fmla="*/ 51225 w 171450"/>
                <a:gd name="connsiteY3377" fmla="*/ 33414 h 57150"/>
                <a:gd name="connsiteX3378" fmla="*/ 51835 w 171450"/>
                <a:gd name="connsiteY3378" fmla="*/ 33433 h 57150"/>
                <a:gd name="connsiteX3379" fmla="*/ 52207 w 171450"/>
                <a:gd name="connsiteY3379" fmla="*/ 34033 h 57150"/>
                <a:gd name="connsiteX3380" fmla="*/ 52207 w 171450"/>
                <a:gd name="connsiteY3380" fmla="*/ 34033 h 57150"/>
                <a:gd name="connsiteX3381" fmla="*/ 46339 w 171450"/>
                <a:gd name="connsiteY3381" fmla="*/ 34033 h 57150"/>
                <a:gd name="connsiteX3382" fmla="*/ 46663 w 171450"/>
                <a:gd name="connsiteY3382" fmla="*/ 34652 h 57150"/>
                <a:gd name="connsiteX3383" fmla="*/ 47654 w 171450"/>
                <a:gd name="connsiteY3383" fmla="*/ 34652 h 57150"/>
                <a:gd name="connsiteX3384" fmla="*/ 48301 w 171450"/>
                <a:gd name="connsiteY3384" fmla="*/ 34957 h 57150"/>
                <a:gd name="connsiteX3385" fmla="*/ 48320 w 171450"/>
                <a:gd name="connsiteY3385" fmla="*/ 34290 h 57150"/>
                <a:gd name="connsiteX3386" fmla="*/ 49282 w 171450"/>
                <a:gd name="connsiteY3386" fmla="*/ 34652 h 57150"/>
                <a:gd name="connsiteX3387" fmla="*/ 49930 w 171450"/>
                <a:gd name="connsiteY3387" fmla="*/ 34347 h 57150"/>
                <a:gd name="connsiteX3388" fmla="*/ 50263 w 171450"/>
                <a:gd name="connsiteY3388" fmla="*/ 34023 h 57150"/>
                <a:gd name="connsiteX3389" fmla="*/ 50578 w 171450"/>
                <a:gd name="connsiteY3389" fmla="*/ 33414 h 57150"/>
                <a:gd name="connsiteX3390" fmla="*/ 51235 w 171450"/>
                <a:gd name="connsiteY3390" fmla="*/ 33414 h 57150"/>
                <a:gd name="connsiteX3391" fmla="*/ 51235 w 171450"/>
                <a:gd name="connsiteY3391" fmla="*/ 33099 h 57150"/>
                <a:gd name="connsiteX3392" fmla="*/ 50578 w 171450"/>
                <a:gd name="connsiteY3392" fmla="*/ 33414 h 57150"/>
                <a:gd name="connsiteX3393" fmla="*/ 50263 w 171450"/>
                <a:gd name="connsiteY3393" fmla="*/ 34023 h 57150"/>
                <a:gd name="connsiteX3394" fmla="*/ 49930 w 171450"/>
                <a:gd name="connsiteY3394" fmla="*/ 34347 h 57150"/>
                <a:gd name="connsiteX3395" fmla="*/ 48949 w 171450"/>
                <a:gd name="connsiteY3395" fmla="*/ 34023 h 57150"/>
                <a:gd name="connsiteX3396" fmla="*/ 47968 w 171450"/>
                <a:gd name="connsiteY3396" fmla="*/ 34347 h 57150"/>
                <a:gd name="connsiteX3397" fmla="*/ 47644 w 171450"/>
                <a:gd name="connsiteY3397" fmla="*/ 34652 h 57150"/>
                <a:gd name="connsiteX3398" fmla="*/ 47644 w 171450"/>
                <a:gd name="connsiteY3398" fmla="*/ 34347 h 57150"/>
                <a:gd name="connsiteX3399" fmla="*/ 46653 w 171450"/>
                <a:gd name="connsiteY3399" fmla="*/ 33728 h 57150"/>
                <a:gd name="connsiteX3400" fmla="*/ 46930 w 171450"/>
                <a:gd name="connsiteY3400" fmla="*/ 34080 h 57150"/>
                <a:gd name="connsiteX3401" fmla="*/ 46720 w 171450"/>
                <a:gd name="connsiteY3401" fmla="*/ 34395 h 57150"/>
                <a:gd name="connsiteX3402" fmla="*/ 46339 w 171450"/>
                <a:gd name="connsiteY3402" fmla="*/ 34033 h 57150"/>
                <a:gd name="connsiteX3403" fmla="*/ 46339 w 171450"/>
                <a:gd name="connsiteY3403" fmla="*/ 34033 h 57150"/>
                <a:gd name="connsiteX3404" fmla="*/ 47968 w 171450"/>
                <a:gd name="connsiteY3404" fmla="*/ 34357 h 57150"/>
                <a:gd name="connsiteX3405" fmla="*/ 47644 w 171450"/>
                <a:gd name="connsiteY3405" fmla="*/ 34357 h 57150"/>
                <a:gd name="connsiteX3406" fmla="*/ 47644 w 171450"/>
                <a:gd name="connsiteY3406" fmla="*/ 34661 h 57150"/>
                <a:gd name="connsiteX3407" fmla="*/ 47968 w 171450"/>
                <a:gd name="connsiteY3407" fmla="*/ 34357 h 57150"/>
                <a:gd name="connsiteX3408" fmla="*/ 47968 w 171450"/>
                <a:gd name="connsiteY3408" fmla="*/ 34357 h 57150"/>
                <a:gd name="connsiteX3409" fmla="*/ 135093 w 171450"/>
                <a:gd name="connsiteY3409" fmla="*/ 34652 h 57150"/>
                <a:gd name="connsiteX3410" fmla="*/ 135417 w 171450"/>
                <a:gd name="connsiteY3410" fmla="*/ 34033 h 57150"/>
                <a:gd name="connsiteX3411" fmla="*/ 135750 w 171450"/>
                <a:gd name="connsiteY3411" fmla="*/ 34357 h 57150"/>
                <a:gd name="connsiteX3412" fmla="*/ 135750 w 171450"/>
                <a:gd name="connsiteY3412" fmla="*/ 34966 h 57150"/>
                <a:gd name="connsiteX3413" fmla="*/ 135417 w 171450"/>
                <a:gd name="connsiteY3413" fmla="*/ 34966 h 57150"/>
                <a:gd name="connsiteX3414" fmla="*/ 135093 w 171450"/>
                <a:gd name="connsiteY3414" fmla="*/ 34652 h 57150"/>
                <a:gd name="connsiteX3415" fmla="*/ 135093 w 171450"/>
                <a:gd name="connsiteY3415" fmla="*/ 34652 h 57150"/>
                <a:gd name="connsiteX3416" fmla="*/ 125949 w 171450"/>
                <a:gd name="connsiteY3416" fmla="*/ 35281 h 57150"/>
                <a:gd name="connsiteX3417" fmla="*/ 125949 w 171450"/>
                <a:gd name="connsiteY3417" fmla="*/ 34033 h 57150"/>
                <a:gd name="connsiteX3418" fmla="*/ 126606 w 171450"/>
                <a:gd name="connsiteY3418" fmla="*/ 34033 h 57150"/>
                <a:gd name="connsiteX3419" fmla="*/ 126606 w 171450"/>
                <a:gd name="connsiteY3419" fmla="*/ 34652 h 57150"/>
                <a:gd name="connsiteX3420" fmla="*/ 126606 w 171450"/>
                <a:gd name="connsiteY3420" fmla="*/ 35281 h 57150"/>
                <a:gd name="connsiteX3421" fmla="*/ 125949 w 171450"/>
                <a:gd name="connsiteY3421" fmla="*/ 35281 h 57150"/>
                <a:gd name="connsiteX3422" fmla="*/ 125949 w 171450"/>
                <a:gd name="connsiteY3422" fmla="*/ 35281 h 57150"/>
                <a:gd name="connsiteX3423" fmla="*/ 146828 w 171450"/>
                <a:gd name="connsiteY3423" fmla="*/ 32804 h 57150"/>
                <a:gd name="connsiteX3424" fmla="*/ 147418 w 171450"/>
                <a:gd name="connsiteY3424" fmla="*/ 33480 h 57150"/>
                <a:gd name="connsiteX3425" fmla="*/ 147485 w 171450"/>
                <a:gd name="connsiteY3425" fmla="*/ 32490 h 57150"/>
                <a:gd name="connsiteX3426" fmla="*/ 148142 w 171450"/>
                <a:gd name="connsiteY3426" fmla="*/ 32490 h 57150"/>
                <a:gd name="connsiteX3427" fmla="*/ 148142 w 171450"/>
                <a:gd name="connsiteY3427" fmla="*/ 33099 h 57150"/>
                <a:gd name="connsiteX3428" fmla="*/ 147152 w 171450"/>
                <a:gd name="connsiteY3428" fmla="*/ 34347 h 57150"/>
                <a:gd name="connsiteX3429" fmla="*/ 147809 w 171450"/>
                <a:gd name="connsiteY3429" fmla="*/ 34347 h 57150"/>
                <a:gd name="connsiteX3430" fmla="*/ 148457 w 171450"/>
                <a:gd name="connsiteY3430" fmla="*/ 34023 h 57150"/>
                <a:gd name="connsiteX3431" fmla="*/ 148457 w 171450"/>
                <a:gd name="connsiteY3431" fmla="*/ 34347 h 57150"/>
                <a:gd name="connsiteX3432" fmla="*/ 147809 w 171450"/>
                <a:gd name="connsiteY3432" fmla="*/ 34347 h 57150"/>
                <a:gd name="connsiteX3433" fmla="*/ 147437 w 171450"/>
                <a:gd name="connsiteY3433" fmla="*/ 34947 h 57150"/>
                <a:gd name="connsiteX3434" fmla="*/ 147476 w 171450"/>
                <a:gd name="connsiteY3434" fmla="*/ 35576 h 57150"/>
                <a:gd name="connsiteX3435" fmla="*/ 148133 w 171450"/>
                <a:gd name="connsiteY3435" fmla="*/ 35576 h 57150"/>
                <a:gd name="connsiteX3436" fmla="*/ 147476 w 171450"/>
                <a:gd name="connsiteY3436" fmla="*/ 35576 h 57150"/>
                <a:gd name="connsiteX3437" fmla="*/ 147104 w 171450"/>
                <a:gd name="connsiteY3437" fmla="*/ 34976 h 57150"/>
                <a:gd name="connsiteX3438" fmla="*/ 146180 w 171450"/>
                <a:gd name="connsiteY3438" fmla="*/ 35252 h 57150"/>
                <a:gd name="connsiteX3439" fmla="*/ 146533 w 171450"/>
                <a:gd name="connsiteY3439" fmla="*/ 34042 h 57150"/>
                <a:gd name="connsiteX3440" fmla="*/ 146180 w 171450"/>
                <a:gd name="connsiteY3440" fmla="*/ 33090 h 57150"/>
                <a:gd name="connsiteX3441" fmla="*/ 146504 w 171450"/>
                <a:gd name="connsiteY3441" fmla="*/ 32795 h 57150"/>
                <a:gd name="connsiteX3442" fmla="*/ 146828 w 171450"/>
                <a:gd name="connsiteY3442" fmla="*/ 32795 h 57150"/>
                <a:gd name="connsiteX3443" fmla="*/ 146828 w 171450"/>
                <a:gd name="connsiteY3443" fmla="*/ 32804 h 57150"/>
                <a:gd name="connsiteX3444" fmla="*/ 111271 w 171450"/>
                <a:gd name="connsiteY3444" fmla="*/ 34966 h 57150"/>
                <a:gd name="connsiteX3445" fmla="*/ 110947 w 171450"/>
                <a:gd name="connsiteY3445" fmla="*/ 35290 h 57150"/>
                <a:gd name="connsiteX3446" fmla="*/ 111271 w 171450"/>
                <a:gd name="connsiteY3446" fmla="*/ 34966 h 57150"/>
                <a:gd name="connsiteX3447" fmla="*/ 111271 w 171450"/>
                <a:gd name="connsiteY3447" fmla="*/ 34966 h 57150"/>
                <a:gd name="connsiteX3448" fmla="*/ 147495 w 171450"/>
                <a:gd name="connsiteY3448" fmla="*/ 35585 h 57150"/>
                <a:gd name="connsiteX3449" fmla="*/ 147457 w 171450"/>
                <a:gd name="connsiteY3449" fmla="*/ 34957 h 57150"/>
                <a:gd name="connsiteX3450" fmla="*/ 147828 w 171450"/>
                <a:gd name="connsiteY3450" fmla="*/ 34357 h 57150"/>
                <a:gd name="connsiteX3451" fmla="*/ 148476 w 171450"/>
                <a:gd name="connsiteY3451" fmla="*/ 34357 h 57150"/>
                <a:gd name="connsiteX3452" fmla="*/ 148152 w 171450"/>
                <a:gd name="connsiteY3452" fmla="*/ 35585 h 57150"/>
                <a:gd name="connsiteX3453" fmla="*/ 147495 w 171450"/>
                <a:gd name="connsiteY3453" fmla="*/ 35585 h 57150"/>
                <a:gd name="connsiteX3454" fmla="*/ 147495 w 171450"/>
                <a:gd name="connsiteY3454" fmla="*/ 35585 h 57150"/>
                <a:gd name="connsiteX3455" fmla="*/ 79296 w 171450"/>
                <a:gd name="connsiteY3455" fmla="*/ 31871 h 57150"/>
                <a:gd name="connsiteX3456" fmla="*/ 79296 w 171450"/>
                <a:gd name="connsiteY3456" fmla="*/ 32490 h 57150"/>
                <a:gd name="connsiteX3457" fmla="*/ 82887 w 171450"/>
                <a:gd name="connsiteY3457" fmla="*/ 36205 h 57150"/>
                <a:gd name="connsiteX3458" fmla="*/ 80096 w 171450"/>
                <a:gd name="connsiteY3458" fmla="*/ 32433 h 57150"/>
                <a:gd name="connsiteX3459" fmla="*/ 80258 w 171450"/>
                <a:gd name="connsiteY3459" fmla="*/ 33023 h 57150"/>
                <a:gd name="connsiteX3460" fmla="*/ 81896 w 171450"/>
                <a:gd name="connsiteY3460" fmla="*/ 32795 h 57150"/>
                <a:gd name="connsiteX3461" fmla="*/ 81896 w 171450"/>
                <a:gd name="connsiteY3461" fmla="*/ 32480 h 57150"/>
                <a:gd name="connsiteX3462" fmla="*/ 80658 w 171450"/>
                <a:gd name="connsiteY3462" fmla="*/ 32423 h 57150"/>
                <a:gd name="connsiteX3463" fmla="*/ 79943 w 171450"/>
                <a:gd name="connsiteY3463" fmla="*/ 31861 h 57150"/>
                <a:gd name="connsiteX3464" fmla="*/ 79296 w 171450"/>
                <a:gd name="connsiteY3464" fmla="*/ 31861 h 57150"/>
                <a:gd name="connsiteX3465" fmla="*/ 79296 w 171450"/>
                <a:gd name="connsiteY3465" fmla="*/ 31871 h 57150"/>
                <a:gd name="connsiteX3466" fmla="*/ 90392 w 171450"/>
                <a:gd name="connsiteY3466" fmla="*/ 36214 h 57150"/>
                <a:gd name="connsiteX3467" fmla="*/ 88754 w 171450"/>
                <a:gd name="connsiteY3467" fmla="*/ 35243 h 57150"/>
                <a:gd name="connsiteX3468" fmla="*/ 87449 w 171450"/>
                <a:gd name="connsiteY3468" fmla="*/ 35585 h 57150"/>
                <a:gd name="connsiteX3469" fmla="*/ 89421 w 171450"/>
                <a:gd name="connsiteY3469" fmla="*/ 35585 h 57150"/>
                <a:gd name="connsiteX3470" fmla="*/ 89745 w 171450"/>
                <a:gd name="connsiteY3470" fmla="*/ 36567 h 57150"/>
                <a:gd name="connsiteX3471" fmla="*/ 90392 w 171450"/>
                <a:gd name="connsiteY3471" fmla="*/ 36214 h 57150"/>
                <a:gd name="connsiteX3472" fmla="*/ 90392 w 171450"/>
                <a:gd name="connsiteY3472" fmla="*/ 36214 h 57150"/>
                <a:gd name="connsiteX3473" fmla="*/ 125949 w 171450"/>
                <a:gd name="connsiteY3473" fmla="*/ 35281 h 57150"/>
                <a:gd name="connsiteX3474" fmla="*/ 126606 w 171450"/>
                <a:gd name="connsiteY3474" fmla="*/ 35281 h 57150"/>
                <a:gd name="connsiteX3475" fmla="*/ 126606 w 171450"/>
                <a:gd name="connsiteY3475" fmla="*/ 34652 h 57150"/>
                <a:gd name="connsiteX3476" fmla="*/ 126987 w 171450"/>
                <a:gd name="connsiteY3476" fmla="*/ 35576 h 57150"/>
                <a:gd name="connsiteX3477" fmla="*/ 125949 w 171450"/>
                <a:gd name="connsiteY3477" fmla="*/ 35281 h 57150"/>
                <a:gd name="connsiteX3478" fmla="*/ 125949 w 171450"/>
                <a:gd name="connsiteY3478" fmla="*/ 35281 h 57150"/>
                <a:gd name="connsiteX3479" fmla="*/ 135093 w 171450"/>
                <a:gd name="connsiteY3479" fmla="*/ 32804 h 57150"/>
                <a:gd name="connsiteX3480" fmla="*/ 135798 w 171450"/>
                <a:gd name="connsiteY3480" fmla="*/ 31814 h 57150"/>
                <a:gd name="connsiteX3481" fmla="*/ 138017 w 171450"/>
                <a:gd name="connsiteY3481" fmla="*/ 33738 h 57150"/>
                <a:gd name="connsiteX3482" fmla="*/ 135769 w 171450"/>
                <a:gd name="connsiteY3482" fmla="*/ 32137 h 57150"/>
                <a:gd name="connsiteX3483" fmla="*/ 135407 w 171450"/>
                <a:gd name="connsiteY3483" fmla="*/ 34033 h 57150"/>
                <a:gd name="connsiteX3484" fmla="*/ 135741 w 171450"/>
                <a:gd name="connsiteY3484" fmla="*/ 34357 h 57150"/>
                <a:gd name="connsiteX3485" fmla="*/ 135407 w 171450"/>
                <a:gd name="connsiteY3485" fmla="*/ 34033 h 57150"/>
                <a:gd name="connsiteX3486" fmla="*/ 135084 w 171450"/>
                <a:gd name="connsiteY3486" fmla="*/ 34652 h 57150"/>
                <a:gd name="connsiteX3487" fmla="*/ 135407 w 171450"/>
                <a:gd name="connsiteY3487" fmla="*/ 34957 h 57150"/>
                <a:gd name="connsiteX3488" fmla="*/ 135741 w 171450"/>
                <a:gd name="connsiteY3488" fmla="*/ 34957 h 57150"/>
                <a:gd name="connsiteX3489" fmla="*/ 136065 w 171450"/>
                <a:gd name="connsiteY3489" fmla="*/ 35281 h 57150"/>
                <a:gd name="connsiteX3490" fmla="*/ 136065 w 171450"/>
                <a:gd name="connsiteY3490" fmla="*/ 36205 h 57150"/>
                <a:gd name="connsiteX3491" fmla="*/ 135407 w 171450"/>
                <a:gd name="connsiteY3491" fmla="*/ 34957 h 57150"/>
                <a:gd name="connsiteX3492" fmla="*/ 135084 w 171450"/>
                <a:gd name="connsiteY3492" fmla="*/ 34652 h 57150"/>
                <a:gd name="connsiteX3493" fmla="*/ 135093 w 171450"/>
                <a:gd name="connsiteY3493" fmla="*/ 32804 h 57150"/>
                <a:gd name="connsiteX3494" fmla="*/ 135093 w 171450"/>
                <a:gd name="connsiteY3494" fmla="*/ 32804 h 57150"/>
                <a:gd name="connsiteX3495" fmla="*/ 86801 w 171450"/>
                <a:gd name="connsiteY3495" fmla="*/ 35900 h 57150"/>
                <a:gd name="connsiteX3496" fmla="*/ 85820 w 171450"/>
                <a:gd name="connsiteY3496" fmla="*/ 35900 h 57150"/>
                <a:gd name="connsiteX3497" fmla="*/ 86801 w 171450"/>
                <a:gd name="connsiteY3497" fmla="*/ 35900 h 57150"/>
                <a:gd name="connsiteX3498" fmla="*/ 86801 w 171450"/>
                <a:gd name="connsiteY3498" fmla="*/ 35900 h 57150"/>
                <a:gd name="connsiteX3499" fmla="*/ 136074 w 171450"/>
                <a:gd name="connsiteY3499" fmla="*/ 36214 h 57150"/>
                <a:gd name="connsiteX3500" fmla="*/ 136074 w 171450"/>
                <a:gd name="connsiteY3500" fmla="*/ 36519 h 57150"/>
                <a:gd name="connsiteX3501" fmla="*/ 137103 w 171450"/>
                <a:gd name="connsiteY3501" fmla="*/ 37509 h 57150"/>
                <a:gd name="connsiteX3502" fmla="*/ 137179 w 171450"/>
                <a:gd name="connsiteY3502" fmla="*/ 37167 h 57150"/>
                <a:gd name="connsiteX3503" fmla="*/ 136979 w 171450"/>
                <a:gd name="connsiteY3503" fmla="*/ 35976 h 57150"/>
                <a:gd name="connsiteX3504" fmla="*/ 136388 w 171450"/>
                <a:gd name="connsiteY3504" fmla="*/ 35300 h 57150"/>
                <a:gd name="connsiteX3505" fmla="*/ 136065 w 171450"/>
                <a:gd name="connsiteY3505" fmla="*/ 35300 h 57150"/>
                <a:gd name="connsiteX3506" fmla="*/ 136065 w 171450"/>
                <a:gd name="connsiteY3506" fmla="*/ 36214 h 57150"/>
                <a:gd name="connsiteX3507" fmla="*/ 136074 w 171450"/>
                <a:gd name="connsiteY3507" fmla="*/ 36214 h 57150"/>
                <a:gd name="connsiteX3508" fmla="*/ 109652 w 171450"/>
                <a:gd name="connsiteY3508" fmla="*/ 37138 h 57150"/>
                <a:gd name="connsiteX3509" fmla="*/ 110947 w 171450"/>
                <a:gd name="connsiteY3509" fmla="*/ 35576 h 57150"/>
                <a:gd name="connsiteX3510" fmla="*/ 109652 w 171450"/>
                <a:gd name="connsiteY3510" fmla="*/ 37138 h 57150"/>
                <a:gd name="connsiteX3511" fmla="*/ 109652 w 171450"/>
                <a:gd name="connsiteY3511" fmla="*/ 37138 h 57150"/>
                <a:gd name="connsiteX3512" fmla="*/ 144228 w 171450"/>
                <a:gd name="connsiteY3512" fmla="*/ 35585 h 57150"/>
                <a:gd name="connsiteX3513" fmla="*/ 144561 w 171450"/>
                <a:gd name="connsiteY3513" fmla="*/ 36214 h 57150"/>
                <a:gd name="connsiteX3514" fmla="*/ 144228 w 171450"/>
                <a:gd name="connsiteY3514" fmla="*/ 36519 h 57150"/>
                <a:gd name="connsiteX3515" fmla="*/ 144228 w 171450"/>
                <a:gd name="connsiteY3515" fmla="*/ 37148 h 57150"/>
                <a:gd name="connsiteX3516" fmla="*/ 144561 w 171450"/>
                <a:gd name="connsiteY3516" fmla="*/ 37443 h 57150"/>
                <a:gd name="connsiteX3517" fmla="*/ 144228 w 171450"/>
                <a:gd name="connsiteY3517" fmla="*/ 37148 h 57150"/>
                <a:gd name="connsiteX3518" fmla="*/ 144228 w 171450"/>
                <a:gd name="connsiteY3518" fmla="*/ 36519 h 57150"/>
                <a:gd name="connsiteX3519" fmla="*/ 144561 w 171450"/>
                <a:gd name="connsiteY3519" fmla="*/ 36214 h 57150"/>
                <a:gd name="connsiteX3520" fmla="*/ 144875 w 171450"/>
                <a:gd name="connsiteY3520" fmla="*/ 35585 h 57150"/>
                <a:gd name="connsiteX3521" fmla="*/ 144228 w 171450"/>
                <a:gd name="connsiteY3521" fmla="*/ 35585 h 57150"/>
                <a:gd name="connsiteX3522" fmla="*/ 143580 w 171450"/>
                <a:gd name="connsiteY3522" fmla="*/ 35585 h 57150"/>
                <a:gd name="connsiteX3523" fmla="*/ 144228 w 171450"/>
                <a:gd name="connsiteY3523" fmla="*/ 35585 h 57150"/>
                <a:gd name="connsiteX3524" fmla="*/ 144228 w 171450"/>
                <a:gd name="connsiteY3524" fmla="*/ 35585 h 57150"/>
                <a:gd name="connsiteX3525" fmla="*/ 104937 w 171450"/>
                <a:gd name="connsiteY3525" fmla="*/ 37214 h 57150"/>
                <a:gd name="connsiteX3526" fmla="*/ 105061 w 171450"/>
                <a:gd name="connsiteY3526" fmla="*/ 36214 h 57150"/>
                <a:gd name="connsiteX3527" fmla="*/ 104299 w 171450"/>
                <a:gd name="connsiteY3527" fmla="*/ 36281 h 57150"/>
                <a:gd name="connsiteX3528" fmla="*/ 104937 w 171450"/>
                <a:gd name="connsiteY3528" fmla="*/ 37214 h 57150"/>
                <a:gd name="connsiteX3529" fmla="*/ 104937 w 171450"/>
                <a:gd name="connsiteY3529" fmla="*/ 37214 h 57150"/>
                <a:gd name="connsiteX3530" fmla="*/ 136398 w 171450"/>
                <a:gd name="connsiteY3530" fmla="*/ 35281 h 57150"/>
                <a:gd name="connsiteX3531" fmla="*/ 136989 w 171450"/>
                <a:gd name="connsiteY3531" fmla="*/ 35957 h 57150"/>
                <a:gd name="connsiteX3532" fmla="*/ 137189 w 171450"/>
                <a:gd name="connsiteY3532" fmla="*/ 37148 h 57150"/>
                <a:gd name="connsiteX3533" fmla="*/ 137112 w 171450"/>
                <a:gd name="connsiteY3533" fmla="*/ 37490 h 57150"/>
                <a:gd name="connsiteX3534" fmla="*/ 136084 w 171450"/>
                <a:gd name="connsiteY3534" fmla="*/ 36500 h 57150"/>
                <a:gd name="connsiteX3535" fmla="*/ 136408 w 171450"/>
                <a:gd name="connsiteY3535" fmla="*/ 37424 h 57150"/>
                <a:gd name="connsiteX3536" fmla="*/ 136684 w 171450"/>
                <a:gd name="connsiteY3536" fmla="*/ 37786 h 57150"/>
                <a:gd name="connsiteX3537" fmla="*/ 137055 w 171450"/>
                <a:gd name="connsiteY3537" fmla="*/ 38052 h 57150"/>
                <a:gd name="connsiteX3538" fmla="*/ 137398 w 171450"/>
                <a:gd name="connsiteY3538" fmla="*/ 38357 h 57150"/>
                <a:gd name="connsiteX3539" fmla="*/ 137055 w 171450"/>
                <a:gd name="connsiteY3539" fmla="*/ 38052 h 57150"/>
                <a:gd name="connsiteX3540" fmla="*/ 136684 w 171450"/>
                <a:gd name="connsiteY3540" fmla="*/ 37690 h 57150"/>
                <a:gd name="connsiteX3541" fmla="*/ 137008 w 171450"/>
                <a:gd name="connsiteY3541" fmla="*/ 37576 h 57150"/>
                <a:gd name="connsiteX3542" fmla="*/ 137703 w 171450"/>
                <a:gd name="connsiteY3542" fmla="*/ 37757 h 57150"/>
                <a:gd name="connsiteX3543" fmla="*/ 137351 w 171450"/>
                <a:gd name="connsiteY3543" fmla="*/ 35938 h 57150"/>
                <a:gd name="connsiteX3544" fmla="*/ 136398 w 171450"/>
                <a:gd name="connsiteY3544" fmla="*/ 35281 h 57150"/>
                <a:gd name="connsiteX3545" fmla="*/ 136398 w 171450"/>
                <a:gd name="connsiteY3545" fmla="*/ 35281 h 57150"/>
                <a:gd name="connsiteX3546" fmla="*/ 91688 w 171450"/>
                <a:gd name="connsiteY3546" fmla="*/ 38367 h 57150"/>
                <a:gd name="connsiteX3547" fmla="*/ 92021 w 171450"/>
                <a:gd name="connsiteY3547" fmla="*/ 37138 h 57150"/>
                <a:gd name="connsiteX3548" fmla="*/ 92002 w 171450"/>
                <a:gd name="connsiteY3548" fmla="*/ 36538 h 57150"/>
                <a:gd name="connsiteX3549" fmla="*/ 91364 w 171450"/>
                <a:gd name="connsiteY3549" fmla="*/ 36214 h 57150"/>
                <a:gd name="connsiteX3550" fmla="*/ 91688 w 171450"/>
                <a:gd name="connsiteY3550" fmla="*/ 36824 h 57150"/>
                <a:gd name="connsiteX3551" fmla="*/ 91688 w 171450"/>
                <a:gd name="connsiteY3551" fmla="*/ 37757 h 57150"/>
                <a:gd name="connsiteX3552" fmla="*/ 91688 w 171450"/>
                <a:gd name="connsiteY3552" fmla="*/ 38367 h 57150"/>
                <a:gd name="connsiteX3553" fmla="*/ 91688 w 171450"/>
                <a:gd name="connsiteY3553" fmla="*/ 38367 h 57150"/>
                <a:gd name="connsiteX3554" fmla="*/ 101794 w 171450"/>
                <a:gd name="connsiteY3554" fmla="*/ 38062 h 57150"/>
                <a:gd name="connsiteX3555" fmla="*/ 102803 w 171450"/>
                <a:gd name="connsiteY3555" fmla="*/ 37138 h 57150"/>
                <a:gd name="connsiteX3556" fmla="*/ 102079 w 171450"/>
                <a:gd name="connsiteY3556" fmla="*/ 37081 h 57150"/>
                <a:gd name="connsiteX3557" fmla="*/ 102518 w 171450"/>
                <a:gd name="connsiteY3557" fmla="*/ 36776 h 57150"/>
                <a:gd name="connsiteX3558" fmla="*/ 102089 w 171450"/>
                <a:gd name="connsiteY3558" fmla="*/ 36500 h 57150"/>
                <a:gd name="connsiteX3559" fmla="*/ 101794 w 171450"/>
                <a:gd name="connsiteY3559" fmla="*/ 38062 h 57150"/>
                <a:gd name="connsiteX3560" fmla="*/ 101794 w 171450"/>
                <a:gd name="connsiteY3560" fmla="*/ 38062 h 57150"/>
                <a:gd name="connsiteX3561" fmla="*/ 145199 w 171450"/>
                <a:gd name="connsiteY3561" fmla="*/ 38681 h 57150"/>
                <a:gd name="connsiteX3562" fmla="*/ 144866 w 171450"/>
                <a:gd name="connsiteY3562" fmla="*/ 38986 h 57150"/>
                <a:gd name="connsiteX3563" fmla="*/ 145199 w 171450"/>
                <a:gd name="connsiteY3563" fmla="*/ 38681 h 57150"/>
                <a:gd name="connsiteX3564" fmla="*/ 145532 w 171450"/>
                <a:gd name="connsiteY3564" fmla="*/ 38681 h 57150"/>
                <a:gd name="connsiteX3565" fmla="*/ 146514 w 171450"/>
                <a:gd name="connsiteY3565" fmla="*/ 39605 h 57150"/>
                <a:gd name="connsiteX3566" fmla="*/ 146818 w 171450"/>
                <a:gd name="connsiteY3566" fmla="*/ 38672 h 57150"/>
                <a:gd name="connsiteX3567" fmla="*/ 145532 w 171450"/>
                <a:gd name="connsiteY3567" fmla="*/ 38681 h 57150"/>
                <a:gd name="connsiteX3568" fmla="*/ 146828 w 171450"/>
                <a:gd name="connsiteY3568" fmla="*/ 38329 h 57150"/>
                <a:gd name="connsiteX3569" fmla="*/ 147818 w 171450"/>
                <a:gd name="connsiteY3569" fmla="*/ 37748 h 57150"/>
                <a:gd name="connsiteX3570" fmla="*/ 146199 w 171450"/>
                <a:gd name="connsiteY3570" fmla="*/ 37748 h 57150"/>
                <a:gd name="connsiteX3571" fmla="*/ 145199 w 171450"/>
                <a:gd name="connsiteY3571" fmla="*/ 38681 h 57150"/>
                <a:gd name="connsiteX3572" fmla="*/ 145199 w 171450"/>
                <a:gd name="connsiteY3572" fmla="*/ 38681 h 57150"/>
                <a:gd name="connsiteX3573" fmla="*/ 140646 w 171450"/>
                <a:gd name="connsiteY3573" fmla="*/ 37757 h 57150"/>
                <a:gd name="connsiteX3574" fmla="*/ 143580 w 171450"/>
                <a:gd name="connsiteY3574" fmla="*/ 35585 h 57150"/>
                <a:gd name="connsiteX3575" fmla="*/ 144228 w 171450"/>
                <a:gd name="connsiteY3575" fmla="*/ 35585 h 57150"/>
                <a:gd name="connsiteX3576" fmla="*/ 144561 w 171450"/>
                <a:gd name="connsiteY3576" fmla="*/ 36214 h 57150"/>
                <a:gd name="connsiteX3577" fmla="*/ 144228 w 171450"/>
                <a:gd name="connsiteY3577" fmla="*/ 36519 h 57150"/>
                <a:gd name="connsiteX3578" fmla="*/ 144228 w 171450"/>
                <a:gd name="connsiteY3578" fmla="*/ 37148 h 57150"/>
                <a:gd name="connsiteX3579" fmla="*/ 144561 w 171450"/>
                <a:gd name="connsiteY3579" fmla="*/ 37443 h 57150"/>
                <a:gd name="connsiteX3580" fmla="*/ 142942 w 171450"/>
                <a:gd name="connsiteY3580" fmla="*/ 40234 h 57150"/>
                <a:gd name="connsiteX3581" fmla="*/ 142608 w 171450"/>
                <a:gd name="connsiteY3581" fmla="*/ 39929 h 57150"/>
                <a:gd name="connsiteX3582" fmla="*/ 140656 w 171450"/>
                <a:gd name="connsiteY3582" fmla="*/ 38995 h 57150"/>
                <a:gd name="connsiteX3583" fmla="*/ 140646 w 171450"/>
                <a:gd name="connsiteY3583" fmla="*/ 37757 h 57150"/>
                <a:gd name="connsiteX3584" fmla="*/ 140646 w 171450"/>
                <a:gd name="connsiteY3584" fmla="*/ 37757 h 57150"/>
                <a:gd name="connsiteX3585" fmla="*/ 62332 w 171450"/>
                <a:gd name="connsiteY3585" fmla="*/ 37138 h 57150"/>
                <a:gd name="connsiteX3586" fmla="*/ 62703 w 171450"/>
                <a:gd name="connsiteY3586" fmla="*/ 37786 h 57150"/>
                <a:gd name="connsiteX3587" fmla="*/ 62008 w 171450"/>
                <a:gd name="connsiteY3587" fmla="*/ 38681 h 57150"/>
                <a:gd name="connsiteX3588" fmla="*/ 62332 w 171450"/>
                <a:gd name="connsiteY3588" fmla="*/ 38986 h 57150"/>
                <a:gd name="connsiteX3589" fmla="*/ 63313 w 171450"/>
                <a:gd name="connsiteY3589" fmla="*/ 38681 h 57150"/>
                <a:gd name="connsiteX3590" fmla="*/ 63379 w 171450"/>
                <a:gd name="connsiteY3590" fmla="*/ 39367 h 57150"/>
                <a:gd name="connsiteX3591" fmla="*/ 63970 w 171450"/>
                <a:gd name="connsiteY3591" fmla="*/ 38681 h 57150"/>
                <a:gd name="connsiteX3592" fmla="*/ 63341 w 171450"/>
                <a:gd name="connsiteY3592" fmla="*/ 38338 h 57150"/>
                <a:gd name="connsiteX3593" fmla="*/ 62608 w 171450"/>
                <a:gd name="connsiteY3593" fmla="*/ 38538 h 57150"/>
                <a:gd name="connsiteX3594" fmla="*/ 62284 w 171450"/>
                <a:gd name="connsiteY3594" fmla="*/ 38424 h 57150"/>
                <a:gd name="connsiteX3595" fmla="*/ 62989 w 171450"/>
                <a:gd name="connsiteY3595" fmla="*/ 37748 h 57150"/>
                <a:gd name="connsiteX3596" fmla="*/ 62332 w 171450"/>
                <a:gd name="connsiteY3596" fmla="*/ 37138 h 57150"/>
                <a:gd name="connsiteX3597" fmla="*/ 62332 w 171450"/>
                <a:gd name="connsiteY3597" fmla="*/ 37138 h 57150"/>
                <a:gd name="connsiteX3598" fmla="*/ 64608 w 171450"/>
                <a:gd name="connsiteY3598" fmla="*/ 38986 h 57150"/>
                <a:gd name="connsiteX3599" fmla="*/ 64284 w 171450"/>
                <a:gd name="connsiteY3599" fmla="*/ 38681 h 57150"/>
                <a:gd name="connsiteX3600" fmla="*/ 64608 w 171450"/>
                <a:gd name="connsiteY3600" fmla="*/ 38986 h 57150"/>
                <a:gd name="connsiteX3601" fmla="*/ 64608 w 171450"/>
                <a:gd name="connsiteY3601" fmla="*/ 38986 h 57150"/>
                <a:gd name="connsiteX3602" fmla="*/ 140646 w 171450"/>
                <a:gd name="connsiteY3602" fmla="*/ 38986 h 57150"/>
                <a:gd name="connsiteX3603" fmla="*/ 140646 w 171450"/>
                <a:gd name="connsiteY3603" fmla="*/ 37748 h 57150"/>
                <a:gd name="connsiteX3604" fmla="*/ 140008 w 171450"/>
                <a:gd name="connsiteY3604" fmla="*/ 37395 h 57150"/>
                <a:gd name="connsiteX3605" fmla="*/ 139998 w 171450"/>
                <a:gd name="connsiteY3605" fmla="*/ 38681 h 57150"/>
                <a:gd name="connsiteX3606" fmla="*/ 140646 w 171450"/>
                <a:gd name="connsiteY3606" fmla="*/ 38986 h 57150"/>
                <a:gd name="connsiteX3607" fmla="*/ 140646 w 171450"/>
                <a:gd name="connsiteY3607" fmla="*/ 38986 h 57150"/>
                <a:gd name="connsiteX3608" fmla="*/ 151400 w 171450"/>
                <a:gd name="connsiteY3608" fmla="*/ 39291 h 57150"/>
                <a:gd name="connsiteX3609" fmla="*/ 152057 w 171450"/>
                <a:gd name="connsiteY3609" fmla="*/ 39291 h 57150"/>
                <a:gd name="connsiteX3610" fmla="*/ 152057 w 171450"/>
                <a:gd name="connsiteY3610" fmla="*/ 38691 h 57150"/>
                <a:gd name="connsiteX3611" fmla="*/ 151066 w 171450"/>
                <a:gd name="connsiteY3611" fmla="*/ 38691 h 57150"/>
                <a:gd name="connsiteX3612" fmla="*/ 151400 w 171450"/>
                <a:gd name="connsiteY3612" fmla="*/ 39291 h 57150"/>
                <a:gd name="connsiteX3613" fmla="*/ 151400 w 171450"/>
                <a:gd name="connsiteY3613" fmla="*/ 39291 h 57150"/>
                <a:gd name="connsiteX3614" fmla="*/ 102803 w 171450"/>
                <a:gd name="connsiteY3614" fmla="*/ 38367 h 57150"/>
                <a:gd name="connsiteX3615" fmla="*/ 103775 w 171450"/>
                <a:gd name="connsiteY3615" fmla="*/ 38367 h 57150"/>
                <a:gd name="connsiteX3616" fmla="*/ 102956 w 171450"/>
                <a:gd name="connsiteY3616" fmla="*/ 39453 h 57150"/>
                <a:gd name="connsiteX3617" fmla="*/ 102803 w 171450"/>
                <a:gd name="connsiteY3617" fmla="*/ 38367 h 57150"/>
                <a:gd name="connsiteX3618" fmla="*/ 102803 w 171450"/>
                <a:gd name="connsiteY3618" fmla="*/ 38367 h 57150"/>
                <a:gd name="connsiteX3619" fmla="*/ 103765 w 171450"/>
                <a:gd name="connsiteY3619" fmla="*/ 38367 h 57150"/>
                <a:gd name="connsiteX3620" fmla="*/ 102794 w 171450"/>
                <a:gd name="connsiteY3620" fmla="*/ 38367 h 57150"/>
                <a:gd name="connsiteX3621" fmla="*/ 102460 w 171450"/>
                <a:gd name="connsiteY3621" fmla="*/ 39605 h 57150"/>
                <a:gd name="connsiteX3622" fmla="*/ 103699 w 171450"/>
                <a:gd name="connsiteY3622" fmla="*/ 39586 h 57150"/>
                <a:gd name="connsiteX3623" fmla="*/ 104127 w 171450"/>
                <a:gd name="connsiteY3623" fmla="*/ 38633 h 57150"/>
                <a:gd name="connsiteX3624" fmla="*/ 103765 w 171450"/>
                <a:gd name="connsiteY3624" fmla="*/ 38367 h 57150"/>
                <a:gd name="connsiteX3625" fmla="*/ 103765 w 171450"/>
                <a:gd name="connsiteY3625" fmla="*/ 38367 h 57150"/>
                <a:gd name="connsiteX3626" fmla="*/ 65913 w 171450"/>
                <a:gd name="connsiteY3626" fmla="*/ 39605 h 57150"/>
                <a:gd name="connsiteX3627" fmla="*/ 64932 w 171450"/>
                <a:gd name="connsiteY3627" fmla="*/ 38995 h 57150"/>
                <a:gd name="connsiteX3628" fmla="*/ 65275 w 171450"/>
                <a:gd name="connsiteY3628" fmla="*/ 39976 h 57150"/>
                <a:gd name="connsiteX3629" fmla="*/ 65913 w 171450"/>
                <a:gd name="connsiteY3629" fmla="*/ 39605 h 57150"/>
                <a:gd name="connsiteX3630" fmla="*/ 65913 w 171450"/>
                <a:gd name="connsiteY3630" fmla="*/ 39605 h 57150"/>
                <a:gd name="connsiteX3631" fmla="*/ 93002 w 171450"/>
                <a:gd name="connsiteY3631" fmla="*/ 40538 h 57150"/>
                <a:gd name="connsiteX3632" fmla="*/ 91688 w 171450"/>
                <a:gd name="connsiteY3632" fmla="*/ 38691 h 57150"/>
                <a:gd name="connsiteX3633" fmla="*/ 91307 w 171450"/>
                <a:gd name="connsiteY3633" fmla="*/ 38938 h 57150"/>
                <a:gd name="connsiteX3634" fmla="*/ 93002 w 171450"/>
                <a:gd name="connsiteY3634" fmla="*/ 40538 h 57150"/>
                <a:gd name="connsiteX3635" fmla="*/ 93002 w 171450"/>
                <a:gd name="connsiteY3635" fmla="*/ 40538 h 57150"/>
                <a:gd name="connsiteX3636" fmla="*/ 142932 w 171450"/>
                <a:gd name="connsiteY3636" fmla="*/ 40224 h 57150"/>
                <a:gd name="connsiteX3637" fmla="*/ 142599 w 171450"/>
                <a:gd name="connsiteY3637" fmla="*/ 39919 h 57150"/>
                <a:gd name="connsiteX3638" fmla="*/ 142932 w 171450"/>
                <a:gd name="connsiteY3638" fmla="*/ 40224 h 57150"/>
                <a:gd name="connsiteX3639" fmla="*/ 142932 w 171450"/>
                <a:gd name="connsiteY3639" fmla="*/ 40224 h 57150"/>
                <a:gd name="connsiteX3640" fmla="*/ 148476 w 171450"/>
                <a:gd name="connsiteY3640" fmla="*/ 39605 h 57150"/>
                <a:gd name="connsiteX3641" fmla="*/ 148476 w 171450"/>
                <a:gd name="connsiteY3641" fmla="*/ 40224 h 57150"/>
                <a:gd name="connsiteX3642" fmla="*/ 148476 w 171450"/>
                <a:gd name="connsiteY3642" fmla="*/ 39605 h 57150"/>
                <a:gd name="connsiteX3643" fmla="*/ 148476 w 171450"/>
                <a:gd name="connsiteY3643" fmla="*/ 39605 h 57150"/>
                <a:gd name="connsiteX3644" fmla="*/ 149457 w 171450"/>
                <a:gd name="connsiteY3644" fmla="*/ 39605 h 57150"/>
                <a:gd name="connsiteX3645" fmla="*/ 150752 w 171450"/>
                <a:gd name="connsiteY3645" fmla="*/ 40224 h 57150"/>
                <a:gd name="connsiteX3646" fmla="*/ 150752 w 171450"/>
                <a:gd name="connsiteY3646" fmla="*/ 39605 h 57150"/>
                <a:gd name="connsiteX3647" fmla="*/ 149457 w 171450"/>
                <a:gd name="connsiteY3647" fmla="*/ 39605 h 57150"/>
                <a:gd name="connsiteX3648" fmla="*/ 149457 w 171450"/>
                <a:gd name="connsiteY3648" fmla="*/ 39605 h 57150"/>
                <a:gd name="connsiteX3649" fmla="*/ 152714 w 171450"/>
                <a:gd name="connsiteY3649" fmla="*/ 39919 h 57150"/>
                <a:gd name="connsiteX3650" fmla="*/ 151762 w 171450"/>
                <a:gd name="connsiteY3650" fmla="*/ 39548 h 57150"/>
                <a:gd name="connsiteX3651" fmla="*/ 152381 w 171450"/>
                <a:gd name="connsiteY3651" fmla="*/ 40224 h 57150"/>
                <a:gd name="connsiteX3652" fmla="*/ 151390 w 171450"/>
                <a:gd name="connsiteY3652" fmla="*/ 40224 h 57150"/>
                <a:gd name="connsiteX3653" fmla="*/ 151390 w 171450"/>
                <a:gd name="connsiteY3653" fmla="*/ 39281 h 57150"/>
                <a:gd name="connsiteX3654" fmla="*/ 152048 w 171450"/>
                <a:gd name="connsiteY3654" fmla="*/ 39281 h 57150"/>
                <a:gd name="connsiteX3655" fmla="*/ 152048 w 171450"/>
                <a:gd name="connsiteY3655" fmla="*/ 38681 h 57150"/>
                <a:gd name="connsiteX3656" fmla="*/ 152714 w 171450"/>
                <a:gd name="connsiteY3656" fmla="*/ 39919 h 57150"/>
                <a:gd name="connsiteX3657" fmla="*/ 152714 w 171450"/>
                <a:gd name="connsiteY3657" fmla="*/ 39919 h 57150"/>
                <a:gd name="connsiteX3658" fmla="*/ 106051 w 171450"/>
                <a:gd name="connsiteY3658" fmla="*/ 40538 h 57150"/>
                <a:gd name="connsiteX3659" fmla="*/ 106432 w 171450"/>
                <a:gd name="connsiteY3659" fmla="*/ 40291 h 57150"/>
                <a:gd name="connsiteX3660" fmla="*/ 106709 w 171450"/>
                <a:gd name="connsiteY3660" fmla="*/ 39929 h 57150"/>
                <a:gd name="connsiteX3661" fmla="*/ 106328 w 171450"/>
                <a:gd name="connsiteY3661" fmla="*/ 40186 h 57150"/>
                <a:gd name="connsiteX3662" fmla="*/ 106051 w 171450"/>
                <a:gd name="connsiteY3662" fmla="*/ 40538 h 57150"/>
                <a:gd name="connsiteX3663" fmla="*/ 106051 w 171450"/>
                <a:gd name="connsiteY3663" fmla="*/ 40538 h 57150"/>
                <a:gd name="connsiteX3664" fmla="*/ 136074 w 171450"/>
                <a:gd name="connsiteY3664" fmla="*/ 39291 h 57150"/>
                <a:gd name="connsiteX3665" fmla="*/ 138360 w 171450"/>
                <a:gd name="connsiteY3665" fmla="*/ 40853 h 57150"/>
                <a:gd name="connsiteX3666" fmla="*/ 137389 w 171450"/>
                <a:gd name="connsiteY3666" fmla="*/ 38691 h 57150"/>
                <a:gd name="connsiteX3667" fmla="*/ 137389 w 171450"/>
                <a:gd name="connsiteY3667" fmla="*/ 38376 h 57150"/>
                <a:gd name="connsiteX3668" fmla="*/ 137046 w 171450"/>
                <a:gd name="connsiteY3668" fmla="*/ 38071 h 57150"/>
                <a:gd name="connsiteX3669" fmla="*/ 136674 w 171450"/>
                <a:gd name="connsiteY3669" fmla="*/ 37805 h 57150"/>
                <a:gd name="connsiteX3670" fmla="*/ 136398 w 171450"/>
                <a:gd name="connsiteY3670" fmla="*/ 37443 h 57150"/>
                <a:gd name="connsiteX3671" fmla="*/ 133645 w 171450"/>
                <a:gd name="connsiteY3671" fmla="*/ 35671 h 57150"/>
                <a:gd name="connsiteX3672" fmla="*/ 136074 w 171450"/>
                <a:gd name="connsiteY3672" fmla="*/ 39291 h 57150"/>
                <a:gd name="connsiteX3673" fmla="*/ 136074 w 171450"/>
                <a:gd name="connsiteY3673" fmla="*/ 39291 h 57150"/>
                <a:gd name="connsiteX3674" fmla="*/ 138360 w 171450"/>
                <a:gd name="connsiteY3674" fmla="*/ 40853 h 57150"/>
                <a:gd name="connsiteX3675" fmla="*/ 137389 w 171450"/>
                <a:gd name="connsiteY3675" fmla="*/ 38691 h 57150"/>
                <a:gd name="connsiteX3676" fmla="*/ 138694 w 171450"/>
                <a:gd name="connsiteY3676" fmla="*/ 39291 h 57150"/>
                <a:gd name="connsiteX3677" fmla="*/ 138694 w 171450"/>
                <a:gd name="connsiteY3677" fmla="*/ 41148 h 57150"/>
                <a:gd name="connsiteX3678" fmla="*/ 138694 w 171450"/>
                <a:gd name="connsiteY3678" fmla="*/ 41472 h 57150"/>
                <a:gd name="connsiteX3679" fmla="*/ 136074 w 171450"/>
                <a:gd name="connsiteY3679" fmla="*/ 39291 h 57150"/>
                <a:gd name="connsiteX3680" fmla="*/ 136074 w 171450"/>
                <a:gd name="connsiteY3680" fmla="*/ 39291 h 57150"/>
                <a:gd name="connsiteX3681" fmla="*/ 144875 w 171450"/>
                <a:gd name="connsiteY3681" fmla="*/ 38986 h 57150"/>
                <a:gd name="connsiteX3682" fmla="*/ 145209 w 171450"/>
                <a:gd name="connsiteY3682" fmla="*/ 38681 h 57150"/>
                <a:gd name="connsiteX3683" fmla="*/ 145542 w 171450"/>
                <a:gd name="connsiteY3683" fmla="*/ 38681 h 57150"/>
                <a:gd name="connsiteX3684" fmla="*/ 146523 w 171450"/>
                <a:gd name="connsiteY3684" fmla="*/ 39605 h 57150"/>
                <a:gd name="connsiteX3685" fmla="*/ 146523 w 171450"/>
                <a:gd name="connsiteY3685" fmla="*/ 39919 h 57150"/>
                <a:gd name="connsiteX3686" fmla="*/ 146523 w 171450"/>
                <a:gd name="connsiteY3686" fmla="*/ 40529 h 57150"/>
                <a:gd name="connsiteX3687" fmla="*/ 145647 w 171450"/>
                <a:gd name="connsiteY3687" fmla="*/ 39538 h 57150"/>
                <a:gd name="connsiteX3688" fmla="*/ 145542 w 171450"/>
                <a:gd name="connsiteY3688" fmla="*/ 40843 h 57150"/>
                <a:gd name="connsiteX3689" fmla="*/ 145209 w 171450"/>
                <a:gd name="connsiteY3689" fmla="*/ 40529 h 57150"/>
                <a:gd name="connsiteX3690" fmla="*/ 144875 w 171450"/>
                <a:gd name="connsiteY3690" fmla="*/ 38986 h 57150"/>
                <a:gd name="connsiteX3691" fmla="*/ 144875 w 171450"/>
                <a:gd name="connsiteY3691" fmla="*/ 38986 h 57150"/>
                <a:gd name="connsiteX3692" fmla="*/ 48301 w 171450"/>
                <a:gd name="connsiteY3692" fmla="*/ 40843 h 57150"/>
                <a:gd name="connsiteX3693" fmla="*/ 48949 w 171450"/>
                <a:gd name="connsiteY3693" fmla="*/ 40843 h 57150"/>
                <a:gd name="connsiteX3694" fmla="*/ 48949 w 171450"/>
                <a:gd name="connsiteY3694" fmla="*/ 40224 h 57150"/>
                <a:gd name="connsiteX3695" fmla="*/ 48301 w 171450"/>
                <a:gd name="connsiteY3695" fmla="*/ 40224 h 57150"/>
                <a:gd name="connsiteX3696" fmla="*/ 48301 w 171450"/>
                <a:gd name="connsiteY3696" fmla="*/ 40843 h 57150"/>
                <a:gd name="connsiteX3697" fmla="*/ 48301 w 171450"/>
                <a:gd name="connsiteY3697" fmla="*/ 40843 h 57150"/>
                <a:gd name="connsiteX3698" fmla="*/ 70161 w 171450"/>
                <a:gd name="connsiteY3698" fmla="*/ 41148 h 57150"/>
                <a:gd name="connsiteX3699" fmla="*/ 67885 w 171450"/>
                <a:gd name="connsiteY3699" fmla="*/ 39605 h 57150"/>
                <a:gd name="connsiteX3700" fmla="*/ 66580 w 171450"/>
                <a:gd name="connsiteY3700" fmla="*/ 39605 h 57150"/>
                <a:gd name="connsiteX3701" fmla="*/ 67551 w 171450"/>
                <a:gd name="connsiteY3701" fmla="*/ 39919 h 57150"/>
                <a:gd name="connsiteX3702" fmla="*/ 68199 w 171450"/>
                <a:gd name="connsiteY3702" fmla="*/ 39919 h 57150"/>
                <a:gd name="connsiteX3703" fmla="*/ 70161 w 171450"/>
                <a:gd name="connsiteY3703" fmla="*/ 41148 h 57150"/>
                <a:gd name="connsiteX3704" fmla="*/ 70161 w 171450"/>
                <a:gd name="connsiteY3704" fmla="*/ 41148 h 57150"/>
                <a:gd name="connsiteX3705" fmla="*/ 152714 w 171450"/>
                <a:gd name="connsiteY3705" fmla="*/ 39919 h 57150"/>
                <a:gd name="connsiteX3706" fmla="*/ 154019 w 171450"/>
                <a:gd name="connsiteY3706" fmla="*/ 38995 h 57150"/>
                <a:gd name="connsiteX3707" fmla="*/ 158934 w 171450"/>
                <a:gd name="connsiteY3707" fmla="*/ 41167 h 57150"/>
                <a:gd name="connsiteX3708" fmla="*/ 158582 w 171450"/>
                <a:gd name="connsiteY3708" fmla="*/ 41767 h 57150"/>
                <a:gd name="connsiteX3709" fmla="*/ 159601 w 171450"/>
                <a:gd name="connsiteY3709" fmla="*/ 42958 h 57150"/>
                <a:gd name="connsiteX3710" fmla="*/ 157915 w 171450"/>
                <a:gd name="connsiteY3710" fmla="*/ 42072 h 57150"/>
                <a:gd name="connsiteX3711" fmla="*/ 157124 w 171450"/>
                <a:gd name="connsiteY3711" fmla="*/ 41681 h 57150"/>
                <a:gd name="connsiteX3712" fmla="*/ 156610 w 171450"/>
                <a:gd name="connsiteY3712" fmla="*/ 42691 h 57150"/>
                <a:gd name="connsiteX3713" fmla="*/ 155648 w 171450"/>
                <a:gd name="connsiteY3713" fmla="*/ 42691 h 57150"/>
                <a:gd name="connsiteX3714" fmla="*/ 154324 w 171450"/>
                <a:gd name="connsiteY3714" fmla="*/ 42072 h 57150"/>
                <a:gd name="connsiteX3715" fmla="*/ 154715 w 171450"/>
                <a:gd name="connsiteY3715" fmla="*/ 41167 h 57150"/>
                <a:gd name="connsiteX3716" fmla="*/ 153934 w 171450"/>
                <a:gd name="connsiteY3716" fmla="*/ 40586 h 57150"/>
                <a:gd name="connsiteX3717" fmla="*/ 153343 w 171450"/>
                <a:gd name="connsiteY3717" fmla="*/ 40519 h 57150"/>
                <a:gd name="connsiteX3718" fmla="*/ 152362 w 171450"/>
                <a:gd name="connsiteY3718" fmla="*/ 40215 h 57150"/>
                <a:gd name="connsiteX3719" fmla="*/ 151743 w 171450"/>
                <a:gd name="connsiteY3719" fmla="*/ 39538 h 57150"/>
                <a:gd name="connsiteX3720" fmla="*/ 152714 w 171450"/>
                <a:gd name="connsiteY3720" fmla="*/ 39919 h 57150"/>
                <a:gd name="connsiteX3721" fmla="*/ 152714 w 171450"/>
                <a:gd name="connsiteY3721" fmla="*/ 39919 h 57150"/>
                <a:gd name="connsiteX3722" fmla="*/ 160230 w 171450"/>
                <a:gd name="connsiteY3722" fmla="*/ 41472 h 57150"/>
                <a:gd name="connsiteX3723" fmla="*/ 161534 w 171450"/>
                <a:gd name="connsiteY3723" fmla="*/ 40224 h 57150"/>
                <a:gd name="connsiteX3724" fmla="*/ 159277 w 171450"/>
                <a:gd name="connsiteY3724" fmla="*/ 40938 h 57150"/>
                <a:gd name="connsiteX3725" fmla="*/ 160230 w 171450"/>
                <a:gd name="connsiteY3725" fmla="*/ 41472 h 57150"/>
                <a:gd name="connsiteX3726" fmla="*/ 160230 w 171450"/>
                <a:gd name="connsiteY3726" fmla="*/ 41472 h 57150"/>
                <a:gd name="connsiteX3727" fmla="*/ 101479 w 171450"/>
                <a:gd name="connsiteY3727" fmla="*/ 41472 h 57150"/>
                <a:gd name="connsiteX3728" fmla="*/ 101813 w 171450"/>
                <a:gd name="connsiteY3728" fmla="*/ 40843 h 57150"/>
                <a:gd name="connsiteX3729" fmla="*/ 101813 w 171450"/>
                <a:gd name="connsiteY3729" fmla="*/ 40224 h 57150"/>
                <a:gd name="connsiteX3730" fmla="*/ 101479 w 171450"/>
                <a:gd name="connsiteY3730" fmla="*/ 41472 h 57150"/>
                <a:gd name="connsiteX3731" fmla="*/ 101479 w 171450"/>
                <a:gd name="connsiteY3731" fmla="*/ 41472 h 57150"/>
                <a:gd name="connsiteX3732" fmla="*/ 102137 w 171450"/>
                <a:gd name="connsiteY3732" fmla="*/ 41472 h 57150"/>
                <a:gd name="connsiteX3733" fmla="*/ 102518 w 171450"/>
                <a:gd name="connsiteY3733" fmla="*/ 42367 h 57150"/>
                <a:gd name="connsiteX3734" fmla="*/ 101813 w 171450"/>
                <a:gd name="connsiteY3734" fmla="*/ 42386 h 57150"/>
                <a:gd name="connsiteX3735" fmla="*/ 101813 w 171450"/>
                <a:gd name="connsiteY3735" fmla="*/ 41777 h 57150"/>
                <a:gd name="connsiteX3736" fmla="*/ 102137 w 171450"/>
                <a:gd name="connsiteY3736" fmla="*/ 41472 h 57150"/>
                <a:gd name="connsiteX3737" fmla="*/ 102137 w 171450"/>
                <a:gd name="connsiteY3737" fmla="*/ 41472 h 57150"/>
                <a:gd name="connsiteX3738" fmla="*/ 101479 w 171450"/>
                <a:gd name="connsiteY3738" fmla="*/ 41472 h 57150"/>
                <a:gd name="connsiteX3739" fmla="*/ 101108 w 171450"/>
                <a:gd name="connsiteY3739" fmla="*/ 39615 h 57150"/>
                <a:gd name="connsiteX3740" fmla="*/ 101813 w 171450"/>
                <a:gd name="connsiteY3740" fmla="*/ 40224 h 57150"/>
                <a:gd name="connsiteX3741" fmla="*/ 101479 w 171450"/>
                <a:gd name="connsiteY3741" fmla="*/ 41472 h 57150"/>
                <a:gd name="connsiteX3742" fmla="*/ 101813 w 171450"/>
                <a:gd name="connsiteY3742" fmla="*/ 40843 h 57150"/>
                <a:gd name="connsiteX3743" fmla="*/ 102137 w 171450"/>
                <a:gd name="connsiteY3743" fmla="*/ 41472 h 57150"/>
                <a:gd name="connsiteX3744" fmla="*/ 101813 w 171450"/>
                <a:gd name="connsiteY3744" fmla="*/ 41777 h 57150"/>
                <a:gd name="connsiteX3745" fmla="*/ 101479 w 171450"/>
                <a:gd name="connsiteY3745" fmla="*/ 41472 h 57150"/>
                <a:gd name="connsiteX3746" fmla="*/ 101479 w 171450"/>
                <a:gd name="connsiteY3746" fmla="*/ 41472 h 57150"/>
                <a:gd name="connsiteX3747" fmla="*/ 139008 w 171450"/>
                <a:gd name="connsiteY3747" fmla="*/ 41777 h 57150"/>
                <a:gd name="connsiteX3748" fmla="*/ 141970 w 171450"/>
                <a:gd name="connsiteY3748" fmla="*/ 42062 h 57150"/>
                <a:gd name="connsiteX3749" fmla="*/ 141618 w 171450"/>
                <a:gd name="connsiteY3749" fmla="*/ 41472 h 57150"/>
                <a:gd name="connsiteX3750" fmla="*/ 138684 w 171450"/>
                <a:gd name="connsiteY3750" fmla="*/ 41148 h 57150"/>
                <a:gd name="connsiteX3751" fmla="*/ 138684 w 171450"/>
                <a:gd name="connsiteY3751" fmla="*/ 41472 h 57150"/>
                <a:gd name="connsiteX3752" fmla="*/ 139008 w 171450"/>
                <a:gd name="connsiteY3752" fmla="*/ 41777 h 57150"/>
                <a:gd name="connsiteX3753" fmla="*/ 139008 w 171450"/>
                <a:gd name="connsiteY3753" fmla="*/ 41777 h 57150"/>
                <a:gd name="connsiteX3754" fmla="*/ 48949 w 171450"/>
                <a:gd name="connsiteY3754" fmla="*/ 42386 h 57150"/>
                <a:gd name="connsiteX3755" fmla="*/ 47654 w 171450"/>
                <a:gd name="connsiteY3755" fmla="*/ 41472 h 57150"/>
                <a:gd name="connsiteX3756" fmla="*/ 48330 w 171450"/>
                <a:gd name="connsiteY3756" fmla="*/ 39891 h 57150"/>
                <a:gd name="connsiteX3757" fmla="*/ 47968 w 171450"/>
                <a:gd name="connsiteY3757" fmla="*/ 39281 h 57150"/>
                <a:gd name="connsiteX3758" fmla="*/ 48616 w 171450"/>
                <a:gd name="connsiteY3758" fmla="*/ 39281 h 57150"/>
                <a:gd name="connsiteX3759" fmla="*/ 47968 w 171450"/>
                <a:gd name="connsiteY3759" fmla="*/ 40843 h 57150"/>
                <a:gd name="connsiteX3760" fmla="*/ 48949 w 171450"/>
                <a:gd name="connsiteY3760" fmla="*/ 42386 h 57150"/>
                <a:gd name="connsiteX3761" fmla="*/ 48949 w 171450"/>
                <a:gd name="connsiteY3761" fmla="*/ 42386 h 57150"/>
                <a:gd name="connsiteX3762" fmla="*/ 106709 w 171450"/>
                <a:gd name="connsiteY3762" fmla="*/ 43005 h 57150"/>
                <a:gd name="connsiteX3763" fmla="*/ 106051 w 171450"/>
                <a:gd name="connsiteY3763" fmla="*/ 41472 h 57150"/>
                <a:gd name="connsiteX3764" fmla="*/ 106061 w 171450"/>
                <a:gd name="connsiteY3764" fmla="*/ 42682 h 57150"/>
                <a:gd name="connsiteX3765" fmla="*/ 106709 w 171450"/>
                <a:gd name="connsiteY3765" fmla="*/ 43005 h 57150"/>
                <a:gd name="connsiteX3766" fmla="*/ 106709 w 171450"/>
                <a:gd name="connsiteY3766" fmla="*/ 43005 h 57150"/>
                <a:gd name="connsiteX3767" fmla="*/ 155667 w 171450"/>
                <a:gd name="connsiteY3767" fmla="*/ 42710 h 57150"/>
                <a:gd name="connsiteX3768" fmla="*/ 154343 w 171450"/>
                <a:gd name="connsiteY3768" fmla="*/ 42091 h 57150"/>
                <a:gd name="connsiteX3769" fmla="*/ 154734 w 171450"/>
                <a:gd name="connsiteY3769" fmla="*/ 41186 h 57150"/>
                <a:gd name="connsiteX3770" fmla="*/ 153953 w 171450"/>
                <a:gd name="connsiteY3770" fmla="*/ 40605 h 57150"/>
                <a:gd name="connsiteX3771" fmla="*/ 153362 w 171450"/>
                <a:gd name="connsiteY3771" fmla="*/ 40538 h 57150"/>
                <a:gd name="connsiteX3772" fmla="*/ 154334 w 171450"/>
                <a:gd name="connsiteY3772" fmla="*/ 41186 h 57150"/>
                <a:gd name="connsiteX3773" fmla="*/ 153972 w 171450"/>
                <a:gd name="connsiteY3773" fmla="*/ 42386 h 57150"/>
                <a:gd name="connsiteX3774" fmla="*/ 155667 w 171450"/>
                <a:gd name="connsiteY3774" fmla="*/ 42710 h 57150"/>
                <a:gd name="connsiteX3775" fmla="*/ 155667 w 171450"/>
                <a:gd name="connsiteY3775" fmla="*/ 42710 h 57150"/>
                <a:gd name="connsiteX3776" fmla="*/ 139008 w 171450"/>
                <a:gd name="connsiteY3776" fmla="*/ 41777 h 57150"/>
                <a:gd name="connsiteX3777" fmla="*/ 141970 w 171450"/>
                <a:gd name="connsiteY3777" fmla="*/ 42062 h 57150"/>
                <a:gd name="connsiteX3778" fmla="*/ 141618 w 171450"/>
                <a:gd name="connsiteY3778" fmla="*/ 41472 h 57150"/>
                <a:gd name="connsiteX3779" fmla="*/ 144551 w 171450"/>
                <a:gd name="connsiteY3779" fmla="*/ 42081 h 57150"/>
                <a:gd name="connsiteX3780" fmla="*/ 144551 w 171450"/>
                <a:gd name="connsiteY3780" fmla="*/ 42701 h 57150"/>
                <a:gd name="connsiteX3781" fmla="*/ 142589 w 171450"/>
                <a:gd name="connsiteY3781" fmla="*/ 42386 h 57150"/>
                <a:gd name="connsiteX3782" fmla="*/ 142265 w 171450"/>
                <a:gd name="connsiteY3782" fmla="*/ 42481 h 57150"/>
                <a:gd name="connsiteX3783" fmla="*/ 139008 w 171450"/>
                <a:gd name="connsiteY3783" fmla="*/ 41777 h 57150"/>
                <a:gd name="connsiteX3784" fmla="*/ 139008 w 171450"/>
                <a:gd name="connsiteY3784" fmla="*/ 41777 h 57150"/>
                <a:gd name="connsiteX3785" fmla="*/ 148542 w 171450"/>
                <a:gd name="connsiteY3785" fmla="*/ 42539 h 57150"/>
                <a:gd name="connsiteX3786" fmla="*/ 147218 w 171450"/>
                <a:gd name="connsiteY3786" fmla="*/ 43101 h 57150"/>
                <a:gd name="connsiteX3787" fmla="*/ 148542 w 171450"/>
                <a:gd name="connsiteY3787" fmla="*/ 42539 h 57150"/>
                <a:gd name="connsiteX3788" fmla="*/ 148542 w 171450"/>
                <a:gd name="connsiteY3788" fmla="*/ 42539 h 57150"/>
                <a:gd name="connsiteX3789" fmla="*/ 145790 w 171450"/>
                <a:gd name="connsiteY3789" fmla="*/ 43434 h 57150"/>
                <a:gd name="connsiteX3790" fmla="*/ 146523 w 171450"/>
                <a:gd name="connsiteY3790" fmla="*/ 42081 h 57150"/>
                <a:gd name="connsiteX3791" fmla="*/ 145542 w 171450"/>
                <a:gd name="connsiteY3791" fmla="*/ 42081 h 57150"/>
                <a:gd name="connsiteX3792" fmla="*/ 145894 w 171450"/>
                <a:gd name="connsiteY3792" fmla="*/ 42682 h 57150"/>
                <a:gd name="connsiteX3793" fmla="*/ 144790 w 171450"/>
                <a:gd name="connsiteY3793" fmla="*/ 42834 h 57150"/>
                <a:gd name="connsiteX3794" fmla="*/ 145790 w 171450"/>
                <a:gd name="connsiteY3794" fmla="*/ 43434 h 57150"/>
                <a:gd name="connsiteX3795" fmla="*/ 145790 w 171450"/>
                <a:gd name="connsiteY3795" fmla="*/ 43434 h 57150"/>
                <a:gd name="connsiteX3796" fmla="*/ 157925 w 171450"/>
                <a:gd name="connsiteY3796" fmla="*/ 42081 h 57150"/>
                <a:gd name="connsiteX3797" fmla="*/ 160220 w 171450"/>
                <a:gd name="connsiteY3797" fmla="*/ 43329 h 57150"/>
                <a:gd name="connsiteX3798" fmla="*/ 158582 w 171450"/>
                <a:gd name="connsiteY3798" fmla="*/ 41777 h 57150"/>
                <a:gd name="connsiteX3799" fmla="*/ 159601 w 171450"/>
                <a:gd name="connsiteY3799" fmla="*/ 42967 h 57150"/>
                <a:gd name="connsiteX3800" fmla="*/ 157925 w 171450"/>
                <a:gd name="connsiteY3800" fmla="*/ 42081 h 57150"/>
                <a:gd name="connsiteX3801" fmla="*/ 157925 w 171450"/>
                <a:gd name="connsiteY3801" fmla="*/ 42081 h 57150"/>
                <a:gd name="connsiteX3802" fmla="*/ 49597 w 171450"/>
                <a:gd name="connsiteY3802" fmla="*/ 43634 h 57150"/>
                <a:gd name="connsiteX3803" fmla="*/ 49282 w 171450"/>
                <a:gd name="connsiteY3803" fmla="*/ 43329 h 57150"/>
                <a:gd name="connsiteX3804" fmla="*/ 49597 w 171450"/>
                <a:gd name="connsiteY3804" fmla="*/ 43634 h 57150"/>
                <a:gd name="connsiteX3805" fmla="*/ 49597 w 171450"/>
                <a:gd name="connsiteY3805" fmla="*/ 43634 h 57150"/>
                <a:gd name="connsiteX3806" fmla="*/ 53083 w 171450"/>
                <a:gd name="connsiteY3806" fmla="*/ 45244 h 57150"/>
                <a:gd name="connsiteX3807" fmla="*/ 53711 w 171450"/>
                <a:gd name="connsiteY3807" fmla="*/ 46187 h 57150"/>
                <a:gd name="connsiteX3808" fmla="*/ 53083 w 171450"/>
                <a:gd name="connsiteY3808" fmla="*/ 45244 h 57150"/>
                <a:gd name="connsiteX3809" fmla="*/ 53083 w 171450"/>
                <a:gd name="connsiteY3809" fmla="*/ 45244 h 57150"/>
                <a:gd name="connsiteX3810" fmla="*/ 48301 w 171450"/>
                <a:gd name="connsiteY3810" fmla="*/ 40843 h 57150"/>
                <a:gd name="connsiteX3811" fmla="*/ 48301 w 171450"/>
                <a:gd name="connsiteY3811" fmla="*/ 40224 h 57150"/>
                <a:gd name="connsiteX3812" fmla="*/ 48949 w 171450"/>
                <a:gd name="connsiteY3812" fmla="*/ 40224 h 57150"/>
                <a:gd name="connsiteX3813" fmla="*/ 48949 w 171450"/>
                <a:gd name="connsiteY3813" fmla="*/ 40843 h 57150"/>
                <a:gd name="connsiteX3814" fmla="*/ 48301 w 171450"/>
                <a:gd name="connsiteY3814" fmla="*/ 40843 h 57150"/>
                <a:gd name="connsiteX3815" fmla="*/ 48301 w 171450"/>
                <a:gd name="connsiteY3815" fmla="*/ 40843 h 57150"/>
                <a:gd name="connsiteX3816" fmla="*/ 52540 w 171450"/>
                <a:gd name="connsiteY3816" fmla="*/ 33738 h 57150"/>
                <a:gd name="connsiteX3817" fmla="*/ 52911 w 171450"/>
                <a:gd name="connsiteY3817" fmla="*/ 34338 h 57150"/>
                <a:gd name="connsiteX3818" fmla="*/ 52207 w 171450"/>
                <a:gd name="connsiteY3818" fmla="*/ 34033 h 57150"/>
                <a:gd name="connsiteX3819" fmla="*/ 51835 w 171450"/>
                <a:gd name="connsiteY3819" fmla="*/ 33433 h 57150"/>
                <a:gd name="connsiteX3820" fmla="*/ 51225 w 171450"/>
                <a:gd name="connsiteY3820" fmla="*/ 33414 h 57150"/>
                <a:gd name="connsiteX3821" fmla="*/ 50568 w 171450"/>
                <a:gd name="connsiteY3821" fmla="*/ 33414 h 57150"/>
                <a:gd name="connsiteX3822" fmla="*/ 50254 w 171450"/>
                <a:gd name="connsiteY3822" fmla="*/ 34023 h 57150"/>
                <a:gd name="connsiteX3823" fmla="*/ 49921 w 171450"/>
                <a:gd name="connsiteY3823" fmla="*/ 34347 h 57150"/>
                <a:gd name="connsiteX3824" fmla="*/ 49273 w 171450"/>
                <a:gd name="connsiteY3824" fmla="*/ 34652 h 57150"/>
                <a:gd name="connsiteX3825" fmla="*/ 49587 w 171450"/>
                <a:gd name="connsiteY3825" fmla="*/ 36205 h 57150"/>
                <a:gd name="connsiteX3826" fmla="*/ 49587 w 171450"/>
                <a:gd name="connsiteY3826" fmla="*/ 36509 h 57150"/>
                <a:gd name="connsiteX3827" fmla="*/ 47968 w 171450"/>
                <a:gd name="connsiteY3827" fmla="*/ 39291 h 57150"/>
                <a:gd name="connsiteX3828" fmla="*/ 48616 w 171450"/>
                <a:gd name="connsiteY3828" fmla="*/ 39291 h 57150"/>
                <a:gd name="connsiteX3829" fmla="*/ 47968 w 171450"/>
                <a:gd name="connsiteY3829" fmla="*/ 40853 h 57150"/>
                <a:gd name="connsiteX3830" fmla="*/ 48949 w 171450"/>
                <a:gd name="connsiteY3830" fmla="*/ 42396 h 57150"/>
                <a:gd name="connsiteX3831" fmla="*/ 49282 w 171450"/>
                <a:gd name="connsiteY3831" fmla="*/ 43339 h 57150"/>
                <a:gd name="connsiteX3832" fmla="*/ 49597 w 171450"/>
                <a:gd name="connsiteY3832" fmla="*/ 43644 h 57150"/>
                <a:gd name="connsiteX3833" fmla="*/ 49597 w 171450"/>
                <a:gd name="connsiteY3833" fmla="*/ 43958 h 57150"/>
                <a:gd name="connsiteX3834" fmla="*/ 49987 w 171450"/>
                <a:gd name="connsiteY3834" fmla="*/ 44215 h 57150"/>
                <a:gd name="connsiteX3835" fmla="*/ 50254 w 171450"/>
                <a:gd name="connsiteY3835" fmla="*/ 44577 h 57150"/>
                <a:gd name="connsiteX3836" fmla="*/ 51559 w 171450"/>
                <a:gd name="connsiteY3836" fmla="*/ 45815 h 57150"/>
                <a:gd name="connsiteX3837" fmla="*/ 51873 w 171450"/>
                <a:gd name="connsiteY3837" fmla="*/ 46130 h 57150"/>
                <a:gd name="connsiteX3838" fmla="*/ 53188 w 171450"/>
                <a:gd name="connsiteY3838" fmla="*/ 46749 h 57150"/>
                <a:gd name="connsiteX3839" fmla="*/ 51225 w 171450"/>
                <a:gd name="connsiteY3839" fmla="*/ 57264 h 57150"/>
                <a:gd name="connsiteX3840" fmla="*/ 51940 w 171450"/>
                <a:gd name="connsiteY3840" fmla="*/ 57598 h 57150"/>
                <a:gd name="connsiteX3841" fmla="*/ 51559 w 171450"/>
                <a:gd name="connsiteY3841" fmla="*/ 58503 h 57150"/>
                <a:gd name="connsiteX3842" fmla="*/ 51559 w 171450"/>
                <a:gd name="connsiteY3842" fmla="*/ 59436 h 57150"/>
                <a:gd name="connsiteX3843" fmla="*/ 51225 w 171450"/>
                <a:gd name="connsiteY3843" fmla="*/ 60360 h 57150"/>
                <a:gd name="connsiteX3844" fmla="*/ 51225 w 171450"/>
                <a:gd name="connsiteY3844" fmla="*/ 60665 h 57150"/>
                <a:gd name="connsiteX3845" fmla="*/ 51225 w 171450"/>
                <a:gd name="connsiteY3845" fmla="*/ 60970 h 57150"/>
                <a:gd name="connsiteX3846" fmla="*/ 53188 w 171450"/>
                <a:gd name="connsiteY3846" fmla="*/ 62836 h 57150"/>
                <a:gd name="connsiteX3847" fmla="*/ 53207 w 171450"/>
                <a:gd name="connsiteY3847" fmla="*/ 63398 h 57150"/>
                <a:gd name="connsiteX3848" fmla="*/ 53511 w 171450"/>
                <a:gd name="connsiteY3848" fmla="*/ 63579 h 57150"/>
                <a:gd name="connsiteX3849" fmla="*/ 54578 w 171450"/>
                <a:gd name="connsiteY3849" fmla="*/ 63579 h 57150"/>
                <a:gd name="connsiteX3850" fmla="*/ 53521 w 171450"/>
                <a:gd name="connsiteY3850" fmla="*/ 62208 h 57150"/>
                <a:gd name="connsiteX3851" fmla="*/ 54826 w 171450"/>
                <a:gd name="connsiteY3851" fmla="*/ 60655 h 57150"/>
                <a:gd name="connsiteX3852" fmla="*/ 54426 w 171450"/>
                <a:gd name="connsiteY3852" fmla="*/ 59131 h 57150"/>
                <a:gd name="connsiteX3853" fmla="*/ 55474 w 171450"/>
                <a:gd name="connsiteY3853" fmla="*/ 58493 h 57150"/>
                <a:gd name="connsiteX3854" fmla="*/ 55474 w 171450"/>
                <a:gd name="connsiteY3854" fmla="*/ 57255 h 57150"/>
                <a:gd name="connsiteX3855" fmla="*/ 56731 w 171450"/>
                <a:gd name="connsiteY3855" fmla="*/ 57245 h 57150"/>
                <a:gd name="connsiteX3856" fmla="*/ 57112 w 171450"/>
                <a:gd name="connsiteY3856" fmla="*/ 56321 h 57150"/>
                <a:gd name="connsiteX3857" fmla="*/ 58407 w 171450"/>
                <a:gd name="connsiteY3857" fmla="*/ 56321 h 57150"/>
                <a:gd name="connsiteX3858" fmla="*/ 59474 w 171450"/>
                <a:gd name="connsiteY3858" fmla="*/ 55683 h 57150"/>
                <a:gd name="connsiteX3859" fmla="*/ 58731 w 171450"/>
                <a:gd name="connsiteY3859" fmla="*/ 54169 h 57150"/>
                <a:gd name="connsiteX3860" fmla="*/ 60360 w 171450"/>
                <a:gd name="connsiteY3860" fmla="*/ 54169 h 57150"/>
                <a:gd name="connsiteX3861" fmla="*/ 61665 w 171450"/>
                <a:gd name="connsiteY3861" fmla="*/ 53540 h 57150"/>
                <a:gd name="connsiteX3862" fmla="*/ 62646 w 171450"/>
                <a:gd name="connsiteY3862" fmla="*/ 52321 h 57150"/>
                <a:gd name="connsiteX3863" fmla="*/ 63303 w 171450"/>
                <a:gd name="connsiteY3863" fmla="*/ 51073 h 57150"/>
                <a:gd name="connsiteX3864" fmla="*/ 63303 w 171450"/>
                <a:gd name="connsiteY3864" fmla="*/ 50768 h 57150"/>
                <a:gd name="connsiteX3865" fmla="*/ 63379 w 171450"/>
                <a:gd name="connsiteY3865" fmla="*/ 50216 h 57150"/>
                <a:gd name="connsiteX3866" fmla="*/ 64284 w 171450"/>
                <a:gd name="connsiteY3866" fmla="*/ 49216 h 57150"/>
                <a:gd name="connsiteX3867" fmla="*/ 64932 w 171450"/>
                <a:gd name="connsiteY3867" fmla="*/ 49216 h 57150"/>
                <a:gd name="connsiteX3868" fmla="*/ 65265 w 171450"/>
                <a:gd name="connsiteY3868" fmla="*/ 49216 h 57150"/>
                <a:gd name="connsiteX3869" fmla="*/ 65599 w 171450"/>
                <a:gd name="connsiteY3869" fmla="*/ 48911 h 57150"/>
                <a:gd name="connsiteX3870" fmla="*/ 66894 w 171450"/>
                <a:gd name="connsiteY3870" fmla="*/ 48911 h 57150"/>
                <a:gd name="connsiteX3871" fmla="*/ 68532 w 171450"/>
                <a:gd name="connsiteY3871" fmla="*/ 44272 h 57150"/>
                <a:gd name="connsiteX3872" fmla="*/ 68866 w 171450"/>
                <a:gd name="connsiteY3872" fmla="*/ 43958 h 57150"/>
                <a:gd name="connsiteX3873" fmla="*/ 70228 w 171450"/>
                <a:gd name="connsiteY3873" fmla="*/ 42462 h 57150"/>
                <a:gd name="connsiteX3874" fmla="*/ 70171 w 171450"/>
                <a:gd name="connsiteY3874" fmla="*/ 41158 h 57150"/>
                <a:gd name="connsiteX3875" fmla="*/ 68199 w 171450"/>
                <a:gd name="connsiteY3875" fmla="*/ 39929 h 57150"/>
                <a:gd name="connsiteX3876" fmla="*/ 67551 w 171450"/>
                <a:gd name="connsiteY3876" fmla="*/ 39929 h 57150"/>
                <a:gd name="connsiteX3877" fmla="*/ 66580 w 171450"/>
                <a:gd name="connsiteY3877" fmla="*/ 39615 h 57150"/>
                <a:gd name="connsiteX3878" fmla="*/ 65923 w 171450"/>
                <a:gd name="connsiteY3878" fmla="*/ 39615 h 57150"/>
                <a:gd name="connsiteX3879" fmla="*/ 65284 w 171450"/>
                <a:gd name="connsiteY3879" fmla="*/ 39986 h 57150"/>
                <a:gd name="connsiteX3880" fmla="*/ 64941 w 171450"/>
                <a:gd name="connsiteY3880" fmla="*/ 39005 h 57150"/>
                <a:gd name="connsiteX3881" fmla="*/ 64618 w 171450"/>
                <a:gd name="connsiteY3881" fmla="*/ 39005 h 57150"/>
                <a:gd name="connsiteX3882" fmla="*/ 64294 w 171450"/>
                <a:gd name="connsiteY3882" fmla="*/ 38700 h 57150"/>
                <a:gd name="connsiteX3883" fmla="*/ 63960 w 171450"/>
                <a:gd name="connsiteY3883" fmla="*/ 38700 h 57150"/>
                <a:gd name="connsiteX3884" fmla="*/ 63370 w 171450"/>
                <a:gd name="connsiteY3884" fmla="*/ 39386 h 57150"/>
                <a:gd name="connsiteX3885" fmla="*/ 63303 w 171450"/>
                <a:gd name="connsiteY3885" fmla="*/ 38700 h 57150"/>
                <a:gd name="connsiteX3886" fmla="*/ 62322 w 171450"/>
                <a:gd name="connsiteY3886" fmla="*/ 39005 h 57150"/>
                <a:gd name="connsiteX3887" fmla="*/ 61998 w 171450"/>
                <a:gd name="connsiteY3887" fmla="*/ 38700 h 57150"/>
                <a:gd name="connsiteX3888" fmla="*/ 62694 w 171450"/>
                <a:gd name="connsiteY3888" fmla="*/ 37805 h 57150"/>
                <a:gd name="connsiteX3889" fmla="*/ 62322 w 171450"/>
                <a:gd name="connsiteY3889" fmla="*/ 37157 h 57150"/>
                <a:gd name="connsiteX3890" fmla="*/ 57426 w 171450"/>
                <a:gd name="connsiteY3890" fmla="*/ 34052 h 57150"/>
                <a:gd name="connsiteX3891" fmla="*/ 55797 w 171450"/>
                <a:gd name="connsiteY3891" fmla="*/ 33757 h 57150"/>
                <a:gd name="connsiteX3892" fmla="*/ 54493 w 171450"/>
                <a:gd name="connsiteY3892" fmla="*/ 33757 h 57150"/>
                <a:gd name="connsiteX3893" fmla="*/ 52854 w 171450"/>
                <a:gd name="connsiteY3893" fmla="*/ 33128 h 57150"/>
                <a:gd name="connsiteX3894" fmla="*/ 52540 w 171450"/>
                <a:gd name="connsiteY3894" fmla="*/ 33738 h 57150"/>
                <a:gd name="connsiteX3895" fmla="*/ 52540 w 171450"/>
                <a:gd name="connsiteY3895" fmla="*/ 33738 h 57150"/>
                <a:gd name="connsiteX3896" fmla="*/ 68856 w 171450"/>
                <a:gd name="connsiteY3896" fmla="*/ 43948 h 57150"/>
                <a:gd name="connsiteX3897" fmla="*/ 68523 w 171450"/>
                <a:gd name="connsiteY3897" fmla="*/ 44263 h 57150"/>
                <a:gd name="connsiteX3898" fmla="*/ 68856 w 171450"/>
                <a:gd name="connsiteY3898" fmla="*/ 43948 h 57150"/>
                <a:gd name="connsiteX3899" fmla="*/ 68856 w 171450"/>
                <a:gd name="connsiteY3899" fmla="*/ 43948 h 57150"/>
                <a:gd name="connsiteX3900" fmla="*/ 155972 w 171450"/>
                <a:gd name="connsiteY3900" fmla="*/ 44253 h 57150"/>
                <a:gd name="connsiteX3901" fmla="*/ 156629 w 171450"/>
                <a:gd name="connsiteY3901" fmla="*/ 43939 h 57150"/>
                <a:gd name="connsiteX3902" fmla="*/ 155991 w 171450"/>
                <a:gd name="connsiteY3902" fmla="*/ 43586 h 57150"/>
                <a:gd name="connsiteX3903" fmla="*/ 155972 w 171450"/>
                <a:gd name="connsiteY3903" fmla="*/ 44253 h 57150"/>
                <a:gd name="connsiteX3904" fmla="*/ 155972 w 171450"/>
                <a:gd name="connsiteY3904" fmla="*/ 44253 h 57150"/>
                <a:gd name="connsiteX3905" fmla="*/ 50254 w 171450"/>
                <a:gd name="connsiteY3905" fmla="*/ 44558 h 57150"/>
                <a:gd name="connsiteX3906" fmla="*/ 49873 w 171450"/>
                <a:gd name="connsiteY3906" fmla="*/ 44301 h 57150"/>
                <a:gd name="connsiteX3907" fmla="*/ 49597 w 171450"/>
                <a:gd name="connsiteY3907" fmla="*/ 43939 h 57150"/>
                <a:gd name="connsiteX3908" fmla="*/ 49987 w 171450"/>
                <a:gd name="connsiteY3908" fmla="*/ 44196 h 57150"/>
                <a:gd name="connsiteX3909" fmla="*/ 50254 w 171450"/>
                <a:gd name="connsiteY3909" fmla="*/ 44558 h 57150"/>
                <a:gd name="connsiteX3910" fmla="*/ 50254 w 171450"/>
                <a:gd name="connsiteY3910" fmla="*/ 44558 h 57150"/>
                <a:gd name="connsiteX3911" fmla="*/ 103765 w 171450"/>
                <a:gd name="connsiteY3911" fmla="*/ 43948 h 57150"/>
                <a:gd name="connsiteX3912" fmla="*/ 104137 w 171450"/>
                <a:gd name="connsiteY3912" fmla="*/ 44920 h 57150"/>
                <a:gd name="connsiteX3913" fmla="*/ 104404 w 171450"/>
                <a:gd name="connsiteY3913" fmla="*/ 44558 h 57150"/>
                <a:gd name="connsiteX3914" fmla="*/ 104089 w 171450"/>
                <a:gd name="connsiteY3914" fmla="*/ 44253 h 57150"/>
                <a:gd name="connsiteX3915" fmla="*/ 104232 w 171450"/>
                <a:gd name="connsiteY3915" fmla="*/ 43663 h 57150"/>
                <a:gd name="connsiteX3916" fmla="*/ 104089 w 171450"/>
                <a:gd name="connsiteY3916" fmla="*/ 42701 h 57150"/>
                <a:gd name="connsiteX3917" fmla="*/ 103756 w 171450"/>
                <a:gd name="connsiteY3917" fmla="*/ 42701 h 57150"/>
                <a:gd name="connsiteX3918" fmla="*/ 103756 w 171450"/>
                <a:gd name="connsiteY3918" fmla="*/ 43948 h 57150"/>
                <a:gd name="connsiteX3919" fmla="*/ 103765 w 171450"/>
                <a:gd name="connsiteY3919" fmla="*/ 43948 h 57150"/>
                <a:gd name="connsiteX3920" fmla="*/ 110623 w 171450"/>
                <a:gd name="connsiteY3920" fmla="*/ 44872 h 57150"/>
                <a:gd name="connsiteX3921" fmla="*/ 110290 w 171450"/>
                <a:gd name="connsiteY3921" fmla="*/ 45187 h 57150"/>
                <a:gd name="connsiteX3922" fmla="*/ 109957 w 171450"/>
                <a:gd name="connsiteY3922" fmla="*/ 45491 h 57150"/>
                <a:gd name="connsiteX3923" fmla="*/ 109642 w 171450"/>
                <a:gd name="connsiteY3923" fmla="*/ 45796 h 57150"/>
                <a:gd name="connsiteX3924" fmla="*/ 109957 w 171450"/>
                <a:gd name="connsiteY3924" fmla="*/ 45491 h 57150"/>
                <a:gd name="connsiteX3925" fmla="*/ 110290 w 171450"/>
                <a:gd name="connsiteY3925" fmla="*/ 45187 h 57150"/>
                <a:gd name="connsiteX3926" fmla="*/ 110623 w 171450"/>
                <a:gd name="connsiteY3926" fmla="*/ 44872 h 57150"/>
                <a:gd name="connsiteX3927" fmla="*/ 110947 w 171450"/>
                <a:gd name="connsiteY3927" fmla="*/ 44263 h 57150"/>
                <a:gd name="connsiteX3928" fmla="*/ 111271 w 171450"/>
                <a:gd name="connsiteY3928" fmla="*/ 44263 h 57150"/>
                <a:gd name="connsiteX3929" fmla="*/ 111604 w 171450"/>
                <a:gd name="connsiteY3929" fmla="*/ 45187 h 57150"/>
                <a:gd name="connsiteX3930" fmla="*/ 111271 w 171450"/>
                <a:gd name="connsiteY3930" fmla="*/ 44263 h 57150"/>
                <a:gd name="connsiteX3931" fmla="*/ 110947 w 171450"/>
                <a:gd name="connsiteY3931" fmla="*/ 44263 h 57150"/>
                <a:gd name="connsiteX3932" fmla="*/ 110623 w 171450"/>
                <a:gd name="connsiteY3932" fmla="*/ 44872 h 57150"/>
                <a:gd name="connsiteX3933" fmla="*/ 110623 w 171450"/>
                <a:gd name="connsiteY3933" fmla="*/ 44872 h 57150"/>
                <a:gd name="connsiteX3934" fmla="*/ 150438 w 171450"/>
                <a:gd name="connsiteY3934" fmla="*/ 44558 h 57150"/>
                <a:gd name="connsiteX3935" fmla="*/ 150066 w 171450"/>
                <a:gd name="connsiteY3935" fmla="*/ 45168 h 57150"/>
                <a:gd name="connsiteX3936" fmla="*/ 149133 w 171450"/>
                <a:gd name="connsiteY3936" fmla="*/ 44872 h 57150"/>
                <a:gd name="connsiteX3937" fmla="*/ 149133 w 171450"/>
                <a:gd name="connsiteY3937" fmla="*/ 45491 h 57150"/>
                <a:gd name="connsiteX3938" fmla="*/ 150438 w 171450"/>
                <a:gd name="connsiteY3938" fmla="*/ 45491 h 57150"/>
                <a:gd name="connsiteX3939" fmla="*/ 150438 w 171450"/>
                <a:gd name="connsiteY3939" fmla="*/ 44558 h 57150"/>
                <a:gd name="connsiteX3940" fmla="*/ 150752 w 171450"/>
                <a:gd name="connsiteY3940" fmla="*/ 44253 h 57150"/>
                <a:gd name="connsiteX3941" fmla="*/ 151400 w 171450"/>
                <a:gd name="connsiteY3941" fmla="*/ 43939 h 57150"/>
                <a:gd name="connsiteX3942" fmla="*/ 150752 w 171450"/>
                <a:gd name="connsiteY3942" fmla="*/ 44253 h 57150"/>
                <a:gd name="connsiteX3943" fmla="*/ 150438 w 171450"/>
                <a:gd name="connsiteY3943" fmla="*/ 44558 h 57150"/>
                <a:gd name="connsiteX3944" fmla="*/ 150438 w 171450"/>
                <a:gd name="connsiteY3944" fmla="*/ 44558 h 57150"/>
                <a:gd name="connsiteX3945" fmla="*/ 111604 w 171450"/>
                <a:gd name="connsiteY3945" fmla="*/ 45491 h 57150"/>
                <a:gd name="connsiteX3946" fmla="*/ 111271 w 171450"/>
                <a:gd name="connsiteY3946" fmla="*/ 45796 h 57150"/>
                <a:gd name="connsiteX3947" fmla="*/ 111604 w 171450"/>
                <a:gd name="connsiteY3947" fmla="*/ 45491 h 57150"/>
                <a:gd name="connsiteX3948" fmla="*/ 111604 w 171450"/>
                <a:gd name="connsiteY3948" fmla="*/ 45491 h 57150"/>
                <a:gd name="connsiteX3949" fmla="*/ 153038 w 171450"/>
                <a:gd name="connsiteY3949" fmla="*/ 45491 h 57150"/>
                <a:gd name="connsiteX3950" fmla="*/ 153372 w 171450"/>
                <a:gd name="connsiteY3950" fmla="*/ 45796 h 57150"/>
                <a:gd name="connsiteX3951" fmla="*/ 153038 w 171450"/>
                <a:gd name="connsiteY3951" fmla="*/ 45491 h 57150"/>
                <a:gd name="connsiteX3952" fmla="*/ 153372 w 171450"/>
                <a:gd name="connsiteY3952" fmla="*/ 43958 h 57150"/>
                <a:gd name="connsiteX3953" fmla="*/ 152381 w 171450"/>
                <a:gd name="connsiteY3953" fmla="*/ 43948 h 57150"/>
                <a:gd name="connsiteX3954" fmla="*/ 153029 w 171450"/>
                <a:gd name="connsiteY3954" fmla="*/ 44263 h 57150"/>
                <a:gd name="connsiteX3955" fmla="*/ 153038 w 171450"/>
                <a:gd name="connsiteY3955" fmla="*/ 45491 h 57150"/>
                <a:gd name="connsiteX3956" fmla="*/ 153038 w 171450"/>
                <a:gd name="connsiteY3956" fmla="*/ 45491 h 57150"/>
                <a:gd name="connsiteX3957" fmla="*/ 156962 w 171450"/>
                <a:gd name="connsiteY3957" fmla="*/ 44872 h 57150"/>
                <a:gd name="connsiteX3958" fmla="*/ 157610 w 171450"/>
                <a:gd name="connsiteY3958" fmla="*/ 45187 h 57150"/>
                <a:gd name="connsiteX3959" fmla="*/ 157925 w 171450"/>
                <a:gd name="connsiteY3959" fmla="*/ 46120 h 57150"/>
                <a:gd name="connsiteX3960" fmla="*/ 157610 w 171450"/>
                <a:gd name="connsiteY3960" fmla="*/ 45187 h 57150"/>
                <a:gd name="connsiteX3961" fmla="*/ 156962 w 171450"/>
                <a:gd name="connsiteY3961" fmla="*/ 44872 h 57150"/>
                <a:gd name="connsiteX3962" fmla="*/ 156629 w 171450"/>
                <a:gd name="connsiteY3962" fmla="*/ 44263 h 57150"/>
                <a:gd name="connsiteX3963" fmla="*/ 156962 w 171450"/>
                <a:gd name="connsiteY3963" fmla="*/ 44872 h 57150"/>
                <a:gd name="connsiteX3964" fmla="*/ 156962 w 171450"/>
                <a:gd name="connsiteY3964" fmla="*/ 44872 h 57150"/>
                <a:gd name="connsiteX3965" fmla="*/ 51883 w 171450"/>
                <a:gd name="connsiteY3965" fmla="*/ 46111 h 57150"/>
                <a:gd name="connsiteX3966" fmla="*/ 51568 w 171450"/>
                <a:gd name="connsiteY3966" fmla="*/ 45796 h 57150"/>
                <a:gd name="connsiteX3967" fmla="*/ 51883 w 171450"/>
                <a:gd name="connsiteY3967" fmla="*/ 46111 h 57150"/>
                <a:gd name="connsiteX3968" fmla="*/ 51883 w 171450"/>
                <a:gd name="connsiteY3968" fmla="*/ 46111 h 57150"/>
                <a:gd name="connsiteX3969" fmla="*/ 53083 w 171450"/>
                <a:gd name="connsiteY3969" fmla="*/ 45244 h 57150"/>
                <a:gd name="connsiteX3970" fmla="*/ 53711 w 171450"/>
                <a:gd name="connsiteY3970" fmla="*/ 46187 h 57150"/>
                <a:gd name="connsiteX3971" fmla="*/ 53083 w 171450"/>
                <a:gd name="connsiteY3971" fmla="*/ 45244 h 57150"/>
                <a:gd name="connsiteX3972" fmla="*/ 53083 w 171450"/>
                <a:gd name="connsiteY3972" fmla="*/ 45244 h 57150"/>
                <a:gd name="connsiteX3973" fmla="*/ 104099 w 171450"/>
                <a:gd name="connsiteY3973" fmla="*/ 44253 h 57150"/>
                <a:gd name="connsiteX3974" fmla="*/ 104413 w 171450"/>
                <a:gd name="connsiteY3974" fmla="*/ 44558 h 57150"/>
                <a:gd name="connsiteX3975" fmla="*/ 104146 w 171450"/>
                <a:gd name="connsiteY3975" fmla="*/ 44920 h 57150"/>
                <a:gd name="connsiteX3976" fmla="*/ 103775 w 171450"/>
                <a:gd name="connsiteY3976" fmla="*/ 43948 h 57150"/>
                <a:gd name="connsiteX3977" fmla="*/ 103775 w 171450"/>
                <a:gd name="connsiteY3977" fmla="*/ 42710 h 57150"/>
                <a:gd name="connsiteX3978" fmla="*/ 104108 w 171450"/>
                <a:gd name="connsiteY3978" fmla="*/ 42710 h 57150"/>
                <a:gd name="connsiteX3979" fmla="*/ 104251 w 171450"/>
                <a:gd name="connsiteY3979" fmla="*/ 43672 h 57150"/>
                <a:gd name="connsiteX3980" fmla="*/ 104099 w 171450"/>
                <a:gd name="connsiteY3980" fmla="*/ 44253 h 57150"/>
                <a:gd name="connsiteX3981" fmla="*/ 104099 w 171450"/>
                <a:gd name="connsiteY3981" fmla="*/ 44253 h 57150"/>
                <a:gd name="connsiteX3982" fmla="*/ 101813 w 171450"/>
                <a:gd name="connsiteY3982" fmla="*/ 40224 h 57150"/>
                <a:gd name="connsiteX3983" fmla="*/ 101813 w 171450"/>
                <a:gd name="connsiteY3983" fmla="*/ 40843 h 57150"/>
                <a:gd name="connsiteX3984" fmla="*/ 102137 w 171450"/>
                <a:gd name="connsiteY3984" fmla="*/ 41472 h 57150"/>
                <a:gd name="connsiteX3985" fmla="*/ 102518 w 171450"/>
                <a:gd name="connsiteY3985" fmla="*/ 42367 h 57150"/>
                <a:gd name="connsiteX3986" fmla="*/ 101813 w 171450"/>
                <a:gd name="connsiteY3986" fmla="*/ 42386 h 57150"/>
                <a:gd name="connsiteX3987" fmla="*/ 101813 w 171450"/>
                <a:gd name="connsiteY3987" fmla="*/ 41777 h 57150"/>
                <a:gd name="connsiteX3988" fmla="*/ 101479 w 171450"/>
                <a:gd name="connsiteY3988" fmla="*/ 41472 h 57150"/>
                <a:gd name="connsiteX3989" fmla="*/ 101108 w 171450"/>
                <a:gd name="connsiteY3989" fmla="*/ 39615 h 57150"/>
                <a:gd name="connsiteX3990" fmla="*/ 101813 w 171450"/>
                <a:gd name="connsiteY3990" fmla="*/ 40224 h 57150"/>
                <a:gd name="connsiteX3991" fmla="*/ 101813 w 171450"/>
                <a:gd name="connsiteY3991" fmla="*/ 40224 h 57150"/>
                <a:gd name="connsiteX3992" fmla="*/ 102803 w 171450"/>
                <a:gd name="connsiteY3992" fmla="*/ 38367 h 57150"/>
                <a:gd name="connsiteX3993" fmla="*/ 102470 w 171450"/>
                <a:gd name="connsiteY3993" fmla="*/ 39605 h 57150"/>
                <a:gd name="connsiteX3994" fmla="*/ 103708 w 171450"/>
                <a:gd name="connsiteY3994" fmla="*/ 39586 h 57150"/>
                <a:gd name="connsiteX3995" fmla="*/ 104137 w 171450"/>
                <a:gd name="connsiteY3995" fmla="*/ 38633 h 57150"/>
                <a:gd name="connsiteX3996" fmla="*/ 103765 w 171450"/>
                <a:gd name="connsiteY3996" fmla="*/ 38367 h 57150"/>
                <a:gd name="connsiteX3997" fmla="*/ 102803 w 171450"/>
                <a:gd name="connsiteY3997" fmla="*/ 38367 h 57150"/>
                <a:gd name="connsiteX3998" fmla="*/ 102803 w 171450"/>
                <a:gd name="connsiteY3998" fmla="*/ 38367 h 57150"/>
                <a:gd name="connsiteX3999" fmla="*/ 102089 w 171450"/>
                <a:gd name="connsiteY3999" fmla="*/ 36509 h 57150"/>
                <a:gd name="connsiteX4000" fmla="*/ 102518 w 171450"/>
                <a:gd name="connsiteY4000" fmla="*/ 36786 h 57150"/>
                <a:gd name="connsiteX4001" fmla="*/ 102079 w 171450"/>
                <a:gd name="connsiteY4001" fmla="*/ 37090 h 57150"/>
                <a:gd name="connsiteX4002" fmla="*/ 102803 w 171450"/>
                <a:gd name="connsiteY4002" fmla="*/ 37148 h 57150"/>
                <a:gd name="connsiteX4003" fmla="*/ 101794 w 171450"/>
                <a:gd name="connsiteY4003" fmla="*/ 38071 h 57150"/>
                <a:gd name="connsiteX4004" fmla="*/ 102089 w 171450"/>
                <a:gd name="connsiteY4004" fmla="*/ 36509 h 57150"/>
                <a:gd name="connsiteX4005" fmla="*/ 102089 w 171450"/>
                <a:gd name="connsiteY4005" fmla="*/ 36509 h 57150"/>
                <a:gd name="connsiteX4006" fmla="*/ 104937 w 171450"/>
                <a:gd name="connsiteY4006" fmla="*/ 37214 h 57150"/>
                <a:gd name="connsiteX4007" fmla="*/ 104308 w 171450"/>
                <a:gd name="connsiteY4007" fmla="*/ 36271 h 57150"/>
                <a:gd name="connsiteX4008" fmla="*/ 105070 w 171450"/>
                <a:gd name="connsiteY4008" fmla="*/ 36205 h 57150"/>
                <a:gd name="connsiteX4009" fmla="*/ 104937 w 171450"/>
                <a:gd name="connsiteY4009" fmla="*/ 37214 h 57150"/>
                <a:gd name="connsiteX4010" fmla="*/ 104937 w 171450"/>
                <a:gd name="connsiteY4010" fmla="*/ 37214 h 57150"/>
                <a:gd name="connsiteX4011" fmla="*/ 105061 w 171450"/>
                <a:gd name="connsiteY4011" fmla="*/ 33099 h 57150"/>
                <a:gd name="connsiteX4012" fmla="*/ 105061 w 171450"/>
                <a:gd name="connsiteY4012" fmla="*/ 32490 h 57150"/>
                <a:gd name="connsiteX4013" fmla="*/ 105727 w 171450"/>
                <a:gd name="connsiteY4013" fmla="*/ 32490 h 57150"/>
                <a:gd name="connsiteX4014" fmla="*/ 105727 w 171450"/>
                <a:gd name="connsiteY4014" fmla="*/ 33099 h 57150"/>
                <a:gd name="connsiteX4015" fmla="*/ 105061 w 171450"/>
                <a:gd name="connsiteY4015" fmla="*/ 33099 h 57150"/>
                <a:gd name="connsiteX4016" fmla="*/ 105061 w 171450"/>
                <a:gd name="connsiteY4016" fmla="*/ 33099 h 57150"/>
                <a:gd name="connsiteX4017" fmla="*/ 94698 w 171450"/>
                <a:gd name="connsiteY4017" fmla="*/ 32423 h 57150"/>
                <a:gd name="connsiteX4018" fmla="*/ 93926 w 171450"/>
                <a:gd name="connsiteY4018" fmla="*/ 32823 h 57150"/>
                <a:gd name="connsiteX4019" fmla="*/ 93583 w 171450"/>
                <a:gd name="connsiteY4019" fmla="*/ 31585 h 57150"/>
                <a:gd name="connsiteX4020" fmla="*/ 94698 w 171450"/>
                <a:gd name="connsiteY4020" fmla="*/ 32423 h 57150"/>
                <a:gd name="connsiteX4021" fmla="*/ 94698 w 171450"/>
                <a:gd name="connsiteY4021" fmla="*/ 32423 h 57150"/>
                <a:gd name="connsiteX4022" fmla="*/ 85820 w 171450"/>
                <a:gd name="connsiteY4022" fmla="*/ 22279 h 57150"/>
                <a:gd name="connsiteX4023" fmla="*/ 90068 w 171450"/>
                <a:gd name="connsiteY4023" fmla="*/ 21355 h 57150"/>
                <a:gd name="connsiteX4024" fmla="*/ 92354 w 171450"/>
                <a:gd name="connsiteY4024" fmla="*/ 21355 h 57150"/>
                <a:gd name="connsiteX4025" fmla="*/ 92354 w 171450"/>
                <a:gd name="connsiteY4025" fmla="*/ 21984 h 57150"/>
                <a:gd name="connsiteX4026" fmla="*/ 91992 w 171450"/>
                <a:gd name="connsiteY4026" fmla="*/ 22622 h 57150"/>
                <a:gd name="connsiteX4027" fmla="*/ 92669 w 171450"/>
                <a:gd name="connsiteY4027" fmla="*/ 23527 h 57150"/>
                <a:gd name="connsiteX4028" fmla="*/ 93326 w 171450"/>
                <a:gd name="connsiteY4028" fmla="*/ 23527 h 57150"/>
                <a:gd name="connsiteX4029" fmla="*/ 93650 w 171450"/>
                <a:gd name="connsiteY4029" fmla="*/ 23527 h 57150"/>
                <a:gd name="connsiteX4030" fmla="*/ 94955 w 171450"/>
                <a:gd name="connsiteY4030" fmla="*/ 24136 h 57150"/>
                <a:gd name="connsiteX4031" fmla="*/ 96583 w 171450"/>
                <a:gd name="connsiteY4031" fmla="*/ 24451 h 57150"/>
                <a:gd name="connsiteX4032" fmla="*/ 97565 w 171450"/>
                <a:gd name="connsiteY4032" fmla="*/ 23212 h 57150"/>
                <a:gd name="connsiteX4033" fmla="*/ 100184 w 171450"/>
                <a:gd name="connsiteY4033" fmla="*/ 23832 h 57150"/>
                <a:gd name="connsiteX4034" fmla="*/ 100498 w 171450"/>
                <a:gd name="connsiteY4034" fmla="*/ 24136 h 57150"/>
                <a:gd name="connsiteX4035" fmla="*/ 101803 w 171450"/>
                <a:gd name="connsiteY4035" fmla="*/ 24136 h 57150"/>
                <a:gd name="connsiteX4036" fmla="*/ 104089 w 171450"/>
                <a:gd name="connsiteY4036" fmla="*/ 24136 h 57150"/>
                <a:gd name="connsiteX4037" fmla="*/ 104404 w 171450"/>
                <a:gd name="connsiteY4037" fmla="*/ 23527 h 57150"/>
                <a:gd name="connsiteX4038" fmla="*/ 104089 w 171450"/>
                <a:gd name="connsiteY4038" fmla="*/ 24136 h 57150"/>
                <a:gd name="connsiteX4039" fmla="*/ 104089 w 171450"/>
                <a:gd name="connsiteY4039" fmla="*/ 24451 h 57150"/>
                <a:gd name="connsiteX4040" fmla="*/ 103756 w 171450"/>
                <a:gd name="connsiteY4040" fmla="*/ 25375 h 57150"/>
                <a:gd name="connsiteX4041" fmla="*/ 103422 w 171450"/>
                <a:gd name="connsiteY4041" fmla="*/ 25375 h 57150"/>
                <a:gd name="connsiteX4042" fmla="*/ 102784 w 171450"/>
                <a:gd name="connsiteY4042" fmla="*/ 24451 h 57150"/>
                <a:gd name="connsiteX4043" fmla="*/ 103422 w 171450"/>
                <a:gd name="connsiteY4043" fmla="*/ 25689 h 57150"/>
                <a:gd name="connsiteX4044" fmla="*/ 105042 w 171450"/>
                <a:gd name="connsiteY4044" fmla="*/ 28470 h 57150"/>
                <a:gd name="connsiteX4045" fmla="*/ 105185 w 171450"/>
                <a:gd name="connsiteY4045" fmla="*/ 29623 h 57150"/>
                <a:gd name="connsiteX4046" fmla="*/ 107004 w 171450"/>
                <a:gd name="connsiteY4046" fmla="*/ 31566 h 57150"/>
                <a:gd name="connsiteX4047" fmla="*/ 109290 w 171450"/>
                <a:gd name="connsiteY4047" fmla="*/ 33423 h 57150"/>
                <a:gd name="connsiteX4048" fmla="*/ 111576 w 171450"/>
                <a:gd name="connsiteY4048" fmla="*/ 33109 h 57150"/>
                <a:gd name="connsiteX4049" fmla="*/ 111909 w 171450"/>
                <a:gd name="connsiteY4049" fmla="*/ 33109 h 57150"/>
                <a:gd name="connsiteX4050" fmla="*/ 111252 w 171450"/>
                <a:gd name="connsiteY4050" fmla="*/ 34966 h 57150"/>
                <a:gd name="connsiteX4051" fmla="*/ 110928 w 171450"/>
                <a:gd name="connsiteY4051" fmla="*/ 35290 h 57150"/>
                <a:gd name="connsiteX4052" fmla="*/ 110928 w 171450"/>
                <a:gd name="connsiteY4052" fmla="*/ 35585 h 57150"/>
                <a:gd name="connsiteX4053" fmla="*/ 109633 w 171450"/>
                <a:gd name="connsiteY4053" fmla="*/ 37148 h 57150"/>
                <a:gd name="connsiteX4054" fmla="*/ 106690 w 171450"/>
                <a:gd name="connsiteY4054" fmla="*/ 39929 h 57150"/>
                <a:gd name="connsiteX4055" fmla="*/ 106309 w 171450"/>
                <a:gd name="connsiteY4055" fmla="*/ 40186 h 57150"/>
                <a:gd name="connsiteX4056" fmla="*/ 106032 w 171450"/>
                <a:gd name="connsiteY4056" fmla="*/ 40538 h 57150"/>
                <a:gd name="connsiteX4057" fmla="*/ 106032 w 171450"/>
                <a:gd name="connsiteY4057" fmla="*/ 41481 h 57150"/>
                <a:gd name="connsiteX4058" fmla="*/ 106042 w 171450"/>
                <a:gd name="connsiteY4058" fmla="*/ 42691 h 57150"/>
                <a:gd name="connsiteX4059" fmla="*/ 106690 w 171450"/>
                <a:gd name="connsiteY4059" fmla="*/ 43015 h 57150"/>
                <a:gd name="connsiteX4060" fmla="*/ 106642 w 171450"/>
                <a:gd name="connsiteY4060" fmla="*/ 45758 h 57150"/>
                <a:gd name="connsiteX4061" fmla="*/ 104080 w 171450"/>
                <a:gd name="connsiteY4061" fmla="*/ 47673 h 57150"/>
                <a:gd name="connsiteX4062" fmla="*/ 104394 w 171450"/>
                <a:gd name="connsiteY4062" fmla="*/ 49206 h 57150"/>
                <a:gd name="connsiteX4063" fmla="*/ 103099 w 171450"/>
                <a:gd name="connsiteY4063" fmla="*/ 50130 h 57150"/>
                <a:gd name="connsiteX4064" fmla="*/ 98860 w 171450"/>
                <a:gd name="connsiteY4064" fmla="*/ 54159 h 57150"/>
                <a:gd name="connsiteX4065" fmla="*/ 96888 w 171450"/>
                <a:gd name="connsiteY4065" fmla="*/ 54159 h 57150"/>
                <a:gd name="connsiteX4066" fmla="*/ 94278 w 171450"/>
                <a:gd name="connsiteY4066" fmla="*/ 48901 h 57150"/>
                <a:gd name="connsiteX4067" fmla="*/ 92983 w 171450"/>
                <a:gd name="connsiteY4067" fmla="*/ 46120 h 57150"/>
                <a:gd name="connsiteX4068" fmla="*/ 92983 w 171450"/>
                <a:gd name="connsiteY4068" fmla="*/ 45187 h 57150"/>
                <a:gd name="connsiteX4069" fmla="*/ 93631 w 171450"/>
                <a:gd name="connsiteY4069" fmla="*/ 43634 h 57150"/>
                <a:gd name="connsiteX4070" fmla="*/ 93631 w 171450"/>
                <a:gd name="connsiteY4070" fmla="*/ 43015 h 57150"/>
                <a:gd name="connsiteX4071" fmla="*/ 92983 w 171450"/>
                <a:gd name="connsiteY4071" fmla="*/ 40538 h 57150"/>
                <a:gd name="connsiteX4072" fmla="*/ 91669 w 171450"/>
                <a:gd name="connsiteY4072" fmla="*/ 38691 h 57150"/>
                <a:gd name="connsiteX4073" fmla="*/ 91669 w 171450"/>
                <a:gd name="connsiteY4073" fmla="*/ 38376 h 57150"/>
                <a:gd name="connsiteX4074" fmla="*/ 92002 w 171450"/>
                <a:gd name="connsiteY4074" fmla="*/ 37148 h 57150"/>
                <a:gd name="connsiteX4075" fmla="*/ 91983 w 171450"/>
                <a:gd name="connsiteY4075" fmla="*/ 36547 h 57150"/>
                <a:gd name="connsiteX4076" fmla="*/ 91345 w 171450"/>
                <a:gd name="connsiteY4076" fmla="*/ 36224 h 57150"/>
                <a:gd name="connsiteX4077" fmla="*/ 90373 w 171450"/>
                <a:gd name="connsiteY4077" fmla="*/ 36224 h 57150"/>
                <a:gd name="connsiteX4078" fmla="*/ 88735 w 171450"/>
                <a:gd name="connsiteY4078" fmla="*/ 35252 h 57150"/>
                <a:gd name="connsiteX4079" fmla="*/ 87430 w 171450"/>
                <a:gd name="connsiteY4079" fmla="*/ 35595 h 57150"/>
                <a:gd name="connsiteX4080" fmla="*/ 86782 w 171450"/>
                <a:gd name="connsiteY4080" fmla="*/ 35909 h 57150"/>
                <a:gd name="connsiteX4081" fmla="*/ 85801 w 171450"/>
                <a:gd name="connsiteY4081" fmla="*/ 35909 h 57150"/>
                <a:gd name="connsiteX4082" fmla="*/ 82867 w 171450"/>
                <a:gd name="connsiteY4082" fmla="*/ 36224 h 57150"/>
                <a:gd name="connsiteX4083" fmla="*/ 80077 w 171450"/>
                <a:gd name="connsiteY4083" fmla="*/ 32452 h 57150"/>
                <a:gd name="connsiteX4084" fmla="*/ 80239 w 171450"/>
                <a:gd name="connsiteY4084" fmla="*/ 33042 h 57150"/>
                <a:gd name="connsiteX4085" fmla="*/ 81877 w 171450"/>
                <a:gd name="connsiteY4085" fmla="*/ 32814 h 57150"/>
                <a:gd name="connsiteX4086" fmla="*/ 81877 w 171450"/>
                <a:gd name="connsiteY4086" fmla="*/ 32499 h 57150"/>
                <a:gd name="connsiteX4087" fmla="*/ 80639 w 171450"/>
                <a:gd name="connsiteY4087" fmla="*/ 32442 h 57150"/>
                <a:gd name="connsiteX4088" fmla="*/ 79924 w 171450"/>
                <a:gd name="connsiteY4088" fmla="*/ 31880 h 57150"/>
                <a:gd name="connsiteX4089" fmla="*/ 79277 w 171450"/>
                <a:gd name="connsiteY4089" fmla="*/ 31880 h 57150"/>
                <a:gd name="connsiteX4090" fmla="*/ 79277 w 171450"/>
                <a:gd name="connsiteY4090" fmla="*/ 30337 h 57150"/>
                <a:gd name="connsiteX4091" fmla="*/ 79277 w 171450"/>
                <a:gd name="connsiteY4091" fmla="*/ 29718 h 57150"/>
                <a:gd name="connsiteX4092" fmla="*/ 78915 w 171450"/>
                <a:gd name="connsiteY4092" fmla="*/ 28461 h 57150"/>
                <a:gd name="connsiteX4093" fmla="*/ 79924 w 171450"/>
                <a:gd name="connsiteY4093" fmla="*/ 26622 h 57150"/>
                <a:gd name="connsiteX4094" fmla="*/ 82534 w 171450"/>
                <a:gd name="connsiteY4094" fmla="*/ 24460 h 57150"/>
                <a:gd name="connsiteX4095" fmla="*/ 82534 w 171450"/>
                <a:gd name="connsiteY4095" fmla="*/ 23841 h 57150"/>
                <a:gd name="connsiteX4096" fmla="*/ 83515 w 171450"/>
                <a:gd name="connsiteY4096" fmla="*/ 22908 h 57150"/>
                <a:gd name="connsiteX4097" fmla="*/ 83830 w 171450"/>
                <a:gd name="connsiteY4097" fmla="*/ 22603 h 57150"/>
                <a:gd name="connsiteX4098" fmla="*/ 84163 w 171450"/>
                <a:gd name="connsiteY4098" fmla="*/ 21993 h 57150"/>
                <a:gd name="connsiteX4099" fmla="*/ 84820 w 171450"/>
                <a:gd name="connsiteY4099" fmla="*/ 21993 h 57150"/>
                <a:gd name="connsiteX4100" fmla="*/ 85820 w 171450"/>
                <a:gd name="connsiteY4100" fmla="*/ 22279 h 57150"/>
                <a:gd name="connsiteX4101" fmla="*/ 85820 w 171450"/>
                <a:gd name="connsiteY4101" fmla="*/ 22279 h 57150"/>
                <a:gd name="connsiteX4102" fmla="*/ 155667 w 171450"/>
                <a:gd name="connsiteY4102" fmla="*/ 46111 h 57150"/>
                <a:gd name="connsiteX4103" fmla="*/ 155972 w 171450"/>
                <a:gd name="connsiteY4103" fmla="*/ 45491 h 57150"/>
                <a:gd name="connsiteX4104" fmla="*/ 155667 w 171450"/>
                <a:gd name="connsiteY4104" fmla="*/ 46111 h 57150"/>
                <a:gd name="connsiteX4105" fmla="*/ 155667 w 171450"/>
                <a:gd name="connsiteY4105" fmla="*/ 46111 h 57150"/>
                <a:gd name="connsiteX4106" fmla="*/ 173927 w 171450"/>
                <a:gd name="connsiteY4106" fmla="*/ 46596 h 57150"/>
                <a:gd name="connsiteX4107" fmla="*/ 173279 w 171450"/>
                <a:gd name="connsiteY4107" fmla="*/ 46596 h 57150"/>
                <a:gd name="connsiteX4108" fmla="*/ 173927 w 171450"/>
                <a:gd name="connsiteY4108" fmla="*/ 46596 h 57150"/>
                <a:gd name="connsiteX4109" fmla="*/ 173927 w 171450"/>
                <a:gd name="connsiteY4109" fmla="*/ 46596 h 57150"/>
                <a:gd name="connsiteX4110" fmla="*/ 166754 w 171450"/>
                <a:gd name="connsiteY4110" fmla="*/ 47663 h 57150"/>
                <a:gd name="connsiteX4111" fmla="*/ 168050 w 171450"/>
                <a:gd name="connsiteY4111" fmla="*/ 48587 h 57150"/>
                <a:gd name="connsiteX4112" fmla="*/ 166754 w 171450"/>
                <a:gd name="connsiteY4112" fmla="*/ 47663 h 57150"/>
                <a:gd name="connsiteX4113" fmla="*/ 166754 w 171450"/>
                <a:gd name="connsiteY4113" fmla="*/ 47663 h 57150"/>
                <a:gd name="connsiteX4114" fmla="*/ 110623 w 171450"/>
                <a:gd name="connsiteY4114" fmla="*/ 44872 h 57150"/>
                <a:gd name="connsiteX4115" fmla="*/ 110290 w 171450"/>
                <a:gd name="connsiteY4115" fmla="*/ 45187 h 57150"/>
                <a:gd name="connsiteX4116" fmla="*/ 109957 w 171450"/>
                <a:gd name="connsiteY4116" fmla="*/ 45491 h 57150"/>
                <a:gd name="connsiteX4117" fmla="*/ 109642 w 171450"/>
                <a:gd name="connsiteY4117" fmla="*/ 45796 h 57150"/>
                <a:gd name="connsiteX4118" fmla="*/ 108661 w 171450"/>
                <a:gd name="connsiteY4118" fmla="*/ 45796 h 57150"/>
                <a:gd name="connsiteX4119" fmla="*/ 108661 w 171450"/>
                <a:gd name="connsiteY4119" fmla="*/ 47339 h 57150"/>
                <a:gd name="connsiteX4120" fmla="*/ 108004 w 171450"/>
                <a:gd name="connsiteY4120" fmla="*/ 48587 h 57150"/>
                <a:gd name="connsiteX4121" fmla="*/ 108642 w 171450"/>
                <a:gd name="connsiteY4121" fmla="*/ 50149 h 57150"/>
                <a:gd name="connsiteX4122" fmla="*/ 111262 w 171450"/>
                <a:gd name="connsiteY4122" fmla="*/ 46730 h 57150"/>
                <a:gd name="connsiteX4123" fmla="*/ 111262 w 171450"/>
                <a:gd name="connsiteY4123" fmla="*/ 45796 h 57150"/>
                <a:gd name="connsiteX4124" fmla="*/ 111595 w 171450"/>
                <a:gd name="connsiteY4124" fmla="*/ 45491 h 57150"/>
                <a:gd name="connsiteX4125" fmla="*/ 111595 w 171450"/>
                <a:gd name="connsiteY4125" fmla="*/ 45187 h 57150"/>
                <a:gd name="connsiteX4126" fmla="*/ 111262 w 171450"/>
                <a:gd name="connsiteY4126" fmla="*/ 44263 h 57150"/>
                <a:gd name="connsiteX4127" fmla="*/ 110938 w 171450"/>
                <a:gd name="connsiteY4127" fmla="*/ 44263 h 57150"/>
                <a:gd name="connsiteX4128" fmla="*/ 110623 w 171450"/>
                <a:gd name="connsiteY4128" fmla="*/ 44872 h 57150"/>
                <a:gd name="connsiteX4129" fmla="*/ 110623 w 171450"/>
                <a:gd name="connsiteY4129" fmla="*/ 44872 h 57150"/>
                <a:gd name="connsiteX4130" fmla="*/ 65599 w 171450"/>
                <a:gd name="connsiteY4130" fmla="*/ 48892 h 57150"/>
                <a:gd name="connsiteX4131" fmla="*/ 65265 w 171450"/>
                <a:gd name="connsiteY4131" fmla="*/ 49197 h 57150"/>
                <a:gd name="connsiteX4132" fmla="*/ 65599 w 171450"/>
                <a:gd name="connsiteY4132" fmla="*/ 48892 h 57150"/>
                <a:gd name="connsiteX4133" fmla="*/ 65599 w 171450"/>
                <a:gd name="connsiteY4133" fmla="*/ 48892 h 57150"/>
                <a:gd name="connsiteX4134" fmla="*/ 142599 w 171450"/>
                <a:gd name="connsiteY4134" fmla="*/ 50121 h 57150"/>
                <a:gd name="connsiteX4135" fmla="*/ 142542 w 171450"/>
                <a:gd name="connsiteY4135" fmla="*/ 49159 h 57150"/>
                <a:gd name="connsiteX4136" fmla="*/ 143580 w 171450"/>
                <a:gd name="connsiteY4136" fmla="*/ 47968 h 57150"/>
                <a:gd name="connsiteX4137" fmla="*/ 142284 w 171450"/>
                <a:gd name="connsiteY4137" fmla="*/ 48597 h 57150"/>
                <a:gd name="connsiteX4138" fmla="*/ 142284 w 171450"/>
                <a:gd name="connsiteY4138" fmla="*/ 49197 h 57150"/>
                <a:gd name="connsiteX4139" fmla="*/ 142599 w 171450"/>
                <a:gd name="connsiteY4139" fmla="*/ 50121 h 57150"/>
                <a:gd name="connsiteX4140" fmla="*/ 142599 w 171450"/>
                <a:gd name="connsiteY4140" fmla="*/ 50121 h 57150"/>
                <a:gd name="connsiteX4141" fmla="*/ 62646 w 171450"/>
                <a:gd name="connsiteY4141" fmla="*/ 52302 h 57150"/>
                <a:gd name="connsiteX4142" fmla="*/ 63303 w 171450"/>
                <a:gd name="connsiteY4142" fmla="*/ 51054 h 57150"/>
                <a:gd name="connsiteX4143" fmla="*/ 63303 w 171450"/>
                <a:gd name="connsiteY4143" fmla="*/ 50749 h 57150"/>
                <a:gd name="connsiteX4144" fmla="*/ 63379 w 171450"/>
                <a:gd name="connsiteY4144" fmla="*/ 50197 h 57150"/>
                <a:gd name="connsiteX4145" fmla="*/ 64284 w 171450"/>
                <a:gd name="connsiteY4145" fmla="*/ 49197 h 57150"/>
                <a:gd name="connsiteX4146" fmla="*/ 64932 w 171450"/>
                <a:gd name="connsiteY4146" fmla="*/ 49197 h 57150"/>
                <a:gd name="connsiteX4147" fmla="*/ 63637 w 171450"/>
                <a:gd name="connsiteY4147" fmla="*/ 50121 h 57150"/>
                <a:gd name="connsiteX4148" fmla="*/ 63637 w 171450"/>
                <a:gd name="connsiteY4148" fmla="*/ 50749 h 57150"/>
                <a:gd name="connsiteX4149" fmla="*/ 63637 w 171450"/>
                <a:gd name="connsiteY4149" fmla="*/ 51054 h 57150"/>
                <a:gd name="connsiteX4150" fmla="*/ 63589 w 171450"/>
                <a:gd name="connsiteY4150" fmla="*/ 51635 h 57150"/>
                <a:gd name="connsiteX4151" fmla="*/ 62646 w 171450"/>
                <a:gd name="connsiteY4151" fmla="*/ 52302 h 57150"/>
                <a:gd name="connsiteX4152" fmla="*/ 62646 w 171450"/>
                <a:gd name="connsiteY4152" fmla="*/ 52302 h 57150"/>
                <a:gd name="connsiteX4153" fmla="*/ 149771 w 171450"/>
                <a:gd name="connsiteY4153" fmla="*/ 52911 h 57150"/>
                <a:gd name="connsiteX4154" fmla="*/ 149142 w 171450"/>
                <a:gd name="connsiteY4154" fmla="*/ 53226 h 57150"/>
                <a:gd name="connsiteX4155" fmla="*/ 149771 w 171450"/>
                <a:gd name="connsiteY4155" fmla="*/ 52911 h 57150"/>
                <a:gd name="connsiteX4156" fmla="*/ 149771 w 171450"/>
                <a:gd name="connsiteY4156" fmla="*/ 52911 h 57150"/>
                <a:gd name="connsiteX4157" fmla="*/ 160544 w 171450"/>
                <a:gd name="connsiteY4157" fmla="*/ 53854 h 57150"/>
                <a:gd name="connsiteX4158" fmla="*/ 161534 w 171450"/>
                <a:gd name="connsiteY4158" fmla="*/ 52921 h 57150"/>
                <a:gd name="connsiteX4159" fmla="*/ 160544 w 171450"/>
                <a:gd name="connsiteY4159" fmla="*/ 53854 h 57150"/>
                <a:gd name="connsiteX4160" fmla="*/ 160544 w 171450"/>
                <a:gd name="connsiteY4160" fmla="*/ 53854 h 57150"/>
                <a:gd name="connsiteX4161" fmla="*/ 145199 w 171450"/>
                <a:gd name="connsiteY4161" fmla="*/ 54150 h 57150"/>
                <a:gd name="connsiteX4162" fmla="*/ 146828 w 171450"/>
                <a:gd name="connsiteY4162" fmla="*/ 54150 h 57150"/>
                <a:gd name="connsiteX4163" fmla="*/ 148142 w 171450"/>
                <a:gd name="connsiteY4163" fmla="*/ 53226 h 57150"/>
                <a:gd name="connsiteX4164" fmla="*/ 147485 w 171450"/>
                <a:gd name="connsiteY4164" fmla="*/ 53226 h 57150"/>
                <a:gd name="connsiteX4165" fmla="*/ 146504 w 171450"/>
                <a:gd name="connsiteY4165" fmla="*/ 53807 h 57150"/>
                <a:gd name="connsiteX4166" fmla="*/ 145199 w 171450"/>
                <a:gd name="connsiteY4166" fmla="*/ 54150 h 57150"/>
                <a:gd name="connsiteX4167" fmla="*/ 145199 w 171450"/>
                <a:gd name="connsiteY4167" fmla="*/ 54150 h 57150"/>
                <a:gd name="connsiteX4168" fmla="*/ 144875 w 171450"/>
                <a:gd name="connsiteY4168" fmla="*/ 54150 h 57150"/>
                <a:gd name="connsiteX4169" fmla="*/ 144561 w 171450"/>
                <a:gd name="connsiteY4169" fmla="*/ 54454 h 57150"/>
                <a:gd name="connsiteX4170" fmla="*/ 144875 w 171450"/>
                <a:gd name="connsiteY4170" fmla="*/ 54150 h 57150"/>
                <a:gd name="connsiteX4171" fmla="*/ 144875 w 171450"/>
                <a:gd name="connsiteY4171" fmla="*/ 54150 h 57150"/>
                <a:gd name="connsiteX4172" fmla="*/ 160544 w 171450"/>
                <a:gd name="connsiteY4172" fmla="*/ 54150 h 57150"/>
                <a:gd name="connsiteX4173" fmla="*/ 160230 w 171450"/>
                <a:gd name="connsiteY4173" fmla="*/ 54454 h 57150"/>
                <a:gd name="connsiteX4174" fmla="*/ 160544 w 171450"/>
                <a:gd name="connsiteY4174" fmla="*/ 54150 h 57150"/>
                <a:gd name="connsiteX4175" fmla="*/ 160544 w 171450"/>
                <a:gd name="connsiteY4175" fmla="*/ 54150 h 57150"/>
                <a:gd name="connsiteX4176" fmla="*/ 58407 w 171450"/>
                <a:gd name="connsiteY4176" fmla="*/ 56312 h 57150"/>
                <a:gd name="connsiteX4177" fmla="*/ 59474 w 171450"/>
                <a:gd name="connsiteY4177" fmla="*/ 55674 h 57150"/>
                <a:gd name="connsiteX4178" fmla="*/ 58731 w 171450"/>
                <a:gd name="connsiteY4178" fmla="*/ 54159 h 57150"/>
                <a:gd name="connsiteX4179" fmla="*/ 60360 w 171450"/>
                <a:gd name="connsiteY4179" fmla="*/ 54159 h 57150"/>
                <a:gd name="connsiteX4180" fmla="*/ 61665 w 171450"/>
                <a:gd name="connsiteY4180" fmla="*/ 53531 h 57150"/>
                <a:gd name="connsiteX4181" fmla="*/ 61008 w 171450"/>
                <a:gd name="connsiteY4181" fmla="*/ 54464 h 57150"/>
                <a:gd name="connsiteX4182" fmla="*/ 60360 w 171450"/>
                <a:gd name="connsiteY4182" fmla="*/ 54464 h 57150"/>
                <a:gd name="connsiteX4183" fmla="*/ 59322 w 171450"/>
                <a:gd name="connsiteY4183" fmla="*/ 54493 h 57150"/>
                <a:gd name="connsiteX4184" fmla="*/ 59760 w 171450"/>
                <a:gd name="connsiteY4184" fmla="*/ 55435 h 57150"/>
                <a:gd name="connsiteX4185" fmla="*/ 59065 w 171450"/>
                <a:gd name="connsiteY4185" fmla="*/ 56321 h 57150"/>
                <a:gd name="connsiteX4186" fmla="*/ 58407 w 171450"/>
                <a:gd name="connsiteY4186" fmla="*/ 56321 h 57150"/>
                <a:gd name="connsiteX4187" fmla="*/ 58407 w 171450"/>
                <a:gd name="connsiteY4187" fmla="*/ 56312 h 57150"/>
                <a:gd name="connsiteX4188" fmla="*/ 152714 w 171450"/>
                <a:gd name="connsiteY4188" fmla="*/ 54150 h 57150"/>
                <a:gd name="connsiteX4189" fmla="*/ 152991 w 171450"/>
                <a:gd name="connsiteY4189" fmla="*/ 54512 h 57150"/>
                <a:gd name="connsiteX4190" fmla="*/ 153667 w 171450"/>
                <a:gd name="connsiteY4190" fmla="*/ 54131 h 57150"/>
                <a:gd name="connsiteX4191" fmla="*/ 153381 w 171450"/>
                <a:gd name="connsiteY4191" fmla="*/ 55083 h 57150"/>
                <a:gd name="connsiteX4192" fmla="*/ 154667 w 171450"/>
                <a:gd name="connsiteY4192" fmla="*/ 54769 h 57150"/>
                <a:gd name="connsiteX4193" fmla="*/ 154381 w 171450"/>
                <a:gd name="connsiteY4193" fmla="*/ 54416 h 57150"/>
                <a:gd name="connsiteX4194" fmla="*/ 154010 w 171450"/>
                <a:gd name="connsiteY4194" fmla="*/ 54159 h 57150"/>
                <a:gd name="connsiteX4195" fmla="*/ 153676 w 171450"/>
                <a:gd name="connsiteY4195" fmla="*/ 53854 h 57150"/>
                <a:gd name="connsiteX4196" fmla="*/ 152714 w 171450"/>
                <a:gd name="connsiteY4196" fmla="*/ 54150 h 57150"/>
                <a:gd name="connsiteX4197" fmla="*/ 152714 w 171450"/>
                <a:gd name="connsiteY4197" fmla="*/ 54150 h 57150"/>
                <a:gd name="connsiteX4198" fmla="*/ 150752 w 171450"/>
                <a:gd name="connsiteY4198" fmla="*/ 44253 h 57150"/>
                <a:gd name="connsiteX4199" fmla="*/ 151400 w 171450"/>
                <a:gd name="connsiteY4199" fmla="*/ 43939 h 57150"/>
                <a:gd name="connsiteX4200" fmla="*/ 152390 w 171450"/>
                <a:gd name="connsiteY4200" fmla="*/ 43939 h 57150"/>
                <a:gd name="connsiteX4201" fmla="*/ 153038 w 171450"/>
                <a:gd name="connsiteY4201" fmla="*/ 44253 h 57150"/>
                <a:gd name="connsiteX4202" fmla="*/ 153038 w 171450"/>
                <a:gd name="connsiteY4202" fmla="*/ 45482 h 57150"/>
                <a:gd name="connsiteX4203" fmla="*/ 153372 w 171450"/>
                <a:gd name="connsiteY4203" fmla="*/ 45787 h 57150"/>
                <a:gd name="connsiteX4204" fmla="*/ 155667 w 171450"/>
                <a:gd name="connsiteY4204" fmla="*/ 46101 h 57150"/>
                <a:gd name="connsiteX4205" fmla="*/ 155972 w 171450"/>
                <a:gd name="connsiteY4205" fmla="*/ 45482 h 57150"/>
                <a:gd name="connsiteX4206" fmla="*/ 155972 w 171450"/>
                <a:gd name="connsiteY4206" fmla="*/ 44253 h 57150"/>
                <a:gd name="connsiteX4207" fmla="*/ 156629 w 171450"/>
                <a:gd name="connsiteY4207" fmla="*/ 43939 h 57150"/>
                <a:gd name="connsiteX4208" fmla="*/ 156629 w 171450"/>
                <a:gd name="connsiteY4208" fmla="*/ 44253 h 57150"/>
                <a:gd name="connsiteX4209" fmla="*/ 156962 w 171450"/>
                <a:gd name="connsiteY4209" fmla="*/ 44863 h 57150"/>
                <a:gd name="connsiteX4210" fmla="*/ 157610 w 171450"/>
                <a:gd name="connsiteY4210" fmla="*/ 45177 h 57150"/>
                <a:gd name="connsiteX4211" fmla="*/ 157925 w 171450"/>
                <a:gd name="connsiteY4211" fmla="*/ 46111 h 57150"/>
                <a:gd name="connsiteX4212" fmla="*/ 158105 w 171450"/>
                <a:gd name="connsiteY4212" fmla="*/ 46873 h 57150"/>
                <a:gd name="connsiteX4213" fmla="*/ 161525 w 171450"/>
                <a:gd name="connsiteY4213" fmla="*/ 50444 h 57150"/>
                <a:gd name="connsiteX4214" fmla="*/ 161525 w 171450"/>
                <a:gd name="connsiteY4214" fmla="*/ 52911 h 57150"/>
                <a:gd name="connsiteX4215" fmla="*/ 160534 w 171450"/>
                <a:gd name="connsiteY4215" fmla="*/ 53845 h 57150"/>
                <a:gd name="connsiteX4216" fmla="*/ 160534 w 171450"/>
                <a:gd name="connsiteY4216" fmla="*/ 54150 h 57150"/>
                <a:gd name="connsiteX4217" fmla="*/ 160220 w 171450"/>
                <a:gd name="connsiteY4217" fmla="*/ 54454 h 57150"/>
                <a:gd name="connsiteX4218" fmla="*/ 160220 w 171450"/>
                <a:gd name="connsiteY4218" fmla="*/ 54769 h 57150"/>
                <a:gd name="connsiteX4219" fmla="*/ 159887 w 171450"/>
                <a:gd name="connsiteY4219" fmla="*/ 55083 h 57150"/>
                <a:gd name="connsiteX4220" fmla="*/ 158582 w 171450"/>
                <a:gd name="connsiteY4220" fmla="*/ 56007 h 57150"/>
                <a:gd name="connsiteX4221" fmla="*/ 157591 w 171450"/>
                <a:gd name="connsiteY4221" fmla="*/ 55712 h 57150"/>
                <a:gd name="connsiteX4222" fmla="*/ 156296 w 171450"/>
                <a:gd name="connsiteY4222" fmla="*/ 56007 h 57150"/>
                <a:gd name="connsiteX4223" fmla="*/ 155296 w 171450"/>
                <a:gd name="connsiteY4223" fmla="*/ 56007 h 57150"/>
                <a:gd name="connsiteX4224" fmla="*/ 154676 w 171450"/>
                <a:gd name="connsiteY4224" fmla="*/ 54769 h 57150"/>
                <a:gd name="connsiteX4225" fmla="*/ 154391 w 171450"/>
                <a:gd name="connsiteY4225" fmla="*/ 54416 h 57150"/>
                <a:gd name="connsiteX4226" fmla="*/ 154019 w 171450"/>
                <a:gd name="connsiteY4226" fmla="*/ 54159 h 57150"/>
                <a:gd name="connsiteX4227" fmla="*/ 153686 w 171450"/>
                <a:gd name="connsiteY4227" fmla="*/ 53854 h 57150"/>
                <a:gd name="connsiteX4228" fmla="*/ 152705 w 171450"/>
                <a:gd name="connsiteY4228" fmla="*/ 54159 h 57150"/>
                <a:gd name="connsiteX4229" fmla="*/ 149762 w 171450"/>
                <a:gd name="connsiteY4229" fmla="*/ 52921 h 57150"/>
                <a:gd name="connsiteX4230" fmla="*/ 149133 w 171450"/>
                <a:gd name="connsiteY4230" fmla="*/ 53235 h 57150"/>
                <a:gd name="connsiteX4231" fmla="*/ 148142 w 171450"/>
                <a:gd name="connsiteY4231" fmla="*/ 53235 h 57150"/>
                <a:gd name="connsiteX4232" fmla="*/ 147485 w 171450"/>
                <a:gd name="connsiteY4232" fmla="*/ 53235 h 57150"/>
                <a:gd name="connsiteX4233" fmla="*/ 146504 w 171450"/>
                <a:gd name="connsiteY4233" fmla="*/ 53816 h 57150"/>
                <a:gd name="connsiteX4234" fmla="*/ 145199 w 171450"/>
                <a:gd name="connsiteY4234" fmla="*/ 54169 h 57150"/>
                <a:gd name="connsiteX4235" fmla="*/ 144866 w 171450"/>
                <a:gd name="connsiteY4235" fmla="*/ 54169 h 57150"/>
                <a:gd name="connsiteX4236" fmla="*/ 144551 w 171450"/>
                <a:gd name="connsiteY4236" fmla="*/ 54473 h 57150"/>
                <a:gd name="connsiteX4237" fmla="*/ 142589 w 171450"/>
                <a:gd name="connsiteY4237" fmla="*/ 50140 h 57150"/>
                <a:gd name="connsiteX4238" fmla="*/ 142532 w 171450"/>
                <a:gd name="connsiteY4238" fmla="*/ 49178 h 57150"/>
                <a:gd name="connsiteX4239" fmla="*/ 143570 w 171450"/>
                <a:gd name="connsiteY4239" fmla="*/ 47987 h 57150"/>
                <a:gd name="connsiteX4240" fmla="*/ 149133 w 171450"/>
                <a:gd name="connsiteY4240" fmla="*/ 44891 h 57150"/>
                <a:gd name="connsiteX4241" fmla="*/ 149133 w 171450"/>
                <a:gd name="connsiteY4241" fmla="*/ 45510 h 57150"/>
                <a:gd name="connsiteX4242" fmla="*/ 150438 w 171450"/>
                <a:gd name="connsiteY4242" fmla="*/ 45510 h 57150"/>
                <a:gd name="connsiteX4243" fmla="*/ 150438 w 171450"/>
                <a:gd name="connsiteY4243" fmla="*/ 44577 h 57150"/>
                <a:gd name="connsiteX4244" fmla="*/ 150752 w 171450"/>
                <a:gd name="connsiteY4244" fmla="*/ 44253 h 57150"/>
                <a:gd name="connsiteX4245" fmla="*/ 150752 w 171450"/>
                <a:gd name="connsiteY4245" fmla="*/ 44253 h 57150"/>
                <a:gd name="connsiteX4246" fmla="*/ 160230 w 171450"/>
                <a:gd name="connsiteY4246" fmla="*/ 54769 h 57150"/>
                <a:gd name="connsiteX4247" fmla="*/ 159896 w 171450"/>
                <a:gd name="connsiteY4247" fmla="*/ 55083 h 57150"/>
                <a:gd name="connsiteX4248" fmla="*/ 160230 w 171450"/>
                <a:gd name="connsiteY4248" fmla="*/ 54769 h 57150"/>
                <a:gd name="connsiteX4249" fmla="*/ 160230 w 171450"/>
                <a:gd name="connsiteY4249" fmla="*/ 54769 h 57150"/>
                <a:gd name="connsiteX4250" fmla="*/ 171317 w 171450"/>
                <a:gd name="connsiteY4250" fmla="*/ 54454 h 57150"/>
                <a:gd name="connsiteX4251" fmla="*/ 171317 w 171450"/>
                <a:gd name="connsiteY4251" fmla="*/ 55083 h 57150"/>
                <a:gd name="connsiteX4252" fmla="*/ 171974 w 171450"/>
                <a:gd name="connsiteY4252" fmla="*/ 55083 h 57150"/>
                <a:gd name="connsiteX4253" fmla="*/ 171974 w 171450"/>
                <a:gd name="connsiteY4253" fmla="*/ 54454 h 57150"/>
                <a:gd name="connsiteX4254" fmla="*/ 171317 w 171450"/>
                <a:gd name="connsiteY4254" fmla="*/ 54454 h 57150"/>
                <a:gd name="connsiteX4255" fmla="*/ 171317 w 171450"/>
                <a:gd name="connsiteY4255" fmla="*/ 54454 h 57150"/>
                <a:gd name="connsiteX4256" fmla="*/ 171964 w 171450"/>
                <a:gd name="connsiteY4256" fmla="*/ 56007 h 57150"/>
                <a:gd name="connsiteX4257" fmla="*/ 172631 w 171450"/>
                <a:gd name="connsiteY4257" fmla="*/ 55702 h 57150"/>
                <a:gd name="connsiteX4258" fmla="*/ 173603 w 171450"/>
                <a:gd name="connsiteY4258" fmla="*/ 56312 h 57150"/>
                <a:gd name="connsiteX4259" fmla="*/ 173984 w 171450"/>
                <a:gd name="connsiteY4259" fmla="*/ 55712 h 57150"/>
                <a:gd name="connsiteX4260" fmla="*/ 172641 w 171450"/>
                <a:gd name="connsiteY4260" fmla="*/ 55702 h 57150"/>
                <a:gd name="connsiteX4261" fmla="*/ 171983 w 171450"/>
                <a:gd name="connsiteY4261" fmla="*/ 55340 h 57150"/>
                <a:gd name="connsiteX4262" fmla="*/ 171964 w 171450"/>
                <a:gd name="connsiteY4262" fmla="*/ 56007 h 57150"/>
                <a:gd name="connsiteX4263" fmla="*/ 171964 w 171450"/>
                <a:gd name="connsiteY4263" fmla="*/ 56007 h 57150"/>
                <a:gd name="connsiteX4264" fmla="*/ 156296 w 171450"/>
                <a:gd name="connsiteY4264" fmla="*/ 56007 h 57150"/>
                <a:gd name="connsiteX4265" fmla="*/ 158582 w 171450"/>
                <a:gd name="connsiteY4265" fmla="*/ 56007 h 57150"/>
                <a:gd name="connsiteX4266" fmla="*/ 157591 w 171450"/>
                <a:gd name="connsiteY4266" fmla="*/ 55712 h 57150"/>
                <a:gd name="connsiteX4267" fmla="*/ 156296 w 171450"/>
                <a:gd name="connsiteY4267" fmla="*/ 56007 h 57150"/>
                <a:gd name="connsiteX4268" fmla="*/ 156296 w 171450"/>
                <a:gd name="connsiteY4268" fmla="*/ 56007 h 57150"/>
                <a:gd name="connsiteX4269" fmla="*/ 171964 w 171450"/>
                <a:gd name="connsiteY4269" fmla="*/ 56007 h 57150"/>
                <a:gd name="connsiteX4270" fmla="*/ 172631 w 171450"/>
                <a:gd name="connsiteY4270" fmla="*/ 55702 h 57150"/>
                <a:gd name="connsiteX4271" fmla="*/ 173603 w 171450"/>
                <a:gd name="connsiteY4271" fmla="*/ 56312 h 57150"/>
                <a:gd name="connsiteX4272" fmla="*/ 173269 w 171450"/>
                <a:gd name="connsiteY4272" fmla="*/ 56312 h 57150"/>
                <a:gd name="connsiteX4273" fmla="*/ 172936 w 171450"/>
                <a:gd name="connsiteY4273" fmla="*/ 56940 h 57150"/>
                <a:gd name="connsiteX4274" fmla="*/ 172631 w 171450"/>
                <a:gd name="connsiteY4274" fmla="*/ 57245 h 57150"/>
                <a:gd name="connsiteX4275" fmla="*/ 171964 w 171450"/>
                <a:gd name="connsiteY4275" fmla="*/ 56636 h 57150"/>
                <a:gd name="connsiteX4276" fmla="*/ 171698 w 171450"/>
                <a:gd name="connsiteY4276" fmla="*/ 56369 h 57150"/>
                <a:gd name="connsiteX4277" fmla="*/ 171964 w 171450"/>
                <a:gd name="connsiteY4277" fmla="*/ 56007 h 57150"/>
                <a:gd name="connsiteX4278" fmla="*/ 171964 w 171450"/>
                <a:gd name="connsiteY4278" fmla="*/ 56007 h 57150"/>
                <a:gd name="connsiteX4279" fmla="*/ 172945 w 171450"/>
                <a:gd name="connsiteY4279" fmla="*/ 56940 h 57150"/>
                <a:gd name="connsiteX4280" fmla="*/ 173279 w 171450"/>
                <a:gd name="connsiteY4280" fmla="*/ 56312 h 57150"/>
                <a:gd name="connsiteX4281" fmla="*/ 172945 w 171450"/>
                <a:gd name="connsiteY4281" fmla="*/ 56940 h 57150"/>
                <a:gd name="connsiteX4282" fmla="*/ 172641 w 171450"/>
                <a:gd name="connsiteY4282" fmla="*/ 57245 h 57150"/>
                <a:gd name="connsiteX4283" fmla="*/ 171650 w 171450"/>
                <a:gd name="connsiteY4283" fmla="*/ 57855 h 57150"/>
                <a:gd name="connsiteX4284" fmla="*/ 171317 w 171450"/>
                <a:gd name="connsiteY4284" fmla="*/ 58160 h 57150"/>
                <a:gd name="connsiteX4285" fmla="*/ 170993 w 171450"/>
                <a:gd name="connsiteY4285" fmla="*/ 58474 h 57150"/>
                <a:gd name="connsiteX4286" fmla="*/ 170669 w 171450"/>
                <a:gd name="connsiteY4286" fmla="*/ 58779 h 57150"/>
                <a:gd name="connsiteX4287" fmla="*/ 170993 w 171450"/>
                <a:gd name="connsiteY4287" fmla="*/ 58474 h 57150"/>
                <a:gd name="connsiteX4288" fmla="*/ 171317 w 171450"/>
                <a:gd name="connsiteY4288" fmla="*/ 58160 h 57150"/>
                <a:gd name="connsiteX4289" fmla="*/ 171650 w 171450"/>
                <a:gd name="connsiteY4289" fmla="*/ 57855 h 57150"/>
                <a:gd name="connsiteX4290" fmla="*/ 171650 w 171450"/>
                <a:gd name="connsiteY4290" fmla="*/ 57550 h 57150"/>
                <a:gd name="connsiteX4291" fmla="*/ 171317 w 171450"/>
                <a:gd name="connsiteY4291" fmla="*/ 57245 h 57150"/>
                <a:gd name="connsiteX4292" fmla="*/ 171650 w 171450"/>
                <a:gd name="connsiteY4292" fmla="*/ 57550 h 57150"/>
                <a:gd name="connsiteX4293" fmla="*/ 171974 w 171450"/>
                <a:gd name="connsiteY4293" fmla="*/ 56626 h 57150"/>
                <a:gd name="connsiteX4294" fmla="*/ 172641 w 171450"/>
                <a:gd name="connsiteY4294" fmla="*/ 57236 h 57150"/>
                <a:gd name="connsiteX4295" fmla="*/ 172945 w 171450"/>
                <a:gd name="connsiteY4295" fmla="*/ 56940 h 57150"/>
                <a:gd name="connsiteX4296" fmla="*/ 172945 w 171450"/>
                <a:gd name="connsiteY4296" fmla="*/ 56940 h 57150"/>
                <a:gd name="connsiteX4297" fmla="*/ 157925 w 171450"/>
                <a:gd name="connsiteY4297" fmla="*/ 58169 h 57150"/>
                <a:gd name="connsiteX4298" fmla="*/ 158582 w 171450"/>
                <a:gd name="connsiteY4298" fmla="*/ 58169 h 57150"/>
                <a:gd name="connsiteX4299" fmla="*/ 158915 w 171450"/>
                <a:gd name="connsiteY4299" fmla="*/ 57864 h 57150"/>
                <a:gd name="connsiteX4300" fmla="*/ 158915 w 171450"/>
                <a:gd name="connsiteY4300" fmla="*/ 57245 h 57150"/>
                <a:gd name="connsiteX4301" fmla="*/ 158582 w 171450"/>
                <a:gd name="connsiteY4301" fmla="*/ 57245 h 57150"/>
                <a:gd name="connsiteX4302" fmla="*/ 157925 w 171450"/>
                <a:gd name="connsiteY4302" fmla="*/ 57550 h 57150"/>
                <a:gd name="connsiteX4303" fmla="*/ 157925 w 171450"/>
                <a:gd name="connsiteY4303" fmla="*/ 58169 h 57150"/>
                <a:gd name="connsiteX4304" fmla="*/ 157925 w 171450"/>
                <a:gd name="connsiteY4304" fmla="*/ 58169 h 57150"/>
                <a:gd name="connsiteX4305" fmla="*/ 157610 w 171450"/>
                <a:gd name="connsiteY4305" fmla="*/ 57245 h 57150"/>
                <a:gd name="connsiteX4306" fmla="*/ 158591 w 171450"/>
                <a:gd name="connsiteY4306" fmla="*/ 57245 h 57150"/>
                <a:gd name="connsiteX4307" fmla="*/ 157934 w 171450"/>
                <a:gd name="connsiteY4307" fmla="*/ 57550 h 57150"/>
                <a:gd name="connsiteX4308" fmla="*/ 157934 w 171450"/>
                <a:gd name="connsiteY4308" fmla="*/ 58169 h 57150"/>
                <a:gd name="connsiteX4309" fmla="*/ 158591 w 171450"/>
                <a:gd name="connsiteY4309" fmla="*/ 58169 h 57150"/>
                <a:gd name="connsiteX4310" fmla="*/ 158925 w 171450"/>
                <a:gd name="connsiteY4310" fmla="*/ 57864 h 57150"/>
                <a:gd name="connsiteX4311" fmla="*/ 158925 w 171450"/>
                <a:gd name="connsiteY4311" fmla="*/ 57245 h 57150"/>
                <a:gd name="connsiteX4312" fmla="*/ 158925 w 171450"/>
                <a:gd name="connsiteY4312" fmla="*/ 57855 h 57150"/>
                <a:gd name="connsiteX4313" fmla="*/ 158591 w 171450"/>
                <a:gd name="connsiteY4313" fmla="*/ 58160 h 57150"/>
                <a:gd name="connsiteX4314" fmla="*/ 157925 w 171450"/>
                <a:gd name="connsiteY4314" fmla="*/ 58160 h 57150"/>
                <a:gd name="connsiteX4315" fmla="*/ 157925 w 171450"/>
                <a:gd name="connsiteY4315" fmla="*/ 58169 h 57150"/>
                <a:gd name="connsiteX4316" fmla="*/ 170659 w 171450"/>
                <a:gd name="connsiteY4316" fmla="*/ 57560 h 57150"/>
                <a:gd name="connsiteX4317" fmla="*/ 171364 w 171450"/>
                <a:gd name="connsiteY4317" fmla="*/ 57617 h 57150"/>
                <a:gd name="connsiteX4318" fmla="*/ 170336 w 171450"/>
                <a:gd name="connsiteY4318" fmla="*/ 58798 h 57150"/>
                <a:gd name="connsiteX4319" fmla="*/ 170002 w 171450"/>
                <a:gd name="connsiteY4319" fmla="*/ 59112 h 57150"/>
                <a:gd name="connsiteX4320" fmla="*/ 170336 w 171450"/>
                <a:gd name="connsiteY4320" fmla="*/ 58798 h 57150"/>
                <a:gd name="connsiteX4321" fmla="*/ 170659 w 171450"/>
                <a:gd name="connsiteY4321" fmla="*/ 58798 h 57150"/>
                <a:gd name="connsiteX4322" fmla="*/ 170983 w 171450"/>
                <a:gd name="connsiteY4322" fmla="*/ 58493 h 57150"/>
                <a:gd name="connsiteX4323" fmla="*/ 171307 w 171450"/>
                <a:gd name="connsiteY4323" fmla="*/ 58179 h 57150"/>
                <a:gd name="connsiteX4324" fmla="*/ 171640 w 171450"/>
                <a:gd name="connsiteY4324" fmla="*/ 57874 h 57150"/>
                <a:gd name="connsiteX4325" fmla="*/ 171640 w 171450"/>
                <a:gd name="connsiteY4325" fmla="*/ 57569 h 57150"/>
                <a:gd name="connsiteX4326" fmla="*/ 171307 w 171450"/>
                <a:gd name="connsiteY4326" fmla="*/ 57264 h 57150"/>
                <a:gd name="connsiteX4327" fmla="*/ 170659 w 171450"/>
                <a:gd name="connsiteY4327" fmla="*/ 57560 h 57150"/>
                <a:gd name="connsiteX4328" fmla="*/ 169669 w 171450"/>
                <a:gd name="connsiteY4328" fmla="*/ 58493 h 57150"/>
                <a:gd name="connsiteX4329" fmla="*/ 170659 w 171450"/>
                <a:gd name="connsiteY4329" fmla="*/ 57560 h 57150"/>
                <a:gd name="connsiteX4330" fmla="*/ 170659 w 171450"/>
                <a:gd name="connsiteY4330" fmla="*/ 57560 h 57150"/>
                <a:gd name="connsiteX4331" fmla="*/ 168383 w 171450"/>
                <a:gd name="connsiteY4331" fmla="*/ 59722 h 57150"/>
                <a:gd name="connsiteX4332" fmla="*/ 168392 w 171450"/>
                <a:gd name="connsiteY4332" fmla="*/ 59131 h 57150"/>
                <a:gd name="connsiteX4333" fmla="*/ 169355 w 171450"/>
                <a:gd name="connsiteY4333" fmla="*/ 58483 h 57150"/>
                <a:gd name="connsiteX4334" fmla="*/ 168697 w 171450"/>
                <a:gd name="connsiteY4334" fmla="*/ 58483 h 57150"/>
                <a:gd name="connsiteX4335" fmla="*/ 168011 w 171450"/>
                <a:gd name="connsiteY4335" fmla="*/ 59379 h 57150"/>
                <a:gd name="connsiteX4336" fmla="*/ 168383 w 171450"/>
                <a:gd name="connsiteY4336" fmla="*/ 59722 h 57150"/>
                <a:gd name="connsiteX4337" fmla="*/ 168383 w 171450"/>
                <a:gd name="connsiteY4337" fmla="*/ 59722 h 57150"/>
                <a:gd name="connsiteX4338" fmla="*/ 169678 w 171450"/>
                <a:gd name="connsiteY4338" fmla="*/ 58483 h 57150"/>
                <a:gd name="connsiteX4339" fmla="*/ 169355 w 171450"/>
                <a:gd name="connsiteY4339" fmla="*/ 58483 h 57150"/>
                <a:gd name="connsiteX4340" fmla="*/ 168392 w 171450"/>
                <a:gd name="connsiteY4340" fmla="*/ 59131 h 57150"/>
                <a:gd name="connsiteX4341" fmla="*/ 168383 w 171450"/>
                <a:gd name="connsiteY4341" fmla="*/ 59722 h 57150"/>
                <a:gd name="connsiteX4342" fmla="*/ 169678 w 171450"/>
                <a:gd name="connsiteY4342" fmla="*/ 59722 h 57150"/>
                <a:gd name="connsiteX4343" fmla="*/ 170002 w 171450"/>
                <a:gd name="connsiteY4343" fmla="*/ 59103 h 57150"/>
                <a:gd name="connsiteX4344" fmla="*/ 170336 w 171450"/>
                <a:gd name="connsiteY4344" fmla="*/ 58788 h 57150"/>
                <a:gd name="connsiteX4345" fmla="*/ 171364 w 171450"/>
                <a:gd name="connsiteY4345" fmla="*/ 57607 h 57150"/>
                <a:gd name="connsiteX4346" fmla="*/ 170659 w 171450"/>
                <a:gd name="connsiteY4346" fmla="*/ 57550 h 57150"/>
                <a:gd name="connsiteX4347" fmla="*/ 169678 w 171450"/>
                <a:gd name="connsiteY4347" fmla="*/ 58483 h 57150"/>
                <a:gd name="connsiteX4348" fmla="*/ 169678 w 171450"/>
                <a:gd name="connsiteY4348" fmla="*/ 58483 h 57150"/>
                <a:gd name="connsiteX4349" fmla="*/ 51235 w 171450"/>
                <a:gd name="connsiteY4349" fmla="*/ 61893 h 57150"/>
                <a:gd name="connsiteX4350" fmla="*/ 50902 w 171450"/>
                <a:gd name="connsiteY4350" fmla="*/ 61265 h 57150"/>
                <a:gd name="connsiteX4351" fmla="*/ 50902 w 171450"/>
                <a:gd name="connsiteY4351" fmla="*/ 60960 h 57150"/>
                <a:gd name="connsiteX4352" fmla="*/ 51235 w 171450"/>
                <a:gd name="connsiteY4352" fmla="*/ 60960 h 57150"/>
                <a:gd name="connsiteX4353" fmla="*/ 53197 w 171450"/>
                <a:gd name="connsiteY4353" fmla="*/ 62827 h 57150"/>
                <a:gd name="connsiteX4354" fmla="*/ 52216 w 171450"/>
                <a:gd name="connsiteY4354" fmla="*/ 63122 h 57150"/>
                <a:gd name="connsiteX4355" fmla="*/ 51883 w 171450"/>
                <a:gd name="connsiteY4355" fmla="*/ 62827 h 57150"/>
                <a:gd name="connsiteX4356" fmla="*/ 51568 w 171450"/>
                <a:gd name="connsiteY4356" fmla="*/ 62198 h 57150"/>
                <a:gd name="connsiteX4357" fmla="*/ 51235 w 171450"/>
                <a:gd name="connsiteY4357" fmla="*/ 6189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Lst>
              <a:rect l="l" t="t" r="r" b="b"/>
              <a:pathLst>
                <a:path w="171450" h="57150">
                  <a:moveTo>
                    <a:pt x="61017" y="629"/>
                  </a:moveTo>
                  <a:cubicBezTo>
                    <a:pt x="61017" y="1267"/>
                    <a:pt x="63998" y="629"/>
                    <a:pt x="64941" y="629"/>
                  </a:cubicBezTo>
                  <a:lnTo>
                    <a:pt x="65599" y="629"/>
                  </a:lnTo>
                  <a:lnTo>
                    <a:pt x="65923" y="324"/>
                  </a:lnTo>
                  <a:lnTo>
                    <a:pt x="65599" y="629"/>
                  </a:lnTo>
                  <a:lnTo>
                    <a:pt x="64932" y="629"/>
                  </a:lnTo>
                  <a:cubicBezTo>
                    <a:pt x="64932" y="-105"/>
                    <a:pt x="61808" y="629"/>
                    <a:pt x="61017" y="629"/>
                  </a:cubicBezTo>
                  <a:lnTo>
                    <a:pt x="61017" y="629"/>
                  </a:lnTo>
                  <a:close/>
                  <a:moveTo>
                    <a:pt x="44710" y="629"/>
                  </a:moveTo>
                  <a:lnTo>
                    <a:pt x="44063" y="629"/>
                  </a:lnTo>
                  <a:lnTo>
                    <a:pt x="46015" y="1229"/>
                  </a:lnTo>
                  <a:lnTo>
                    <a:pt x="47006" y="933"/>
                  </a:lnTo>
                  <a:lnTo>
                    <a:pt x="49997" y="1019"/>
                  </a:lnTo>
                  <a:lnTo>
                    <a:pt x="49292" y="1562"/>
                  </a:lnTo>
                  <a:lnTo>
                    <a:pt x="50911" y="1562"/>
                  </a:lnTo>
                  <a:lnTo>
                    <a:pt x="54502" y="933"/>
                  </a:lnTo>
                  <a:lnTo>
                    <a:pt x="55150" y="933"/>
                  </a:lnTo>
                  <a:lnTo>
                    <a:pt x="56131" y="333"/>
                  </a:lnTo>
                  <a:lnTo>
                    <a:pt x="44710" y="629"/>
                  </a:lnTo>
                  <a:lnTo>
                    <a:pt x="44710" y="629"/>
                  </a:lnTo>
                  <a:close/>
                  <a:moveTo>
                    <a:pt x="48949" y="2477"/>
                  </a:moveTo>
                  <a:lnTo>
                    <a:pt x="47311" y="2477"/>
                  </a:lnTo>
                  <a:lnTo>
                    <a:pt x="49197" y="1381"/>
                  </a:lnTo>
                  <a:lnTo>
                    <a:pt x="49282" y="2477"/>
                  </a:lnTo>
                  <a:lnTo>
                    <a:pt x="48949" y="2477"/>
                  </a:lnTo>
                  <a:lnTo>
                    <a:pt x="48949" y="2477"/>
                  </a:lnTo>
                  <a:close/>
                  <a:moveTo>
                    <a:pt x="73743" y="924"/>
                  </a:moveTo>
                  <a:lnTo>
                    <a:pt x="74752" y="610"/>
                  </a:lnTo>
                  <a:lnTo>
                    <a:pt x="74400" y="10"/>
                  </a:lnTo>
                  <a:lnTo>
                    <a:pt x="68847" y="324"/>
                  </a:lnTo>
                  <a:lnTo>
                    <a:pt x="71476" y="324"/>
                  </a:lnTo>
                  <a:lnTo>
                    <a:pt x="71114" y="924"/>
                  </a:lnTo>
                  <a:lnTo>
                    <a:pt x="73743" y="924"/>
                  </a:lnTo>
                  <a:lnTo>
                    <a:pt x="73743" y="924"/>
                  </a:lnTo>
                  <a:close/>
                  <a:moveTo>
                    <a:pt x="76038" y="1238"/>
                  </a:moveTo>
                  <a:lnTo>
                    <a:pt x="75390" y="1238"/>
                  </a:lnTo>
                  <a:lnTo>
                    <a:pt x="76086" y="695"/>
                  </a:lnTo>
                  <a:lnTo>
                    <a:pt x="75067" y="914"/>
                  </a:lnTo>
                  <a:lnTo>
                    <a:pt x="73752" y="914"/>
                  </a:lnTo>
                  <a:lnTo>
                    <a:pt x="74762" y="600"/>
                  </a:lnTo>
                  <a:lnTo>
                    <a:pt x="74409" y="0"/>
                  </a:lnTo>
                  <a:lnTo>
                    <a:pt x="76352" y="362"/>
                  </a:lnTo>
                  <a:lnTo>
                    <a:pt x="76352" y="924"/>
                  </a:lnTo>
                  <a:lnTo>
                    <a:pt x="76352" y="1238"/>
                  </a:lnTo>
                  <a:lnTo>
                    <a:pt x="76038" y="1238"/>
                  </a:lnTo>
                  <a:lnTo>
                    <a:pt x="76038" y="1238"/>
                  </a:lnTo>
                  <a:close/>
                  <a:moveTo>
                    <a:pt x="75057" y="924"/>
                  </a:moveTo>
                  <a:lnTo>
                    <a:pt x="75057" y="1581"/>
                  </a:lnTo>
                  <a:lnTo>
                    <a:pt x="76029" y="1238"/>
                  </a:lnTo>
                  <a:lnTo>
                    <a:pt x="75381" y="1238"/>
                  </a:lnTo>
                  <a:lnTo>
                    <a:pt x="76076" y="695"/>
                  </a:lnTo>
                  <a:lnTo>
                    <a:pt x="75057" y="924"/>
                  </a:lnTo>
                  <a:lnTo>
                    <a:pt x="75057" y="924"/>
                  </a:lnTo>
                  <a:close/>
                  <a:moveTo>
                    <a:pt x="76352" y="924"/>
                  </a:moveTo>
                  <a:lnTo>
                    <a:pt x="76352" y="1238"/>
                  </a:lnTo>
                  <a:lnTo>
                    <a:pt x="77086" y="1610"/>
                  </a:lnTo>
                  <a:lnTo>
                    <a:pt x="76352" y="2172"/>
                  </a:lnTo>
                  <a:lnTo>
                    <a:pt x="76352" y="2791"/>
                  </a:lnTo>
                  <a:lnTo>
                    <a:pt x="76352" y="3715"/>
                  </a:lnTo>
                  <a:lnTo>
                    <a:pt x="76352" y="4029"/>
                  </a:lnTo>
                  <a:lnTo>
                    <a:pt x="76038" y="4334"/>
                  </a:lnTo>
                  <a:lnTo>
                    <a:pt x="76352" y="4639"/>
                  </a:lnTo>
                  <a:lnTo>
                    <a:pt x="76352" y="4029"/>
                  </a:lnTo>
                  <a:lnTo>
                    <a:pt x="76352" y="3715"/>
                  </a:lnTo>
                  <a:lnTo>
                    <a:pt x="76352" y="2791"/>
                  </a:lnTo>
                  <a:lnTo>
                    <a:pt x="76686" y="2477"/>
                  </a:lnTo>
                  <a:lnTo>
                    <a:pt x="77019" y="2162"/>
                  </a:lnTo>
                  <a:lnTo>
                    <a:pt x="77353" y="2162"/>
                  </a:lnTo>
                  <a:lnTo>
                    <a:pt x="77667" y="1848"/>
                  </a:lnTo>
                  <a:lnTo>
                    <a:pt x="80610" y="562"/>
                  </a:lnTo>
                  <a:lnTo>
                    <a:pt x="76352" y="924"/>
                  </a:lnTo>
                  <a:lnTo>
                    <a:pt x="76352" y="924"/>
                  </a:lnTo>
                  <a:close/>
                  <a:moveTo>
                    <a:pt x="77657" y="3705"/>
                  </a:moveTo>
                  <a:lnTo>
                    <a:pt x="76676" y="3400"/>
                  </a:lnTo>
                  <a:lnTo>
                    <a:pt x="77657" y="3705"/>
                  </a:lnTo>
                  <a:lnTo>
                    <a:pt x="77657" y="3705"/>
                  </a:lnTo>
                  <a:close/>
                  <a:moveTo>
                    <a:pt x="116491" y="1553"/>
                  </a:moveTo>
                  <a:lnTo>
                    <a:pt x="117148" y="1553"/>
                  </a:lnTo>
                  <a:lnTo>
                    <a:pt x="117148" y="924"/>
                  </a:lnTo>
                  <a:lnTo>
                    <a:pt x="116491" y="924"/>
                  </a:lnTo>
                  <a:lnTo>
                    <a:pt x="116491" y="1553"/>
                  </a:lnTo>
                  <a:lnTo>
                    <a:pt x="116491" y="1553"/>
                  </a:lnTo>
                  <a:close/>
                  <a:moveTo>
                    <a:pt x="40796" y="1238"/>
                  </a:moveTo>
                  <a:lnTo>
                    <a:pt x="40796" y="1848"/>
                  </a:lnTo>
                  <a:cubicBezTo>
                    <a:pt x="42272" y="1972"/>
                    <a:pt x="42748" y="2905"/>
                    <a:pt x="43396" y="2162"/>
                  </a:cubicBezTo>
                  <a:lnTo>
                    <a:pt x="42748" y="2162"/>
                  </a:lnTo>
                  <a:lnTo>
                    <a:pt x="42748" y="1553"/>
                  </a:lnTo>
                  <a:lnTo>
                    <a:pt x="41443" y="1553"/>
                  </a:lnTo>
                  <a:lnTo>
                    <a:pt x="41443" y="1238"/>
                  </a:lnTo>
                  <a:lnTo>
                    <a:pt x="42748" y="1238"/>
                  </a:lnTo>
                  <a:lnTo>
                    <a:pt x="42748" y="924"/>
                  </a:lnTo>
                  <a:lnTo>
                    <a:pt x="41443" y="924"/>
                  </a:lnTo>
                  <a:lnTo>
                    <a:pt x="40796" y="1238"/>
                  </a:lnTo>
                  <a:lnTo>
                    <a:pt x="40796" y="1238"/>
                  </a:lnTo>
                  <a:close/>
                  <a:moveTo>
                    <a:pt x="95612" y="1553"/>
                  </a:moveTo>
                  <a:lnTo>
                    <a:pt x="95612" y="1857"/>
                  </a:lnTo>
                  <a:lnTo>
                    <a:pt x="96593" y="2172"/>
                  </a:lnTo>
                  <a:lnTo>
                    <a:pt x="96260" y="2477"/>
                  </a:lnTo>
                  <a:lnTo>
                    <a:pt x="96593" y="2162"/>
                  </a:lnTo>
                  <a:lnTo>
                    <a:pt x="97241" y="1848"/>
                  </a:lnTo>
                  <a:lnTo>
                    <a:pt x="97888" y="1848"/>
                  </a:lnTo>
                  <a:cubicBezTo>
                    <a:pt x="97888" y="1324"/>
                    <a:pt x="99441" y="1400"/>
                    <a:pt x="99860" y="1848"/>
                  </a:cubicBezTo>
                  <a:lnTo>
                    <a:pt x="100193" y="1238"/>
                  </a:lnTo>
                  <a:lnTo>
                    <a:pt x="97250" y="1238"/>
                  </a:lnTo>
                  <a:cubicBezTo>
                    <a:pt x="96355" y="1238"/>
                    <a:pt x="96345" y="1381"/>
                    <a:pt x="95612" y="1553"/>
                  </a:cubicBezTo>
                  <a:lnTo>
                    <a:pt x="95612" y="1553"/>
                  </a:lnTo>
                  <a:close/>
                  <a:moveTo>
                    <a:pt x="99860" y="1857"/>
                  </a:moveTo>
                  <a:lnTo>
                    <a:pt x="97888" y="1857"/>
                  </a:lnTo>
                  <a:cubicBezTo>
                    <a:pt x="97888" y="1324"/>
                    <a:pt x="99441" y="1400"/>
                    <a:pt x="99860" y="1857"/>
                  </a:cubicBezTo>
                  <a:lnTo>
                    <a:pt x="99860" y="1857"/>
                  </a:lnTo>
                  <a:close/>
                  <a:moveTo>
                    <a:pt x="132807" y="1553"/>
                  </a:moveTo>
                  <a:lnTo>
                    <a:pt x="133455" y="1857"/>
                  </a:lnTo>
                  <a:lnTo>
                    <a:pt x="134112" y="1857"/>
                  </a:lnTo>
                  <a:lnTo>
                    <a:pt x="134445" y="1553"/>
                  </a:lnTo>
                  <a:lnTo>
                    <a:pt x="134112" y="1238"/>
                  </a:lnTo>
                  <a:lnTo>
                    <a:pt x="132474" y="1238"/>
                  </a:lnTo>
                  <a:lnTo>
                    <a:pt x="132474" y="1553"/>
                  </a:lnTo>
                  <a:lnTo>
                    <a:pt x="132807" y="1553"/>
                  </a:lnTo>
                  <a:lnTo>
                    <a:pt x="132807" y="1553"/>
                  </a:lnTo>
                  <a:close/>
                  <a:moveTo>
                    <a:pt x="43396" y="2162"/>
                  </a:moveTo>
                  <a:lnTo>
                    <a:pt x="42748" y="2162"/>
                  </a:lnTo>
                  <a:lnTo>
                    <a:pt x="42748" y="1553"/>
                  </a:lnTo>
                  <a:lnTo>
                    <a:pt x="41443" y="1553"/>
                  </a:lnTo>
                  <a:lnTo>
                    <a:pt x="41443" y="1238"/>
                  </a:lnTo>
                  <a:lnTo>
                    <a:pt x="42748" y="1238"/>
                  </a:lnTo>
                  <a:lnTo>
                    <a:pt x="44710" y="1553"/>
                  </a:lnTo>
                  <a:lnTo>
                    <a:pt x="44710" y="1857"/>
                  </a:lnTo>
                  <a:lnTo>
                    <a:pt x="43729" y="2172"/>
                  </a:lnTo>
                  <a:lnTo>
                    <a:pt x="43396" y="2172"/>
                  </a:lnTo>
                  <a:lnTo>
                    <a:pt x="43396" y="2162"/>
                  </a:lnTo>
                  <a:close/>
                  <a:moveTo>
                    <a:pt x="55140" y="924"/>
                  </a:moveTo>
                  <a:lnTo>
                    <a:pt x="56121" y="324"/>
                  </a:lnTo>
                  <a:lnTo>
                    <a:pt x="57112" y="324"/>
                  </a:lnTo>
                  <a:lnTo>
                    <a:pt x="56407" y="848"/>
                  </a:lnTo>
                  <a:lnTo>
                    <a:pt x="57436" y="924"/>
                  </a:lnTo>
                  <a:lnTo>
                    <a:pt x="59722" y="629"/>
                  </a:lnTo>
                  <a:lnTo>
                    <a:pt x="57436" y="924"/>
                  </a:lnTo>
                  <a:lnTo>
                    <a:pt x="55474" y="1238"/>
                  </a:lnTo>
                  <a:lnTo>
                    <a:pt x="55474" y="1553"/>
                  </a:lnTo>
                  <a:lnTo>
                    <a:pt x="55474" y="1857"/>
                  </a:lnTo>
                  <a:lnTo>
                    <a:pt x="53835" y="2172"/>
                  </a:lnTo>
                  <a:lnTo>
                    <a:pt x="53835" y="1857"/>
                  </a:lnTo>
                  <a:lnTo>
                    <a:pt x="55474" y="1857"/>
                  </a:lnTo>
                  <a:lnTo>
                    <a:pt x="55474" y="1553"/>
                  </a:lnTo>
                  <a:lnTo>
                    <a:pt x="54826" y="1553"/>
                  </a:lnTo>
                  <a:lnTo>
                    <a:pt x="54826" y="1238"/>
                  </a:lnTo>
                  <a:lnTo>
                    <a:pt x="55474" y="1238"/>
                  </a:lnTo>
                  <a:lnTo>
                    <a:pt x="55140" y="924"/>
                  </a:lnTo>
                  <a:lnTo>
                    <a:pt x="55140" y="924"/>
                  </a:lnTo>
                  <a:close/>
                  <a:moveTo>
                    <a:pt x="95288" y="2162"/>
                  </a:moveTo>
                  <a:lnTo>
                    <a:pt x="95460" y="2477"/>
                  </a:lnTo>
                  <a:lnTo>
                    <a:pt x="95555" y="2838"/>
                  </a:lnTo>
                  <a:lnTo>
                    <a:pt x="95926" y="2477"/>
                  </a:lnTo>
                  <a:lnTo>
                    <a:pt x="95574" y="3077"/>
                  </a:lnTo>
                  <a:lnTo>
                    <a:pt x="94955" y="3096"/>
                  </a:lnTo>
                  <a:lnTo>
                    <a:pt x="95288" y="2162"/>
                  </a:lnTo>
                  <a:lnTo>
                    <a:pt x="94631" y="2162"/>
                  </a:lnTo>
                  <a:lnTo>
                    <a:pt x="93650" y="2477"/>
                  </a:lnTo>
                  <a:lnTo>
                    <a:pt x="93002" y="2162"/>
                  </a:lnTo>
                  <a:lnTo>
                    <a:pt x="94964" y="1553"/>
                  </a:lnTo>
                  <a:lnTo>
                    <a:pt x="95612" y="1553"/>
                  </a:lnTo>
                  <a:lnTo>
                    <a:pt x="95612" y="1857"/>
                  </a:lnTo>
                  <a:lnTo>
                    <a:pt x="95288" y="2162"/>
                  </a:lnTo>
                  <a:lnTo>
                    <a:pt x="95288" y="2162"/>
                  </a:lnTo>
                  <a:close/>
                  <a:moveTo>
                    <a:pt x="95926" y="2477"/>
                  </a:moveTo>
                  <a:lnTo>
                    <a:pt x="95555" y="2838"/>
                  </a:lnTo>
                  <a:lnTo>
                    <a:pt x="95460" y="2477"/>
                  </a:lnTo>
                  <a:lnTo>
                    <a:pt x="95288" y="2162"/>
                  </a:lnTo>
                  <a:lnTo>
                    <a:pt x="95612" y="1848"/>
                  </a:lnTo>
                  <a:lnTo>
                    <a:pt x="96593" y="2162"/>
                  </a:lnTo>
                  <a:lnTo>
                    <a:pt x="96260" y="2477"/>
                  </a:lnTo>
                  <a:lnTo>
                    <a:pt x="95926" y="2477"/>
                  </a:lnTo>
                  <a:lnTo>
                    <a:pt x="95926" y="2477"/>
                  </a:lnTo>
                  <a:close/>
                  <a:moveTo>
                    <a:pt x="134112" y="2162"/>
                  </a:moveTo>
                  <a:lnTo>
                    <a:pt x="132798" y="2162"/>
                  </a:lnTo>
                  <a:lnTo>
                    <a:pt x="132798" y="1553"/>
                  </a:lnTo>
                  <a:lnTo>
                    <a:pt x="133445" y="1857"/>
                  </a:lnTo>
                  <a:lnTo>
                    <a:pt x="134102" y="1857"/>
                  </a:lnTo>
                  <a:lnTo>
                    <a:pt x="134102" y="2162"/>
                  </a:lnTo>
                  <a:lnTo>
                    <a:pt x="134112" y="2162"/>
                  </a:lnTo>
                  <a:close/>
                  <a:moveTo>
                    <a:pt x="132474" y="1553"/>
                  </a:moveTo>
                  <a:lnTo>
                    <a:pt x="132474" y="1238"/>
                  </a:lnTo>
                  <a:lnTo>
                    <a:pt x="134112" y="1238"/>
                  </a:lnTo>
                  <a:lnTo>
                    <a:pt x="134445" y="1553"/>
                  </a:lnTo>
                  <a:lnTo>
                    <a:pt x="135417" y="1553"/>
                  </a:lnTo>
                  <a:lnTo>
                    <a:pt x="135417" y="2162"/>
                  </a:lnTo>
                  <a:lnTo>
                    <a:pt x="134112" y="2162"/>
                  </a:lnTo>
                  <a:lnTo>
                    <a:pt x="134112" y="1848"/>
                  </a:lnTo>
                  <a:lnTo>
                    <a:pt x="134445" y="1543"/>
                  </a:lnTo>
                  <a:lnTo>
                    <a:pt x="134112" y="1229"/>
                  </a:lnTo>
                  <a:lnTo>
                    <a:pt x="132474" y="1229"/>
                  </a:lnTo>
                  <a:lnTo>
                    <a:pt x="132474" y="1553"/>
                  </a:lnTo>
                  <a:lnTo>
                    <a:pt x="132474" y="1553"/>
                  </a:lnTo>
                  <a:close/>
                  <a:moveTo>
                    <a:pt x="136722" y="2477"/>
                  </a:moveTo>
                  <a:lnTo>
                    <a:pt x="137703" y="2477"/>
                  </a:lnTo>
                  <a:lnTo>
                    <a:pt x="137703" y="1848"/>
                  </a:lnTo>
                  <a:cubicBezTo>
                    <a:pt x="136017" y="1848"/>
                    <a:pt x="136446" y="1572"/>
                    <a:pt x="135750" y="2477"/>
                  </a:cubicBezTo>
                  <a:lnTo>
                    <a:pt x="136722" y="2477"/>
                  </a:lnTo>
                  <a:lnTo>
                    <a:pt x="136722" y="2477"/>
                  </a:lnTo>
                  <a:close/>
                  <a:moveTo>
                    <a:pt x="37528" y="2477"/>
                  </a:moveTo>
                  <a:lnTo>
                    <a:pt x="38824" y="2477"/>
                  </a:lnTo>
                  <a:lnTo>
                    <a:pt x="38814" y="2210"/>
                  </a:lnTo>
                  <a:lnTo>
                    <a:pt x="36862" y="1848"/>
                  </a:lnTo>
                  <a:lnTo>
                    <a:pt x="37528" y="2477"/>
                  </a:lnTo>
                  <a:lnTo>
                    <a:pt x="37528" y="2477"/>
                  </a:lnTo>
                  <a:close/>
                  <a:moveTo>
                    <a:pt x="44710" y="1553"/>
                  </a:moveTo>
                  <a:lnTo>
                    <a:pt x="45349" y="1305"/>
                  </a:lnTo>
                  <a:lnTo>
                    <a:pt x="43672" y="886"/>
                  </a:lnTo>
                  <a:lnTo>
                    <a:pt x="44063" y="629"/>
                  </a:lnTo>
                  <a:lnTo>
                    <a:pt x="46015" y="1229"/>
                  </a:lnTo>
                  <a:lnTo>
                    <a:pt x="47006" y="933"/>
                  </a:lnTo>
                  <a:lnTo>
                    <a:pt x="47720" y="1467"/>
                  </a:lnTo>
                  <a:lnTo>
                    <a:pt x="46034" y="1562"/>
                  </a:lnTo>
                  <a:lnTo>
                    <a:pt x="47063" y="2048"/>
                  </a:lnTo>
                  <a:lnTo>
                    <a:pt x="46034" y="2181"/>
                  </a:lnTo>
                  <a:lnTo>
                    <a:pt x="46396" y="2781"/>
                  </a:lnTo>
                  <a:lnTo>
                    <a:pt x="45377" y="2800"/>
                  </a:lnTo>
                  <a:lnTo>
                    <a:pt x="45377" y="2181"/>
                  </a:lnTo>
                  <a:lnTo>
                    <a:pt x="44729" y="1867"/>
                  </a:lnTo>
                  <a:lnTo>
                    <a:pt x="44729" y="1553"/>
                  </a:lnTo>
                  <a:lnTo>
                    <a:pt x="44710" y="1553"/>
                  </a:lnTo>
                  <a:close/>
                  <a:moveTo>
                    <a:pt x="44710" y="2477"/>
                  </a:moveTo>
                  <a:lnTo>
                    <a:pt x="44710" y="2162"/>
                  </a:lnTo>
                  <a:lnTo>
                    <a:pt x="44710" y="2477"/>
                  </a:lnTo>
                  <a:lnTo>
                    <a:pt x="44710" y="2477"/>
                  </a:lnTo>
                  <a:close/>
                  <a:moveTo>
                    <a:pt x="52207" y="2477"/>
                  </a:moveTo>
                  <a:lnTo>
                    <a:pt x="52207" y="2162"/>
                  </a:lnTo>
                  <a:lnTo>
                    <a:pt x="52207" y="2477"/>
                  </a:lnTo>
                  <a:lnTo>
                    <a:pt x="52207" y="2477"/>
                  </a:lnTo>
                  <a:close/>
                  <a:moveTo>
                    <a:pt x="32299" y="2781"/>
                  </a:moveTo>
                  <a:cubicBezTo>
                    <a:pt x="33976" y="2743"/>
                    <a:pt x="33233" y="3067"/>
                    <a:pt x="33928" y="2162"/>
                  </a:cubicBezTo>
                  <a:cubicBezTo>
                    <a:pt x="33071" y="2191"/>
                    <a:pt x="32442" y="2067"/>
                    <a:pt x="32299" y="2781"/>
                  </a:cubicBezTo>
                  <a:lnTo>
                    <a:pt x="32299" y="2781"/>
                  </a:lnTo>
                  <a:close/>
                  <a:moveTo>
                    <a:pt x="43729" y="2162"/>
                  </a:moveTo>
                  <a:lnTo>
                    <a:pt x="44005" y="2524"/>
                  </a:lnTo>
                  <a:lnTo>
                    <a:pt x="44710" y="2162"/>
                  </a:lnTo>
                  <a:lnTo>
                    <a:pt x="44710" y="2477"/>
                  </a:lnTo>
                  <a:lnTo>
                    <a:pt x="44005" y="3000"/>
                  </a:lnTo>
                  <a:lnTo>
                    <a:pt x="44710" y="3096"/>
                  </a:lnTo>
                  <a:lnTo>
                    <a:pt x="45358" y="2781"/>
                  </a:lnTo>
                  <a:lnTo>
                    <a:pt x="45358" y="2162"/>
                  </a:lnTo>
                  <a:lnTo>
                    <a:pt x="44710" y="1848"/>
                  </a:lnTo>
                  <a:lnTo>
                    <a:pt x="43729" y="2162"/>
                  </a:lnTo>
                  <a:lnTo>
                    <a:pt x="43729" y="2162"/>
                  </a:lnTo>
                  <a:close/>
                  <a:moveTo>
                    <a:pt x="97241" y="2781"/>
                  </a:moveTo>
                  <a:lnTo>
                    <a:pt x="97241" y="2162"/>
                  </a:lnTo>
                  <a:cubicBezTo>
                    <a:pt x="98917" y="2191"/>
                    <a:pt x="98174" y="1876"/>
                    <a:pt x="98879" y="2781"/>
                  </a:cubicBezTo>
                  <a:lnTo>
                    <a:pt x="97241" y="2781"/>
                  </a:lnTo>
                  <a:lnTo>
                    <a:pt x="97241" y="2781"/>
                  </a:lnTo>
                  <a:close/>
                  <a:moveTo>
                    <a:pt x="45358" y="2781"/>
                  </a:moveTo>
                  <a:lnTo>
                    <a:pt x="46377" y="2762"/>
                  </a:lnTo>
                  <a:lnTo>
                    <a:pt x="46015" y="2162"/>
                  </a:lnTo>
                  <a:lnTo>
                    <a:pt x="47044" y="2029"/>
                  </a:lnTo>
                  <a:lnTo>
                    <a:pt x="46015" y="1543"/>
                  </a:lnTo>
                  <a:lnTo>
                    <a:pt x="47701" y="1448"/>
                  </a:lnTo>
                  <a:lnTo>
                    <a:pt x="46987" y="914"/>
                  </a:lnTo>
                  <a:lnTo>
                    <a:pt x="49978" y="1000"/>
                  </a:lnTo>
                  <a:lnTo>
                    <a:pt x="49273" y="1543"/>
                  </a:lnTo>
                  <a:lnTo>
                    <a:pt x="50892" y="1543"/>
                  </a:lnTo>
                  <a:lnTo>
                    <a:pt x="50892" y="1848"/>
                  </a:lnTo>
                  <a:lnTo>
                    <a:pt x="49882" y="1857"/>
                  </a:lnTo>
                  <a:lnTo>
                    <a:pt x="50254" y="2477"/>
                  </a:lnTo>
                  <a:lnTo>
                    <a:pt x="49273" y="2477"/>
                  </a:lnTo>
                  <a:lnTo>
                    <a:pt x="49197" y="1381"/>
                  </a:lnTo>
                  <a:lnTo>
                    <a:pt x="47311" y="2477"/>
                  </a:lnTo>
                  <a:lnTo>
                    <a:pt x="48949" y="2477"/>
                  </a:lnTo>
                  <a:lnTo>
                    <a:pt x="48625" y="3096"/>
                  </a:lnTo>
                  <a:lnTo>
                    <a:pt x="44710" y="3096"/>
                  </a:lnTo>
                  <a:lnTo>
                    <a:pt x="45358" y="2781"/>
                  </a:lnTo>
                  <a:lnTo>
                    <a:pt x="45358" y="2781"/>
                  </a:lnTo>
                  <a:close/>
                  <a:moveTo>
                    <a:pt x="58407" y="3400"/>
                  </a:moveTo>
                  <a:cubicBezTo>
                    <a:pt x="57560" y="2896"/>
                    <a:pt x="56493" y="3096"/>
                    <a:pt x="55140" y="3096"/>
                  </a:cubicBezTo>
                  <a:lnTo>
                    <a:pt x="55140" y="2477"/>
                  </a:lnTo>
                  <a:lnTo>
                    <a:pt x="53188" y="2477"/>
                  </a:lnTo>
                  <a:cubicBezTo>
                    <a:pt x="53616" y="3981"/>
                    <a:pt x="56302" y="3400"/>
                    <a:pt x="58407" y="3400"/>
                  </a:cubicBezTo>
                  <a:lnTo>
                    <a:pt x="58407" y="3400"/>
                  </a:lnTo>
                  <a:close/>
                  <a:moveTo>
                    <a:pt x="94631" y="3096"/>
                  </a:moveTo>
                  <a:lnTo>
                    <a:pt x="94964" y="3096"/>
                  </a:lnTo>
                  <a:lnTo>
                    <a:pt x="95288" y="2162"/>
                  </a:lnTo>
                  <a:lnTo>
                    <a:pt x="94631" y="2162"/>
                  </a:lnTo>
                  <a:lnTo>
                    <a:pt x="94278" y="2762"/>
                  </a:lnTo>
                  <a:lnTo>
                    <a:pt x="94631" y="3096"/>
                  </a:lnTo>
                  <a:lnTo>
                    <a:pt x="94631" y="3096"/>
                  </a:lnTo>
                  <a:close/>
                  <a:moveTo>
                    <a:pt x="136722" y="2477"/>
                  </a:moveTo>
                  <a:lnTo>
                    <a:pt x="137703" y="2477"/>
                  </a:lnTo>
                  <a:lnTo>
                    <a:pt x="137703" y="1848"/>
                  </a:lnTo>
                  <a:lnTo>
                    <a:pt x="138036" y="2781"/>
                  </a:lnTo>
                  <a:lnTo>
                    <a:pt x="138370" y="2781"/>
                  </a:lnTo>
                  <a:lnTo>
                    <a:pt x="139017" y="2781"/>
                  </a:lnTo>
                  <a:lnTo>
                    <a:pt x="139017" y="3096"/>
                  </a:lnTo>
                  <a:lnTo>
                    <a:pt x="138036" y="2781"/>
                  </a:lnTo>
                  <a:lnTo>
                    <a:pt x="136731" y="2781"/>
                  </a:lnTo>
                  <a:lnTo>
                    <a:pt x="136731" y="2477"/>
                  </a:lnTo>
                  <a:lnTo>
                    <a:pt x="136722" y="2477"/>
                  </a:lnTo>
                  <a:close/>
                  <a:moveTo>
                    <a:pt x="29366" y="3400"/>
                  </a:moveTo>
                  <a:lnTo>
                    <a:pt x="30737" y="3048"/>
                  </a:lnTo>
                  <a:lnTo>
                    <a:pt x="30347" y="2781"/>
                  </a:lnTo>
                  <a:lnTo>
                    <a:pt x="28708" y="2762"/>
                  </a:lnTo>
                  <a:lnTo>
                    <a:pt x="27737" y="3400"/>
                  </a:lnTo>
                  <a:lnTo>
                    <a:pt x="29366" y="3400"/>
                  </a:lnTo>
                  <a:lnTo>
                    <a:pt x="29366" y="3400"/>
                  </a:lnTo>
                  <a:close/>
                  <a:moveTo>
                    <a:pt x="38824" y="3705"/>
                  </a:moveTo>
                  <a:lnTo>
                    <a:pt x="39481" y="3705"/>
                  </a:lnTo>
                  <a:lnTo>
                    <a:pt x="39481" y="3096"/>
                  </a:lnTo>
                  <a:lnTo>
                    <a:pt x="39157" y="3096"/>
                  </a:lnTo>
                  <a:lnTo>
                    <a:pt x="38824" y="3705"/>
                  </a:lnTo>
                  <a:lnTo>
                    <a:pt x="38824" y="3705"/>
                  </a:lnTo>
                  <a:close/>
                  <a:moveTo>
                    <a:pt x="114852" y="3705"/>
                  </a:moveTo>
                  <a:lnTo>
                    <a:pt x="114529" y="4020"/>
                  </a:lnTo>
                  <a:lnTo>
                    <a:pt x="114195" y="4324"/>
                  </a:lnTo>
                  <a:lnTo>
                    <a:pt x="114529" y="4020"/>
                  </a:lnTo>
                  <a:lnTo>
                    <a:pt x="114852" y="3705"/>
                  </a:lnTo>
                  <a:lnTo>
                    <a:pt x="115843" y="4020"/>
                  </a:lnTo>
                  <a:lnTo>
                    <a:pt x="120406" y="3400"/>
                  </a:lnTo>
                  <a:lnTo>
                    <a:pt x="120386" y="2705"/>
                  </a:lnTo>
                  <a:lnTo>
                    <a:pt x="114852" y="3705"/>
                  </a:lnTo>
                  <a:lnTo>
                    <a:pt x="114852" y="3705"/>
                  </a:lnTo>
                  <a:close/>
                  <a:moveTo>
                    <a:pt x="114852" y="4639"/>
                  </a:moveTo>
                  <a:lnTo>
                    <a:pt x="114529" y="4639"/>
                  </a:lnTo>
                  <a:lnTo>
                    <a:pt x="114852" y="4334"/>
                  </a:lnTo>
                  <a:lnTo>
                    <a:pt x="114852" y="4639"/>
                  </a:lnTo>
                  <a:lnTo>
                    <a:pt x="114852" y="4639"/>
                  </a:lnTo>
                  <a:close/>
                  <a:moveTo>
                    <a:pt x="132807" y="3400"/>
                  </a:moveTo>
                  <a:lnTo>
                    <a:pt x="130197" y="3705"/>
                  </a:lnTo>
                  <a:lnTo>
                    <a:pt x="132807" y="3400"/>
                  </a:lnTo>
                  <a:lnTo>
                    <a:pt x="132807" y="3400"/>
                  </a:lnTo>
                  <a:close/>
                  <a:moveTo>
                    <a:pt x="31985" y="4029"/>
                  </a:moveTo>
                  <a:lnTo>
                    <a:pt x="30690" y="3677"/>
                  </a:lnTo>
                  <a:lnTo>
                    <a:pt x="31337" y="3105"/>
                  </a:lnTo>
                  <a:lnTo>
                    <a:pt x="32956" y="3410"/>
                  </a:lnTo>
                  <a:lnTo>
                    <a:pt x="33938" y="3410"/>
                  </a:lnTo>
                  <a:lnTo>
                    <a:pt x="34214" y="3058"/>
                  </a:lnTo>
                  <a:lnTo>
                    <a:pt x="35242" y="3410"/>
                  </a:lnTo>
                  <a:lnTo>
                    <a:pt x="35566" y="3677"/>
                  </a:lnTo>
                  <a:lnTo>
                    <a:pt x="33938" y="4029"/>
                  </a:lnTo>
                  <a:lnTo>
                    <a:pt x="33280" y="4029"/>
                  </a:lnTo>
                  <a:lnTo>
                    <a:pt x="31985" y="4029"/>
                  </a:lnTo>
                  <a:lnTo>
                    <a:pt x="31985" y="4029"/>
                  </a:lnTo>
                  <a:close/>
                  <a:moveTo>
                    <a:pt x="38510" y="3705"/>
                  </a:moveTo>
                  <a:lnTo>
                    <a:pt x="38510" y="3096"/>
                  </a:lnTo>
                  <a:lnTo>
                    <a:pt x="39157" y="3096"/>
                  </a:lnTo>
                  <a:lnTo>
                    <a:pt x="38824" y="3705"/>
                  </a:lnTo>
                  <a:lnTo>
                    <a:pt x="39481" y="3705"/>
                  </a:lnTo>
                  <a:lnTo>
                    <a:pt x="39481" y="3096"/>
                  </a:lnTo>
                  <a:lnTo>
                    <a:pt x="39481" y="3705"/>
                  </a:lnTo>
                  <a:lnTo>
                    <a:pt x="38824" y="3705"/>
                  </a:lnTo>
                  <a:lnTo>
                    <a:pt x="38510" y="3705"/>
                  </a:lnTo>
                  <a:lnTo>
                    <a:pt x="38510" y="3705"/>
                  </a:lnTo>
                  <a:close/>
                  <a:moveTo>
                    <a:pt x="41129" y="4029"/>
                  </a:moveTo>
                  <a:lnTo>
                    <a:pt x="40472" y="4029"/>
                  </a:lnTo>
                  <a:lnTo>
                    <a:pt x="41167" y="3134"/>
                  </a:lnTo>
                  <a:lnTo>
                    <a:pt x="39805" y="2477"/>
                  </a:lnTo>
                  <a:lnTo>
                    <a:pt x="40796" y="2162"/>
                  </a:lnTo>
                  <a:lnTo>
                    <a:pt x="40796" y="2781"/>
                  </a:lnTo>
                  <a:lnTo>
                    <a:pt x="41777" y="2781"/>
                  </a:lnTo>
                  <a:cubicBezTo>
                    <a:pt x="41767" y="2791"/>
                    <a:pt x="41443" y="3372"/>
                    <a:pt x="41443" y="3400"/>
                  </a:cubicBezTo>
                  <a:cubicBezTo>
                    <a:pt x="41443" y="4105"/>
                    <a:pt x="41329" y="3248"/>
                    <a:pt x="41777" y="4020"/>
                  </a:cubicBezTo>
                  <a:lnTo>
                    <a:pt x="41129" y="4020"/>
                  </a:lnTo>
                  <a:lnTo>
                    <a:pt x="41129" y="4029"/>
                  </a:lnTo>
                  <a:close/>
                  <a:moveTo>
                    <a:pt x="43082" y="4029"/>
                  </a:moveTo>
                  <a:lnTo>
                    <a:pt x="42091" y="3105"/>
                  </a:lnTo>
                  <a:cubicBezTo>
                    <a:pt x="43529" y="3410"/>
                    <a:pt x="43901" y="3620"/>
                    <a:pt x="45682" y="3677"/>
                  </a:cubicBezTo>
                  <a:lnTo>
                    <a:pt x="47968" y="4029"/>
                  </a:lnTo>
                  <a:lnTo>
                    <a:pt x="46330" y="4029"/>
                  </a:lnTo>
                  <a:lnTo>
                    <a:pt x="43082" y="4029"/>
                  </a:lnTo>
                  <a:lnTo>
                    <a:pt x="43082" y="4029"/>
                  </a:lnTo>
                  <a:close/>
                  <a:moveTo>
                    <a:pt x="141618" y="3400"/>
                  </a:moveTo>
                  <a:lnTo>
                    <a:pt x="140960" y="4020"/>
                  </a:lnTo>
                  <a:lnTo>
                    <a:pt x="141989" y="4010"/>
                  </a:lnTo>
                  <a:lnTo>
                    <a:pt x="141618" y="3400"/>
                  </a:lnTo>
                  <a:lnTo>
                    <a:pt x="141618" y="3096"/>
                  </a:lnTo>
                  <a:lnTo>
                    <a:pt x="141284" y="3096"/>
                  </a:lnTo>
                  <a:lnTo>
                    <a:pt x="141618" y="3400"/>
                  </a:lnTo>
                  <a:lnTo>
                    <a:pt x="141618" y="3400"/>
                  </a:lnTo>
                  <a:close/>
                  <a:moveTo>
                    <a:pt x="155972" y="4029"/>
                  </a:moveTo>
                  <a:lnTo>
                    <a:pt x="156305" y="3410"/>
                  </a:lnTo>
                  <a:lnTo>
                    <a:pt x="154029" y="3410"/>
                  </a:lnTo>
                  <a:lnTo>
                    <a:pt x="154029" y="4029"/>
                  </a:lnTo>
                  <a:lnTo>
                    <a:pt x="155972" y="4029"/>
                  </a:lnTo>
                  <a:close/>
                  <a:moveTo>
                    <a:pt x="155972" y="4029"/>
                  </a:moveTo>
                  <a:lnTo>
                    <a:pt x="156305" y="3410"/>
                  </a:lnTo>
                  <a:lnTo>
                    <a:pt x="157620" y="3410"/>
                  </a:lnTo>
                  <a:lnTo>
                    <a:pt x="157620" y="4029"/>
                  </a:lnTo>
                  <a:lnTo>
                    <a:pt x="155972" y="4029"/>
                  </a:lnTo>
                  <a:lnTo>
                    <a:pt x="155972" y="4029"/>
                  </a:lnTo>
                  <a:close/>
                  <a:moveTo>
                    <a:pt x="158915" y="4029"/>
                  </a:moveTo>
                  <a:lnTo>
                    <a:pt x="159896" y="4029"/>
                  </a:lnTo>
                  <a:lnTo>
                    <a:pt x="159896" y="3715"/>
                  </a:lnTo>
                  <a:lnTo>
                    <a:pt x="158915" y="3715"/>
                  </a:lnTo>
                  <a:lnTo>
                    <a:pt x="158915" y="4029"/>
                  </a:lnTo>
                  <a:lnTo>
                    <a:pt x="158915" y="4029"/>
                  </a:lnTo>
                  <a:close/>
                  <a:moveTo>
                    <a:pt x="29366" y="3400"/>
                  </a:moveTo>
                  <a:lnTo>
                    <a:pt x="30737" y="3048"/>
                  </a:lnTo>
                  <a:lnTo>
                    <a:pt x="30347" y="2781"/>
                  </a:lnTo>
                  <a:lnTo>
                    <a:pt x="30985" y="2429"/>
                  </a:lnTo>
                  <a:lnTo>
                    <a:pt x="31337" y="3096"/>
                  </a:lnTo>
                  <a:lnTo>
                    <a:pt x="30690" y="3667"/>
                  </a:lnTo>
                  <a:lnTo>
                    <a:pt x="31985" y="4020"/>
                  </a:lnTo>
                  <a:lnTo>
                    <a:pt x="33280" y="4020"/>
                  </a:lnTo>
                  <a:lnTo>
                    <a:pt x="31985" y="4020"/>
                  </a:lnTo>
                  <a:lnTo>
                    <a:pt x="31004" y="4020"/>
                  </a:lnTo>
                  <a:lnTo>
                    <a:pt x="31652" y="4629"/>
                  </a:lnTo>
                  <a:lnTo>
                    <a:pt x="32956" y="4934"/>
                  </a:lnTo>
                  <a:lnTo>
                    <a:pt x="31652" y="4629"/>
                  </a:lnTo>
                  <a:lnTo>
                    <a:pt x="31004" y="4629"/>
                  </a:lnTo>
                  <a:lnTo>
                    <a:pt x="30347" y="4324"/>
                  </a:lnTo>
                  <a:lnTo>
                    <a:pt x="29699" y="4324"/>
                  </a:lnTo>
                  <a:lnTo>
                    <a:pt x="27422" y="4324"/>
                  </a:lnTo>
                  <a:lnTo>
                    <a:pt x="26756" y="4629"/>
                  </a:lnTo>
                  <a:lnTo>
                    <a:pt x="26441" y="4934"/>
                  </a:lnTo>
                  <a:lnTo>
                    <a:pt x="26441" y="5248"/>
                  </a:lnTo>
                  <a:lnTo>
                    <a:pt x="26441" y="4934"/>
                  </a:lnTo>
                  <a:lnTo>
                    <a:pt x="26756" y="4629"/>
                  </a:lnTo>
                  <a:lnTo>
                    <a:pt x="26756" y="4020"/>
                  </a:lnTo>
                  <a:lnTo>
                    <a:pt x="30023" y="4020"/>
                  </a:lnTo>
                  <a:lnTo>
                    <a:pt x="29366" y="3400"/>
                  </a:lnTo>
                  <a:lnTo>
                    <a:pt x="29366" y="3400"/>
                  </a:lnTo>
                  <a:close/>
                  <a:moveTo>
                    <a:pt x="114538" y="4029"/>
                  </a:moveTo>
                  <a:lnTo>
                    <a:pt x="114862" y="3715"/>
                  </a:lnTo>
                  <a:lnTo>
                    <a:pt x="115853" y="4029"/>
                  </a:lnTo>
                  <a:lnTo>
                    <a:pt x="114862" y="4334"/>
                  </a:lnTo>
                  <a:lnTo>
                    <a:pt x="114538" y="4639"/>
                  </a:lnTo>
                  <a:lnTo>
                    <a:pt x="114205" y="4944"/>
                  </a:lnTo>
                  <a:lnTo>
                    <a:pt x="114205" y="5258"/>
                  </a:lnTo>
                  <a:lnTo>
                    <a:pt x="114567" y="5858"/>
                  </a:lnTo>
                  <a:lnTo>
                    <a:pt x="113557" y="5867"/>
                  </a:lnTo>
                  <a:lnTo>
                    <a:pt x="112976" y="5191"/>
                  </a:lnTo>
                  <a:lnTo>
                    <a:pt x="113224" y="4629"/>
                  </a:lnTo>
                  <a:lnTo>
                    <a:pt x="114205" y="4324"/>
                  </a:lnTo>
                  <a:lnTo>
                    <a:pt x="114538" y="4029"/>
                  </a:lnTo>
                  <a:lnTo>
                    <a:pt x="114538" y="4029"/>
                  </a:lnTo>
                  <a:close/>
                  <a:moveTo>
                    <a:pt x="76352" y="2781"/>
                  </a:moveTo>
                  <a:lnTo>
                    <a:pt x="76686" y="2477"/>
                  </a:lnTo>
                  <a:lnTo>
                    <a:pt x="77019" y="2477"/>
                  </a:lnTo>
                  <a:lnTo>
                    <a:pt x="76686" y="3400"/>
                  </a:lnTo>
                  <a:lnTo>
                    <a:pt x="77667" y="3705"/>
                  </a:lnTo>
                  <a:lnTo>
                    <a:pt x="77353" y="4324"/>
                  </a:lnTo>
                  <a:lnTo>
                    <a:pt x="77019" y="4629"/>
                  </a:lnTo>
                  <a:lnTo>
                    <a:pt x="76038" y="4934"/>
                  </a:lnTo>
                  <a:lnTo>
                    <a:pt x="74714" y="4934"/>
                  </a:lnTo>
                  <a:lnTo>
                    <a:pt x="75390" y="4324"/>
                  </a:lnTo>
                  <a:lnTo>
                    <a:pt x="76038" y="4324"/>
                  </a:lnTo>
                  <a:lnTo>
                    <a:pt x="76352" y="4629"/>
                  </a:lnTo>
                  <a:lnTo>
                    <a:pt x="76352" y="4020"/>
                  </a:lnTo>
                  <a:lnTo>
                    <a:pt x="76352" y="3705"/>
                  </a:lnTo>
                  <a:lnTo>
                    <a:pt x="76352" y="2781"/>
                  </a:lnTo>
                  <a:lnTo>
                    <a:pt x="76352" y="2781"/>
                  </a:lnTo>
                  <a:close/>
                  <a:moveTo>
                    <a:pt x="40796" y="4944"/>
                  </a:moveTo>
                  <a:lnTo>
                    <a:pt x="41129" y="4944"/>
                  </a:lnTo>
                  <a:lnTo>
                    <a:pt x="42748" y="4334"/>
                  </a:lnTo>
                  <a:lnTo>
                    <a:pt x="41129" y="4334"/>
                  </a:lnTo>
                  <a:lnTo>
                    <a:pt x="40796" y="4944"/>
                  </a:lnTo>
                  <a:lnTo>
                    <a:pt x="40796" y="4944"/>
                  </a:lnTo>
                  <a:close/>
                  <a:moveTo>
                    <a:pt x="49921" y="4639"/>
                  </a:moveTo>
                  <a:lnTo>
                    <a:pt x="50254" y="4944"/>
                  </a:lnTo>
                  <a:lnTo>
                    <a:pt x="50568" y="5258"/>
                  </a:lnTo>
                  <a:lnTo>
                    <a:pt x="51225" y="5572"/>
                  </a:lnTo>
                  <a:lnTo>
                    <a:pt x="50568" y="5258"/>
                  </a:lnTo>
                  <a:lnTo>
                    <a:pt x="50254" y="4944"/>
                  </a:lnTo>
                  <a:lnTo>
                    <a:pt x="49921" y="4639"/>
                  </a:lnTo>
                  <a:cubicBezTo>
                    <a:pt x="49921" y="4077"/>
                    <a:pt x="47311" y="4334"/>
                    <a:pt x="46653" y="4334"/>
                  </a:cubicBezTo>
                  <a:lnTo>
                    <a:pt x="46653" y="4639"/>
                  </a:lnTo>
                  <a:lnTo>
                    <a:pt x="47644" y="4639"/>
                  </a:lnTo>
                  <a:lnTo>
                    <a:pt x="47644" y="5258"/>
                  </a:lnTo>
                  <a:lnTo>
                    <a:pt x="49273" y="5258"/>
                  </a:lnTo>
                  <a:lnTo>
                    <a:pt x="49273" y="4639"/>
                  </a:lnTo>
                  <a:lnTo>
                    <a:pt x="49921" y="4639"/>
                  </a:lnTo>
                  <a:lnTo>
                    <a:pt x="49921" y="4639"/>
                  </a:lnTo>
                  <a:close/>
                  <a:moveTo>
                    <a:pt x="153695" y="5572"/>
                  </a:moveTo>
                  <a:lnTo>
                    <a:pt x="150428" y="5791"/>
                  </a:lnTo>
                  <a:lnTo>
                    <a:pt x="149066" y="4715"/>
                  </a:lnTo>
                  <a:lnTo>
                    <a:pt x="148666" y="5363"/>
                  </a:lnTo>
                  <a:lnTo>
                    <a:pt x="148476" y="4639"/>
                  </a:lnTo>
                  <a:cubicBezTo>
                    <a:pt x="146942" y="4667"/>
                    <a:pt x="147247" y="5029"/>
                    <a:pt x="145866" y="4944"/>
                  </a:cubicBezTo>
                  <a:lnTo>
                    <a:pt x="142294" y="4715"/>
                  </a:lnTo>
                  <a:lnTo>
                    <a:pt x="139017" y="4582"/>
                  </a:lnTo>
                  <a:lnTo>
                    <a:pt x="140970" y="4020"/>
                  </a:lnTo>
                  <a:lnTo>
                    <a:pt x="141999" y="4010"/>
                  </a:lnTo>
                  <a:lnTo>
                    <a:pt x="141618" y="3400"/>
                  </a:lnTo>
                  <a:lnTo>
                    <a:pt x="141618" y="3096"/>
                  </a:lnTo>
                  <a:lnTo>
                    <a:pt x="142246" y="3419"/>
                  </a:lnTo>
                  <a:lnTo>
                    <a:pt x="141970" y="4324"/>
                  </a:lnTo>
                  <a:lnTo>
                    <a:pt x="149457" y="4448"/>
                  </a:lnTo>
                  <a:lnTo>
                    <a:pt x="150305" y="5648"/>
                  </a:lnTo>
                  <a:lnTo>
                    <a:pt x="153695" y="5572"/>
                  </a:lnTo>
                  <a:lnTo>
                    <a:pt x="153695" y="5572"/>
                  </a:lnTo>
                  <a:close/>
                  <a:moveTo>
                    <a:pt x="155667" y="4944"/>
                  </a:moveTo>
                  <a:lnTo>
                    <a:pt x="156982" y="4915"/>
                  </a:lnTo>
                  <a:lnTo>
                    <a:pt x="157610" y="5258"/>
                  </a:lnTo>
                  <a:cubicBezTo>
                    <a:pt x="156943" y="4305"/>
                    <a:pt x="157201" y="4362"/>
                    <a:pt x="155667" y="4324"/>
                  </a:cubicBezTo>
                  <a:lnTo>
                    <a:pt x="155667" y="4944"/>
                  </a:lnTo>
                  <a:lnTo>
                    <a:pt x="155667" y="4944"/>
                  </a:lnTo>
                  <a:close/>
                  <a:moveTo>
                    <a:pt x="26746" y="4639"/>
                  </a:moveTo>
                  <a:lnTo>
                    <a:pt x="26432" y="4944"/>
                  </a:lnTo>
                  <a:lnTo>
                    <a:pt x="26432" y="5258"/>
                  </a:lnTo>
                  <a:lnTo>
                    <a:pt x="28384" y="5572"/>
                  </a:lnTo>
                  <a:lnTo>
                    <a:pt x="28718" y="4944"/>
                  </a:lnTo>
                  <a:lnTo>
                    <a:pt x="29366" y="4944"/>
                  </a:lnTo>
                  <a:lnTo>
                    <a:pt x="30347" y="4334"/>
                  </a:lnTo>
                  <a:lnTo>
                    <a:pt x="29699" y="4334"/>
                  </a:lnTo>
                  <a:lnTo>
                    <a:pt x="27422" y="4334"/>
                  </a:lnTo>
                  <a:lnTo>
                    <a:pt x="26746" y="4639"/>
                  </a:lnTo>
                  <a:lnTo>
                    <a:pt x="26746" y="4639"/>
                  </a:lnTo>
                  <a:close/>
                  <a:moveTo>
                    <a:pt x="34919" y="4639"/>
                  </a:moveTo>
                  <a:lnTo>
                    <a:pt x="34595" y="4944"/>
                  </a:lnTo>
                  <a:lnTo>
                    <a:pt x="33938" y="4944"/>
                  </a:lnTo>
                  <a:lnTo>
                    <a:pt x="34919" y="5572"/>
                  </a:lnTo>
                  <a:lnTo>
                    <a:pt x="34919" y="4639"/>
                  </a:lnTo>
                  <a:lnTo>
                    <a:pt x="34919" y="4639"/>
                  </a:lnTo>
                  <a:close/>
                  <a:moveTo>
                    <a:pt x="36224" y="5258"/>
                  </a:moveTo>
                  <a:lnTo>
                    <a:pt x="36214" y="4296"/>
                  </a:lnTo>
                  <a:lnTo>
                    <a:pt x="35242" y="4639"/>
                  </a:lnTo>
                  <a:lnTo>
                    <a:pt x="36224" y="5258"/>
                  </a:lnTo>
                  <a:lnTo>
                    <a:pt x="36224" y="5258"/>
                  </a:lnTo>
                  <a:close/>
                  <a:moveTo>
                    <a:pt x="38510" y="5258"/>
                  </a:moveTo>
                  <a:lnTo>
                    <a:pt x="40129" y="5258"/>
                  </a:lnTo>
                  <a:lnTo>
                    <a:pt x="39795" y="4324"/>
                  </a:lnTo>
                  <a:lnTo>
                    <a:pt x="38500" y="4324"/>
                  </a:lnTo>
                  <a:lnTo>
                    <a:pt x="38500" y="5258"/>
                  </a:lnTo>
                  <a:lnTo>
                    <a:pt x="38510" y="5258"/>
                  </a:lnTo>
                  <a:close/>
                  <a:moveTo>
                    <a:pt x="129226" y="4029"/>
                  </a:moveTo>
                  <a:lnTo>
                    <a:pt x="128568" y="4334"/>
                  </a:lnTo>
                  <a:lnTo>
                    <a:pt x="126282" y="4334"/>
                  </a:lnTo>
                  <a:lnTo>
                    <a:pt x="126282" y="4944"/>
                  </a:lnTo>
                  <a:lnTo>
                    <a:pt x="124978" y="4972"/>
                  </a:lnTo>
                  <a:lnTo>
                    <a:pt x="122644" y="5315"/>
                  </a:lnTo>
                  <a:lnTo>
                    <a:pt x="123034" y="5572"/>
                  </a:lnTo>
                  <a:lnTo>
                    <a:pt x="123330" y="5315"/>
                  </a:lnTo>
                  <a:lnTo>
                    <a:pt x="125178" y="5820"/>
                  </a:lnTo>
                  <a:lnTo>
                    <a:pt x="124978" y="5258"/>
                  </a:lnTo>
                  <a:lnTo>
                    <a:pt x="125959" y="5258"/>
                  </a:lnTo>
                  <a:lnTo>
                    <a:pt x="126616" y="5258"/>
                  </a:lnTo>
                  <a:cubicBezTo>
                    <a:pt x="127387" y="6610"/>
                    <a:pt x="126368" y="6020"/>
                    <a:pt x="127930" y="6182"/>
                  </a:cubicBezTo>
                  <a:cubicBezTo>
                    <a:pt x="127749" y="4648"/>
                    <a:pt x="127883" y="5677"/>
                    <a:pt x="126616" y="4629"/>
                  </a:cubicBezTo>
                  <a:lnTo>
                    <a:pt x="129492" y="4620"/>
                  </a:lnTo>
                  <a:lnTo>
                    <a:pt x="129883" y="3705"/>
                  </a:lnTo>
                  <a:lnTo>
                    <a:pt x="129226" y="4029"/>
                  </a:lnTo>
                  <a:lnTo>
                    <a:pt x="129226" y="4029"/>
                  </a:lnTo>
                  <a:close/>
                  <a:moveTo>
                    <a:pt x="159896" y="5572"/>
                  </a:moveTo>
                  <a:cubicBezTo>
                    <a:pt x="159534" y="5077"/>
                    <a:pt x="159296" y="4448"/>
                    <a:pt x="158591" y="5258"/>
                  </a:cubicBezTo>
                  <a:lnTo>
                    <a:pt x="159268" y="5229"/>
                  </a:lnTo>
                  <a:lnTo>
                    <a:pt x="159896" y="5572"/>
                  </a:lnTo>
                  <a:lnTo>
                    <a:pt x="159896" y="5572"/>
                  </a:lnTo>
                  <a:close/>
                  <a:moveTo>
                    <a:pt x="113557" y="5877"/>
                  </a:moveTo>
                  <a:lnTo>
                    <a:pt x="112976" y="5201"/>
                  </a:lnTo>
                  <a:lnTo>
                    <a:pt x="113224" y="4639"/>
                  </a:lnTo>
                  <a:lnTo>
                    <a:pt x="112252" y="4944"/>
                  </a:lnTo>
                  <a:lnTo>
                    <a:pt x="112262" y="5505"/>
                  </a:lnTo>
                  <a:lnTo>
                    <a:pt x="113557" y="5877"/>
                  </a:lnTo>
                  <a:lnTo>
                    <a:pt x="113557" y="5877"/>
                  </a:lnTo>
                  <a:close/>
                  <a:moveTo>
                    <a:pt x="0" y="5877"/>
                  </a:moveTo>
                  <a:lnTo>
                    <a:pt x="648" y="5877"/>
                  </a:lnTo>
                  <a:lnTo>
                    <a:pt x="648" y="5267"/>
                  </a:lnTo>
                  <a:lnTo>
                    <a:pt x="0" y="5267"/>
                  </a:lnTo>
                  <a:lnTo>
                    <a:pt x="0" y="5877"/>
                  </a:lnTo>
                  <a:lnTo>
                    <a:pt x="0" y="5877"/>
                  </a:lnTo>
                  <a:close/>
                  <a:moveTo>
                    <a:pt x="28384" y="5572"/>
                  </a:moveTo>
                  <a:lnTo>
                    <a:pt x="29070" y="5210"/>
                  </a:lnTo>
                  <a:lnTo>
                    <a:pt x="30013" y="5877"/>
                  </a:lnTo>
                  <a:lnTo>
                    <a:pt x="29366" y="4944"/>
                  </a:lnTo>
                  <a:lnTo>
                    <a:pt x="28718" y="4944"/>
                  </a:lnTo>
                  <a:lnTo>
                    <a:pt x="28384" y="5572"/>
                  </a:lnTo>
                  <a:lnTo>
                    <a:pt x="28384" y="5572"/>
                  </a:lnTo>
                  <a:close/>
                  <a:moveTo>
                    <a:pt x="43729" y="4944"/>
                  </a:moveTo>
                  <a:lnTo>
                    <a:pt x="43729" y="5572"/>
                  </a:lnTo>
                  <a:lnTo>
                    <a:pt x="45691" y="5877"/>
                  </a:lnTo>
                  <a:lnTo>
                    <a:pt x="45044" y="4639"/>
                  </a:lnTo>
                  <a:lnTo>
                    <a:pt x="44387" y="4639"/>
                  </a:lnTo>
                  <a:lnTo>
                    <a:pt x="44063" y="4639"/>
                  </a:lnTo>
                  <a:lnTo>
                    <a:pt x="43729" y="4944"/>
                  </a:lnTo>
                  <a:lnTo>
                    <a:pt x="43729" y="4944"/>
                  </a:lnTo>
                  <a:close/>
                  <a:moveTo>
                    <a:pt x="76038" y="5258"/>
                  </a:moveTo>
                  <a:lnTo>
                    <a:pt x="75057" y="5572"/>
                  </a:lnTo>
                  <a:lnTo>
                    <a:pt x="76381" y="5858"/>
                  </a:lnTo>
                  <a:lnTo>
                    <a:pt x="76038" y="5258"/>
                  </a:lnTo>
                  <a:lnTo>
                    <a:pt x="76038" y="5258"/>
                  </a:lnTo>
                  <a:close/>
                  <a:moveTo>
                    <a:pt x="38510" y="5258"/>
                  </a:moveTo>
                  <a:cubicBezTo>
                    <a:pt x="36976" y="5153"/>
                    <a:pt x="37938" y="5591"/>
                    <a:pt x="37195" y="4639"/>
                  </a:cubicBezTo>
                  <a:lnTo>
                    <a:pt x="38510" y="4334"/>
                  </a:lnTo>
                  <a:lnTo>
                    <a:pt x="38510" y="5258"/>
                  </a:lnTo>
                  <a:lnTo>
                    <a:pt x="40129" y="5258"/>
                  </a:lnTo>
                  <a:lnTo>
                    <a:pt x="40462" y="5572"/>
                  </a:lnTo>
                  <a:lnTo>
                    <a:pt x="40796" y="5258"/>
                  </a:lnTo>
                  <a:lnTo>
                    <a:pt x="40796" y="4944"/>
                  </a:lnTo>
                  <a:lnTo>
                    <a:pt x="41129" y="4944"/>
                  </a:lnTo>
                  <a:lnTo>
                    <a:pt x="40796" y="5258"/>
                  </a:lnTo>
                  <a:lnTo>
                    <a:pt x="40796" y="5572"/>
                  </a:lnTo>
                  <a:lnTo>
                    <a:pt x="40462" y="5572"/>
                  </a:lnTo>
                  <a:lnTo>
                    <a:pt x="40462" y="6182"/>
                  </a:lnTo>
                  <a:lnTo>
                    <a:pt x="41767" y="6182"/>
                  </a:lnTo>
                  <a:lnTo>
                    <a:pt x="41434" y="6801"/>
                  </a:lnTo>
                  <a:lnTo>
                    <a:pt x="40786" y="7115"/>
                  </a:lnTo>
                  <a:lnTo>
                    <a:pt x="41434" y="6801"/>
                  </a:lnTo>
                  <a:lnTo>
                    <a:pt x="40453" y="6487"/>
                  </a:lnTo>
                  <a:lnTo>
                    <a:pt x="39795" y="6182"/>
                  </a:lnTo>
                  <a:lnTo>
                    <a:pt x="40176" y="5582"/>
                  </a:lnTo>
                  <a:lnTo>
                    <a:pt x="38510" y="5258"/>
                  </a:lnTo>
                  <a:lnTo>
                    <a:pt x="38510" y="5258"/>
                  </a:lnTo>
                  <a:close/>
                  <a:moveTo>
                    <a:pt x="73419" y="6191"/>
                  </a:moveTo>
                  <a:lnTo>
                    <a:pt x="74066" y="6191"/>
                  </a:lnTo>
                  <a:lnTo>
                    <a:pt x="74066" y="5582"/>
                  </a:lnTo>
                  <a:lnTo>
                    <a:pt x="73419" y="5582"/>
                  </a:lnTo>
                  <a:lnTo>
                    <a:pt x="73419" y="6191"/>
                  </a:lnTo>
                  <a:close/>
                  <a:moveTo>
                    <a:pt x="73419" y="6191"/>
                  </a:moveTo>
                  <a:lnTo>
                    <a:pt x="73028" y="5934"/>
                  </a:lnTo>
                  <a:cubicBezTo>
                    <a:pt x="73743" y="5039"/>
                    <a:pt x="73057" y="5267"/>
                    <a:pt x="74705" y="5267"/>
                  </a:cubicBezTo>
                  <a:lnTo>
                    <a:pt x="74705" y="4953"/>
                  </a:lnTo>
                  <a:lnTo>
                    <a:pt x="73733" y="4953"/>
                  </a:lnTo>
                  <a:lnTo>
                    <a:pt x="73733" y="4343"/>
                  </a:lnTo>
                  <a:lnTo>
                    <a:pt x="75371" y="4343"/>
                  </a:lnTo>
                  <a:lnTo>
                    <a:pt x="74695" y="4953"/>
                  </a:lnTo>
                  <a:lnTo>
                    <a:pt x="76019" y="4953"/>
                  </a:lnTo>
                  <a:lnTo>
                    <a:pt x="76019" y="5267"/>
                  </a:lnTo>
                  <a:lnTo>
                    <a:pt x="75038" y="5582"/>
                  </a:lnTo>
                  <a:lnTo>
                    <a:pt x="74390" y="5582"/>
                  </a:lnTo>
                  <a:lnTo>
                    <a:pt x="75362" y="5934"/>
                  </a:lnTo>
                  <a:lnTo>
                    <a:pt x="75371" y="6506"/>
                  </a:lnTo>
                  <a:lnTo>
                    <a:pt x="75038" y="6506"/>
                  </a:lnTo>
                  <a:lnTo>
                    <a:pt x="74047" y="6201"/>
                  </a:lnTo>
                  <a:lnTo>
                    <a:pt x="74047" y="5591"/>
                  </a:lnTo>
                  <a:lnTo>
                    <a:pt x="73400" y="5591"/>
                  </a:lnTo>
                  <a:lnTo>
                    <a:pt x="73400" y="6191"/>
                  </a:lnTo>
                  <a:lnTo>
                    <a:pt x="73419" y="6191"/>
                  </a:lnTo>
                  <a:close/>
                  <a:moveTo>
                    <a:pt x="19574" y="6496"/>
                  </a:moveTo>
                  <a:lnTo>
                    <a:pt x="18269" y="6191"/>
                  </a:lnTo>
                  <a:lnTo>
                    <a:pt x="19574" y="6496"/>
                  </a:lnTo>
                  <a:lnTo>
                    <a:pt x="19574" y="6496"/>
                  </a:lnTo>
                  <a:close/>
                  <a:moveTo>
                    <a:pt x="31985" y="6496"/>
                  </a:moveTo>
                  <a:lnTo>
                    <a:pt x="32309" y="6810"/>
                  </a:lnTo>
                  <a:lnTo>
                    <a:pt x="32966" y="6810"/>
                  </a:lnTo>
                  <a:lnTo>
                    <a:pt x="34604" y="6496"/>
                  </a:lnTo>
                  <a:cubicBezTo>
                    <a:pt x="36100" y="6363"/>
                    <a:pt x="34404" y="6801"/>
                    <a:pt x="35300" y="6134"/>
                  </a:cubicBezTo>
                  <a:lnTo>
                    <a:pt x="35576" y="6496"/>
                  </a:lnTo>
                  <a:lnTo>
                    <a:pt x="36233" y="6496"/>
                  </a:lnTo>
                  <a:lnTo>
                    <a:pt x="37214" y="6496"/>
                  </a:lnTo>
                  <a:lnTo>
                    <a:pt x="37214" y="5877"/>
                  </a:lnTo>
                  <a:lnTo>
                    <a:pt x="36233" y="5267"/>
                  </a:lnTo>
                  <a:lnTo>
                    <a:pt x="35252" y="4648"/>
                  </a:lnTo>
                  <a:lnTo>
                    <a:pt x="34928" y="4648"/>
                  </a:lnTo>
                  <a:lnTo>
                    <a:pt x="34928" y="5582"/>
                  </a:lnTo>
                  <a:lnTo>
                    <a:pt x="33947" y="4953"/>
                  </a:lnTo>
                  <a:lnTo>
                    <a:pt x="32966" y="4953"/>
                  </a:lnTo>
                  <a:lnTo>
                    <a:pt x="31661" y="4648"/>
                  </a:lnTo>
                  <a:lnTo>
                    <a:pt x="31013" y="4648"/>
                  </a:lnTo>
                  <a:lnTo>
                    <a:pt x="30023" y="5267"/>
                  </a:lnTo>
                  <a:cubicBezTo>
                    <a:pt x="31375" y="5372"/>
                    <a:pt x="30756" y="5582"/>
                    <a:pt x="31994" y="5582"/>
                  </a:cubicBezTo>
                  <a:cubicBezTo>
                    <a:pt x="32918" y="5582"/>
                    <a:pt x="32595" y="5715"/>
                    <a:pt x="32966" y="6163"/>
                  </a:cubicBezTo>
                  <a:lnTo>
                    <a:pt x="31985" y="6496"/>
                  </a:lnTo>
                  <a:lnTo>
                    <a:pt x="31985" y="6496"/>
                  </a:lnTo>
                  <a:close/>
                  <a:moveTo>
                    <a:pt x="41129" y="4944"/>
                  </a:moveTo>
                  <a:lnTo>
                    <a:pt x="42748" y="4334"/>
                  </a:lnTo>
                  <a:lnTo>
                    <a:pt x="43082" y="4334"/>
                  </a:lnTo>
                  <a:lnTo>
                    <a:pt x="42748" y="4944"/>
                  </a:lnTo>
                  <a:lnTo>
                    <a:pt x="41415" y="4963"/>
                  </a:lnTo>
                  <a:lnTo>
                    <a:pt x="41777" y="5563"/>
                  </a:lnTo>
                  <a:lnTo>
                    <a:pt x="42101" y="5867"/>
                  </a:lnTo>
                  <a:lnTo>
                    <a:pt x="42481" y="6125"/>
                  </a:lnTo>
                  <a:lnTo>
                    <a:pt x="42758" y="6487"/>
                  </a:lnTo>
                  <a:lnTo>
                    <a:pt x="42101" y="6487"/>
                  </a:lnTo>
                  <a:lnTo>
                    <a:pt x="42101" y="5867"/>
                  </a:lnTo>
                  <a:lnTo>
                    <a:pt x="41777" y="5563"/>
                  </a:lnTo>
                  <a:lnTo>
                    <a:pt x="40796" y="5563"/>
                  </a:lnTo>
                  <a:lnTo>
                    <a:pt x="40796" y="5248"/>
                  </a:lnTo>
                  <a:lnTo>
                    <a:pt x="41129" y="4944"/>
                  </a:lnTo>
                  <a:lnTo>
                    <a:pt x="41129" y="4944"/>
                  </a:lnTo>
                  <a:close/>
                  <a:moveTo>
                    <a:pt x="44377" y="4639"/>
                  </a:moveTo>
                  <a:lnTo>
                    <a:pt x="45663" y="4324"/>
                  </a:lnTo>
                  <a:lnTo>
                    <a:pt x="45501" y="5305"/>
                  </a:lnTo>
                  <a:lnTo>
                    <a:pt x="45682" y="4639"/>
                  </a:lnTo>
                  <a:lnTo>
                    <a:pt x="46330" y="4639"/>
                  </a:lnTo>
                  <a:lnTo>
                    <a:pt x="45930" y="5858"/>
                  </a:lnTo>
                  <a:lnTo>
                    <a:pt x="49921" y="6182"/>
                  </a:lnTo>
                  <a:lnTo>
                    <a:pt x="50254" y="6487"/>
                  </a:lnTo>
                  <a:lnTo>
                    <a:pt x="49921" y="6182"/>
                  </a:lnTo>
                  <a:lnTo>
                    <a:pt x="46987" y="6487"/>
                  </a:lnTo>
                  <a:lnTo>
                    <a:pt x="47644" y="6487"/>
                  </a:lnTo>
                  <a:lnTo>
                    <a:pt x="47301" y="7106"/>
                  </a:lnTo>
                  <a:lnTo>
                    <a:pt x="47682" y="7706"/>
                  </a:lnTo>
                  <a:lnTo>
                    <a:pt x="46987" y="7725"/>
                  </a:lnTo>
                  <a:lnTo>
                    <a:pt x="47311" y="7096"/>
                  </a:lnTo>
                  <a:lnTo>
                    <a:pt x="46987" y="6477"/>
                  </a:lnTo>
                  <a:lnTo>
                    <a:pt x="45682" y="6791"/>
                  </a:lnTo>
                  <a:lnTo>
                    <a:pt x="45349" y="7106"/>
                  </a:lnTo>
                  <a:lnTo>
                    <a:pt x="45025" y="7420"/>
                  </a:lnTo>
                  <a:lnTo>
                    <a:pt x="45349" y="7106"/>
                  </a:lnTo>
                  <a:lnTo>
                    <a:pt x="45682" y="6791"/>
                  </a:lnTo>
                  <a:lnTo>
                    <a:pt x="45682" y="6191"/>
                  </a:lnTo>
                  <a:lnTo>
                    <a:pt x="44701" y="6191"/>
                  </a:lnTo>
                  <a:lnTo>
                    <a:pt x="44072" y="6172"/>
                  </a:lnTo>
                  <a:lnTo>
                    <a:pt x="43720" y="5582"/>
                  </a:lnTo>
                  <a:lnTo>
                    <a:pt x="43720" y="4953"/>
                  </a:lnTo>
                  <a:lnTo>
                    <a:pt x="44053" y="4648"/>
                  </a:lnTo>
                  <a:lnTo>
                    <a:pt x="43720" y="4953"/>
                  </a:lnTo>
                  <a:lnTo>
                    <a:pt x="43720" y="5582"/>
                  </a:lnTo>
                  <a:lnTo>
                    <a:pt x="45682" y="5886"/>
                  </a:lnTo>
                  <a:lnTo>
                    <a:pt x="45034" y="4648"/>
                  </a:lnTo>
                  <a:lnTo>
                    <a:pt x="44377" y="4648"/>
                  </a:lnTo>
                  <a:lnTo>
                    <a:pt x="44377" y="4639"/>
                  </a:lnTo>
                  <a:close/>
                  <a:moveTo>
                    <a:pt x="53835" y="6810"/>
                  </a:moveTo>
                  <a:lnTo>
                    <a:pt x="54493" y="6496"/>
                  </a:lnTo>
                  <a:lnTo>
                    <a:pt x="54464" y="5982"/>
                  </a:lnTo>
                  <a:lnTo>
                    <a:pt x="52159" y="5201"/>
                  </a:lnTo>
                  <a:lnTo>
                    <a:pt x="51873" y="5572"/>
                  </a:lnTo>
                  <a:cubicBezTo>
                    <a:pt x="53159" y="6153"/>
                    <a:pt x="52930" y="5820"/>
                    <a:pt x="53835" y="6810"/>
                  </a:cubicBezTo>
                  <a:lnTo>
                    <a:pt x="53835" y="6810"/>
                  </a:lnTo>
                  <a:close/>
                  <a:moveTo>
                    <a:pt x="61017" y="6496"/>
                  </a:moveTo>
                  <a:lnTo>
                    <a:pt x="61646" y="6477"/>
                  </a:lnTo>
                  <a:lnTo>
                    <a:pt x="62008" y="5877"/>
                  </a:lnTo>
                  <a:lnTo>
                    <a:pt x="61674" y="5877"/>
                  </a:lnTo>
                  <a:lnTo>
                    <a:pt x="60712" y="5877"/>
                  </a:lnTo>
                  <a:lnTo>
                    <a:pt x="61017" y="6496"/>
                  </a:lnTo>
                  <a:lnTo>
                    <a:pt x="61017" y="6496"/>
                  </a:lnTo>
                  <a:close/>
                  <a:moveTo>
                    <a:pt x="170002" y="6496"/>
                  </a:moveTo>
                  <a:cubicBezTo>
                    <a:pt x="169278" y="6344"/>
                    <a:pt x="169259" y="6191"/>
                    <a:pt x="168383" y="6191"/>
                  </a:cubicBezTo>
                  <a:lnTo>
                    <a:pt x="166754" y="6191"/>
                  </a:lnTo>
                  <a:cubicBezTo>
                    <a:pt x="165906" y="6191"/>
                    <a:pt x="165964" y="6267"/>
                    <a:pt x="165411" y="6544"/>
                  </a:cubicBezTo>
                  <a:lnTo>
                    <a:pt x="164468" y="5877"/>
                  </a:lnTo>
                  <a:lnTo>
                    <a:pt x="165440" y="6810"/>
                  </a:lnTo>
                  <a:cubicBezTo>
                    <a:pt x="165906" y="6591"/>
                    <a:pt x="165992" y="6496"/>
                    <a:pt x="166754" y="6496"/>
                  </a:cubicBezTo>
                  <a:lnTo>
                    <a:pt x="167726" y="6496"/>
                  </a:lnTo>
                  <a:cubicBezTo>
                    <a:pt x="169174" y="6496"/>
                    <a:pt x="169431" y="7144"/>
                    <a:pt x="170002" y="6496"/>
                  </a:cubicBezTo>
                  <a:lnTo>
                    <a:pt x="170002" y="6496"/>
                  </a:lnTo>
                  <a:close/>
                  <a:moveTo>
                    <a:pt x="173603" y="6496"/>
                  </a:moveTo>
                  <a:lnTo>
                    <a:pt x="172945" y="6191"/>
                  </a:lnTo>
                  <a:lnTo>
                    <a:pt x="173603" y="6496"/>
                  </a:lnTo>
                  <a:lnTo>
                    <a:pt x="173603" y="6496"/>
                  </a:lnTo>
                  <a:close/>
                  <a:moveTo>
                    <a:pt x="6858" y="7115"/>
                  </a:moveTo>
                  <a:cubicBezTo>
                    <a:pt x="7639" y="6601"/>
                    <a:pt x="8030" y="6534"/>
                    <a:pt x="8811" y="5877"/>
                  </a:cubicBezTo>
                  <a:lnTo>
                    <a:pt x="8201" y="5896"/>
                  </a:lnTo>
                  <a:lnTo>
                    <a:pt x="7849" y="6496"/>
                  </a:lnTo>
                  <a:lnTo>
                    <a:pt x="6487" y="6515"/>
                  </a:lnTo>
                  <a:lnTo>
                    <a:pt x="6858" y="7115"/>
                  </a:lnTo>
                  <a:lnTo>
                    <a:pt x="6858" y="7115"/>
                  </a:lnTo>
                  <a:close/>
                  <a:moveTo>
                    <a:pt x="36224" y="6496"/>
                  </a:moveTo>
                  <a:cubicBezTo>
                    <a:pt x="36224" y="7801"/>
                    <a:pt x="37757" y="6020"/>
                    <a:pt x="37852" y="5877"/>
                  </a:cubicBezTo>
                  <a:lnTo>
                    <a:pt x="37205" y="5877"/>
                  </a:lnTo>
                  <a:lnTo>
                    <a:pt x="37205" y="6496"/>
                  </a:lnTo>
                  <a:lnTo>
                    <a:pt x="36224" y="6496"/>
                  </a:lnTo>
                  <a:lnTo>
                    <a:pt x="36224" y="6496"/>
                  </a:lnTo>
                  <a:close/>
                  <a:moveTo>
                    <a:pt x="35566" y="6496"/>
                  </a:moveTo>
                  <a:lnTo>
                    <a:pt x="35185" y="6763"/>
                  </a:lnTo>
                  <a:lnTo>
                    <a:pt x="36224" y="7125"/>
                  </a:lnTo>
                  <a:lnTo>
                    <a:pt x="35242" y="7125"/>
                  </a:lnTo>
                  <a:lnTo>
                    <a:pt x="34919" y="7753"/>
                  </a:lnTo>
                  <a:lnTo>
                    <a:pt x="34919" y="6810"/>
                  </a:lnTo>
                  <a:lnTo>
                    <a:pt x="32956" y="6810"/>
                  </a:lnTo>
                  <a:lnTo>
                    <a:pt x="34595" y="6496"/>
                  </a:lnTo>
                  <a:cubicBezTo>
                    <a:pt x="36090" y="6363"/>
                    <a:pt x="34395" y="6801"/>
                    <a:pt x="35290" y="6134"/>
                  </a:cubicBezTo>
                  <a:lnTo>
                    <a:pt x="35566" y="6496"/>
                  </a:lnTo>
                  <a:lnTo>
                    <a:pt x="35566" y="6496"/>
                  </a:lnTo>
                  <a:close/>
                  <a:moveTo>
                    <a:pt x="44377" y="6810"/>
                  </a:moveTo>
                  <a:lnTo>
                    <a:pt x="44053" y="6496"/>
                  </a:lnTo>
                  <a:lnTo>
                    <a:pt x="44377" y="6810"/>
                  </a:lnTo>
                  <a:lnTo>
                    <a:pt x="44377" y="6810"/>
                  </a:lnTo>
                  <a:close/>
                  <a:moveTo>
                    <a:pt x="65599" y="629"/>
                  </a:moveTo>
                  <a:lnTo>
                    <a:pt x="65923" y="324"/>
                  </a:lnTo>
                  <a:lnTo>
                    <a:pt x="68866" y="324"/>
                  </a:lnTo>
                  <a:lnTo>
                    <a:pt x="71495" y="324"/>
                  </a:lnTo>
                  <a:lnTo>
                    <a:pt x="71133" y="924"/>
                  </a:lnTo>
                  <a:lnTo>
                    <a:pt x="73743" y="924"/>
                  </a:lnTo>
                  <a:lnTo>
                    <a:pt x="75057" y="924"/>
                  </a:lnTo>
                  <a:lnTo>
                    <a:pt x="75057" y="1581"/>
                  </a:lnTo>
                  <a:lnTo>
                    <a:pt x="76029" y="1238"/>
                  </a:lnTo>
                  <a:lnTo>
                    <a:pt x="76343" y="1238"/>
                  </a:lnTo>
                  <a:lnTo>
                    <a:pt x="77076" y="1610"/>
                  </a:lnTo>
                  <a:lnTo>
                    <a:pt x="76343" y="2172"/>
                  </a:lnTo>
                  <a:lnTo>
                    <a:pt x="76343" y="2791"/>
                  </a:lnTo>
                  <a:lnTo>
                    <a:pt x="76343" y="3715"/>
                  </a:lnTo>
                  <a:lnTo>
                    <a:pt x="76343" y="4029"/>
                  </a:lnTo>
                  <a:lnTo>
                    <a:pt x="76029" y="4334"/>
                  </a:lnTo>
                  <a:lnTo>
                    <a:pt x="75381" y="4334"/>
                  </a:lnTo>
                  <a:lnTo>
                    <a:pt x="73743" y="4334"/>
                  </a:lnTo>
                  <a:lnTo>
                    <a:pt x="73743" y="4944"/>
                  </a:lnTo>
                  <a:lnTo>
                    <a:pt x="74714" y="4944"/>
                  </a:lnTo>
                  <a:lnTo>
                    <a:pt x="74714" y="5258"/>
                  </a:lnTo>
                  <a:cubicBezTo>
                    <a:pt x="73066" y="5258"/>
                    <a:pt x="73743" y="5029"/>
                    <a:pt x="73038" y="5925"/>
                  </a:cubicBezTo>
                  <a:lnTo>
                    <a:pt x="73428" y="6182"/>
                  </a:lnTo>
                  <a:lnTo>
                    <a:pt x="74076" y="6182"/>
                  </a:lnTo>
                  <a:lnTo>
                    <a:pt x="75067" y="6487"/>
                  </a:lnTo>
                  <a:lnTo>
                    <a:pt x="74724" y="6487"/>
                  </a:lnTo>
                  <a:lnTo>
                    <a:pt x="74419" y="6801"/>
                  </a:lnTo>
                  <a:lnTo>
                    <a:pt x="71476" y="6801"/>
                  </a:lnTo>
                  <a:cubicBezTo>
                    <a:pt x="71028" y="7096"/>
                    <a:pt x="70656" y="7458"/>
                    <a:pt x="70075" y="7639"/>
                  </a:cubicBezTo>
                  <a:cubicBezTo>
                    <a:pt x="69247" y="7868"/>
                    <a:pt x="68542" y="7439"/>
                    <a:pt x="68542" y="8039"/>
                  </a:cubicBezTo>
                  <a:lnTo>
                    <a:pt x="67894" y="8039"/>
                  </a:lnTo>
                  <a:lnTo>
                    <a:pt x="66904" y="9277"/>
                  </a:lnTo>
                  <a:lnTo>
                    <a:pt x="65903" y="10497"/>
                  </a:lnTo>
                  <a:lnTo>
                    <a:pt x="63970" y="10201"/>
                  </a:lnTo>
                  <a:lnTo>
                    <a:pt x="62703" y="9230"/>
                  </a:lnTo>
                  <a:lnTo>
                    <a:pt x="63055" y="8363"/>
                  </a:lnTo>
                  <a:lnTo>
                    <a:pt x="62341" y="8344"/>
                  </a:lnTo>
                  <a:lnTo>
                    <a:pt x="62341" y="7744"/>
                  </a:lnTo>
                  <a:lnTo>
                    <a:pt x="62665" y="6496"/>
                  </a:lnTo>
                  <a:lnTo>
                    <a:pt x="62655" y="5896"/>
                  </a:lnTo>
                  <a:lnTo>
                    <a:pt x="62017" y="5572"/>
                  </a:lnTo>
                  <a:lnTo>
                    <a:pt x="60722" y="5572"/>
                  </a:lnTo>
                  <a:lnTo>
                    <a:pt x="60379" y="5258"/>
                  </a:lnTo>
                  <a:lnTo>
                    <a:pt x="60379" y="4639"/>
                  </a:lnTo>
                  <a:lnTo>
                    <a:pt x="60055" y="4334"/>
                  </a:lnTo>
                  <a:lnTo>
                    <a:pt x="59722" y="4029"/>
                  </a:lnTo>
                  <a:lnTo>
                    <a:pt x="58417" y="3410"/>
                  </a:lnTo>
                  <a:cubicBezTo>
                    <a:pt x="57569" y="2905"/>
                    <a:pt x="56502" y="3105"/>
                    <a:pt x="55150" y="3105"/>
                  </a:cubicBezTo>
                  <a:lnTo>
                    <a:pt x="55150" y="2477"/>
                  </a:lnTo>
                  <a:lnTo>
                    <a:pt x="53197" y="2477"/>
                  </a:lnTo>
                  <a:lnTo>
                    <a:pt x="52216" y="2477"/>
                  </a:lnTo>
                  <a:lnTo>
                    <a:pt x="52216" y="2162"/>
                  </a:lnTo>
                  <a:lnTo>
                    <a:pt x="52549" y="2162"/>
                  </a:lnTo>
                  <a:lnTo>
                    <a:pt x="53845" y="2162"/>
                  </a:lnTo>
                  <a:lnTo>
                    <a:pt x="55483" y="1848"/>
                  </a:lnTo>
                  <a:lnTo>
                    <a:pt x="55483" y="1543"/>
                  </a:lnTo>
                  <a:lnTo>
                    <a:pt x="55483" y="1238"/>
                  </a:lnTo>
                  <a:lnTo>
                    <a:pt x="57445" y="924"/>
                  </a:lnTo>
                  <a:lnTo>
                    <a:pt x="59731" y="629"/>
                  </a:lnTo>
                  <a:lnTo>
                    <a:pt x="61027" y="629"/>
                  </a:lnTo>
                  <a:cubicBezTo>
                    <a:pt x="61027" y="1267"/>
                    <a:pt x="64008" y="629"/>
                    <a:pt x="64951" y="629"/>
                  </a:cubicBezTo>
                  <a:lnTo>
                    <a:pt x="65599" y="629"/>
                  </a:lnTo>
                  <a:lnTo>
                    <a:pt x="65599" y="629"/>
                  </a:lnTo>
                  <a:close/>
                  <a:moveTo>
                    <a:pt x="74714" y="6496"/>
                  </a:moveTo>
                  <a:lnTo>
                    <a:pt x="74409" y="6810"/>
                  </a:lnTo>
                  <a:lnTo>
                    <a:pt x="74714" y="6496"/>
                  </a:lnTo>
                  <a:lnTo>
                    <a:pt x="74714" y="6496"/>
                  </a:lnTo>
                  <a:close/>
                  <a:moveTo>
                    <a:pt x="105404" y="6810"/>
                  </a:moveTo>
                  <a:lnTo>
                    <a:pt x="104746" y="6496"/>
                  </a:lnTo>
                  <a:lnTo>
                    <a:pt x="105404" y="6810"/>
                  </a:lnTo>
                  <a:lnTo>
                    <a:pt x="105404" y="6810"/>
                  </a:lnTo>
                  <a:close/>
                  <a:moveTo>
                    <a:pt x="111271" y="7115"/>
                  </a:moveTo>
                  <a:lnTo>
                    <a:pt x="113871" y="6801"/>
                  </a:lnTo>
                  <a:lnTo>
                    <a:pt x="111271" y="6801"/>
                  </a:lnTo>
                  <a:lnTo>
                    <a:pt x="111271" y="6191"/>
                  </a:lnTo>
                  <a:lnTo>
                    <a:pt x="110623" y="6191"/>
                  </a:lnTo>
                  <a:cubicBezTo>
                    <a:pt x="111223" y="7725"/>
                    <a:pt x="109957" y="5934"/>
                    <a:pt x="111271" y="7115"/>
                  </a:cubicBezTo>
                  <a:lnTo>
                    <a:pt x="111271" y="7115"/>
                  </a:lnTo>
                  <a:close/>
                  <a:moveTo>
                    <a:pt x="120082" y="6496"/>
                  </a:moveTo>
                  <a:lnTo>
                    <a:pt x="119748" y="6191"/>
                  </a:lnTo>
                  <a:lnTo>
                    <a:pt x="120082" y="6496"/>
                  </a:lnTo>
                  <a:lnTo>
                    <a:pt x="120082" y="6496"/>
                  </a:lnTo>
                  <a:close/>
                  <a:moveTo>
                    <a:pt x="118777" y="6496"/>
                  </a:moveTo>
                  <a:lnTo>
                    <a:pt x="119758" y="6810"/>
                  </a:lnTo>
                  <a:lnTo>
                    <a:pt x="118777" y="6496"/>
                  </a:lnTo>
                  <a:lnTo>
                    <a:pt x="118777" y="6496"/>
                  </a:lnTo>
                  <a:close/>
                  <a:moveTo>
                    <a:pt x="123349" y="6496"/>
                  </a:moveTo>
                  <a:lnTo>
                    <a:pt x="123720" y="6248"/>
                  </a:lnTo>
                  <a:lnTo>
                    <a:pt x="124978" y="6810"/>
                  </a:lnTo>
                  <a:lnTo>
                    <a:pt x="124644" y="7125"/>
                  </a:lnTo>
                  <a:lnTo>
                    <a:pt x="124978" y="7125"/>
                  </a:lnTo>
                  <a:lnTo>
                    <a:pt x="125368" y="7372"/>
                  </a:lnTo>
                  <a:lnTo>
                    <a:pt x="124654" y="7125"/>
                  </a:lnTo>
                  <a:lnTo>
                    <a:pt x="123692" y="6753"/>
                  </a:lnTo>
                  <a:lnTo>
                    <a:pt x="123034" y="7753"/>
                  </a:lnTo>
                  <a:lnTo>
                    <a:pt x="123387" y="7153"/>
                  </a:lnTo>
                  <a:lnTo>
                    <a:pt x="123349" y="6496"/>
                  </a:lnTo>
                  <a:lnTo>
                    <a:pt x="123349" y="6496"/>
                  </a:lnTo>
                  <a:close/>
                  <a:moveTo>
                    <a:pt x="39481" y="7115"/>
                  </a:moveTo>
                  <a:lnTo>
                    <a:pt x="40462" y="7429"/>
                  </a:lnTo>
                  <a:lnTo>
                    <a:pt x="40796" y="7429"/>
                  </a:lnTo>
                  <a:lnTo>
                    <a:pt x="40462" y="7429"/>
                  </a:lnTo>
                  <a:lnTo>
                    <a:pt x="40462" y="6496"/>
                  </a:lnTo>
                  <a:lnTo>
                    <a:pt x="39805" y="6191"/>
                  </a:lnTo>
                  <a:lnTo>
                    <a:pt x="39091" y="6220"/>
                  </a:lnTo>
                  <a:lnTo>
                    <a:pt x="39481" y="7115"/>
                  </a:lnTo>
                  <a:lnTo>
                    <a:pt x="39481" y="7115"/>
                  </a:lnTo>
                  <a:close/>
                  <a:moveTo>
                    <a:pt x="51235" y="6810"/>
                  </a:moveTo>
                  <a:lnTo>
                    <a:pt x="50578" y="6496"/>
                  </a:lnTo>
                  <a:lnTo>
                    <a:pt x="49597" y="6810"/>
                  </a:lnTo>
                  <a:lnTo>
                    <a:pt x="49597" y="7429"/>
                  </a:lnTo>
                  <a:lnTo>
                    <a:pt x="50578" y="7429"/>
                  </a:lnTo>
                  <a:lnTo>
                    <a:pt x="50578" y="6810"/>
                  </a:lnTo>
                  <a:lnTo>
                    <a:pt x="51235" y="6810"/>
                  </a:lnTo>
                  <a:lnTo>
                    <a:pt x="51235" y="6810"/>
                  </a:lnTo>
                  <a:close/>
                  <a:moveTo>
                    <a:pt x="115843" y="6810"/>
                  </a:moveTo>
                  <a:lnTo>
                    <a:pt x="116195" y="7172"/>
                  </a:lnTo>
                  <a:lnTo>
                    <a:pt x="117148" y="6506"/>
                  </a:lnTo>
                  <a:lnTo>
                    <a:pt x="118453" y="6506"/>
                  </a:lnTo>
                  <a:lnTo>
                    <a:pt x="116491" y="6201"/>
                  </a:lnTo>
                  <a:lnTo>
                    <a:pt x="116491" y="6820"/>
                  </a:lnTo>
                  <a:lnTo>
                    <a:pt x="115843" y="6820"/>
                  </a:lnTo>
                  <a:lnTo>
                    <a:pt x="115843" y="6810"/>
                  </a:lnTo>
                  <a:close/>
                  <a:moveTo>
                    <a:pt x="29366" y="4944"/>
                  </a:moveTo>
                  <a:lnTo>
                    <a:pt x="30013" y="5877"/>
                  </a:lnTo>
                  <a:lnTo>
                    <a:pt x="30347" y="6496"/>
                  </a:lnTo>
                  <a:lnTo>
                    <a:pt x="29366" y="6496"/>
                  </a:lnTo>
                  <a:lnTo>
                    <a:pt x="31004" y="6810"/>
                  </a:lnTo>
                  <a:lnTo>
                    <a:pt x="31004" y="7429"/>
                  </a:lnTo>
                  <a:lnTo>
                    <a:pt x="34261" y="7429"/>
                  </a:lnTo>
                  <a:lnTo>
                    <a:pt x="31328" y="7077"/>
                  </a:lnTo>
                  <a:lnTo>
                    <a:pt x="31328" y="6496"/>
                  </a:lnTo>
                  <a:lnTo>
                    <a:pt x="31975" y="6496"/>
                  </a:lnTo>
                  <a:lnTo>
                    <a:pt x="32299" y="6810"/>
                  </a:lnTo>
                  <a:lnTo>
                    <a:pt x="31975" y="6496"/>
                  </a:lnTo>
                  <a:lnTo>
                    <a:pt x="32947" y="6153"/>
                  </a:lnTo>
                  <a:cubicBezTo>
                    <a:pt x="32576" y="5705"/>
                    <a:pt x="32899" y="5572"/>
                    <a:pt x="31975" y="5572"/>
                  </a:cubicBezTo>
                  <a:cubicBezTo>
                    <a:pt x="30737" y="5572"/>
                    <a:pt x="31356" y="5363"/>
                    <a:pt x="30004" y="5258"/>
                  </a:cubicBezTo>
                  <a:lnTo>
                    <a:pt x="30994" y="4639"/>
                  </a:lnTo>
                  <a:lnTo>
                    <a:pt x="30337" y="4334"/>
                  </a:lnTo>
                  <a:lnTo>
                    <a:pt x="29366" y="4944"/>
                  </a:lnTo>
                  <a:lnTo>
                    <a:pt x="29366" y="4944"/>
                  </a:lnTo>
                  <a:close/>
                  <a:moveTo>
                    <a:pt x="52540" y="7429"/>
                  </a:moveTo>
                  <a:lnTo>
                    <a:pt x="52540" y="8049"/>
                  </a:lnTo>
                  <a:lnTo>
                    <a:pt x="53521" y="8049"/>
                  </a:lnTo>
                  <a:lnTo>
                    <a:pt x="53521" y="7429"/>
                  </a:lnTo>
                  <a:lnTo>
                    <a:pt x="52540" y="7429"/>
                  </a:lnTo>
                  <a:lnTo>
                    <a:pt x="52540" y="7429"/>
                  </a:lnTo>
                  <a:close/>
                  <a:moveTo>
                    <a:pt x="49921" y="6191"/>
                  </a:moveTo>
                  <a:lnTo>
                    <a:pt x="45930" y="5867"/>
                  </a:lnTo>
                  <a:lnTo>
                    <a:pt x="46330" y="4648"/>
                  </a:lnTo>
                  <a:lnTo>
                    <a:pt x="46653" y="4648"/>
                  </a:lnTo>
                  <a:lnTo>
                    <a:pt x="47644" y="4648"/>
                  </a:lnTo>
                  <a:lnTo>
                    <a:pt x="47644" y="5267"/>
                  </a:lnTo>
                  <a:lnTo>
                    <a:pt x="49273" y="5267"/>
                  </a:lnTo>
                  <a:lnTo>
                    <a:pt x="49273" y="4648"/>
                  </a:lnTo>
                  <a:lnTo>
                    <a:pt x="49921" y="4648"/>
                  </a:lnTo>
                  <a:lnTo>
                    <a:pt x="50254" y="4953"/>
                  </a:lnTo>
                  <a:lnTo>
                    <a:pt x="50568" y="5267"/>
                  </a:lnTo>
                  <a:lnTo>
                    <a:pt x="51225" y="5582"/>
                  </a:lnTo>
                  <a:lnTo>
                    <a:pt x="51873" y="5582"/>
                  </a:lnTo>
                  <a:cubicBezTo>
                    <a:pt x="53150" y="6163"/>
                    <a:pt x="52921" y="5829"/>
                    <a:pt x="53835" y="6810"/>
                  </a:cubicBezTo>
                  <a:lnTo>
                    <a:pt x="55140" y="7125"/>
                  </a:lnTo>
                  <a:lnTo>
                    <a:pt x="56512" y="7944"/>
                  </a:lnTo>
                  <a:lnTo>
                    <a:pt x="54826" y="7744"/>
                  </a:lnTo>
                  <a:lnTo>
                    <a:pt x="54502" y="7744"/>
                  </a:lnTo>
                  <a:lnTo>
                    <a:pt x="53845" y="7744"/>
                  </a:lnTo>
                  <a:lnTo>
                    <a:pt x="54502" y="8344"/>
                  </a:lnTo>
                  <a:lnTo>
                    <a:pt x="55483" y="8963"/>
                  </a:lnTo>
                  <a:lnTo>
                    <a:pt x="55207" y="9325"/>
                  </a:lnTo>
                  <a:lnTo>
                    <a:pt x="53883" y="8896"/>
                  </a:lnTo>
                  <a:lnTo>
                    <a:pt x="53854" y="9582"/>
                  </a:lnTo>
                  <a:lnTo>
                    <a:pt x="51578" y="8649"/>
                  </a:lnTo>
                  <a:lnTo>
                    <a:pt x="51578" y="7734"/>
                  </a:lnTo>
                  <a:lnTo>
                    <a:pt x="51949" y="7134"/>
                  </a:lnTo>
                  <a:lnTo>
                    <a:pt x="51254" y="6801"/>
                  </a:lnTo>
                  <a:lnTo>
                    <a:pt x="50597" y="6487"/>
                  </a:lnTo>
                  <a:lnTo>
                    <a:pt x="50282" y="6487"/>
                  </a:lnTo>
                  <a:lnTo>
                    <a:pt x="49921" y="6191"/>
                  </a:lnTo>
                  <a:lnTo>
                    <a:pt x="49921" y="6191"/>
                  </a:lnTo>
                  <a:close/>
                  <a:moveTo>
                    <a:pt x="2934" y="8658"/>
                  </a:moveTo>
                  <a:lnTo>
                    <a:pt x="4562" y="7744"/>
                  </a:lnTo>
                  <a:cubicBezTo>
                    <a:pt x="4162" y="7525"/>
                    <a:pt x="4220" y="7429"/>
                    <a:pt x="3591" y="7429"/>
                  </a:cubicBezTo>
                  <a:cubicBezTo>
                    <a:pt x="2219" y="7429"/>
                    <a:pt x="2915" y="7401"/>
                    <a:pt x="2610" y="7744"/>
                  </a:cubicBezTo>
                  <a:lnTo>
                    <a:pt x="4239" y="7744"/>
                  </a:lnTo>
                  <a:lnTo>
                    <a:pt x="4239" y="8049"/>
                  </a:lnTo>
                  <a:cubicBezTo>
                    <a:pt x="2829" y="8049"/>
                    <a:pt x="3543" y="7877"/>
                    <a:pt x="2934" y="8658"/>
                  </a:cubicBezTo>
                  <a:lnTo>
                    <a:pt x="2934" y="8658"/>
                  </a:lnTo>
                  <a:close/>
                  <a:moveTo>
                    <a:pt x="110947" y="7115"/>
                  </a:moveTo>
                  <a:cubicBezTo>
                    <a:pt x="110623" y="7382"/>
                    <a:pt x="110376" y="7744"/>
                    <a:pt x="109652" y="7744"/>
                  </a:cubicBezTo>
                  <a:cubicBezTo>
                    <a:pt x="109604" y="7744"/>
                    <a:pt x="109004" y="7429"/>
                    <a:pt x="108995" y="7429"/>
                  </a:cubicBezTo>
                  <a:lnTo>
                    <a:pt x="109328" y="6810"/>
                  </a:lnTo>
                  <a:lnTo>
                    <a:pt x="109328" y="7429"/>
                  </a:lnTo>
                  <a:lnTo>
                    <a:pt x="110947" y="7115"/>
                  </a:lnTo>
                  <a:lnTo>
                    <a:pt x="110947" y="7115"/>
                  </a:lnTo>
                  <a:close/>
                  <a:moveTo>
                    <a:pt x="8811" y="8049"/>
                  </a:moveTo>
                  <a:lnTo>
                    <a:pt x="9458" y="8049"/>
                  </a:lnTo>
                  <a:lnTo>
                    <a:pt x="9458" y="7429"/>
                  </a:lnTo>
                  <a:lnTo>
                    <a:pt x="8811" y="7429"/>
                  </a:lnTo>
                  <a:lnTo>
                    <a:pt x="8811" y="8049"/>
                  </a:lnTo>
                  <a:lnTo>
                    <a:pt x="8811" y="8049"/>
                  </a:lnTo>
                  <a:close/>
                  <a:moveTo>
                    <a:pt x="52540" y="7429"/>
                  </a:moveTo>
                  <a:lnTo>
                    <a:pt x="52540" y="8049"/>
                  </a:lnTo>
                  <a:lnTo>
                    <a:pt x="53521" y="8049"/>
                  </a:lnTo>
                  <a:lnTo>
                    <a:pt x="53521" y="7429"/>
                  </a:lnTo>
                  <a:lnTo>
                    <a:pt x="52540" y="7429"/>
                  </a:lnTo>
                  <a:lnTo>
                    <a:pt x="52540" y="7429"/>
                  </a:lnTo>
                  <a:close/>
                  <a:moveTo>
                    <a:pt x="54826" y="7744"/>
                  </a:moveTo>
                  <a:lnTo>
                    <a:pt x="55474" y="8049"/>
                  </a:lnTo>
                  <a:lnTo>
                    <a:pt x="55807" y="8353"/>
                  </a:lnTo>
                  <a:lnTo>
                    <a:pt x="56455" y="8353"/>
                  </a:lnTo>
                  <a:lnTo>
                    <a:pt x="56817" y="8030"/>
                  </a:lnTo>
                  <a:lnTo>
                    <a:pt x="56455" y="7429"/>
                  </a:lnTo>
                  <a:lnTo>
                    <a:pt x="55140" y="7115"/>
                  </a:lnTo>
                  <a:lnTo>
                    <a:pt x="56512" y="7934"/>
                  </a:lnTo>
                  <a:lnTo>
                    <a:pt x="54826" y="7744"/>
                  </a:lnTo>
                  <a:lnTo>
                    <a:pt x="54826" y="7744"/>
                  </a:lnTo>
                  <a:close/>
                  <a:moveTo>
                    <a:pt x="61665" y="8049"/>
                  </a:moveTo>
                  <a:lnTo>
                    <a:pt x="61998" y="8353"/>
                  </a:lnTo>
                  <a:lnTo>
                    <a:pt x="62322" y="8353"/>
                  </a:lnTo>
                  <a:lnTo>
                    <a:pt x="62322" y="7753"/>
                  </a:lnTo>
                  <a:lnTo>
                    <a:pt x="61665" y="7439"/>
                  </a:lnTo>
                  <a:lnTo>
                    <a:pt x="61665" y="8049"/>
                  </a:lnTo>
                  <a:lnTo>
                    <a:pt x="61665" y="8049"/>
                  </a:lnTo>
                  <a:close/>
                  <a:moveTo>
                    <a:pt x="68532" y="8049"/>
                  </a:moveTo>
                  <a:lnTo>
                    <a:pt x="69904" y="8115"/>
                  </a:lnTo>
                  <a:lnTo>
                    <a:pt x="71476" y="6801"/>
                  </a:lnTo>
                  <a:cubicBezTo>
                    <a:pt x="71028" y="7096"/>
                    <a:pt x="70656" y="7458"/>
                    <a:pt x="70075" y="7639"/>
                  </a:cubicBezTo>
                  <a:cubicBezTo>
                    <a:pt x="69228" y="7877"/>
                    <a:pt x="68532" y="7439"/>
                    <a:pt x="68532" y="8049"/>
                  </a:cubicBezTo>
                  <a:lnTo>
                    <a:pt x="68532" y="8049"/>
                  </a:lnTo>
                  <a:close/>
                  <a:moveTo>
                    <a:pt x="122368" y="7744"/>
                  </a:moveTo>
                  <a:lnTo>
                    <a:pt x="120739" y="8087"/>
                  </a:lnTo>
                  <a:lnTo>
                    <a:pt x="120729" y="7429"/>
                  </a:lnTo>
                  <a:cubicBezTo>
                    <a:pt x="122272" y="7391"/>
                    <a:pt x="122006" y="7744"/>
                    <a:pt x="122368" y="6496"/>
                  </a:cubicBezTo>
                  <a:lnTo>
                    <a:pt x="122749" y="6763"/>
                  </a:lnTo>
                  <a:lnTo>
                    <a:pt x="122101" y="7496"/>
                  </a:lnTo>
                  <a:lnTo>
                    <a:pt x="122368" y="7744"/>
                  </a:lnTo>
                  <a:lnTo>
                    <a:pt x="122368" y="7744"/>
                  </a:lnTo>
                  <a:close/>
                  <a:moveTo>
                    <a:pt x="0" y="7744"/>
                  </a:moveTo>
                  <a:lnTo>
                    <a:pt x="0" y="6801"/>
                  </a:lnTo>
                  <a:lnTo>
                    <a:pt x="1943" y="7191"/>
                  </a:lnTo>
                  <a:lnTo>
                    <a:pt x="2610" y="7744"/>
                  </a:lnTo>
                  <a:lnTo>
                    <a:pt x="4239" y="7744"/>
                  </a:lnTo>
                  <a:lnTo>
                    <a:pt x="4239" y="8049"/>
                  </a:lnTo>
                  <a:cubicBezTo>
                    <a:pt x="2829" y="8049"/>
                    <a:pt x="3543" y="7877"/>
                    <a:pt x="2934" y="8658"/>
                  </a:cubicBezTo>
                  <a:lnTo>
                    <a:pt x="0" y="7744"/>
                  </a:lnTo>
                  <a:lnTo>
                    <a:pt x="0" y="7744"/>
                  </a:lnTo>
                  <a:close/>
                  <a:moveTo>
                    <a:pt x="28718" y="8353"/>
                  </a:moveTo>
                  <a:lnTo>
                    <a:pt x="27737" y="8353"/>
                  </a:lnTo>
                  <a:cubicBezTo>
                    <a:pt x="28337" y="6839"/>
                    <a:pt x="27070" y="8620"/>
                    <a:pt x="28384" y="7429"/>
                  </a:cubicBezTo>
                  <a:lnTo>
                    <a:pt x="26432" y="7744"/>
                  </a:lnTo>
                  <a:lnTo>
                    <a:pt x="26432" y="8049"/>
                  </a:lnTo>
                  <a:lnTo>
                    <a:pt x="27422" y="8049"/>
                  </a:lnTo>
                  <a:lnTo>
                    <a:pt x="27422" y="8706"/>
                  </a:lnTo>
                  <a:lnTo>
                    <a:pt x="28718" y="8353"/>
                  </a:lnTo>
                  <a:lnTo>
                    <a:pt x="28718" y="8353"/>
                  </a:lnTo>
                  <a:close/>
                  <a:moveTo>
                    <a:pt x="30013" y="7744"/>
                  </a:moveTo>
                  <a:lnTo>
                    <a:pt x="30013" y="8049"/>
                  </a:lnTo>
                  <a:lnTo>
                    <a:pt x="29366" y="8353"/>
                  </a:lnTo>
                  <a:lnTo>
                    <a:pt x="30013" y="8049"/>
                  </a:lnTo>
                  <a:lnTo>
                    <a:pt x="30013" y="7744"/>
                  </a:lnTo>
                  <a:lnTo>
                    <a:pt x="29032" y="7429"/>
                  </a:lnTo>
                  <a:lnTo>
                    <a:pt x="30013" y="7744"/>
                  </a:lnTo>
                  <a:lnTo>
                    <a:pt x="30013" y="7744"/>
                  </a:lnTo>
                  <a:close/>
                  <a:moveTo>
                    <a:pt x="54493" y="8353"/>
                  </a:moveTo>
                  <a:lnTo>
                    <a:pt x="54493" y="7753"/>
                  </a:lnTo>
                  <a:lnTo>
                    <a:pt x="53835" y="7753"/>
                  </a:lnTo>
                  <a:lnTo>
                    <a:pt x="54493" y="8353"/>
                  </a:lnTo>
                  <a:lnTo>
                    <a:pt x="54493" y="8353"/>
                  </a:lnTo>
                  <a:close/>
                  <a:moveTo>
                    <a:pt x="97241" y="8658"/>
                  </a:moveTo>
                  <a:cubicBezTo>
                    <a:pt x="97841" y="8382"/>
                    <a:pt x="98288" y="8011"/>
                    <a:pt x="98879" y="8658"/>
                  </a:cubicBezTo>
                  <a:lnTo>
                    <a:pt x="98546" y="8973"/>
                  </a:lnTo>
                  <a:lnTo>
                    <a:pt x="98879" y="8658"/>
                  </a:lnTo>
                  <a:lnTo>
                    <a:pt x="99527" y="8658"/>
                  </a:lnTo>
                  <a:lnTo>
                    <a:pt x="99527" y="8049"/>
                  </a:lnTo>
                  <a:lnTo>
                    <a:pt x="98879" y="8049"/>
                  </a:lnTo>
                  <a:lnTo>
                    <a:pt x="97603" y="8068"/>
                  </a:lnTo>
                  <a:lnTo>
                    <a:pt x="97241" y="8658"/>
                  </a:lnTo>
                  <a:lnTo>
                    <a:pt x="97241" y="8658"/>
                  </a:lnTo>
                  <a:close/>
                  <a:moveTo>
                    <a:pt x="6534" y="8658"/>
                  </a:moveTo>
                  <a:lnTo>
                    <a:pt x="5810" y="8106"/>
                  </a:lnTo>
                  <a:cubicBezTo>
                    <a:pt x="6734" y="7649"/>
                    <a:pt x="5610" y="7744"/>
                    <a:pt x="6848" y="7744"/>
                  </a:cubicBezTo>
                  <a:cubicBezTo>
                    <a:pt x="7553" y="7744"/>
                    <a:pt x="7839" y="7963"/>
                    <a:pt x="7839" y="7429"/>
                  </a:cubicBezTo>
                  <a:lnTo>
                    <a:pt x="8811" y="7429"/>
                  </a:lnTo>
                  <a:lnTo>
                    <a:pt x="8811" y="8049"/>
                  </a:lnTo>
                  <a:lnTo>
                    <a:pt x="6201" y="8049"/>
                  </a:lnTo>
                  <a:lnTo>
                    <a:pt x="6534" y="8658"/>
                  </a:lnTo>
                  <a:lnTo>
                    <a:pt x="6534" y="8658"/>
                  </a:lnTo>
                  <a:close/>
                  <a:moveTo>
                    <a:pt x="44710" y="8049"/>
                  </a:moveTo>
                  <a:lnTo>
                    <a:pt x="44710" y="8353"/>
                  </a:lnTo>
                  <a:lnTo>
                    <a:pt x="45358" y="8973"/>
                  </a:lnTo>
                  <a:lnTo>
                    <a:pt x="45691" y="9287"/>
                  </a:lnTo>
                  <a:lnTo>
                    <a:pt x="45358" y="8973"/>
                  </a:lnTo>
                  <a:lnTo>
                    <a:pt x="45358" y="8353"/>
                  </a:lnTo>
                  <a:lnTo>
                    <a:pt x="46015" y="8353"/>
                  </a:lnTo>
                  <a:lnTo>
                    <a:pt x="46339" y="7753"/>
                  </a:lnTo>
                  <a:lnTo>
                    <a:pt x="46006" y="7410"/>
                  </a:lnTo>
                  <a:lnTo>
                    <a:pt x="44710" y="8049"/>
                  </a:lnTo>
                  <a:lnTo>
                    <a:pt x="44710" y="8049"/>
                  </a:lnTo>
                  <a:close/>
                  <a:moveTo>
                    <a:pt x="50254" y="8658"/>
                  </a:moveTo>
                  <a:lnTo>
                    <a:pt x="50254" y="8353"/>
                  </a:lnTo>
                  <a:lnTo>
                    <a:pt x="49597" y="8353"/>
                  </a:lnTo>
                  <a:lnTo>
                    <a:pt x="49282" y="8658"/>
                  </a:lnTo>
                  <a:lnTo>
                    <a:pt x="50254" y="8658"/>
                  </a:lnTo>
                  <a:lnTo>
                    <a:pt x="50254" y="8658"/>
                  </a:lnTo>
                  <a:close/>
                  <a:moveTo>
                    <a:pt x="50568" y="8353"/>
                  </a:moveTo>
                  <a:lnTo>
                    <a:pt x="50568" y="8658"/>
                  </a:lnTo>
                  <a:lnTo>
                    <a:pt x="51559" y="8658"/>
                  </a:lnTo>
                  <a:lnTo>
                    <a:pt x="51559" y="7744"/>
                  </a:lnTo>
                  <a:lnTo>
                    <a:pt x="50568" y="8353"/>
                  </a:lnTo>
                  <a:lnTo>
                    <a:pt x="50568" y="8353"/>
                  </a:lnTo>
                  <a:close/>
                  <a:moveTo>
                    <a:pt x="61665" y="8049"/>
                  </a:moveTo>
                  <a:lnTo>
                    <a:pt x="61293" y="7125"/>
                  </a:lnTo>
                  <a:lnTo>
                    <a:pt x="62322" y="7115"/>
                  </a:lnTo>
                  <a:lnTo>
                    <a:pt x="62322" y="6496"/>
                  </a:lnTo>
                  <a:lnTo>
                    <a:pt x="62646" y="6496"/>
                  </a:lnTo>
                  <a:lnTo>
                    <a:pt x="62322" y="7744"/>
                  </a:lnTo>
                  <a:lnTo>
                    <a:pt x="61665" y="7429"/>
                  </a:lnTo>
                  <a:lnTo>
                    <a:pt x="61665" y="8049"/>
                  </a:lnTo>
                  <a:lnTo>
                    <a:pt x="61998" y="8353"/>
                  </a:lnTo>
                  <a:lnTo>
                    <a:pt x="62322" y="8353"/>
                  </a:lnTo>
                  <a:lnTo>
                    <a:pt x="63036" y="8373"/>
                  </a:lnTo>
                  <a:lnTo>
                    <a:pt x="62684" y="9239"/>
                  </a:lnTo>
                  <a:lnTo>
                    <a:pt x="63951" y="10211"/>
                  </a:lnTo>
                  <a:cubicBezTo>
                    <a:pt x="62417" y="9449"/>
                    <a:pt x="62798" y="9811"/>
                    <a:pt x="61998" y="8353"/>
                  </a:cubicBezTo>
                  <a:lnTo>
                    <a:pt x="61665" y="8049"/>
                  </a:lnTo>
                  <a:lnTo>
                    <a:pt x="61665" y="8049"/>
                  </a:lnTo>
                  <a:close/>
                  <a:moveTo>
                    <a:pt x="76352" y="8658"/>
                  </a:moveTo>
                  <a:lnTo>
                    <a:pt x="76686" y="8658"/>
                  </a:lnTo>
                  <a:lnTo>
                    <a:pt x="77343" y="8049"/>
                  </a:lnTo>
                  <a:lnTo>
                    <a:pt x="76686" y="8049"/>
                  </a:lnTo>
                  <a:lnTo>
                    <a:pt x="76352" y="8658"/>
                  </a:lnTo>
                  <a:lnTo>
                    <a:pt x="76352" y="8658"/>
                  </a:lnTo>
                  <a:close/>
                  <a:moveTo>
                    <a:pt x="42748" y="8973"/>
                  </a:moveTo>
                  <a:lnTo>
                    <a:pt x="44367" y="8592"/>
                  </a:lnTo>
                  <a:lnTo>
                    <a:pt x="44377" y="8344"/>
                  </a:lnTo>
                  <a:lnTo>
                    <a:pt x="43396" y="8344"/>
                  </a:lnTo>
                  <a:lnTo>
                    <a:pt x="43396" y="8039"/>
                  </a:lnTo>
                  <a:lnTo>
                    <a:pt x="44701" y="8039"/>
                  </a:lnTo>
                  <a:lnTo>
                    <a:pt x="44701" y="8344"/>
                  </a:lnTo>
                  <a:lnTo>
                    <a:pt x="44358" y="8954"/>
                  </a:lnTo>
                  <a:lnTo>
                    <a:pt x="42758" y="9287"/>
                  </a:lnTo>
                  <a:lnTo>
                    <a:pt x="42758" y="8973"/>
                  </a:lnTo>
                  <a:lnTo>
                    <a:pt x="42748" y="8973"/>
                  </a:lnTo>
                  <a:close/>
                  <a:moveTo>
                    <a:pt x="45358" y="8973"/>
                  </a:moveTo>
                  <a:lnTo>
                    <a:pt x="45691" y="9287"/>
                  </a:lnTo>
                  <a:lnTo>
                    <a:pt x="46025" y="9287"/>
                  </a:lnTo>
                  <a:lnTo>
                    <a:pt x="46672" y="8344"/>
                  </a:lnTo>
                  <a:lnTo>
                    <a:pt x="46025" y="8344"/>
                  </a:lnTo>
                  <a:lnTo>
                    <a:pt x="45368" y="8344"/>
                  </a:lnTo>
                  <a:lnTo>
                    <a:pt x="45368" y="8973"/>
                  </a:lnTo>
                  <a:lnTo>
                    <a:pt x="45358" y="8973"/>
                  </a:lnTo>
                  <a:close/>
                  <a:moveTo>
                    <a:pt x="46015" y="9287"/>
                  </a:moveTo>
                  <a:lnTo>
                    <a:pt x="46996" y="8973"/>
                  </a:lnTo>
                  <a:lnTo>
                    <a:pt x="47654" y="8658"/>
                  </a:lnTo>
                  <a:lnTo>
                    <a:pt x="46663" y="8353"/>
                  </a:lnTo>
                  <a:lnTo>
                    <a:pt x="46015" y="9287"/>
                  </a:lnTo>
                  <a:lnTo>
                    <a:pt x="46015" y="9287"/>
                  </a:lnTo>
                  <a:close/>
                  <a:moveTo>
                    <a:pt x="50254" y="8353"/>
                  </a:moveTo>
                  <a:lnTo>
                    <a:pt x="50254" y="8658"/>
                  </a:lnTo>
                  <a:lnTo>
                    <a:pt x="49273" y="8658"/>
                  </a:lnTo>
                  <a:lnTo>
                    <a:pt x="50254" y="8658"/>
                  </a:lnTo>
                  <a:lnTo>
                    <a:pt x="50568" y="8658"/>
                  </a:lnTo>
                  <a:lnTo>
                    <a:pt x="50568" y="8353"/>
                  </a:lnTo>
                  <a:lnTo>
                    <a:pt x="50254" y="8353"/>
                  </a:lnTo>
                  <a:lnTo>
                    <a:pt x="49597" y="8353"/>
                  </a:lnTo>
                  <a:lnTo>
                    <a:pt x="50254" y="8353"/>
                  </a:lnTo>
                  <a:lnTo>
                    <a:pt x="50254" y="8353"/>
                  </a:lnTo>
                  <a:close/>
                  <a:moveTo>
                    <a:pt x="77343" y="8049"/>
                  </a:moveTo>
                  <a:lnTo>
                    <a:pt x="76686" y="8658"/>
                  </a:lnTo>
                  <a:lnTo>
                    <a:pt x="76686" y="8973"/>
                  </a:lnTo>
                  <a:cubicBezTo>
                    <a:pt x="77562" y="9173"/>
                    <a:pt x="77295" y="9287"/>
                    <a:pt x="77991" y="9287"/>
                  </a:cubicBezTo>
                  <a:cubicBezTo>
                    <a:pt x="78848" y="9287"/>
                    <a:pt x="78829" y="8782"/>
                    <a:pt x="80277" y="8658"/>
                  </a:cubicBezTo>
                  <a:lnTo>
                    <a:pt x="80248" y="8096"/>
                  </a:lnTo>
                  <a:lnTo>
                    <a:pt x="79305" y="7753"/>
                  </a:lnTo>
                  <a:lnTo>
                    <a:pt x="77343" y="8049"/>
                  </a:lnTo>
                  <a:lnTo>
                    <a:pt x="77343" y="8049"/>
                  </a:lnTo>
                  <a:close/>
                  <a:moveTo>
                    <a:pt x="92354" y="8658"/>
                  </a:moveTo>
                  <a:lnTo>
                    <a:pt x="91973" y="8925"/>
                  </a:lnTo>
                  <a:lnTo>
                    <a:pt x="91697" y="9287"/>
                  </a:lnTo>
                  <a:lnTo>
                    <a:pt x="92421" y="9344"/>
                  </a:lnTo>
                  <a:lnTo>
                    <a:pt x="93335" y="8344"/>
                  </a:lnTo>
                  <a:lnTo>
                    <a:pt x="92354" y="8658"/>
                  </a:lnTo>
                  <a:lnTo>
                    <a:pt x="92354" y="8658"/>
                  </a:lnTo>
                  <a:close/>
                  <a:moveTo>
                    <a:pt x="103765" y="8049"/>
                  </a:moveTo>
                  <a:lnTo>
                    <a:pt x="104099" y="8658"/>
                  </a:lnTo>
                  <a:lnTo>
                    <a:pt x="104413" y="8973"/>
                  </a:lnTo>
                  <a:lnTo>
                    <a:pt x="104413" y="8658"/>
                  </a:lnTo>
                  <a:lnTo>
                    <a:pt x="104099" y="8658"/>
                  </a:lnTo>
                  <a:lnTo>
                    <a:pt x="104099" y="8049"/>
                  </a:lnTo>
                  <a:lnTo>
                    <a:pt x="103765" y="8049"/>
                  </a:lnTo>
                  <a:lnTo>
                    <a:pt x="104099" y="7744"/>
                  </a:lnTo>
                  <a:lnTo>
                    <a:pt x="102699" y="7553"/>
                  </a:lnTo>
                  <a:lnTo>
                    <a:pt x="103765" y="8049"/>
                  </a:lnTo>
                  <a:lnTo>
                    <a:pt x="103765" y="8049"/>
                  </a:lnTo>
                  <a:close/>
                  <a:moveTo>
                    <a:pt x="104099" y="8049"/>
                  </a:moveTo>
                  <a:lnTo>
                    <a:pt x="103765" y="8049"/>
                  </a:lnTo>
                  <a:lnTo>
                    <a:pt x="104099" y="7744"/>
                  </a:lnTo>
                  <a:lnTo>
                    <a:pt x="107032" y="7744"/>
                  </a:lnTo>
                  <a:lnTo>
                    <a:pt x="107356" y="7744"/>
                  </a:lnTo>
                  <a:cubicBezTo>
                    <a:pt x="106032" y="8925"/>
                    <a:pt x="107309" y="7144"/>
                    <a:pt x="106709" y="8658"/>
                  </a:cubicBezTo>
                  <a:lnTo>
                    <a:pt x="104413" y="8973"/>
                  </a:lnTo>
                  <a:lnTo>
                    <a:pt x="104413" y="8658"/>
                  </a:lnTo>
                  <a:cubicBezTo>
                    <a:pt x="104823" y="8468"/>
                    <a:pt x="104775" y="8353"/>
                    <a:pt x="105404" y="8353"/>
                  </a:cubicBezTo>
                  <a:lnTo>
                    <a:pt x="106375" y="8353"/>
                  </a:lnTo>
                  <a:lnTo>
                    <a:pt x="106375" y="8049"/>
                  </a:lnTo>
                  <a:lnTo>
                    <a:pt x="104099" y="8049"/>
                  </a:lnTo>
                  <a:lnTo>
                    <a:pt x="104099" y="8049"/>
                  </a:lnTo>
                  <a:close/>
                  <a:moveTo>
                    <a:pt x="41129" y="10525"/>
                  </a:moveTo>
                  <a:lnTo>
                    <a:pt x="42748" y="9287"/>
                  </a:lnTo>
                  <a:lnTo>
                    <a:pt x="42748" y="8973"/>
                  </a:lnTo>
                  <a:lnTo>
                    <a:pt x="41443" y="8658"/>
                  </a:lnTo>
                  <a:lnTo>
                    <a:pt x="41443" y="9287"/>
                  </a:lnTo>
                  <a:lnTo>
                    <a:pt x="42158" y="9325"/>
                  </a:lnTo>
                  <a:lnTo>
                    <a:pt x="41129" y="10525"/>
                  </a:lnTo>
                  <a:lnTo>
                    <a:pt x="41129" y="10525"/>
                  </a:lnTo>
                  <a:close/>
                  <a:moveTo>
                    <a:pt x="46987" y="8973"/>
                  </a:moveTo>
                  <a:lnTo>
                    <a:pt x="46653" y="9896"/>
                  </a:lnTo>
                  <a:lnTo>
                    <a:pt x="48016" y="9277"/>
                  </a:lnTo>
                  <a:lnTo>
                    <a:pt x="47644" y="8668"/>
                  </a:lnTo>
                  <a:lnTo>
                    <a:pt x="46987" y="8973"/>
                  </a:lnTo>
                  <a:lnTo>
                    <a:pt x="46987" y="8973"/>
                  </a:lnTo>
                  <a:close/>
                  <a:moveTo>
                    <a:pt x="173603" y="8973"/>
                  </a:moveTo>
                  <a:lnTo>
                    <a:pt x="173927" y="9287"/>
                  </a:lnTo>
                  <a:lnTo>
                    <a:pt x="173927" y="9592"/>
                  </a:lnTo>
                  <a:lnTo>
                    <a:pt x="174260" y="9592"/>
                  </a:lnTo>
                  <a:lnTo>
                    <a:pt x="174260" y="9287"/>
                  </a:lnTo>
                  <a:lnTo>
                    <a:pt x="173927" y="9287"/>
                  </a:lnTo>
                  <a:lnTo>
                    <a:pt x="173603" y="8973"/>
                  </a:lnTo>
                  <a:lnTo>
                    <a:pt x="174250" y="8658"/>
                  </a:lnTo>
                  <a:lnTo>
                    <a:pt x="174250" y="8353"/>
                  </a:lnTo>
                  <a:lnTo>
                    <a:pt x="172555" y="8468"/>
                  </a:lnTo>
                  <a:lnTo>
                    <a:pt x="173603" y="8973"/>
                  </a:lnTo>
                  <a:lnTo>
                    <a:pt x="173603" y="8973"/>
                  </a:lnTo>
                  <a:close/>
                  <a:moveTo>
                    <a:pt x="172945" y="9592"/>
                  </a:moveTo>
                  <a:lnTo>
                    <a:pt x="173603" y="9592"/>
                  </a:lnTo>
                  <a:lnTo>
                    <a:pt x="172945" y="9592"/>
                  </a:lnTo>
                  <a:lnTo>
                    <a:pt x="172945" y="9592"/>
                  </a:lnTo>
                  <a:close/>
                  <a:moveTo>
                    <a:pt x="53835" y="9592"/>
                  </a:moveTo>
                  <a:cubicBezTo>
                    <a:pt x="53835" y="10639"/>
                    <a:pt x="55664" y="9392"/>
                    <a:pt x="55807" y="9287"/>
                  </a:cubicBezTo>
                  <a:lnTo>
                    <a:pt x="55474" y="8973"/>
                  </a:lnTo>
                  <a:lnTo>
                    <a:pt x="55197" y="9335"/>
                  </a:lnTo>
                  <a:lnTo>
                    <a:pt x="53873" y="8906"/>
                  </a:lnTo>
                  <a:lnTo>
                    <a:pt x="53835" y="9592"/>
                  </a:lnTo>
                  <a:lnTo>
                    <a:pt x="53835" y="9592"/>
                  </a:lnTo>
                  <a:close/>
                  <a:moveTo>
                    <a:pt x="166106" y="9896"/>
                  </a:moveTo>
                  <a:lnTo>
                    <a:pt x="166478" y="9544"/>
                  </a:lnTo>
                  <a:lnTo>
                    <a:pt x="166754" y="9896"/>
                  </a:lnTo>
                  <a:lnTo>
                    <a:pt x="167402" y="9896"/>
                  </a:lnTo>
                  <a:lnTo>
                    <a:pt x="167402" y="9296"/>
                  </a:lnTo>
                  <a:cubicBezTo>
                    <a:pt x="165878" y="9411"/>
                    <a:pt x="166830" y="8954"/>
                    <a:pt x="166106" y="9896"/>
                  </a:cubicBezTo>
                  <a:lnTo>
                    <a:pt x="166106" y="9896"/>
                  </a:lnTo>
                  <a:close/>
                  <a:moveTo>
                    <a:pt x="172631" y="9592"/>
                  </a:moveTo>
                  <a:lnTo>
                    <a:pt x="171964" y="9896"/>
                  </a:lnTo>
                  <a:lnTo>
                    <a:pt x="172631" y="9592"/>
                  </a:lnTo>
                  <a:lnTo>
                    <a:pt x="172631" y="9592"/>
                  </a:lnTo>
                  <a:close/>
                  <a:moveTo>
                    <a:pt x="31337" y="9592"/>
                  </a:moveTo>
                  <a:lnTo>
                    <a:pt x="31004" y="9896"/>
                  </a:lnTo>
                  <a:lnTo>
                    <a:pt x="31985" y="10211"/>
                  </a:lnTo>
                  <a:cubicBezTo>
                    <a:pt x="33242" y="10106"/>
                    <a:pt x="33709" y="10011"/>
                    <a:pt x="34271" y="9249"/>
                  </a:cubicBezTo>
                  <a:lnTo>
                    <a:pt x="31337" y="9592"/>
                  </a:lnTo>
                  <a:lnTo>
                    <a:pt x="31337" y="9592"/>
                  </a:lnTo>
                  <a:close/>
                  <a:moveTo>
                    <a:pt x="47968" y="10211"/>
                  </a:moveTo>
                  <a:lnTo>
                    <a:pt x="48616" y="10211"/>
                  </a:lnTo>
                  <a:lnTo>
                    <a:pt x="48616" y="9592"/>
                  </a:lnTo>
                  <a:lnTo>
                    <a:pt x="47968" y="9592"/>
                  </a:lnTo>
                  <a:lnTo>
                    <a:pt x="47968" y="10211"/>
                  </a:lnTo>
                  <a:lnTo>
                    <a:pt x="47968" y="10211"/>
                  </a:lnTo>
                  <a:close/>
                  <a:moveTo>
                    <a:pt x="93916" y="10773"/>
                  </a:moveTo>
                  <a:lnTo>
                    <a:pt x="93974" y="11449"/>
                  </a:lnTo>
                  <a:lnTo>
                    <a:pt x="93269" y="11382"/>
                  </a:lnTo>
                  <a:lnTo>
                    <a:pt x="93916" y="10773"/>
                  </a:lnTo>
                  <a:lnTo>
                    <a:pt x="93916" y="10773"/>
                  </a:lnTo>
                  <a:close/>
                  <a:moveTo>
                    <a:pt x="95612" y="6810"/>
                  </a:moveTo>
                  <a:lnTo>
                    <a:pt x="97888" y="6191"/>
                  </a:lnTo>
                  <a:lnTo>
                    <a:pt x="99527" y="6544"/>
                  </a:lnTo>
                  <a:lnTo>
                    <a:pt x="98889" y="6848"/>
                  </a:lnTo>
                  <a:lnTo>
                    <a:pt x="98879" y="8049"/>
                  </a:lnTo>
                  <a:lnTo>
                    <a:pt x="97603" y="8068"/>
                  </a:lnTo>
                  <a:lnTo>
                    <a:pt x="97241" y="8658"/>
                  </a:lnTo>
                  <a:lnTo>
                    <a:pt x="95926" y="9287"/>
                  </a:lnTo>
                  <a:lnTo>
                    <a:pt x="95307" y="9611"/>
                  </a:lnTo>
                  <a:lnTo>
                    <a:pt x="95555" y="10849"/>
                  </a:lnTo>
                  <a:lnTo>
                    <a:pt x="94850" y="12344"/>
                  </a:lnTo>
                  <a:lnTo>
                    <a:pt x="93326" y="12706"/>
                  </a:lnTo>
                  <a:lnTo>
                    <a:pt x="93002" y="12078"/>
                  </a:lnTo>
                  <a:lnTo>
                    <a:pt x="93002" y="11773"/>
                  </a:lnTo>
                  <a:lnTo>
                    <a:pt x="92602" y="10858"/>
                  </a:lnTo>
                  <a:lnTo>
                    <a:pt x="92012" y="11144"/>
                  </a:lnTo>
                  <a:lnTo>
                    <a:pt x="91678" y="11144"/>
                  </a:lnTo>
                  <a:lnTo>
                    <a:pt x="90402" y="11535"/>
                  </a:lnTo>
                  <a:lnTo>
                    <a:pt x="90059" y="10839"/>
                  </a:lnTo>
                  <a:lnTo>
                    <a:pt x="90059" y="10544"/>
                  </a:lnTo>
                  <a:lnTo>
                    <a:pt x="90383" y="9611"/>
                  </a:lnTo>
                  <a:lnTo>
                    <a:pt x="91030" y="9611"/>
                  </a:lnTo>
                  <a:lnTo>
                    <a:pt x="91678" y="9306"/>
                  </a:lnTo>
                  <a:lnTo>
                    <a:pt x="92402" y="9363"/>
                  </a:lnTo>
                  <a:lnTo>
                    <a:pt x="93316" y="8363"/>
                  </a:lnTo>
                  <a:lnTo>
                    <a:pt x="93640" y="7763"/>
                  </a:lnTo>
                  <a:lnTo>
                    <a:pt x="93964" y="7449"/>
                  </a:lnTo>
                  <a:lnTo>
                    <a:pt x="94640" y="7477"/>
                  </a:lnTo>
                  <a:lnTo>
                    <a:pt x="95269" y="7134"/>
                  </a:lnTo>
                  <a:lnTo>
                    <a:pt x="95612" y="6810"/>
                  </a:lnTo>
                  <a:lnTo>
                    <a:pt x="95612" y="6810"/>
                  </a:lnTo>
                  <a:close/>
                  <a:moveTo>
                    <a:pt x="13706" y="10525"/>
                  </a:moveTo>
                  <a:lnTo>
                    <a:pt x="14678" y="9858"/>
                  </a:lnTo>
                  <a:lnTo>
                    <a:pt x="13706" y="10211"/>
                  </a:lnTo>
                  <a:lnTo>
                    <a:pt x="13706" y="10525"/>
                  </a:lnTo>
                  <a:lnTo>
                    <a:pt x="13706" y="10525"/>
                  </a:lnTo>
                  <a:close/>
                  <a:moveTo>
                    <a:pt x="31985" y="10211"/>
                  </a:moveTo>
                  <a:lnTo>
                    <a:pt x="30356" y="10563"/>
                  </a:lnTo>
                  <a:lnTo>
                    <a:pt x="30347" y="9896"/>
                  </a:lnTo>
                  <a:lnTo>
                    <a:pt x="31004" y="9896"/>
                  </a:lnTo>
                  <a:lnTo>
                    <a:pt x="31337" y="9592"/>
                  </a:lnTo>
                  <a:lnTo>
                    <a:pt x="31004" y="9896"/>
                  </a:lnTo>
                  <a:lnTo>
                    <a:pt x="31985" y="10211"/>
                  </a:lnTo>
                  <a:lnTo>
                    <a:pt x="31985" y="10211"/>
                  </a:lnTo>
                  <a:close/>
                  <a:moveTo>
                    <a:pt x="89735" y="10525"/>
                  </a:moveTo>
                  <a:lnTo>
                    <a:pt x="90068" y="10525"/>
                  </a:lnTo>
                  <a:lnTo>
                    <a:pt x="90392" y="9592"/>
                  </a:lnTo>
                  <a:lnTo>
                    <a:pt x="89754" y="9935"/>
                  </a:lnTo>
                  <a:lnTo>
                    <a:pt x="89735" y="10525"/>
                  </a:lnTo>
                  <a:lnTo>
                    <a:pt x="89735" y="10525"/>
                  </a:lnTo>
                  <a:close/>
                  <a:moveTo>
                    <a:pt x="104413" y="10211"/>
                  </a:moveTo>
                  <a:lnTo>
                    <a:pt x="105127" y="10506"/>
                  </a:lnTo>
                  <a:lnTo>
                    <a:pt x="104756" y="9896"/>
                  </a:lnTo>
                  <a:lnTo>
                    <a:pt x="104413" y="10211"/>
                  </a:lnTo>
                  <a:lnTo>
                    <a:pt x="104413" y="10211"/>
                  </a:lnTo>
                  <a:close/>
                  <a:moveTo>
                    <a:pt x="8487" y="10820"/>
                  </a:moveTo>
                  <a:lnTo>
                    <a:pt x="7182" y="10211"/>
                  </a:lnTo>
                  <a:lnTo>
                    <a:pt x="7191" y="9630"/>
                  </a:lnTo>
                  <a:lnTo>
                    <a:pt x="8163" y="9287"/>
                  </a:lnTo>
                  <a:cubicBezTo>
                    <a:pt x="7525" y="9325"/>
                    <a:pt x="6858" y="9268"/>
                    <a:pt x="6858" y="9887"/>
                  </a:cubicBezTo>
                  <a:cubicBezTo>
                    <a:pt x="6858" y="10325"/>
                    <a:pt x="7544" y="10630"/>
                    <a:pt x="7849" y="10820"/>
                  </a:cubicBezTo>
                  <a:lnTo>
                    <a:pt x="8487" y="10820"/>
                  </a:lnTo>
                  <a:lnTo>
                    <a:pt x="8487" y="10820"/>
                  </a:lnTo>
                  <a:close/>
                  <a:moveTo>
                    <a:pt x="15011" y="10525"/>
                  </a:moveTo>
                  <a:lnTo>
                    <a:pt x="14678" y="10820"/>
                  </a:lnTo>
                  <a:lnTo>
                    <a:pt x="15011" y="10525"/>
                  </a:lnTo>
                  <a:lnTo>
                    <a:pt x="15011" y="10525"/>
                  </a:lnTo>
                  <a:close/>
                  <a:moveTo>
                    <a:pt x="93002" y="12068"/>
                  </a:moveTo>
                  <a:lnTo>
                    <a:pt x="93326" y="12697"/>
                  </a:lnTo>
                  <a:lnTo>
                    <a:pt x="94850" y="12335"/>
                  </a:lnTo>
                  <a:lnTo>
                    <a:pt x="95555" y="10839"/>
                  </a:lnTo>
                  <a:lnTo>
                    <a:pt x="95307" y="9601"/>
                  </a:lnTo>
                  <a:lnTo>
                    <a:pt x="95926" y="9277"/>
                  </a:lnTo>
                  <a:lnTo>
                    <a:pt x="95536" y="10497"/>
                  </a:lnTo>
                  <a:lnTo>
                    <a:pt x="96260" y="10516"/>
                  </a:lnTo>
                  <a:lnTo>
                    <a:pt x="96260" y="11125"/>
                  </a:lnTo>
                  <a:cubicBezTo>
                    <a:pt x="94174" y="11659"/>
                    <a:pt x="96641" y="12983"/>
                    <a:pt x="92345" y="12983"/>
                  </a:cubicBezTo>
                  <a:lnTo>
                    <a:pt x="93002" y="12068"/>
                  </a:lnTo>
                  <a:lnTo>
                    <a:pt x="93002" y="12068"/>
                  </a:lnTo>
                  <a:close/>
                  <a:moveTo>
                    <a:pt x="92354" y="12068"/>
                  </a:moveTo>
                  <a:lnTo>
                    <a:pt x="92354" y="11763"/>
                  </a:lnTo>
                  <a:lnTo>
                    <a:pt x="91726" y="11773"/>
                  </a:lnTo>
                  <a:lnTo>
                    <a:pt x="91364" y="12373"/>
                  </a:lnTo>
                  <a:lnTo>
                    <a:pt x="91364" y="12678"/>
                  </a:lnTo>
                  <a:lnTo>
                    <a:pt x="91364" y="12383"/>
                  </a:lnTo>
                  <a:lnTo>
                    <a:pt x="92021" y="12068"/>
                  </a:lnTo>
                  <a:lnTo>
                    <a:pt x="92021" y="12678"/>
                  </a:lnTo>
                  <a:lnTo>
                    <a:pt x="91364" y="12992"/>
                  </a:lnTo>
                  <a:lnTo>
                    <a:pt x="91364" y="13611"/>
                  </a:lnTo>
                  <a:lnTo>
                    <a:pt x="90087" y="13621"/>
                  </a:lnTo>
                  <a:lnTo>
                    <a:pt x="89735" y="14221"/>
                  </a:lnTo>
                  <a:lnTo>
                    <a:pt x="90716" y="13916"/>
                  </a:lnTo>
                  <a:lnTo>
                    <a:pt x="91307" y="13859"/>
                  </a:lnTo>
                  <a:lnTo>
                    <a:pt x="92021" y="13297"/>
                  </a:lnTo>
                  <a:lnTo>
                    <a:pt x="92021" y="12668"/>
                  </a:lnTo>
                  <a:lnTo>
                    <a:pt x="92354" y="12068"/>
                  </a:lnTo>
                  <a:lnTo>
                    <a:pt x="92354" y="12068"/>
                  </a:lnTo>
                  <a:close/>
                  <a:moveTo>
                    <a:pt x="102470" y="10820"/>
                  </a:moveTo>
                  <a:cubicBezTo>
                    <a:pt x="103384" y="10820"/>
                    <a:pt x="103061" y="10687"/>
                    <a:pt x="103451" y="10125"/>
                  </a:cubicBezTo>
                  <a:lnTo>
                    <a:pt x="101813" y="9896"/>
                  </a:lnTo>
                  <a:cubicBezTo>
                    <a:pt x="101917" y="10382"/>
                    <a:pt x="101889" y="10820"/>
                    <a:pt x="102470" y="10820"/>
                  </a:cubicBezTo>
                  <a:lnTo>
                    <a:pt x="102470" y="10820"/>
                  </a:lnTo>
                  <a:close/>
                  <a:moveTo>
                    <a:pt x="160877" y="11135"/>
                  </a:moveTo>
                  <a:lnTo>
                    <a:pt x="160544" y="10820"/>
                  </a:lnTo>
                  <a:lnTo>
                    <a:pt x="160877" y="11135"/>
                  </a:lnTo>
                  <a:lnTo>
                    <a:pt x="160877" y="11135"/>
                  </a:lnTo>
                  <a:close/>
                  <a:moveTo>
                    <a:pt x="10439" y="11763"/>
                  </a:moveTo>
                  <a:lnTo>
                    <a:pt x="10106" y="12068"/>
                  </a:lnTo>
                  <a:lnTo>
                    <a:pt x="9449" y="12068"/>
                  </a:lnTo>
                  <a:lnTo>
                    <a:pt x="9449" y="12383"/>
                  </a:lnTo>
                  <a:lnTo>
                    <a:pt x="9125" y="12687"/>
                  </a:lnTo>
                  <a:lnTo>
                    <a:pt x="9449" y="12687"/>
                  </a:lnTo>
                  <a:lnTo>
                    <a:pt x="9449" y="12383"/>
                  </a:lnTo>
                  <a:lnTo>
                    <a:pt x="10106" y="12068"/>
                  </a:lnTo>
                  <a:lnTo>
                    <a:pt x="10439" y="11763"/>
                  </a:lnTo>
                  <a:lnTo>
                    <a:pt x="10773" y="11135"/>
                  </a:lnTo>
                  <a:lnTo>
                    <a:pt x="8487" y="11135"/>
                  </a:lnTo>
                  <a:lnTo>
                    <a:pt x="10439" y="11763"/>
                  </a:lnTo>
                  <a:lnTo>
                    <a:pt x="10439" y="11763"/>
                  </a:lnTo>
                  <a:close/>
                  <a:moveTo>
                    <a:pt x="33280" y="11449"/>
                  </a:moveTo>
                  <a:lnTo>
                    <a:pt x="35242" y="11135"/>
                  </a:lnTo>
                  <a:lnTo>
                    <a:pt x="35242" y="10820"/>
                  </a:lnTo>
                  <a:lnTo>
                    <a:pt x="34261" y="10820"/>
                  </a:lnTo>
                  <a:cubicBezTo>
                    <a:pt x="33661" y="10820"/>
                    <a:pt x="33357" y="10982"/>
                    <a:pt x="33280" y="11449"/>
                  </a:cubicBezTo>
                  <a:lnTo>
                    <a:pt x="33280" y="11449"/>
                  </a:lnTo>
                  <a:close/>
                  <a:moveTo>
                    <a:pt x="93974" y="11449"/>
                  </a:moveTo>
                  <a:lnTo>
                    <a:pt x="93916" y="10773"/>
                  </a:lnTo>
                  <a:lnTo>
                    <a:pt x="93269" y="11382"/>
                  </a:lnTo>
                  <a:lnTo>
                    <a:pt x="93974" y="11449"/>
                  </a:lnTo>
                  <a:lnTo>
                    <a:pt x="93974" y="11449"/>
                  </a:lnTo>
                  <a:close/>
                  <a:moveTo>
                    <a:pt x="166411" y="10820"/>
                  </a:moveTo>
                  <a:lnTo>
                    <a:pt x="166106" y="11135"/>
                  </a:lnTo>
                  <a:lnTo>
                    <a:pt x="165764" y="11449"/>
                  </a:lnTo>
                  <a:lnTo>
                    <a:pt x="166106" y="11449"/>
                  </a:lnTo>
                  <a:lnTo>
                    <a:pt x="166106" y="11135"/>
                  </a:lnTo>
                  <a:lnTo>
                    <a:pt x="166411" y="10820"/>
                  </a:lnTo>
                  <a:lnTo>
                    <a:pt x="167402" y="10525"/>
                  </a:lnTo>
                  <a:lnTo>
                    <a:pt x="166754" y="10211"/>
                  </a:lnTo>
                  <a:lnTo>
                    <a:pt x="166411" y="10525"/>
                  </a:lnTo>
                  <a:lnTo>
                    <a:pt x="166411" y="10820"/>
                  </a:lnTo>
                  <a:lnTo>
                    <a:pt x="166411" y="10820"/>
                  </a:lnTo>
                  <a:close/>
                  <a:moveTo>
                    <a:pt x="165764" y="10820"/>
                  </a:moveTo>
                  <a:lnTo>
                    <a:pt x="166106" y="10525"/>
                  </a:lnTo>
                  <a:lnTo>
                    <a:pt x="165764" y="10820"/>
                  </a:lnTo>
                  <a:lnTo>
                    <a:pt x="165764" y="10820"/>
                  </a:lnTo>
                  <a:close/>
                  <a:moveTo>
                    <a:pt x="54826" y="11449"/>
                  </a:moveTo>
                  <a:lnTo>
                    <a:pt x="53197" y="11135"/>
                  </a:lnTo>
                  <a:cubicBezTo>
                    <a:pt x="53664" y="11525"/>
                    <a:pt x="54188" y="12182"/>
                    <a:pt x="54826" y="11449"/>
                  </a:cubicBezTo>
                  <a:lnTo>
                    <a:pt x="54826" y="11449"/>
                  </a:lnTo>
                  <a:close/>
                  <a:moveTo>
                    <a:pt x="91688" y="11135"/>
                  </a:moveTo>
                  <a:lnTo>
                    <a:pt x="90411" y="11525"/>
                  </a:lnTo>
                  <a:lnTo>
                    <a:pt x="90068" y="10830"/>
                  </a:lnTo>
                  <a:cubicBezTo>
                    <a:pt x="90183" y="11306"/>
                    <a:pt x="90135" y="11773"/>
                    <a:pt x="90716" y="11773"/>
                  </a:cubicBezTo>
                  <a:cubicBezTo>
                    <a:pt x="91630" y="11763"/>
                    <a:pt x="91316" y="11621"/>
                    <a:pt x="91688" y="11135"/>
                  </a:cubicBezTo>
                  <a:lnTo>
                    <a:pt x="91688" y="11135"/>
                  </a:lnTo>
                  <a:close/>
                  <a:moveTo>
                    <a:pt x="92354" y="11449"/>
                  </a:moveTo>
                  <a:lnTo>
                    <a:pt x="92669" y="11763"/>
                  </a:lnTo>
                  <a:lnTo>
                    <a:pt x="93002" y="11763"/>
                  </a:lnTo>
                  <a:lnTo>
                    <a:pt x="92602" y="10849"/>
                  </a:lnTo>
                  <a:lnTo>
                    <a:pt x="92012" y="11135"/>
                  </a:lnTo>
                  <a:lnTo>
                    <a:pt x="92354" y="11449"/>
                  </a:lnTo>
                  <a:lnTo>
                    <a:pt x="92354" y="11449"/>
                  </a:lnTo>
                  <a:close/>
                  <a:moveTo>
                    <a:pt x="42424" y="12068"/>
                  </a:moveTo>
                  <a:lnTo>
                    <a:pt x="42139" y="11706"/>
                  </a:lnTo>
                  <a:lnTo>
                    <a:pt x="41767" y="11459"/>
                  </a:lnTo>
                  <a:lnTo>
                    <a:pt x="42034" y="11821"/>
                  </a:lnTo>
                  <a:lnTo>
                    <a:pt x="42424" y="12068"/>
                  </a:lnTo>
                  <a:lnTo>
                    <a:pt x="42424" y="12068"/>
                  </a:lnTo>
                  <a:close/>
                  <a:moveTo>
                    <a:pt x="10439" y="11763"/>
                  </a:moveTo>
                  <a:lnTo>
                    <a:pt x="10773" y="11135"/>
                  </a:lnTo>
                  <a:lnTo>
                    <a:pt x="11154" y="11392"/>
                  </a:lnTo>
                  <a:lnTo>
                    <a:pt x="10773" y="12068"/>
                  </a:lnTo>
                  <a:lnTo>
                    <a:pt x="10773" y="12383"/>
                  </a:lnTo>
                  <a:lnTo>
                    <a:pt x="9458" y="12687"/>
                  </a:lnTo>
                  <a:lnTo>
                    <a:pt x="9458" y="12383"/>
                  </a:lnTo>
                  <a:lnTo>
                    <a:pt x="10116" y="12068"/>
                  </a:lnTo>
                  <a:lnTo>
                    <a:pt x="10439" y="11763"/>
                  </a:lnTo>
                  <a:lnTo>
                    <a:pt x="10439" y="11763"/>
                  </a:lnTo>
                  <a:close/>
                  <a:moveTo>
                    <a:pt x="11420" y="12068"/>
                  </a:moveTo>
                  <a:lnTo>
                    <a:pt x="11420" y="11763"/>
                  </a:lnTo>
                  <a:lnTo>
                    <a:pt x="11097" y="12068"/>
                  </a:lnTo>
                  <a:lnTo>
                    <a:pt x="11420" y="12068"/>
                  </a:lnTo>
                  <a:lnTo>
                    <a:pt x="11420" y="12068"/>
                  </a:lnTo>
                  <a:close/>
                  <a:moveTo>
                    <a:pt x="165764" y="12678"/>
                  </a:moveTo>
                  <a:lnTo>
                    <a:pt x="166126" y="12078"/>
                  </a:lnTo>
                  <a:lnTo>
                    <a:pt x="165764" y="11449"/>
                  </a:lnTo>
                  <a:lnTo>
                    <a:pt x="166106" y="11449"/>
                  </a:lnTo>
                  <a:lnTo>
                    <a:pt x="166764" y="12678"/>
                  </a:lnTo>
                  <a:lnTo>
                    <a:pt x="165764" y="12678"/>
                  </a:lnTo>
                  <a:lnTo>
                    <a:pt x="165764" y="12678"/>
                  </a:lnTo>
                  <a:close/>
                  <a:moveTo>
                    <a:pt x="20222" y="11135"/>
                  </a:moveTo>
                  <a:lnTo>
                    <a:pt x="20564" y="11449"/>
                  </a:lnTo>
                  <a:lnTo>
                    <a:pt x="22193" y="11449"/>
                  </a:lnTo>
                  <a:lnTo>
                    <a:pt x="22508" y="11763"/>
                  </a:lnTo>
                  <a:lnTo>
                    <a:pt x="22841" y="12068"/>
                  </a:lnTo>
                  <a:cubicBezTo>
                    <a:pt x="23612" y="13164"/>
                    <a:pt x="23746" y="12583"/>
                    <a:pt x="24155" y="13621"/>
                  </a:cubicBezTo>
                  <a:lnTo>
                    <a:pt x="24813" y="13621"/>
                  </a:lnTo>
                  <a:lnTo>
                    <a:pt x="24813" y="13926"/>
                  </a:lnTo>
                  <a:lnTo>
                    <a:pt x="24813" y="14230"/>
                  </a:lnTo>
                  <a:lnTo>
                    <a:pt x="25117" y="14545"/>
                  </a:lnTo>
                  <a:lnTo>
                    <a:pt x="24803" y="14230"/>
                  </a:lnTo>
                  <a:lnTo>
                    <a:pt x="24803" y="13926"/>
                  </a:lnTo>
                  <a:lnTo>
                    <a:pt x="24803" y="13621"/>
                  </a:lnTo>
                  <a:lnTo>
                    <a:pt x="23489" y="12068"/>
                  </a:lnTo>
                  <a:lnTo>
                    <a:pt x="22841" y="12068"/>
                  </a:lnTo>
                  <a:lnTo>
                    <a:pt x="22508" y="11763"/>
                  </a:lnTo>
                  <a:lnTo>
                    <a:pt x="22193" y="11449"/>
                  </a:lnTo>
                  <a:lnTo>
                    <a:pt x="21850" y="10754"/>
                  </a:lnTo>
                  <a:lnTo>
                    <a:pt x="20222" y="11135"/>
                  </a:lnTo>
                  <a:lnTo>
                    <a:pt x="20222" y="11135"/>
                  </a:lnTo>
                  <a:close/>
                  <a:moveTo>
                    <a:pt x="45682" y="12992"/>
                  </a:moveTo>
                  <a:lnTo>
                    <a:pt x="45349" y="12678"/>
                  </a:lnTo>
                  <a:lnTo>
                    <a:pt x="45682" y="12992"/>
                  </a:lnTo>
                  <a:lnTo>
                    <a:pt x="45682" y="12992"/>
                  </a:lnTo>
                  <a:close/>
                  <a:moveTo>
                    <a:pt x="91364" y="12383"/>
                  </a:moveTo>
                  <a:lnTo>
                    <a:pt x="91364" y="12687"/>
                  </a:lnTo>
                  <a:lnTo>
                    <a:pt x="91364" y="13002"/>
                  </a:lnTo>
                  <a:lnTo>
                    <a:pt x="92021" y="12687"/>
                  </a:lnTo>
                  <a:lnTo>
                    <a:pt x="92021" y="12078"/>
                  </a:lnTo>
                  <a:lnTo>
                    <a:pt x="91364" y="12383"/>
                  </a:lnTo>
                  <a:lnTo>
                    <a:pt x="91364" y="12383"/>
                  </a:lnTo>
                  <a:close/>
                  <a:moveTo>
                    <a:pt x="48949" y="12992"/>
                  </a:moveTo>
                  <a:lnTo>
                    <a:pt x="48625" y="13306"/>
                  </a:lnTo>
                  <a:lnTo>
                    <a:pt x="48949" y="12992"/>
                  </a:lnTo>
                  <a:lnTo>
                    <a:pt x="48949" y="12992"/>
                  </a:lnTo>
                  <a:close/>
                  <a:moveTo>
                    <a:pt x="85163" y="11763"/>
                  </a:moveTo>
                  <a:lnTo>
                    <a:pt x="85849" y="12087"/>
                  </a:lnTo>
                  <a:lnTo>
                    <a:pt x="85487" y="12687"/>
                  </a:lnTo>
                  <a:lnTo>
                    <a:pt x="86135" y="12687"/>
                  </a:lnTo>
                  <a:lnTo>
                    <a:pt x="86468" y="13002"/>
                  </a:lnTo>
                  <a:lnTo>
                    <a:pt x="86792" y="13316"/>
                  </a:lnTo>
                  <a:lnTo>
                    <a:pt x="87106" y="13621"/>
                  </a:lnTo>
                  <a:lnTo>
                    <a:pt x="86792" y="13316"/>
                  </a:lnTo>
                  <a:lnTo>
                    <a:pt x="86468" y="13002"/>
                  </a:lnTo>
                  <a:lnTo>
                    <a:pt x="86135" y="12687"/>
                  </a:lnTo>
                  <a:lnTo>
                    <a:pt x="86135" y="11773"/>
                  </a:lnTo>
                  <a:lnTo>
                    <a:pt x="85487" y="11773"/>
                  </a:lnTo>
                  <a:lnTo>
                    <a:pt x="85163" y="11773"/>
                  </a:lnTo>
                  <a:lnTo>
                    <a:pt x="84839" y="11459"/>
                  </a:lnTo>
                  <a:lnTo>
                    <a:pt x="84515" y="11773"/>
                  </a:lnTo>
                  <a:lnTo>
                    <a:pt x="85163" y="11773"/>
                  </a:lnTo>
                  <a:lnTo>
                    <a:pt x="85163" y="11763"/>
                  </a:lnTo>
                  <a:close/>
                  <a:moveTo>
                    <a:pt x="95288" y="13316"/>
                  </a:moveTo>
                  <a:lnTo>
                    <a:pt x="96583" y="13602"/>
                  </a:lnTo>
                  <a:lnTo>
                    <a:pt x="97574" y="13316"/>
                  </a:lnTo>
                  <a:lnTo>
                    <a:pt x="97574" y="12068"/>
                  </a:lnTo>
                  <a:cubicBezTo>
                    <a:pt x="98774" y="12344"/>
                    <a:pt x="99555" y="12525"/>
                    <a:pt x="98889" y="11182"/>
                  </a:cubicBezTo>
                  <a:lnTo>
                    <a:pt x="101165" y="10830"/>
                  </a:lnTo>
                  <a:lnTo>
                    <a:pt x="101165" y="10535"/>
                  </a:lnTo>
                  <a:lnTo>
                    <a:pt x="101165" y="10830"/>
                  </a:lnTo>
                  <a:lnTo>
                    <a:pt x="99546" y="10535"/>
                  </a:lnTo>
                  <a:lnTo>
                    <a:pt x="98241" y="10535"/>
                  </a:lnTo>
                  <a:lnTo>
                    <a:pt x="98974" y="12049"/>
                  </a:lnTo>
                  <a:lnTo>
                    <a:pt x="97612" y="11725"/>
                  </a:lnTo>
                  <a:lnTo>
                    <a:pt x="96936" y="13316"/>
                  </a:lnTo>
                  <a:lnTo>
                    <a:pt x="95288" y="13316"/>
                  </a:lnTo>
                  <a:lnTo>
                    <a:pt x="95288" y="13316"/>
                  </a:lnTo>
                  <a:close/>
                  <a:moveTo>
                    <a:pt x="93650" y="13621"/>
                  </a:moveTo>
                  <a:lnTo>
                    <a:pt x="92345" y="13316"/>
                  </a:lnTo>
                  <a:lnTo>
                    <a:pt x="93650" y="13621"/>
                  </a:lnTo>
                  <a:lnTo>
                    <a:pt x="93650" y="13621"/>
                  </a:lnTo>
                  <a:close/>
                  <a:moveTo>
                    <a:pt x="93974" y="13621"/>
                  </a:moveTo>
                  <a:lnTo>
                    <a:pt x="94240" y="13840"/>
                  </a:lnTo>
                  <a:lnTo>
                    <a:pt x="94955" y="13316"/>
                  </a:lnTo>
                  <a:lnTo>
                    <a:pt x="93974" y="13621"/>
                  </a:lnTo>
                  <a:lnTo>
                    <a:pt x="93974" y="13621"/>
                  </a:lnTo>
                  <a:close/>
                  <a:moveTo>
                    <a:pt x="155667" y="13926"/>
                  </a:moveTo>
                  <a:lnTo>
                    <a:pt x="154953" y="13249"/>
                  </a:lnTo>
                  <a:lnTo>
                    <a:pt x="154676" y="13621"/>
                  </a:lnTo>
                  <a:lnTo>
                    <a:pt x="155667" y="13926"/>
                  </a:lnTo>
                  <a:lnTo>
                    <a:pt x="155667" y="13926"/>
                  </a:lnTo>
                  <a:close/>
                  <a:moveTo>
                    <a:pt x="47654" y="14230"/>
                  </a:moveTo>
                  <a:lnTo>
                    <a:pt x="46996" y="12992"/>
                  </a:lnTo>
                  <a:lnTo>
                    <a:pt x="47015" y="13897"/>
                  </a:lnTo>
                  <a:lnTo>
                    <a:pt x="47654" y="14230"/>
                  </a:lnTo>
                  <a:lnTo>
                    <a:pt x="47654" y="14230"/>
                  </a:lnTo>
                  <a:close/>
                  <a:moveTo>
                    <a:pt x="164459" y="13926"/>
                  </a:moveTo>
                  <a:lnTo>
                    <a:pt x="164830" y="13668"/>
                  </a:lnTo>
                  <a:lnTo>
                    <a:pt x="165106" y="13316"/>
                  </a:lnTo>
                  <a:lnTo>
                    <a:pt x="164725" y="13573"/>
                  </a:lnTo>
                  <a:lnTo>
                    <a:pt x="164459" y="13926"/>
                  </a:lnTo>
                  <a:lnTo>
                    <a:pt x="164459" y="13926"/>
                  </a:lnTo>
                  <a:close/>
                  <a:moveTo>
                    <a:pt x="45034" y="22593"/>
                  </a:moveTo>
                  <a:lnTo>
                    <a:pt x="45682" y="22593"/>
                  </a:lnTo>
                  <a:lnTo>
                    <a:pt x="46015" y="23203"/>
                  </a:lnTo>
                  <a:lnTo>
                    <a:pt x="45682" y="23517"/>
                  </a:lnTo>
                  <a:lnTo>
                    <a:pt x="45034" y="23517"/>
                  </a:lnTo>
                  <a:lnTo>
                    <a:pt x="45034" y="22593"/>
                  </a:lnTo>
                  <a:lnTo>
                    <a:pt x="45034" y="22593"/>
                  </a:lnTo>
                  <a:close/>
                  <a:moveTo>
                    <a:pt x="31652" y="22593"/>
                  </a:moveTo>
                  <a:lnTo>
                    <a:pt x="32299" y="22593"/>
                  </a:lnTo>
                  <a:lnTo>
                    <a:pt x="32299" y="23527"/>
                  </a:lnTo>
                  <a:lnTo>
                    <a:pt x="31652" y="23527"/>
                  </a:lnTo>
                  <a:lnTo>
                    <a:pt x="31337" y="23212"/>
                  </a:lnTo>
                  <a:lnTo>
                    <a:pt x="31652" y="22593"/>
                  </a:lnTo>
                  <a:lnTo>
                    <a:pt x="31652" y="22593"/>
                  </a:lnTo>
                  <a:close/>
                  <a:moveTo>
                    <a:pt x="29699" y="22279"/>
                  </a:moveTo>
                  <a:cubicBezTo>
                    <a:pt x="30337" y="23012"/>
                    <a:pt x="30851" y="22355"/>
                    <a:pt x="31337" y="21984"/>
                  </a:cubicBezTo>
                  <a:lnTo>
                    <a:pt x="31337" y="21355"/>
                  </a:lnTo>
                  <a:lnTo>
                    <a:pt x="30347" y="21355"/>
                  </a:lnTo>
                  <a:lnTo>
                    <a:pt x="30013" y="21669"/>
                  </a:lnTo>
                  <a:lnTo>
                    <a:pt x="29699" y="21984"/>
                  </a:lnTo>
                  <a:lnTo>
                    <a:pt x="29699" y="22279"/>
                  </a:lnTo>
                  <a:lnTo>
                    <a:pt x="29699" y="22279"/>
                  </a:lnTo>
                  <a:close/>
                  <a:moveTo>
                    <a:pt x="40462" y="20726"/>
                  </a:moveTo>
                  <a:lnTo>
                    <a:pt x="40796" y="20726"/>
                  </a:lnTo>
                  <a:lnTo>
                    <a:pt x="41129" y="21660"/>
                  </a:lnTo>
                  <a:lnTo>
                    <a:pt x="40091" y="21650"/>
                  </a:lnTo>
                  <a:lnTo>
                    <a:pt x="40462" y="20726"/>
                  </a:lnTo>
                  <a:lnTo>
                    <a:pt x="40462" y="20726"/>
                  </a:lnTo>
                  <a:close/>
                  <a:moveTo>
                    <a:pt x="31680" y="18593"/>
                  </a:moveTo>
                  <a:lnTo>
                    <a:pt x="32366" y="18945"/>
                  </a:lnTo>
                  <a:lnTo>
                    <a:pt x="31709" y="19441"/>
                  </a:lnTo>
                  <a:lnTo>
                    <a:pt x="31299" y="19174"/>
                  </a:lnTo>
                  <a:lnTo>
                    <a:pt x="31680" y="18593"/>
                  </a:lnTo>
                  <a:lnTo>
                    <a:pt x="31680" y="18593"/>
                  </a:lnTo>
                  <a:close/>
                  <a:moveTo>
                    <a:pt x="47311" y="18869"/>
                  </a:moveTo>
                  <a:lnTo>
                    <a:pt x="46330" y="18869"/>
                  </a:lnTo>
                  <a:lnTo>
                    <a:pt x="46330" y="18564"/>
                  </a:lnTo>
                  <a:lnTo>
                    <a:pt x="46653" y="17945"/>
                  </a:lnTo>
                  <a:lnTo>
                    <a:pt x="46330" y="17945"/>
                  </a:lnTo>
                  <a:lnTo>
                    <a:pt x="46006" y="17335"/>
                  </a:lnTo>
                  <a:cubicBezTo>
                    <a:pt x="43958" y="17850"/>
                    <a:pt x="45987" y="17755"/>
                    <a:pt x="44320" y="18936"/>
                  </a:cubicBezTo>
                  <a:lnTo>
                    <a:pt x="44053" y="18574"/>
                  </a:lnTo>
                  <a:lnTo>
                    <a:pt x="44377" y="17021"/>
                  </a:lnTo>
                  <a:lnTo>
                    <a:pt x="44053" y="16402"/>
                  </a:lnTo>
                  <a:lnTo>
                    <a:pt x="43072" y="16402"/>
                  </a:lnTo>
                  <a:lnTo>
                    <a:pt x="41977" y="16640"/>
                  </a:lnTo>
                  <a:lnTo>
                    <a:pt x="42748" y="15792"/>
                  </a:lnTo>
                  <a:lnTo>
                    <a:pt x="43082" y="15792"/>
                  </a:lnTo>
                  <a:lnTo>
                    <a:pt x="43405" y="15478"/>
                  </a:lnTo>
                  <a:lnTo>
                    <a:pt x="43072" y="14840"/>
                  </a:lnTo>
                  <a:lnTo>
                    <a:pt x="44063" y="14545"/>
                  </a:lnTo>
                  <a:cubicBezTo>
                    <a:pt x="44653" y="16069"/>
                    <a:pt x="43396" y="14288"/>
                    <a:pt x="44710" y="15478"/>
                  </a:cubicBezTo>
                  <a:cubicBezTo>
                    <a:pt x="45787" y="16012"/>
                    <a:pt x="45510" y="15973"/>
                    <a:pt x="46339" y="16716"/>
                  </a:cubicBezTo>
                  <a:lnTo>
                    <a:pt x="47615" y="16735"/>
                  </a:lnTo>
                  <a:lnTo>
                    <a:pt x="47977" y="17335"/>
                  </a:lnTo>
                  <a:lnTo>
                    <a:pt x="46939" y="18002"/>
                  </a:lnTo>
                  <a:lnTo>
                    <a:pt x="47320" y="18269"/>
                  </a:lnTo>
                  <a:lnTo>
                    <a:pt x="47949" y="18250"/>
                  </a:lnTo>
                  <a:lnTo>
                    <a:pt x="48320" y="17717"/>
                  </a:lnTo>
                  <a:lnTo>
                    <a:pt x="49930" y="17326"/>
                  </a:lnTo>
                  <a:cubicBezTo>
                    <a:pt x="49578" y="18564"/>
                    <a:pt x="49844" y="18221"/>
                    <a:pt x="48339" y="18269"/>
                  </a:cubicBezTo>
                  <a:lnTo>
                    <a:pt x="47977" y="18869"/>
                  </a:lnTo>
                  <a:lnTo>
                    <a:pt x="47311" y="18869"/>
                  </a:lnTo>
                  <a:lnTo>
                    <a:pt x="47311" y="18869"/>
                  </a:lnTo>
                  <a:close/>
                  <a:moveTo>
                    <a:pt x="46663" y="18564"/>
                  </a:moveTo>
                  <a:lnTo>
                    <a:pt x="46996" y="18564"/>
                  </a:lnTo>
                  <a:lnTo>
                    <a:pt x="46663" y="18564"/>
                  </a:lnTo>
                  <a:lnTo>
                    <a:pt x="46663" y="18564"/>
                  </a:lnTo>
                  <a:close/>
                  <a:moveTo>
                    <a:pt x="55474" y="16097"/>
                  </a:moveTo>
                  <a:lnTo>
                    <a:pt x="54769" y="15926"/>
                  </a:lnTo>
                  <a:lnTo>
                    <a:pt x="54435" y="16050"/>
                  </a:lnTo>
                  <a:lnTo>
                    <a:pt x="55874" y="17269"/>
                  </a:lnTo>
                  <a:lnTo>
                    <a:pt x="54483" y="17078"/>
                  </a:lnTo>
                  <a:lnTo>
                    <a:pt x="53197" y="17650"/>
                  </a:lnTo>
                  <a:lnTo>
                    <a:pt x="52864" y="17650"/>
                  </a:lnTo>
                  <a:lnTo>
                    <a:pt x="52226" y="17993"/>
                  </a:lnTo>
                  <a:lnTo>
                    <a:pt x="52216" y="18583"/>
                  </a:lnTo>
                  <a:lnTo>
                    <a:pt x="51883" y="18583"/>
                  </a:lnTo>
                  <a:lnTo>
                    <a:pt x="51883" y="18278"/>
                  </a:lnTo>
                  <a:lnTo>
                    <a:pt x="51883" y="17955"/>
                  </a:lnTo>
                  <a:lnTo>
                    <a:pt x="51568" y="17345"/>
                  </a:lnTo>
                  <a:lnTo>
                    <a:pt x="51302" y="16983"/>
                  </a:lnTo>
                  <a:lnTo>
                    <a:pt x="50263" y="18278"/>
                  </a:lnTo>
                  <a:lnTo>
                    <a:pt x="49930" y="18879"/>
                  </a:lnTo>
                  <a:lnTo>
                    <a:pt x="49930" y="19193"/>
                  </a:lnTo>
                  <a:lnTo>
                    <a:pt x="49597" y="19507"/>
                  </a:lnTo>
                  <a:lnTo>
                    <a:pt x="49282" y="19812"/>
                  </a:lnTo>
                  <a:lnTo>
                    <a:pt x="48949" y="19812"/>
                  </a:lnTo>
                  <a:lnTo>
                    <a:pt x="48625" y="20136"/>
                  </a:lnTo>
                  <a:lnTo>
                    <a:pt x="48235" y="20383"/>
                  </a:lnTo>
                  <a:lnTo>
                    <a:pt x="47968" y="20745"/>
                  </a:lnTo>
                  <a:lnTo>
                    <a:pt x="47968" y="21069"/>
                  </a:lnTo>
                  <a:lnTo>
                    <a:pt x="48292" y="21374"/>
                  </a:lnTo>
                  <a:lnTo>
                    <a:pt x="48939" y="21374"/>
                  </a:lnTo>
                  <a:lnTo>
                    <a:pt x="49587" y="21069"/>
                  </a:lnTo>
                  <a:lnTo>
                    <a:pt x="49587" y="22003"/>
                  </a:lnTo>
                  <a:cubicBezTo>
                    <a:pt x="48882" y="22441"/>
                    <a:pt x="46987" y="23308"/>
                    <a:pt x="46987" y="24155"/>
                  </a:cubicBezTo>
                  <a:cubicBezTo>
                    <a:pt x="46987" y="25060"/>
                    <a:pt x="47596" y="24946"/>
                    <a:pt x="47644" y="26632"/>
                  </a:cubicBezTo>
                  <a:lnTo>
                    <a:pt x="46987" y="26632"/>
                  </a:lnTo>
                  <a:lnTo>
                    <a:pt x="46987" y="26013"/>
                  </a:lnTo>
                  <a:lnTo>
                    <a:pt x="46006" y="24470"/>
                  </a:lnTo>
                  <a:lnTo>
                    <a:pt x="43396" y="24155"/>
                  </a:lnTo>
                  <a:lnTo>
                    <a:pt x="43072" y="24155"/>
                  </a:lnTo>
                  <a:lnTo>
                    <a:pt x="42415" y="24155"/>
                  </a:lnTo>
                  <a:lnTo>
                    <a:pt x="42081" y="24470"/>
                  </a:lnTo>
                  <a:lnTo>
                    <a:pt x="40786" y="24470"/>
                  </a:lnTo>
                  <a:lnTo>
                    <a:pt x="39195" y="25451"/>
                  </a:lnTo>
                  <a:lnTo>
                    <a:pt x="39157" y="26956"/>
                  </a:lnTo>
                  <a:lnTo>
                    <a:pt x="39157" y="28194"/>
                  </a:lnTo>
                  <a:lnTo>
                    <a:pt x="40796" y="29737"/>
                  </a:lnTo>
                  <a:lnTo>
                    <a:pt x="42091" y="30090"/>
                  </a:lnTo>
                  <a:cubicBezTo>
                    <a:pt x="43063" y="30166"/>
                    <a:pt x="43415" y="29061"/>
                    <a:pt x="43720" y="28499"/>
                  </a:cubicBezTo>
                  <a:lnTo>
                    <a:pt x="44701" y="28499"/>
                  </a:lnTo>
                  <a:cubicBezTo>
                    <a:pt x="44348" y="29918"/>
                    <a:pt x="44053" y="29347"/>
                    <a:pt x="44053" y="31280"/>
                  </a:cubicBezTo>
                  <a:lnTo>
                    <a:pt x="45682" y="31280"/>
                  </a:lnTo>
                  <a:cubicBezTo>
                    <a:pt x="46311" y="31280"/>
                    <a:pt x="46272" y="31375"/>
                    <a:pt x="46663" y="31585"/>
                  </a:cubicBezTo>
                  <a:lnTo>
                    <a:pt x="46663" y="32195"/>
                  </a:lnTo>
                  <a:lnTo>
                    <a:pt x="46663" y="33433"/>
                  </a:lnTo>
                  <a:lnTo>
                    <a:pt x="46663" y="33747"/>
                  </a:lnTo>
                  <a:lnTo>
                    <a:pt x="46939" y="34100"/>
                  </a:lnTo>
                  <a:lnTo>
                    <a:pt x="46730" y="34414"/>
                  </a:lnTo>
                  <a:lnTo>
                    <a:pt x="46339" y="34042"/>
                  </a:lnTo>
                  <a:lnTo>
                    <a:pt x="46015" y="34042"/>
                  </a:lnTo>
                  <a:lnTo>
                    <a:pt x="45739" y="33680"/>
                  </a:lnTo>
                  <a:lnTo>
                    <a:pt x="46082" y="32833"/>
                  </a:lnTo>
                  <a:cubicBezTo>
                    <a:pt x="44615" y="32699"/>
                    <a:pt x="45434" y="32852"/>
                    <a:pt x="44387" y="32195"/>
                  </a:cubicBezTo>
                  <a:lnTo>
                    <a:pt x="43739" y="32195"/>
                  </a:lnTo>
                  <a:lnTo>
                    <a:pt x="41424" y="31004"/>
                  </a:lnTo>
                  <a:lnTo>
                    <a:pt x="40167" y="31309"/>
                  </a:lnTo>
                  <a:lnTo>
                    <a:pt x="38519" y="30651"/>
                  </a:lnTo>
                  <a:lnTo>
                    <a:pt x="38186" y="30347"/>
                  </a:lnTo>
                  <a:lnTo>
                    <a:pt x="37852" y="30347"/>
                  </a:lnTo>
                  <a:lnTo>
                    <a:pt x="37528" y="30042"/>
                  </a:lnTo>
                  <a:lnTo>
                    <a:pt x="37195" y="30042"/>
                  </a:lnTo>
                  <a:lnTo>
                    <a:pt x="36290" y="29308"/>
                  </a:lnTo>
                  <a:lnTo>
                    <a:pt x="35890" y="28489"/>
                  </a:lnTo>
                  <a:lnTo>
                    <a:pt x="31652" y="24146"/>
                  </a:lnTo>
                  <a:lnTo>
                    <a:pt x="30404" y="23412"/>
                  </a:lnTo>
                  <a:lnTo>
                    <a:pt x="30166" y="24194"/>
                  </a:lnTo>
                  <a:lnTo>
                    <a:pt x="29070" y="22289"/>
                  </a:lnTo>
                  <a:lnTo>
                    <a:pt x="28394" y="22289"/>
                  </a:lnTo>
                  <a:lnTo>
                    <a:pt x="26441" y="20126"/>
                  </a:lnTo>
                  <a:cubicBezTo>
                    <a:pt x="26013" y="19307"/>
                    <a:pt x="26108" y="20374"/>
                    <a:pt x="26108" y="19193"/>
                  </a:cubicBezTo>
                  <a:lnTo>
                    <a:pt x="26108" y="18583"/>
                  </a:lnTo>
                  <a:cubicBezTo>
                    <a:pt x="26108" y="17440"/>
                    <a:pt x="26060" y="17783"/>
                    <a:pt x="26441" y="17031"/>
                  </a:cubicBezTo>
                  <a:lnTo>
                    <a:pt x="26260" y="16364"/>
                  </a:lnTo>
                  <a:lnTo>
                    <a:pt x="26384" y="16050"/>
                  </a:lnTo>
                  <a:lnTo>
                    <a:pt x="27061" y="16459"/>
                  </a:lnTo>
                  <a:lnTo>
                    <a:pt x="26746" y="15478"/>
                  </a:lnTo>
                  <a:lnTo>
                    <a:pt x="26432" y="15164"/>
                  </a:lnTo>
                  <a:lnTo>
                    <a:pt x="26098" y="14859"/>
                  </a:lnTo>
                  <a:lnTo>
                    <a:pt x="25117" y="14545"/>
                  </a:lnTo>
                  <a:lnTo>
                    <a:pt x="24803" y="14230"/>
                  </a:lnTo>
                  <a:lnTo>
                    <a:pt x="24803" y="13926"/>
                  </a:lnTo>
                  <a:lnTo>
                    <a:pt x="24803" y="13621"/>
                  </a:lnTo>
                  <a:lnTo>
                    <a:pt x="23489" y="12068"/>
                  </a:lnTo>
                  <a:lnTo>
                    <a:pt x="22841" y="12068"/>
                  </a:lnTo>
                  <a:lnTo>
                    <a:pt x="22508" y="11763"/>
                  </a:lnTo>
                  <a:lnTo>
                    <a:pt x="22193" y="11449"/>
                  </a:lnTo>
                  <a:lnTo>
                    <a:pt x="21850" y="10754"/>
                  </a:lnTo>
                  <a:lnTo>
                    <a:pt x="20222" y="11135"/>
                  </a:lnTo>
                  <a:lnTo>
                    <a:pt x="15011" y="10525"/>
                  </a:lnTo>
                  <a:lnTo>
                    <a:pt x="14678" y="10820"/>
                  </a:lnTo>
                  <a:lnTo>
                    <a:pt x="14030" y="10820"/>
                  </a:lnTo>
                  <a:lnTo>
                    <a:pt x="13697" y="10525"/>
                  </a:lnTo>
                  <a:lnTo>
                    <a:pt x="14668" y="9858"/>
                  </a:lnTo>
                  <a:lnTo>
                    <a:pt x="13697" y="10211"/>
                  </a:lnTo>
                  <a:cubicBezTo>
                    <a:pt x="12259" y="10944"/>
                    <a:pt x="12840" y="10392"/>
                    <a:pt x="12068" y="11763"/>
                  </a:cubicBezTo>
                  <a:lnTo>
                    <a:pt x="11420" y="11763"/>
                  </a:lnTo>
                  <a:lnTo>
                    <a:pt x="11097" y="12068"/>
                  </a:lnTo>
                  <a:lnTo>
                    <a:pt x="10773" y="12068"/>
                  </a:lnTo>
                  <a:lnTo>
                    <a:pt x="11154" y="11392"/>
                  </a:lnTo>
                  <a:lnTo>
                    <a:pt x="10773" y="11135"/>
                  </a:lnTo>
                  <a:lnTo>
                    <a:pt x="8487" y="11135"/>
                  </a:lnTo>
                  <a:lnTo>
                    <a:pt x="8487" y="10820"/>
                  </a:lnTo>
                  <a:lnTo>
                    <a:pt x="7182" y="10211"/>
                  </a:lnTo>
                  <a:lnTo>
                    <a:pt x="7191" y="9630"/>
                  </a:lnTo>
                  <a:lnTo>
                    <a:pt x="8163" y="9287"/>
                  </a:lnTo>
                  <a:lnTo>
                    <a:pt x="9230" y="8801"/>
                  </a:lnTo>
                  <a:lnTo>
                    <a:pt x="6534" y="8658"/>
                  </a:lnTo>
                  <a:lnTo>
                    <a:pt x="6191" y="8049"/>
                  </a:lnTo>
                  <a:lnTo>
                    <a:pt x="8801" y="8049"/>
                  </a:lnTo>
                  <a:lnTo>
                    <a:pt x="9449" y="8049"/>
                  </a:lnTo>
                  <a:lnTo>
                    <a:pt x="9449" y="7429"/>
                  </a:lnTo>
                  <a:lnTo>
                    <a:pt x="8801" y="7429"/>
                  </a:lnTo>
                  <a:lnTo>
                    <a:pt x="7830" y="7429"/>
                  </a:lnTo>
                  <a:lnTo>
                    <a:pt x="6839" y="7115"/>
                  </a:lnTo>
                  <a:cubicBezTo>
                    <a:pt x="7620" y="6601"/>
                    <a:pt x="8011" y="6534"/>
                    <a:pt x="8792" y="5877"/>
                  </a:cubicBezTo>
                  <a:lnTo>
                    <a:pt x="18259" y="6191"/>
                  </a:lnTo>
                  <a:lnTo>
                    <a:pt x="19564" y="6496"/>
                  </a:lnTo>
                  <a:lnTo>
                    <a:pt x="29356" y="6496"/>
                  </a:lnTo>
                  <a:lnTo>
                    <a:pt x="30994" y="6810"/>
                  </a:lnTo>
                  <a:lnTo>
                    <a:pt x="30994" y="7429"/>
                  </a:lnTo>
                  <a:lnTo>
                    <a:pt x="34252" y="7429"/>
                  </a:lnTo>
                  <a:lnTo>
                    <a:pt x="34900" y="7744"/>
                  </a:lnTo>
                  <a:lnTo>
                    <a:pt x="35223" y="7115"/>
                  </a:lnTo>
                  <a:lnTo>
                    <a:pt x="36205" y="7115"/>
                  </a:lnTo>
                  <a:lnTo>
                    <a:pt x="39462" y="7115"/>
                  </a:lnTo>
                  <a:lnTo>
                    <a:pt x="40443" y="7429"/>
                  </a:lnTo>
                  <a:lnTo>
                    <a:pt x="40777" y="7429"/>
                  </a:lnTo>
                  <a:lnTo>
                    <a:pt x="40777" y="7115"/>
                  </a:lnTo>
                  <a:lnTo>
                    <a:pt x="41424" y="6801"/>
                  </a:lnTo>
                  <a:lnTo>
                    <a:pt x="41758" y="6182"/>
                  </a:lnTo>
                  <a:lnTo>
                    <a:pt x="40453" y="6182"/>
                  </a:lnTo>
                  <a:lnTo>
                    <a:pt x="40453" y="5572"/>
                  </a:lnTo>
                  <a:lnTo>
                    <a:pt x="40786" y="5572"/>
                  </a:lnTo>
                  <a:lnTo>
                    <a:pt x="41767" y="5572"/>
                  </a:lnTo>
                  <a:lnTo>
                    <a:pt x="42091" y="5877"/>
                  </a:lnTo>
                  <a:lnTo>
                    <a:pt x="42091" y="6496"/>
                  </a:lnTo>
                  <a:lnTo>
                    <a:pt x="42748" y="6496"/>
                  </a:lnTo>
                  <a:lnTo>
                    <a:pt x="43415" y="6839"/>
                  </a:lnTo>
                  <a:lnTo>
                    <a:pt x="44053" y="6496"/>
                  </a:lnTo>
                  <a:lnTo>
                    <a:pt x="44377" y="6810"/>
                  </a:lnTo>
                  <a:lnTo>
                    <a:pt x="44377" y="7429"/>
                  </a:lnTo>
                  <a:lnTo>
                    <a:pt x="45034" y="7429"/>
                  </a:lnTo>
                  <a:lnTo>
                    <a:pt x="45358" y="7115"/>
                  </a:lnTo>
                  <a:lnTo>
                    <a:pt x="45691" y="6801"/>
                  </a:lnTo>
                  <a:lnTo>
                    <a:pt x="46996" y="6487"/>
                  </a:lnTo>
                  <a:lnTo>
                    <a:pt x="47320" y="7106"/>
                  </a:lnTo>
                  <a:lnTo>
                    <a:pt x="46996" y="7734"/>
                  </a:lnTo>
                  <a:lnTo>
                    <a:pt x="46663" y="7734"/>
                  </a:lnTo>
                  <a:lnTo>
                    <a:pt x="46339" y="7734"/>
                  </a:lnTo>
                  <a:lnTo>
                    <a:pt x="46006" y="7391"/>
                  </a:lnTo>
                  <a:lnTo>
                    <a:pt x="44710" y="8030"/>
                  </a:lnTo>
                  <a:lnTo>
                    <a:pt x="43405" y="8030"/>
                  </a:lnTo>
                  <a:lnTo>
                    <a:pt x="43405" y="8334"/>
                  </a:lnTo>
                  <a:lnTo>
                    <a:pt x="44387" y="8334"/>
                  </a:lnTo>
                  <a:lnTo>
                    <a:pt x="44377" y="8582"/>
                  </a:lnTo>
                  <a:lnTo>
                    <a:pt x="42758" y="8963"/>
                  </a:lnTo>
                  <a:lnTo>
                    <a:pt x="41453" y="8649"/>
                  </a:lnTo>
                  <a:lnTo>
                    <a:pt x="41453" y="9277"/>
                  </a:lnTo>
                  <a:lnTo>
                    <a:pt x="42167" y="9315"/>
                  </a:lnTo>
                  <a:lnTo>
                    <a:pt x="41138" y="10506"/>
                  </a:lnTo>
                  <a:lnTo>
                    <a:pt x="41138" y="11430"/>
                  </a:lnTo>
                  <a:lnTo>
                    <a:pt x="41786" y="11430"/>
                  </a:lnTo>
                  <a:lnTo>
                    <a:pt x="42053" y="11792"/>
                  </a:lnTo>
                  <a:lnTo>
                    <a:pt x="42434" y="12049"/>
                  </a:lnTo>
                  <a:lnTo>
                    <a:pt x="45368" y="12659"/>
                  </a:lnTo>
                  <a:lnTo>
                    <a:pt x="45701" y="12973"/>
                  </a:lnTo>
                  <a:lnTo>
                    <a:pt x="47006" y="12973"/>
                  </a:lnTo>
                  <a:lnTo>
                    <a:pt x="47025" y="13878"/>
                  </a:lnTo>
                  <a:lnTo>
                    <a:pt x="47663" y="14211"/>
                  </a:lnTo>
                  <a:lnTo>
                    <a:pt x="48311" y="14211"/>
                  </a:lnTo>
                  <a:lnTo>
                    <a:pt x="48949" y="13878"/>
                  </a:lnTo>
                  <a:lnTo>
                    <a:pt x="48635" y="13602"/>
                  </a:lnTo>
                  <a:lnTo>
                    <a:pt x="48635" y="13297"/>
                  </a:lnTo>
                  <a:lnTo>
                    <a:pt x="48958" y="12983"/>
                  </a:lnTo>
                  <a:cubicBezTo>
                    <a:pt x="49682" y="12802"/>
                    <a:pt x="49940" y="12916"/>
                    <a:pt x="49940" y="12049"/>
                  </a:cubicBezTo>
                  <a:cubicBezTo>
                    <a:pt x="49940" y="11906"/>
                    <a:pt x="49378" y="10630"/>
                    <a:pt x="49292" y="9573"/>
                  </a:cubicBezTo>
                  <a:lnTo>
                    <a:pt x="51244" y="9573"/>
                  </a:lnTo>
                  <a:cubicBezTo>
                    <a:pt x="52521" y="9573"/>
                    <a:pt x="51283" y="10039"/>
                    <a:pt x="53207" y="10192"/>
                  </a:cubicBezTo>
                  <a:lnTo>
                    <a:pt x="53207" y="11116"/>
                  </a:lnTo>
                  <a:cubicBezTo>
                    <a:pt x="53673" y="11506"/>
                    <a:pt x="54197" y="12154"/>
                    <a:pt x="54835" y="11430"/>
                  </a:cubicBezTo>
                  <a:lnTo>
                    <a:pt x="55769" y="10773"/>
                  </a:lnTo>
                  <a:lnTo>
                    <a:pt x="57445" y="12659"/>
                  </a:lnTo>
                  <a:lnTo>
                    <a:pt x="57845" y="13887"/>
                  </a:lnTo>
                  <a:lnTo>
                    <a:pt x="59398" y="13592"/>
                  </a:lnTo>
                  <a:lnTo>
                    <a:pt x="59788" y="14497"/>
                  </a:lnTo>
                  <a:lnTo>
                    <a:pt x="58417" y="14526"/>
                  </a:lnTo>
                  <a:lnTo>
                    <a:pt x="58093" y="15135"/>
                  </a:lnTo>
                  <a:lnTo>
                    <a:pt x="57436" y="15135"/>
                  </a:lnTo>
                  <a:lnTo>
                    <a:pt x="54483" y="14973"/>
                  </a:lnTo>
                  <a:lnTo>
                    <a:pt x="53845" y="15135"/>
                  </a:lnTo>
                  <a:lnTo>
                    <a:pt x="53197" y="15135"/>
                  </a:lnTo>
                  <a:lnTo>
                    <a:pt x="52168" y="16326"/>
                  </a:lnTo>
                  <a:lnTo>
                    <a:pt x="53845" y="15450"/>
                  </a:lnTo>
                  <a:lnTo>
                    <a:pt x="55807" y="15812"/>
                  </a:lnTo>
                  <a:lnTo>
                    <a:pt x="55474" y="16097"/>
                  </a:lnTo>
                  <a:lnTo>
                    <a:pt x="55474" y="16097"/>
                  </a:lnTo>
                  <a:close/>
                  <a:moveTo>
                    <a:pt x="30670" y="24451"/>
                  </a:moveTo>
                  <a:lnTo>
                    <a:pt x="30670" y="24136"/>
                  </a:lnTo>
                  <a:lnTo>
                    <a:pt x="30670" y="24451"/>
                  </a:lnTo>
                  <a:lnTo>
                    <a:pt x="30670" y="24451"/>
                  </a:lnTo>
                  <a:close/>
                  <a:moveTo>
                    <a:pt x="38824" y="14545"/>
                  </a:moveTo>
                  <a:lnTo>
                    <a:pt x="38824" y="13926"/>
                  </a:lnTo>
                  <a:lnTo>
                    <a:pt x="39595" y="14783"/>
                  </a:lnTo>
                  <a:cubicBezTo>
                    <a:pt x="41491" y="13478"/>
                    <a:pt x="38186" y="12916"/>
                    <a:pt x="38186" y="13926"/>
                  </a:cubicBezTo>
                  <a:cubicBezTo>
                    <a:pt x="38186" y="14345"/>
                    <a:pt x="38538" y="14383"/>
                    <a:pt x="38824" y="14545"/>
                  </a:cubicBezTo>
                  <a:lnTo>
                    <a:pt x="38824" y="14545"/>
                  </a:lnTo>
                  <a:close/>
                  <a:moveTo>
                    <a:pt x="37205" y="11763"/>
                  </a:moveTo>
                  <a:lnTo>
                    <a:pt x="37205" y="12373"/>
                  </a:lnTo>
                  <a:lnTo>
                    <a:pt x="37852" y="11763"/>
                  </a:lnTo>
                  <a:lnTo>
                    <a:pt x="37205" y="11763"/>
                  </a:lnTo>
                  <a:lnTo>
                    <a:pt x="37205" y="11763"/>
                  </a:lnTo>
                  <a:close/>
                  <a:moveTo>
                    <a:pt x="33280" y="11449"/>
                  </a:moveTo>
                  <a:cubicBezTo>
                    <a:pt x="33357" y="10982"/>
                    <a:pt x="33671" y="10820"/>
                    <a:pt x="34271" y="10820"/>
                  </a:cubicBezTo>
                  <a:lnTo>
                    <a:pt x="35252" y="10820"/>
                  </a:lnTo>
                  <a:lnTo>
                    <a:pt x="35252" y="11135"/>
                  </a:lnTo>
                  <a:lnTo>
                    <a:pt x="33280" y="11449"/>
                  </a:lnTo>
                  <a:lnTo>
                    <a:pt x="33280" y="11449"/>
                  </a:lnTo>
                  <a:close/>
                  <a:moveTo>
                    <a:pt x="31985" y="10211"/>
                  </a:moveTo>
                  <a:lnTo>
                    <a:pt x="30356" y="10563"/>
                  </a:lnTo>
                  <a:lnTo>
                    <a:pt x="30347" y="9896"/>
                  </a:lnTo>
                  <a:lnTo>
                    <a:pt x="31004" y="9896"/>
                  </a:lnTo>
                  <a:lnTo>
                    <a:pt x="31337" y="9592"/>
                  </a:lnTo>
                  <a:lnTo>
                    <a:pt x="34271" y="9249"/>
                  </a:lnTo>
                  <a:cubicBezTo>
                    <a:pt x="33709" y="10011"/>
                    <a:pt x="33242" y="10106"/>
                    <a:pt x="31985" y="10211"/>
                  </a:cubicBezTo>
                  <a:lnTo>
                    <a:pt x="31985" y="10211"/>
                  </a:lnTo>
                  <a:close/>
                  <a:moveTo>
                    <a:pt x="28384" y="7429"/>
                  </a:moveTo>
                  <a:lnTo>
                    <a:pt x="29032" y="7429"/>
                  </a:lnTo>
                  <a:lnTo>
                    <a:pt x="30013" y="7744"/>
                  </a:lnTo>
                  <a:lnTo>
                    <a:pt x="30013" y="8049"/>
                  </a:lnTo>
                  <a:lnTo>
                    <a:pt x="29366" y="8353"/>
                  </a:lnTo>
                  <a:lnTo>
                    <a:pt x="28718" y="8353"/>
                  </a:lnTo>
                  <a:lnTo>
                    <a:pt x="27422" y="8715"/>
                  </a:lnTo>
                  <a:lnTo>
                    <a:pt x="27422" y="8058"/>
                  </a:lnTo>
                  <a:lnTo>
                    <a:pt x="26432" y="8058"/>
                  </a:lnTo>
                  <a:lnTo>
                    <a:pt x="26432" y="7753"/>
                  </a:lnTo>
                  <a:lnTo>
                    <a:pt x="28384" y="7429"/>
                  </a:lnTo>
                  <a:lnTo>
                    <a:pt x="28384" y="7429"/>
                  </a:lnTo>
                  <a:close/>
                  <a:moveTo>
                    <a:pt x="48301" y="14230"/>
                  </a:moveTo>
                  <a:lnTo>
                    <a:pt x="48939" y="13897"/>
                  </a:lnTo>
                  <a:lnTo>
                    <a:pt x="48625" y="13621"/>
                  </a:lnTo>
                  <a:lnTo>
                    <a:pt x="48301" y="14230"/>
                  </a:lnTo>
                  <a:lnTo>
                    <a:pt x="48301" y="14230"/>
                  </a:lnTo>
                  <a:close/>
                  <a:moveTo>
                    <a:pt x="82563" y="14230"/>
                  </a:moveTo>
                  <a:lnTo>
                    <a:pt x="82563" y="14545"/>
                  </a:lnTo>
                  <a:lnTo>
                    <a:pt x="83210" y="14545"/>
                  </a:lnTo>
                  <a:lnTo>
                    <a:pt x="83858" y="14230"/>
                  </a:lnTo>
                  <a:lnTo>
                    <a:pt x="83696" y="13154"/>
                  </a:lnTo>
                  <a:lnTo>
                    <a:pt x="82563" y="14230"/>
                  </a:lnTo>
                  <a:lnTo>
                    <a:pt x="82563" y="14230"/>
                  </a:lnTo>
                  <a:close/>
                  <a:moveTo>
                    <a:pt x="82563" y="13316"/>
                  </a:moveTo>
                  <a:lnTo>
                    <a:pt x="84191" y="13002"/>
                  </a:lnTo>
                  <a:lnTo>
                    <a:pt x="84191" y="13316"/>
                  </a:lnTo>
                  <a:lnTo>
                    <a:pt x="83858" y="14240"/>
                  </a:lnTo>
                  <a:lnTo>
                    <a:pt x="83696" y="13164"/>
                  </a:lnTo>
                  <a:lnTo>
                    <a:pt x="82553" y="14240"/>
                  </a:lnTo>
                  <a:lnTo>
                    <a:pt x="82553" y="13316"/>
                  </a:lnTo>
                  <a:lnTo>
                    <a:pt x="82563" y="13316"/>
                  </a:lnTo>
                  <a:close/>
                  <a:moveTo>
                    <a:pt x="138008" y="14497"/>
                  </a:moveTo>
                  <a:cubicBezTo>
                    <a:pt x="139456" y="14430"/>
                    <a:pt x="140522" y="14107"/>
                    <a:pt x="140637" y="12678"/>
                  </a:cubicBezTo>
                  <a:lnTo>
                    <a:pt x="138008" y="14497"/>
                  </a:lnTo>
                  <a:lnTo>
                    <a:pt x="138008" y="14497"/>
                  </a:lnTo>
                  <a:close/>
                  <a:moveTo>
                    <a:pt x="165764" y="10820"/>
                  </a:moveTo>
                  <a:lnTo>
                    <a:pt x="166106" y="10525"/>
                  </a:lnTo>
                  <a:lnTo>
                    <a:pt x="166411" y="10525"/>
                  </a:lnTo>
                  <a:lnTo>
                    <a:pt x="166411" y="10820"/>
                  </a:lnTo>
                  <a:lnTo>
                    <a:pt x="166106" y="11135"/>
                  </a:lnTo>
                  <a:lnTo>
                    <a:pt x="165764" y="11449"/>
                  </a:lnTo>
                  <a:lnTo>
                    <a:pt x="166126" y="12078"/>
                  </a:lnTo>
                  <a:lnTo>
                    <a:pt x="165764" y="12678"/>
                  </a:lnTo>
                  <a:lnTo>
                    <a:pt x="165764" y="13306"/>
                  </a:lnTo>
                  <a:lnTo>
                    <a:pt x="165116" y="13306"/>
                  </a:lnTo>
                  <a:lnTo>
                    <a:pt x="164735" y="13564"/>
                  </a:lnTo>
                  <a:lnTo>
                    <a:pt x="164468" y="13916"/>
                  </a:lnTo>
                  <a:lnTo>
                    <a:pt x="163325" y="14992"/>
                  </a:lnTo>
                  <a:cubicBezTo>
                    <a:pt x="162982" y="14145"/>
                    <a:pt x="162839" y="14126"/>
                    <a:pt x="162839" y="13297"/>
                  </a:cubicBezTo>
                  <a:lnTo>
                    <a:pt x="162839" y="12983"/>
                  </a:lnTo>
                  <a:cubicBezTo>
                    <a:pt x="162830" y="12002"/>
                    <a:pt x="164916" y="11059"/>
                    <a:pt x="165764" y="10820"/>
                  </a:cubicBezTo>
                  <a:lnTo>
                    <a:pt x="165764" y="10820"/>
                  </a:lnTo>
                  <a:close/>
                  <a:moveTo>
                    <a:pt x="38824" y="13926"/>
                  </a:moveTo>
                  <a:lnTo>
                    <a:pt x="39595" y="14783"/>
                  </a:lnTo>
                  <a:cubicBezTo>
                    <a:pt x="41491" y="13478"/>
                    <a:pt x="38186" y="12916"/>
                    <a:pt x="38186" y="13926"/>
                  </a:cubicBezTo>
                  <a:cubicBezTo>
                    <a:pt x="38186" y="14345"/>
                    <a:pt x="38548" y="14383"/>
                    <a:pt x="38833" y="14545"/>
                  </a:cubicBezTo>
                  <a:lnTo>
                    <a:pt x="38833" y="13926"/>
                  </a:lnTo>
                  <a:lnTo>
                    <a:pt x="38824" y="13926"/>
                  </a:lnTo>
                  <a:close/>
                  <a:moveTo>
                    <a:pt x="84515" y="12383"/>
                  </a:moveTo>
                  <a:lnTo>
                    <a:pt x="84515" y="11773"/>
                  </a:lnTo>
                  <a:lnTo>
                    <a:pt x="85163" y="11773"/>
                  </a:lnTo>
                  <a:lnTo>
                    <a:pt x="85849" y="12097"/>
                  </a:lnTo>
                  <a:lnTo>
                    <a:pt x="85487" y="12697"/>
                  </a:lnTo>
                  <a:lnTo>
                    <a:pt x="86135" y="12697"/>
                  </a:lnTo>
                  <a:lnTo>
                    <a:pt x="86468" y="13011"/>
                  </a:lnTo>
                  <a:lnTo>
                    <a:pt x="86792" y="13325"/>
                  </a:lnTo>
                  <a:lnTo>
                    <a:pt x="87106" y="13630"/>
                  </a:lnTo>
                  <a:lnTo>
                    <a:pt x="87763" y="13935"/>
                  </a:lnTo>
                  <a:cubicBezTo>
                    <a:pt x="87459" y="15059"/>
                    <a:pt x="87735" y="14764"/>
                    <a:pt x="86458" y="14859"/>
                  </a:cubicBezTo>
                  <a:lnTo>
                    <a:pt x="85144" y="14240"/>
                  </a:lnTo>
                  <a:lnTo>
                    <a:pt x="85477" y="13935"/>
                  </a:lnTo>
                  <a:lnTo>
                    <a:pt x="85801" y="13630"/>
                  </a:lnTo>
                  <a:cubicBezTo>
                    <a:pt x="85325" y="12973"/>
                    <a:pt x="85115" y="12973"/>
                    <a:pt x="84515" y="12383"/>
                  </a:cubicBezTo>
                  <a:lnTo>
                    <a:pt x="84515" y="12383"/>
                  </a:lnTo>
                  <a:close/>
                  <a:moveTo>
                    <a:pt x="58083" y="15164"/>
                  </a:moveTo>
                  <a:lnTo>
                    <a:pt x="59417" y="14869"/>
                  </a:lnTo>
                  <a:lnTo>
                    <a:pt x="59065" y="15478"/>
                  </a:lnTo>
                  <a:lnTo>
                    <a:pt x="59712" y="15478"/>
                  </a:lnTo>
                  <a:lnTo>
                    <a:pt x="60046" y="15792"/>
                  </a:lnTo>
                  <a:lnTo>
                    <a:pt x="59712" y="15478"/>
                  </a:lnTo>
                  <a:lnTo>
                    <a:pt x="60093" y="14192"/>
                  </a:lnTo>
                  <a:lnTo>
                    <a:pt x="59045" y="13059"/>
                  </a:lnTo>
                  <a:lnTo>
                    <a:pt x="57436" y="12678"/>
                  </a:lnTo>
                  <a:lnTo>
                    <a:pt x="57836" y="13906"/>
                  </a:lnTo>
                  <a:lnTo>
                    <a:pt x="59388" y="13611"/>
                  </a:lnTo>
                  <a:lnTo>
                    <a:pt x="59779" y="14516"/>
                  </a:lnTo>
                  <a:lnTo>
                    <a:pt x="58407" y="14545"/>
                  </a:lnTo>
                  <a:lnTo>
                    <a:pt x="58083" y="15164"/>
                  </a:lnTo>
                  <a:lnTo>
                    <a:pt x="58083" y="15164"/>
                  </a:lnTo>
                  <a:close/>
                  <a:moveTo>
                    <a:pt x="86477" y="15164"/>
                  </a:moveTo>
                  <a:lnTo>
                    <a:pt x="86477" y="14859"/>
                  </a:lnTo>
                  <a:lnTo>
                    <a:pt x="85163" y="14240"/>
                  </a:lnTo>
                  <a:lnTo>
                    <a:pt x="84839" y="15164"/>
                  </a:lnTo>
                  <a:lnTo>
                    <a:pt x="86477" y="15164"/>
                  </a:lnTo>
                  <a:lnTo>
                    <a:pt x="86477" y="15164"/>
                  </a:lnTo>
                  <a:close/>
                  <a:moveTo>
                    <a:pt x="156629" y="15783"/>
                  </a:moveTo>
                  <a:lnTo>
                    <a:pt x="156962" y="15469"/>
                  </a:lnTo>
                  <a:lnTo>
                    <a:pt x="156629" y="13916"/>
                  </a:lnTo>
                  <a:cubicBezTo>
                    <a:pt x="156067" y="13926"/>
                    <a:pt x="156143" y="15392"/>
                    <a:pt x="156629" y="15783"/>
                  </a:cubicBezTo>
                  <a:lnTo>
                    <a:pt x="156629" y="15783"/>
                  </a:lnTo>
                  <a:close/>
                  <a:moveTo>
                    <a:pt x="43396" y="15478"/>
                  </a:moveTo>
                  <a:lnTo>
                    <a:pt x="43072" y="15792"/>
                  </a:lnTo>
                  <a:lnTo>
                    <a:pt x="43396" y="15478"/>
                  </a:lnTo>
                  <a:lnTo>
                    <a:pt x="44701" y="15478"/>
                  </a:lnTo>
                  <a:cubicBezTo>
                    <a:pt x="43386" y="14288"/>
                    <a:pt x="44644" y="16078"/>
                    <a:pt x="44053" y="14545"/>
                  </a:cubicBezTo>
                  <a:lnTo>
                    <a:pt x="43063" y="14840"/>
                  </a:lnTo>
                  <a:lnTo>
                    <a:pt x="43396" y="15478"/>
                  </a:lnTo>
                  <a:lnTo>
                    <a:pt x="43396" y="15478"/>
                  </a:lnTo>
                  <a:close/>
                  <a:moveTo>
                    <a:pt x="53835" y="15478"/>
                  </a:moveTo>
                  <a:lnTo>
                    <a:pt x="53835" y="15164"/>
                  </a:lnTo>
                  <a:lnTo>
                    <a:pt x="53188" y="15164"/>
                  </a:lnTo>
                  <a:lnTo>
                    <a:pt x="52159" y="16354"/>
                  </a:lnTo>
                  <a:lnTo>
                    <a:pt x="53835" y="15478"/>
                  </a:lnTo>
                  <a:lnTo>
                    <a:pt x="53835" y="15478"/>
                  </a:lnTo>
                  <a:close/>
                  <a:moveTo>
                    <a:pt x="61017" y="16716"/>
                  </a:moveTo>
                  <a:lnTo>
                    <a:pt x="61360" y="16402"/>
                  </a:lnTo>
                  <a:lnTo>
                    <a:pt x="61017" y="15792"/>
                  </a:lnTo>
                  <a:lnTo>
                    <a:pt x="60046" y="15792"/>
                  </a:lnTo>
                  <a:lnTo>
                    <a:pt x="59712" y="15478"/>
                  </a:lnTo>
                  <a:lnTo>
                    <a:pt x="59065" y="15478"/>
                  </a:lnTo>
                  <a:lnTo>
                    <a:pt x="58417" y="16373"/>
                  </a:lnTo>
                  <a:lnTo>
                    <a:pt x="61017" y="16716"/>
                  </a:lnTo>
                  <a:lnTo>
                    <a:pt x="61017" y="16716"/>
                  </a:lnTo>
                  <a:close/>
                  <a:moveTo>
                    <a:pt x="87782" y="13926"/>
                  </a:moveTo>
                  <a:cubicBezTo>
                    <a:pt x="87478" y="15050"/>
                    <a:pt x="87754" y="14754"/>
                    <a:pt x="86477" y="14850"/>
                  </a:cubicBezTo>
                  <a:lnTo>
                    <a:pt x="86477" y="15154"/>
                  </a:lnTo>
                  <a:lnTo>
                    <a:pt x="87459" y="15469"/>
                  </a:lnTo>
                  <a:lnTo>
                    <a:pt x="86477" y="15783"/>
                  </a:lnTo>
                  <a:lnTo>
                    <a:pt x="84782" y="15802"/>
                  </a:lnTo>
                  <a:lnTo>
                    <a:pt x="85163" y="16393"/>
                  </a:lnTo>
                  <a:lnTo>
                    <a:pt x="86477" y="15783"/>
                  </a:lnTo>
                  <a:lnTo>
                    <a:pt x="87459" y="15469"/>
                  </a:lnTo>
                  <a:lnTo>
                    <a:pt x="87840" y="15211"/>
                  </a:lnTo>
                  <a:lnTo>
                    <a:pt x="88116" y="14840"/>
                  </a:lnTo>
                  <a:lnTo>
                    <a:pt x="87725" y="15211"/>
                  </a:lnTo>
                  <a:lnTo>
                    <a:pt x="87525" y="14907"/>
                  </a:lnTo>
                  <a:lnTo>
                    <a:pt x="88163" y="14164"/>
                  </a:lnTo>
                  <a:lnTo>
                    <a:pt x="87782" y="13926"/>
                  </a:lnTo>
                  <a:lnTo>
                    <a:pt x="87782" y="13926"/>
                  </a:lnTo>
                  <a:close/>
                  <a:moveTo>
                    <a:pt x="43082" y="16393"/>
                  </a:moveTo>
                  <a:lnTo>
                    <a:pt x="42424" y="16393"/>
                  </a:lnTo>
                  <a:lnTo>
                    <a:pt x="42748" y="15783"/>
                  </a:lnTo>
                  <a:lnTo>
                    <a:pt x="41977" y="16631"/>
                  </a:lnTo>
                  <a:lnTo>
                    <a:pt x="43082" y="16393"/>
                  </a:lnTo>
                  <a:lnTo>
                    <a:pt x="43082" y="16393"/>
                  </a:lnTo>
                  <a:close/>
                  <a:moveTo>
                    <a:pt x="44053" y="16393"/>
                  </a:moveTo>
                  <a:lnTo>
                    <a:pt x="44377" y="17012"/>
                  </a:lnTo>
                  <a:lnTo>
                    <a:pt x="45034" y="17326"/>
                  </a:lnTo>
                  <a:lnTo>
                    <a:pt x="45682" y="17012"/>
                  </a:lnTo>
                  <a:lnTo>
                    <a:pt x="46330" y="16707"/>
                  </a:lnTo>
                  <a:cubicBezTo>
                    <a:pt x="45510" y="15964"/>
                    <a:pt x="45777" y="16002"/>
                    <a:pt x="44701" y="15469"/>
                  </a:cubicBezTo>
                  <a:lnTo>
                    <a:pt x="45396" y="16354"/>
                  </a:lnTo>
                  <a:lnTo>
                    <a:pt x="44053" y="16393"/>
                  </a:lnTo>
                  <a:lnTo>
                    <a:pt x="44053" y="16393"/>
                  </a:lnTo>
                  <a:close/>
                  <a:moveTo>
                    <a:pt x="155667" y="14230"/>
                  </a:moveTo>
                  <a:lnTo>
                    <a:pt x="156362" y="13678"/>
                  </a:lnTo>
                  <a:lnTo>
                    <a:pt x="156629" y="13916"/>
                  </a:lnTo>
                  <a:cubicBezTo>
                    <a:pt x="156058" y="13916"/>
                    <a:pt x="156143" y="15383"/>
                    <a:pt x="156629" y="15773"/>
                  </a:cubicBezTo>
                  <a:lnTo>
                    <a:pt x="156962" y="15459"/>
                  </a:lnTo>
                  <a:lnTo>
                    <a:pt x="156629" y="15773"/>
                  </a:lnTo>
                  <a:lnTo>
                    <a:pt x="156629" y="17002"/>
                  </a:lnTo>
                  <a:lnTo>
                    <a:pt x="155972" y="17002"/>
                  </a:lnTo>
                  <a:lnTo>
                    <a:pt x="155972" y="14526"/>
                  </a:lnTo>
                  <a:lnTo>
                    <a:pt x="155324" y="14830"/>
                  </a:lnTo>
                  <a:lnTo>
                    <a:pt x="155667" y="14230"/>
                  </a:lnTo>
                  <a:lnTo>
                    <a:pt x="155667" y="14230"/>
                  </a:lnTo>
                  <a:close/>
                  <a:moveTo>
                    <a:pt x="26746" y="15478"/>
                  </a:moveTo>
                  <a:lnTo>
                    <a:pt x="26746" y="16097"/>
                  </a:lnTo>
                  <a:lnTo>
                    <a:pt x="26041" y="15545"/>
                  </a:lnTo>
                  <a:lnTo>
                    <a:pt x="26432" y="15164"/>
                  </a:lnTo>
                  <a:lnTo>
                    <a:pt x="26098" y="14859"/>
                  </a:lnTo>
                  <a:lnTo>
                    <a:pt x="25832" y="15230"/>
                  </a:lnTo>
                  <a:lnTo>
                    <a:pt x="25146" y="14840"/>
                  </a:lnTo>
                  <a:lnTo>
                    <a:pt x="24803" y="15164"/>
                  </a:lnTo>
                  <a:lnTo>
                    <a:pt x="26098" y="16716"/>
                  </a:lnTo>
                  <a:cubicBezTo>
                    <a:pt x="25918" y="17431"/>
                    <a:pt x="25765" y="17621"/>
                    <a:pt x="25765" y="18574"/>
                  </a:cubicBezTo>
                  <a:lnTo>
                    <a:pt x="25765" y="19183"/>
                  </a:lnTo>
                  <a:lnTo>
                    <a:pt x="25794" y="19783"/>
                  </a:lnTo>
                  <a:lnTo>
                    <a:pt x="26422" y="20126"/>
                  </a:lnTo>
                  <a:cubicBezTo>
                    <a:pt x="25994" y="19307"/>
                    <a:pt x="26089" y="20374"/>
                    <a:pt x="26089" y="19193"/>
                  </a:cubicBezTo>
                  <a:lnTo>
                    <a:pt x="26089" y="18583"/>
                  </a:lnTo>
                  <a:cubicBezTo>
                    <a:pt x="26089" y="17440"/>
                    <a:pt x="26041" y="17783"/>
                    <a:pt x="26422" y="17031"/>
                  </a:cubicBezTo>
                  <a:lnTo>
                    <a:pt x="26241" y="16364"/>
                  </a:lnTo>
                  <a:lnTo>
                    <a:pt x="26365" y="16050"/>
                  </a:lnTo>
                  <a:lnTo>
                    <a:pt x="27041" y="16459"/>
                  </a:lnTo>
                  <a:lnTo>
                    <a:pt x="26746" y="15478"/>
                  </a:lnTo>
                  <a:lnTo>
                    <a:pt x="26746" y="15478"/>
                  </a:lnTo>
                  <a:close/>
                  <a:moveTo>
                    <a:pt x="61017" y="16716"/>
                  </a:moveTo>
                  <a:lnTo>
                    <a:pt x="61360" y="16402"/>
                  </a:lnTo>
                  <a:lnTo>
                    <a:pt x="61732" y="17002"/>
                  </a:lnTo>
                  <a:lnTo>
                    <a:pt x="61017" y="16716"/>
                  </a:lnTo>
                  <a:lnTo>
                    <a:pt x="61017" y="16716"/>
                  </a:lnTo>
                  <a:close/>
                  <a:moveTo>
                    <a:pt x="123673" y="17335"/>
                  </a:moveTo>
                  <a:cubicBezTo>
                    <a:pt x="125397" y="17335"/>
                    <a:pt x="125235" y="17659"/>
                    <a:pt x="125949" y="16716"/>
                  </a:cubicBezTo>
                  <a:lnTo>
                    <a:pt x="124320" y="16716"/>
                  </a:lnTo>
                  <a:lnTo>
                    <a:pt x="123673" y="17335"/>
                  </a:lnTo>
                  <a:lnTo>
                    <a:pt x="123673" y="17335"/>
                  </a:lnTo>
                  <a:close/>
                  <a:moveTo>
                    <a:pt x="86477" y="17945"/>
                  </a:moveTo>
                  <a:lnTo>
                    <a:pt x="86477" y="17335"/>
                  </a:lnTo>
                  <a:lnTo>
                    <a:pt x="85820" y="16402"/>
                  </a:lnTo>
                  <a:cubicBezTo>
                    <a:pt x="85963" y="16488"/>
                    <a:pt x="87840" y="17945"/>
                    <a:pt x="86477" y="17945"/>
                  </a:cubicBezTo>
                  <a:lnTo>
                    <a:pt x="86477" y="17945"/>
                  </a:lnTo>
                  <a:close/>
                  <a:moveTo>
                    <a:pt x="94964" y="18269"/>
                  </a:moveTo>
                  <a:lnTo>
                    <a:pt x="94307" y="17335"/>
                  </a:lnTo>
                  <a:lnTo>
                    <a:pt x="93659" y="17335"/>
                  </a:lnTo>
                  <a:lnTo>
                    <a:pt x="94964" y="18269"/>
                  </a:lnTo>
                  <a:lnTo>
                    <a:pt x="94964" y="18269"/>
                  </a:lnTo>
                  <a:close/>
                  <a:moveTo>
                    <a:pt x="103441" y="17640"/>
                  </a:moveTo>
                  <a:lnTo>
                    <a:pt x="103775" y="17335"/>
                  </a:lnTo>
                  <a:lnTo>
                    <a:pt x="103775" y="17021"/>
                  </a:lnTo>
                  <a:lnTo>
                    <a:pt x="103127" y="17021"/>
                  </a:lnTo>
                  <a:lnTo>
                    <a:pt x="103441" y="17640"/>
                  </a:lnTo>
                  <a:lnTo>
                    <a:pt x="103441" y="17640"/>
                  </a:lnTo>
                  <a:close/>
                  <a:moveTo>
                    <a:pt x="112909" y="18869"/>
                  </a:moveTo>
                  <a:lnTo>
                    <a:pt x="112319" y="17745"/>
                  </a:lnTo>
                  <a:lnTo>
                    <a:pt x="113271" y="16964"/>
                  </a:lnTo>
                  <a:lnTo>
                    <a:pt x="112909" y="16707"/>
                  </a:lnTo>
                  <a:lnTo>
                    <a:pt x="112909" y="17326"/>
                  </a:lnTo>
                  <a:cubicBezTo>
                    <a:pt x="111719" y="17612"/>
                    <a:pt x="112033" y="17355"/>
                    <a:pt x="111947" y="18507"/>
                  </a:cubicBezTo>
                  <a:lnTo>
                    <a:pt x="112909" y="18869"/>
                  </a:lnTo>
                  <a:lnTo>
                    <a:pt x="112909" y="18869"/>
                  </a:lnTo>
                  <a:close/>
                  <a:moveTo>
                    <a:pt x="123673" y="17335"/>
                  </a:moveTo>
                  <a:lnTo>
                    <a:pt x="123025" y="17669"/>
                  </a:lnTo>
                  <a:cubicBezTo>
                    <a:pt x="123339" y="16526"/>
                    <a:pt x="123053" y="16812"/>
                    <a:pt x="124320" y="16716"/>
                  </a:cubicBezTo>
                  <a:lnTo>
                    <a:pt x="123673" y="17335"/>
                  </a:lnTo>
                  <a:lnTo>
                    <a:pt x="123673" y="17335"/>
                  </a:lnTo>
                  <a:close/>
                  <a:moveTo>
                    <a:pt x="45034" y="17335"/>
                  </a:moveTo>
                  <a:lnTo>
                    <a:pt x="44710" y="18574"/>
                  </a:lnTo>
                  <a:lnTo>
                    <a:pt x="44063" y="18574"/>
                  </a:lnTo>
                  <a:lnTo>
                    <a:pt x="44329" y="18936"/>
                  </a:lnTo>
                  <a:cubicBezTo>
                    <a:pt x="45996" y="17755"/>
                    <a:pt x="43967" y="17850"/>
                    <a:pt x="46015" y="17335"/>
                  </a:cubicBezTo>
                  <a:lnTo>
                    <a:pt x="46339" y="17945"/>
                  </a:lnTo>
                  <a:lnTo>
                    <a:pt x="46339" y="17021"/>
                  </a:lnTo>
                  <a:lnTo>
                    <a:pt x="45691" y="17021"/>
                  </a:lnTo>
                  <a:lnTo>
                    <a:pt x="45034" y="17335"/>
                  </a:lnTo>
                  <a:lnTo>
                    <a:pt x="45034" y="17335"/>
                  </a:lnTo>
                  <a:close/>
                  <a:moveTo>
                    <a:pt x="53188" y="17640"/>
                  </a:moveTo>
                  <a:lnTo>
                    <a:pt x="54835" y="17316"/>
                  </a:lnTo>
                  <a:lnTo>
                    <a:pt x="55169" y="18307"/>
                  </a:lnTo>
                  <a:lnTo>
                    <a:pt x="56455" y="17945"/>
                  </a:lnTo>
                  <a:lnTo>
                    <a:pt x="57160" y="17412"/>
                  </a:lnTo>
                  <a:lnTo>
                    <a:pt x="56121" y="17012"/>
                  </a:lnTo>
                  <a:lnTo>
                    <a:pt x="55740" y="16755"/>
                  </a:lnTo>
                  <a:lnTo>
                    <a:pt x="55474" y="16393"/>
                  </a:lnTo>
                  <a:lnTo>
                    <a:pt x="55474" y="16097"/>
                  </a:lnTo>
                  <a:lnTo>
                    <a:pt x="54769" y="15926"/>
                  </a:lnTo>
                  <a:lnTo>
                    <a:pt x="54435" y="16050"/>
                  </a:lnTo>
                  <a:lnTo>
                    <a:pt x="55874" y="17269"/>
                  </a:lnTo>
                  <a:lnTo>
                    <a:pt x="54483" y="17078"/>
                  </a:lnTo>
                  <a:lnTo>
                    <a:pt x="53188" y="17640"/>
                  </a:lnTo>
                  <a:lnTo>
                    <a:pt x="53188" y="17640"/>
                  </a:lnTo>
                  <a:close/>
                  <a:moveTo>
                    <a:pt x="89735" y="14230"/>
                  </a:moveTo>
                  <a:lnTo>
                    <a:pt x="90716" y="13926"/>
                  </a:lnTo>
                  <a:lnTo>
                    <a:pt x="90326" y="15459"/>
                  </a:lnTo>
                  <a:cubicBezTo>
                    <a:pt x="91926" y="16002"/>
                    <a:pt x="90230" y="16231"/>
                    <a:pt x="92354" y="16393"/>
                  </a:cubicBezTo>
                  <a:cubicBezTo>
                    <a:pt x="92002" y="17631"/>
                    <a:pt x="92269" y="17297"/>
                    <a:pt x="90716" y="17326"/>
                  </a:cubicBezTo>
                  <a:lnTo>
                    <a:pt x="91049" y="17936"/>
                  </a:lnTo>
                  <a:lnTo>
                    <a:pt x="90402" y="18259"/>
                  </a:lnTo>
                  <a:lnTo>
                    <a:pt x="89745" y="18564"/>
                  </a:lnTo>
                  <a:lnTo>
                    <a:pt x="89745" y="18259"/>
                  </a:lnTo>
                  <a:lnTo>
                    <a:pt x="90402" y="18259"/>
                  </a:lnTo>
                  <a:lnTo>
                    <a:pt x="90135" y="17002"/>
                  </a:lnTo>
                  <a:lnTo>
                    <a:pt x="90840" y="15840"/>
                  </a:lnTo>
                  <a:lnTo>
                    <a:pt x="89097" y="15450"/>
                  </a:lnTo>
                  <a:lnTo>
                    <a:pt x="89792" y="14935"/>
                  </a:lnTo>
                  <a:lnTo>
                    <a:pt x="89097" y="14840"/>
                  </a:lnTo>
                  <a:lnTo>
                    <a:pt x="89097" y="14221"/>
                  </a:lnTo>
                  <a:lnTo>
                    <a:pt x="89735" y="14221"/>
                  </a:lnTo>
                  <a:lnTo>
                    <a:pt x="89735" y="14230"/>
                  </a:lnTo>
                  <a:close/>
                  <a:moveTo>
                    <a:pt x="104099" y="17945"/>
                  </a:moveTo>
                  <a:lnTo>
                    <a:pt x="103441" y="17640"/>
                  </a:lnTo>
                  <a:lnTo>
                    <a:pt x="103775" y="17335"/>
                  </a:lnTo>
                  <a:lnTo>
                    <a:pt x="104108" y="17335"/>
                  </a:lnTo>
                  <a:lnTo>
                    <a:pt x="104108" y="17945"/>
                  </a:lnTo>
                  <a:lnTo>
                    <a:pt x="104099" y="17945"/>
                  </a:lnTo>
                  <a:close/>
                  <a:moveTo>
                    <a:pt x="50254" y="18269"/>
                  </a:moveTo>
                  <a:lnTo>
                    <a:pt x="50568" y="18269"/>
                  </a:lnTo>
                  <a:lnTo>
                    <a:pt x="50902" y="17945"/>
                  </a:lnTo>
                  <a:lnTo>
                    <a:pt x="50902" y="17335"/>
                  </a:lnTo>
                  <a:lnTo>
                    <a:pt x="51559" y="17335"/>
                  </a:lnTo>
                  <a:lnTo>
                    <a:pt x="51292" y="16974"/>
                  </a:lnTo>
                  <a:lnTo>
                    <a:pt x="50254" y="18269"/>
                  </a:lnTo>
                  <a:lnTo>
                    <a:pt x="50254" y="18269"/>
                  </a:lnTo>
                  <a:close/>
                  <a:moveTo>
                    <a:pt x="50902" y="18269"/>
                  </a:moveTo>
                  <a:lnTo>
                    <a:pt x="50902" y="17945"/>
                  </a:lnTo>
                  <a:lnTo>
                    <a:pt x="50568" y="18269"/>
                  </a:lnTo>
                  <a:lnTo>
                    <a:pt x="50902" y="18269"/>
                  </a:lnTo>
                  <a:lnTo>
                    <a:pt x="50902" y="18269"/>
                  </a:lnTo>
                  <a:close/>
                  <a:moveTo>
                    <a:pt x="51883" y="18269"/>
                  </a:moveTo>
                  <a:lnTo>
                    <a:pt x="51883" y="17945"/>
                  </a:lnTo>
                  <a:lnTo>
                    <a:pt x="51568" y="18269"/>
                  </a:lnTo>
                  <a:lnTo>
                    <a:pt x="51883" y="18269"/>
                  </a:lnTo>
                  <a:lnTo>
                    <a:pt x="51883" y="18269"/>
                  </a:lnTo>
                  <a:close/>
                  <a:moveTo>
                    <a:pt x="52207" y="18564"/>
                  </a:moveTo>
                  <a:lnTo>
                    <a:pt x="52540" y="18564"/>
                  </a:lnTo>
                  <a:lnTo>
                    <a:pt x="52864" y="17631"/>
                  </a:lnTo>
                  <a:lnTo>
                    <a:pt x="52226" y="17974"/>
                  </a:lnTo>
                  <a:lnTo>
                    <a:pt x="52207" y="18564"/>
                  </a:lnTo>
                  <a:lnTo>
                    <a:pt x="52207" y="18564"/>
                  </a:lnTo>
                  <a:close/>
                  <a:moveTo>
                    <a:pt x="87449" y="15478"/>
                  </a:moveTo>
                  <a:lnTo>
                    <a:pt x="86468" y="15792"/>
                  </a:lnTo>
                  <a:lnTo>
                    <a:pt x="85153" y="16402"/>
                  </a:lnTo>
                  <a:lnTo>
                    <a:pt x="85811" y="16402"/>
                  </a:lnTo>
                  <a:cubicBezTo>
                    <a:pt x="85954" y="16488"/>
                    <a:pt x="87830" y="17955"/>
                    <a:pt x="86468" y="17955"/>
                  </a:cubicBezTo>
                  <a:lnTo>
                    <a:pt x="86468" y="18278"/>
                  </a:lnTo>
                  <a:cubicBezTo>
                    <a:pt x="85620" y="18793"/>
                    <a:pt x="84553" y="18583"/>
                    <a:pt x="83277" y="18593"/>
                  </a:cubicBezTo>
                  <a:lnTo>
                    <a:pt x="82887" y="20736"/>
                  </a:lnTo>
                  <a:lnTo>
                    <a:pt x="82887" y="21060"/>
                  </a:lnTo>
                  <a:lnTo>
                    <a:pt x="83572" y="21003"/>
                  </a:lnTo>
                  <a:lnTo>
                    <a:pt x="84487" y="21593"/>
                  </a:lnTo>
                  <a:lnTo>
                    <a:pt x="86135" y="21365"/>
                  </a:lnTo>
                  <a:cubicBezTo>
                    <a:pt x="87078" y="20050"/>
                    <a:pt x="86554" y="19345"/>
                    <a:pt x="88354" y="19183"/>
                  </a:cubicBezTo>
                  <a:lnTo>
                    <a:pt x="88744" y="18288"/>
                  </a:lnTo>
                  <a:lnTo>
                    <a:pt x="89726" y="18288"/>
                  </a:lnTo>
                  <a:lnTo>
                    <a:pt x="90383" y="18288"/>
                  </a:lnTo>
                  <a:lnTo>
                    <a:pt x="90116" y="17031"/>
                  </a:lnTo>
                  <a:lnTo>
                    <a:pt x="90821" y="15869"/>
                  </a:lnTo>
                  <a:lnTo>
                    <a:pt x="89078" y="15478"/>
                  </a:lnTo>
                  <a:lnTo>
                    <a:pt x="89773" y="14964"/>
                  </a:lnTo>
                  <a:lnTo>
                    <a:pt x="89078" y="14869"/>
                  </a:lnTo>
                  <a:lnTo>
                    <a:pt x="88097" y="14869"/>
                  </a:lnTo>
                  <a:lnTo>
                    <a:pt x="87820" y="15240"/>
                  </a:lnTo>
                  <a:lnTo>
                    <a:pt x="87449" y="15478"/>
                  </a:lnTo>
                  <a:lnTo>
                    <a:pt x="87449" y="15478"/>
                  </a:lnTo>
                  <a:close/>
                  <a:moveTo>
                    <a:pt x="51883" y="18564"/>
                  </a:moveTo>
                  <a:lnTo>
                    <a:pt x="51883" y="18259"/>
                  </a:lnTo>
                  <a:lnTo>
                    <a:pt x="51568" y="18259"/>
                  </a:lnTo>
                  <a:lnTo>
                    <a:pt x="50911" y="18259"/>
                  </a:lnTo>
                  <a:lnTo>
                    <a:pt x="51883" y="18564"/>
                  </a:lnTo>
                  <a:lnTo>
                    <a:pt x="51883" y="18564"/>
                  </a:lnTo>
                  <a:close/>
                  <a:moveTo>
                    <a:pt x="47311" y="18269"/>
                  </a:moveTo>
                  <a:lnTo>
                    <a:pt x="46987" y="18574"/>
                  </a:lnTo>
                  <a:lnTo>
                    <a:pt x="46653" y="18574"/>
                  </a:lnTo>
                  <a:lnTo>
                    <a:pt x="46330" y="18574"/>
                  </a:lnTo>
                  <a:lnTo>
                    <a:pt x="46330" y="18879"/>
                  </a:lnTo>
                  <a:lnTo>
                    <a:pt x="47311" y="18879"/>
                  </a:lnTo>
                  <a:lnTo>
                    <a:pt x="47968" y="18879"/>
                  </a:lnTo>
                  <a:lnTo>
                    <a:pt x="48330" y="18278"/>
                  </a:lnTo>
                  <a:cubicBezTo>
                    <a:pt x="49835" y="18231"/>
                    <a:pt x="49578" y="18574"/>
                    <a:pt x="49921" y="17335"/>
                  </a:cubicBezTo>
                  <a:lnTo>
                    <a:pt x="48311" y="17717"/>
                  </a:lnTo>
                  <a:lnTo>
                    <a:pt x="47939" y="18250"/>
                  </a:lnTo>
                  <a:lnTo>
                    <a:pt x="47311" y="18269"/>
                  </a:lnTo>
                  <a:lnTo>
                    <a:pt x="47311" y="18269"/>
                  </a:lnTo>
                  <a:close/>
                  <a:moveTo>
                    <a:pt x="50902" y="17945"/>
                  </a:moveTo>
                  <a:lnTo>
                    <a:pt x="50902" y="18269"/>
                  </a:lnTo>
                  <a:lnTo>
                    <a:pt x="50568" y="18269"/>
                  </a:lnTo>
                  <a:lnTo>
                    <a:pt x="50254" y="18269"/>
                  </a:lnTo>
                  <a:lnTo>
                    <a:pt x="49921" y="18869"/>
                  </a:lnTo>
                  <a:lnTo>
                    <a:pt x="50254" y="19183"/>
                  </a:lnTo>
                  <a:lnTo>
                    <a:pt x="50254" y="19498"/>
                  </a:lnTo>
                  <a:lnTo>
                    <a:pt x="49597" y="19498"/>
                  </a:lnTo>
                  <a:lnTo>
                    <a:pt x="49282" y="19802"/>
                  </a:lnTo>
                  <a:lnTo>
                    <a:pt x="48949" y="20126"/>
                  </a:lnTo>
                  <a:lnTo>
                    <a:pt x="48625" y="20126"/>
                  </a:lnTo>
                  <a:lnTo>
                    <a:pt x="48349" y="20498"/>
                  </a:lnTo>
                  <a:lnTo>
                    <a:pt x="47968" y="20736"/>
                  </a:lnTo>
                  <a:lnTo>
                    <a:pt x="47968" y="21060"/>
                  </a:lnTo>
                  <a:lnTo>
                    <a:pt x="48292" y="21365"/>
                  </a:lnTo>
                  <a:lnTo>
                    <a:pt x="48939" y="21365"/>
                  </a:lnTo>
                  <a:lnTo>
                    <a:pt x="49206" y="21003"/>
                  </a:lnTo>
                  <a:lnTo>
                    <a:pt x="49587" y="20736"/>
                  </a:lnTo>
                  <a:lnTo>
                    <a:pt x="49921" y="20431"/>
                  </a:lnTo>
                  <a:lnTo>
                    <a:pt x="50254" y="20431"/>
                  </a:lnTo>
                  <a:lnTo>
                    <a:pt x="51235" y="20126"/>
                  </a:lnTo>
                  <a:lnTo>
                    <a:pt x="51568" y="19802"/>
                  </a:lnTo>
                  <a:lnTo>
                    <a:pt x="52549" y="19802"/>
                  </a:lnTo>
                  <a:lnTo>
                    <a:pt x="52549" y="18879"/>
                  </a:lnTo>
                  <a:lnTo>
                    <a:pt x="51892" y="18574"/>
                  </a:lnTo>
                  <a:lnTo>
                    <a:pt x="50911" y="18269"/>
                  </a:lnTo>
                  <a:lnTo>
                    <a:pt x="51568" y="18269"/>
                  </a:lnTo>
                  <a:lnTo>
                    <a:pt x="51883" y="17945"/>
                  </a:lnTo>
                  <a:lnTo>
                    <a:pt x="51568" y="17335"/>
                  </a:lnTo>
                  <a:lnTo>
                    <a:pt x="50911" y="17335"/>
                  </a:lnTo>
                  <a:lnTo>
                    <a:pt x="50911" y="17945"/>
                  </a:lnTo>
                  <a:lnTo>
                    <a:pt x="50902" y="17945"/>
                  </a:lnTo>
                  <a:close/>
                  <a:moveTo>
                    <a:pt x="52540" y="18869"/>
                  </a:moveTo>
                  <a:lnTo>
                    <a:pt x="52540" y="18564"/>
                  </a:lnTo>
                  <a:lnTo>
                    <a:pt x="52207" y="18564"/>
                  </a:lnTo>
                  <a:lnTo>
                    <a:pt x="51883" y="18564"/>
                  </a:lnTo>
                  <a:lnTo>
                    <a:pt x="52540" y="18869"/>
                  </a:lnTo>
                  <a:lnTo>
                    <a:pt x="52540" y="18869"/>
                  </a:lnTo>
                  <a:close/>
                  <a:moveTo>
                    <a:pt x="82887" y="20726"/>
                  </a:moveTo>
                  <a:cubicBezTo>
                    <a:pt x="82306" y="20269"/>
                    <a:pt x="82887" y="19631"/>
                    <a:pt x="82887" y="18269"/>
                  </a:cubicBezTo>
                  <a:lnTo>
                    <a:pt x="86468" y="18269"/>
                  </a:lnTo>
                  <a:cubicBezTo>
                    <a:pt x="85620" y="18783"/>
                    <a:pt x="84553" y="18574"/>
                    <a:pt x="83277" y="18583"/>
                  </a:cubicBezTo>
                  <a:lnTo>
                    <a:pt x="82887" y="20726"/>
                  </a:lnTo>
                  <a:lnTo>
                    <a:pt x="82887" y="20726"/>
                  </a:lnTo>
                  <a:close/>
                  <a:moveTo>
                    <a:pt x="156296" y="18869"/>
                  </a:moveTo>
                  <a:lnTo>
                    <a:pt x="157696" y="18431"/>
                  </a:lnTo>
                  <a:lnTo>
                    <a:pt x="156239" y="17583"/>
                  </a:lnTo>
                  <a:lnTo>
                    <a:pt x="155962" y="17945"/>
                  </a:lnTo>
                  <a:lnTo>
                    <a:pt x="156296" y="18869"/>
                  </a:lnTo>
                  <a:lnTo>
                    <a:pt x="156296" y="18869"/>
                  </a:lnTo>
                  <a:close/>
                  <a:moveTo>
                    <a:pt x="46663" y="17945"/>
                  </a:moveTo>
                  <a:lnTo>
                    <a:pt x="46339" y="18564"/>
                  </a:lnTo>
                  <a:lnTo>
                    <a:pt x="46339" y="18869"/>
                  </a:lnTo>
                  <a:lnTo>
                    <a:pt x="47320" y="18869"/>
                  </a:lnTo>
                  <a:lnTo>
                    <a:pt x="46339" y="18869"/>
                  </a:lnTo>
                  <a:lnTo>
                    <a:pt x="46339" y="18564"/>
                  </a:lnTo>
                  <a:lnTo>
                    <a:pt x="46663" y="18564"/>
                  </a:lnTo>
                  <a:lnTo>
                    <a:pt x="46996" y="18564"/>
                  </a:lnTo>
                  <a:lnTo>
                    <a:pt x="47320" y="18259"/>
                  </a:lnTo>
                  <a:lnTo>
                    <a:pt x="46939" y="17993"/>
                  </a:lnTo>
                  <a:lnTo>
                    <a:pt x="47977" y="17326"/>
                  </a:lnTo>
                  <a:lnTo>
                    <a:pt x="47311" y="17326"/>
                  </a:lnTo>
                  <a:lnTo>
                    <a:pt x="46663" y="17945"/>
                  </a:lnTo>
                  <a:lnTo>
                    <a:pt x="46663" y="17945"/>
                  </a:lnTo>
                  <a:close/>
                  <a:moveTo>
                    <a:pt x="96593" y="19183"/>
                  </a:moveTo>
                  <a:lnTo>
                    <a:pt x="96317" y="18831"/>
                  </a:lnTo>
                  <a:lnTo>
                    <a:pt x="95926" y="18574"/>
                  </a:lnTo>
                  <a:lnTo>
                    <a:pt x="96212" y="18936"/>
                  </a:lnTo>
                  <a:lnTo>
                    <a:pt x="96593" y="19183"/>
                  </a:lnTo>
                  <a:lnTo>
                    <a:pt x="96593" y="19183"/>
                  </a:lnTo>
                  <a:close/>
                  <a:moveTo>
                    <a:pt x="124644" y="19183"/>
                  </a:moveTo>
                  <a:cubicBezTo>
                    <a:pt x="125120" y="19183"/>
                    <a:pt x="125120" y="18802"/>
                    <a:pt x="125301" y="18574"/>
                  </a:cubicBezTo>
                  <a:lnTo>
                    <a:pt x="123996" y="18574"/>
                  </a:lnTo>
                  <a:cubicBezTo>
                    <a:pt x="124168" y="18840"/>
                    <a:pt x="124216" y="19183"/>
                    <a:pt x="124644" y="19183"/>
                  </a:cubicBezTo>
                  <a:lnTo>
                    <a:pt x="124644" y="19183"/>
                  </a:lnTo>
                  <a:close/>
                  <a:moveTo>
                    <a:pt x="31813" y="19031"/>
                  </a:moveTo>
                  <a:lnTo>
                    <a:pt x="31652" y="19183"/>
                  </a:lnTo>
                  <a:cubicBezTo>
                    <a:pt x="31699" y="19241"/>
                    <a:pt x="31823" y="19021"/>
                    <a:pt x="31813" y="19031"/>
                  </a:cubicBezTo>
                  <a:lnTo>
                    <a:pt x="31813" y="19031"/>
                  </a:lnTo>
                  <a:close/>
                  <a:moveTo>
                    <a:pt x="32375" y="18945"/>
                  </a:moveTo>
                  <a:lnTo>
                    <a:pt x="31690" y="18593"/>
                  </a:lnTo>
                  <a:lnTo>
                    <a:pt x="31309" y="19174"/>
                  </a:lnTo>
                  <a:lnTo>
                    <a:pt x="31718" y="19441"/>
                  </a:lnTo>
                  <a:lnTo>
                    <a:pt x="32375" y="18945"/>
                  </a:lnTo>
                  <a:lnTo>
                    <a:pt x="32375" y="18945"/>
                  </a:lnTo>
                  <a:close/>
                  <a:moveTo>
                    <a:pt x="50254" y="19498"/>
                  </a:moveTo>
                  <a:lnTo>
                    <a:pt x="50254" y="19183"/>
                  </a:lnTo>
                  <a:lnTo>
                    <a:pt x="49921" y="19183"/>
                  </a:lnTo>
                  <a:lnTo>
                    <a:pt x="49587" y="19498"/>
                  </a:lnTo>
                  <a:lnTo>
                    <a:pt x="50254" y="19498"/>
                  </a:lnTo>
                  <a:lnTo>
                    <a:pt x="50254" y="19498"/>
                  </a:lnTo>
                  <a:close/>
                  <a:moveTo>
                    <a:pt x="50254" y="19183"/>
                  </a:moveTo>
                  <a:lnTo>
                    <a:pt x="50254" y="19498"/>
                  </a:lnTo>
                  <a:lnTo>
                    <a:pt x="50254" y="19183"/>
                  </a:lnTo>
                  <a:lnTo>
                    <a:pt x="49921" y="18869"/>
                  </a:lnTo>
                  <a:lnTo>
                    <a:pt x="49921" y="19183"/>
                  </a:lnTo>
                  <a:lnTo>
                    <a:pt x="50254" y="19183"/>
                  </a:lnTo>
                  <a:lnTo>
                    <a:pt x="50254" y="19183"/>
                  </a:lnTo>
                  <a:close/>
                  <a:moveTo>
                    <a:pt x="113871" y="19183"/>
                  </a:moveTo>
                  <a:lnTo>
                    <a:pt x="113557" y="18869"/>
                  </a:lnTo>
                  <a:lnTo>
                    <a:pt x="113871" y="19183"/>
                  </a:lnTo>
                  <a:lnTo>
                    <a:pt x="113557" y="19793"/>
                  </a:lnTo>
                  <a:lnTo>
                    <a:pt x="113557" y="20117"/>
                  </a:lnTo>
                  <a:lnTo>
                    <a:pt x="113557" y="19793"/>
                  </a:lnTo>
                  <a:cubicBezTo>
                    <a:pt x="114662" y="19555"/>
                    <a:pt x="116624" y="18621"/>
                    <a:pt x="117148" y="17945"/>
                  </a:cubicBezTo>
                  <a:lnTo>
                    <a:pt x="115538" y="18336"/>
                  </a:lnTo>
                  <a:lnTo>
                    <a:pt x="115853" y="17021"/>
                  </a:lnTo>
                  <a:lnTo>
                    <a:pt x="114243" y="18002"/>
                  </a:lnTo>
                  <a:lnTo>
                    <a:pt x="115129" y="17659"/>
                  </a:lnTo>
                  <a:lnTo>
                    <a:pt x="115519" y="18564"/>
                  </a:lnTo>
                  <a:lnTo>
                    <a:pt x="114862" y="18564"/>
                  </a:lnTo>
                  <a:lnTo>
                    <a:pt x="114862" y="19174"/>
                  </a:lnTo>
                  <a:lnTo>
                    <a:pt x="113871" y="19174"/>
                  </a:lnTo>
                  <a:lnTo>
                    <a:pt x="113871" y="19183"/>
                  </a:lnTo>
                  <a:close/>
                  <a:moveTo>
                    <a:pt x="48949" y="20117"/>
                  </a:moveTo>
                  <a:lnTo>
                    <a:pt x="48949" y="19793"/>
                  </a:lnTo>
                  <a:lnTo>
                    <a:pt x="48625" y="20117"/>
                  </a:lnTo>
                  <a:lnTo>
                    <a:pt x="48949" y="20117"/>
                  </a:lnTo>
                  <a:lnTo>
                    <a:pt x="48949" y="20117"/>
                  </a:lnTo>
                  <a:close/>
                  <a:moveTo>
                    <a:pt x="49282" y="19793"/>
                  </a:moveTo>
                  <a:lnTo>
                    <a:pt x="48949" y="19793"/>
                  </a:lnTo>
                  <a:lnTo>
                    <a:pt x="48949" y="20117"/>
                  </a:lnTo>
                  <a:lnTo>
                    <a:pt x="49282" y="19793"/>
                  </a:lnTo>
                  <a:lnTo>
                    <a:pt x="49282" y="19793"/>
                  </a:lnTo>
                  <a:close/>
                  <a:moveTo>
                    <a:pt x="51559" y="19793"/>
                  </a:moveTo>
                  <a:lnTo>
                    <a:pt x="51225" y="20117"/>
                  </a:lnTo>
                  <a:lnTo>
                    <a:pt x="51559" y="19793"/>
                  </a:lnTo>
                  <a:lnTo>
                    <a:pt x="51559" y="19793"/>
                  </a:lnTo>
                  <a:close/>
                  <a:moveTo>
                    <a:pt x="91364" y="19498"/>
                  </a:moveTo>
                  <a:lnTo>
                    <a:pt x="91364" y="20431"/>
                  </a:lnTo>
                  <a:lnTo>
                    <a:pt x="91364" y="19498"/>
                  </a:lnTo>
                  <a:lnTo>
                    <a:pt x="91688" y="19498"/>
                  </a:lnTo>
                  <a:lnTo>
                    <a:pt x="91688" y="20431"/>
                  </a:lnTo>
                  <a:lnTo>
                    <a:pt x="91688" y="19498"/>
                  </a:lnTo>
                  <a:lnTo>
                    <a:pt x="92050" y="18898"/>
                  </a:lnTo>
                  <a:lnTo>
                    <a:pt x="91383" y="18545"/>
                  </a:lnTo>
                  <a:lnTo>
                    <a:pt x="91097" y="18936"/>
                  </a:lnTo>
                  <a:lnTo>
                    <a:pt x="91364" y="19498"/>
                  </a:lnTo>
                  <a:lnTo>
                    <a:pt x="91364" y="19498"/>
                  </a:lnTo>
                  <a:close/>
                  <a:moveTo>
                    <a:pt x="91364" y="20422"/>
                  </a:moveTo>
                  <a:lnTo>
                    <a:pt x="91364" y="19488"/>
                  </a:lnTo>
                  <a:lnTo>
                    <a:pt x="91688" y="19488"/>
                  </a:lnTo>
                  <a:lnTo>
                    <a:pt x="91688" y="20422"/>
                  </a:lnTo>
                  <a:lnTo>
                    <a:pt x="91364" y="20422"/>
                  </a:lnTo>
                  <a:lnTo>
                    <a:pt x="91364" y="20422"/>
                  </a:lnTo>
                  <a:close/>
                  <a:moveTo>
                    <a:pt x="94964" y="19498"/>
                  </a:moveTo>
                  <a:lnTo>
                    <a:pt x="94964" y="19183"/>
                  </a:lnTo>
                  <a:lnTo>
                    <a:pt x="94631" y="19183"/>
                  </a:lnTo>
                  <a:lnTo>
                    <a:pt x="94964" y="19498"/>
                  </a:lnTo>
                  <a:lnTo>
                    <a:pt x="94964" y="19498"/>
                  </a:lnTo>
                  <a:close/>
                  <a:moveTo>
                    <a:pt x="94298" y="19793"/>
                  </a:moveTo>
                  <a:lnTo>
                    <a:pt x="94298" y="19488"/>
                  </a:lnTo>
                  <a:lnTo>
                    <a:pt x="94926" y="19831"/>
                  </a:lnTo>
                  <a:lnTo>
                    <a:pt x="95279" y="19488"/>
                  </a:lnTo>
                  <a:lnTo>
                    <a:pt x="95602" y="19488"/>
                  </a:lnTo>
                  <a:lnTo>
                    <a:pt x="95240" y="20088"/>
                  </a:lnTo>
                  <a:lnTo>
                    <a:pt x="95269" y="20717"/>
                  </a:lnTo>
                  <a:lnTo>
                    <a:pt x="94612" y="20107"/>
                  </a:lnTo>
                  <a:lnTo>
                    <a:pt x="94298" y="19793"/>
                  </a:lnTo>
                  <a:lnTo>
                    <a:pt x="94298" y="19793"/>
                  </a:lnTo>
                  <a:close/>
                  <a:moveTo>
                    <a:pt x="148800" y="21050"/>
                  </a:moveTo>
                  <a:cubicBezTo>
                    <a:pt x="148171" y="20479"/>
                    <a:pt x="148171" y="20269"/>
                    <a:pt x="147437" y="19764"/>
                  </a:cubicBezTo>
                  <a:lnTo>
                    <a:pt x="147161" y="20126"/>
                  </a:lnTo>
                  <a:lnTo>
                    <a:pt x="147752" y="20145"/>
                  </a:lnTo>
                  <a:lnTo>
                    <a:pt x="148152" y="21060"/>
                  </a:lnTo>
                  <a:lnTo>
                    <a:pt x="148800" y="21060"/>
                  </a:lnTo>
                  <a:lnTo>
                    <a:pt x="148800" y="21050"/>
                  </a:lnTo>
                  <a:close/>
                  <a:moveTo>
                    <a:pt x="149142" y="22279"/>
                  </a:moveTo>
                  <a:lnTo>
                    <a:pt x="149771" y="21917"/>
                  </a:lnTo>
                  <a:cubicBezTo>
                    <a:pt x="149657" y="20536"/>
                    <a:pt x="149514" y="21126"/>
                    <a:pt x="148800" y="20117"/>
                  </a:cubicBezTo>
                  <a:cubicBezTo>
                    <a:pt x="150152" y="19441"/>
                    <a:pt x="150028" y="19126"/>
                    <a:pt x="151076" y="18269"/>
                  </a:cubicBezTo>
                  <a:lnTo>
                    <a:pt x="151400" y="18574"/>
                  </a:lnTo>
                  <a:cubicBezTo>
                    <a:pt x="149790" y="19383"/>
                    <a:pt x="150724" y="19707"/>
                    <a:pt x="149133" y="20126"/>
                  </a:cubicBezTo>
                  <a:cubicBezTo>
                    <a:pt x="149571" y="20755"/>
                    <a:pt x="150095" y="20917"/>
                    <a:pt x="150095" y="21669"/>
                  </a:cubicBezTo>
                  <a:cubicBezTo>
                    <a:pt x="150104" y="22212"/>
                    <a:pt x="149619" y="22165"/>
                    <a:pt x="149142" y="22279"/>
                  </a:cubicBezTo>
                  <a:lnTo>
                    <a:pt x="149142" y="22279"/>
                  </a:lnTo>
                  <a:close/>
                  <a:moveTo>
                    <a:pt x="146828" y="20117"/>
                  </a:moveTo>
                  <a:lnTo>
                    <a:pt x="146199" y="19498"/>
                  </a:lnTo>
                  <a:lnTo>
                    <a:pt x="146199" y="20479"/>
                  </a:lnTo>
                  <a:lnTo>
                    <a:pt x="146828" y="20117"/>
                  </a:lnTo>
                  <a:lnTo>
                    <a:pt x="146828" y="20117"/>
                  </a:lnTo>
                  <a:close/>
                  <a:moveTo>
                    <a:pt x="40796" y="20726"/>
                  </a:moveTo>
                  <a:lnTo>
                    <a:pt x="40462" y="20726"/>
                  </a:lnTo>
                  <a:lnTo>
                    <a:pt x="40796" y="20726"/>
                  </a:lnTo>
                  <a:lnTo>
                    <a:pt x="40796" y="20726"/>
                  </a:lnTo>
                  <a:close/>
                  <a:moveTo>
                    <a:pt x="47968" y="20726"/>
                  </a:moveTo>
                  <a:lnTo>
                    <a:pt x="48349" y="20488"/>
                  </a:lnTo>
                  <a:lnTo>
                    <a:pt x="48625" y="20117"/>
                  </a:lnTo>
                  <a:lnTo>
                    <a:pt x="48235" y="20364"/>
                  </a:lnTo>
                  <a:lnTo>
                    <a:pt x="47968" y="20726"/>
                  </a:lnTo>
                  <a:lnTo>
                    <a:pt x="47968" y="20726"/>
                  </a:lnTo>
                  <a:close/>
                  <a:moveTo>
                    <a:pt x="50254" y="20422"/>
                  </a:moveTo>
                  <a:lnTo>
                    <a:pt x="49921" y="20422"/>
                  </a:lnTo>
                  <a:lnTo>
                    <a:pt x="50254" y="20422"/>
                  </a:lnTo>
                  <a:lnTo>
                    <a:pt x="50254" y="20422"/>
                  </a:lnTo>
                  <a:close/>
                  <a:moveTo>
                    <a:pt x="82887" y="21050"/>
                  </a:moveTo>
                  <a:lnTo>
                    <a:pt x="84182" y="21984"/>
                  </a:lnTo>
                  <a:lnTo>
                    <a:pt x="83849" y="22593"/>
                  </a:lnTo>
                  <a:lnTo>
                    <a:pt x="83534" y="22898"/>
                  </a:lnTo>
                  <a:lnTo>
                    <a:pt x="83849" y="22593"/>
                  </a:lnTo>
                  <a:lnTo>
                    <a:pt x="84182" y="21984"/>
                  </a:lnTo>
                  <a:lnTo>
                    <a:pt x="84839" y="21984"/>
                  </a:lnTo>
                  <a:lnTo>
                    <a:pt x="85820" y="22279"/>
                  </a:lnTo>
                  <a:lnTo>
                    <a:pt x="84839" y="21984"/>
                  </a:lnTo>
                  <a:lnTo>
                    <a:pt x="86144" y="21622"/>
                  </a:lnTo>
                  <a:cubicBezTo>
                    <a:pt x="86344" y="21374"/>
                    <a:pt x="87135" y="20098"/>
                    <a:pt x="87249" y="19945"/>
                  </a:cubicBezTo>
                  <a:cubicBezTo>
                    <a:pt x="88240" y="18679"/>
                    <a:pt x="88211" y="20545"/>
                    <a:pt x="88754" y="18574"/>
                  </a:cubicBezTo>
                  <a:lnTo>
                    <a:pt x="89735" y="18574"/>
                  </a:lnTo>
                  <a:lnTo>
                    <a:pt x="89735" y="18269"/>
                  </a:lnTo>
                  <a:lnTo>
                    <a:pt x="88754" y="18269"/>
                  </a:lnTo>
                  <a:lnTo>
                    <a:pt x="88363" y="19164"/>
                  </a:lnTo>
                  <a:cubicBezTo>
                    <a:pt x="86563" y="19326"/>
                    <a:pt x="87078" y="20031"/>
                    <a:pt x="86144" y="21346"/>
                  </a:cubicBezTo>
                  <a:lnTo>
                    <a:pt x="84496" y="21574"/>
                  </a:lnTo>
                  <a:lnTo>
                    <a:pt x="83582" y="20984"/>
                  </a:lnTo>
                  <a:lnTo>
                    <a:pt x="82887" y="21050"/>
                  </a:lnTo>
                  <a:lnTo>
                    <a:pt x="82887" y="21050"/>
                  </a:lnTo>
                  <a:close/>
                  <a:moveTo>
                    <a:pt x="106709" y="18269"/>
                  </a:moveTo>
                  <a:lnTo>
                    <a:pt x="107290" y="18945"/>
                  </a:lnTo>
                  <a:lnTo>
                    <a:pt x="107032" y="19498"/>
                  </a:lnTo>
                  <a:lnTo>
                    <a:pt x="107918" y="19574"/>
                  </a:lnTo>
                  <a:lnTo>
                    <a:pt x="108985" y="20736"/>
                  </a:lnTo>
                  <a:lnTo>
                    <a:pt x="109642" y="20736"/>
                  </a:lnTo>
                  <a:lnTo>
                    <a:pt x="110500" y="20498"/>
                  </a:lnTo>
                  <a:lnTo>
                    <a:pt x="111271" y="21355"/>
                  </a:lnTo>
                  <a:lnTo>
                    <a:pt x="111271" y="21050"/>
                  </a:lnTo>
                  <a:lnTo>
                    <a:pt x="111166" y="19802"/>
                  </a:lnTo>
                  <a:lnTo>
                    <a:pt x="109966" y="18269"/>
                  </a:lnTo>
                  <a:lnTo>
                    <a:pt x="110099" y="18793"/>
                  </a:lnTo>
                  <a:lnTo>
                    <a:pt x="110928" y="19993"/>
                  </a:lnTo>
                  <a:lnTo>
                    <a:pt x="109642" y="20126"/>
                  </a:lnTo>
                  <a:lnTo>
                    <a:pt x="109642" y="19507"/>
                  </a:lnTo>
                  <a:lnTo>
                    <a:pt x="110290" y="19507"/>
                  </a:lnTo>
                  <a:cubicBezTo>
                    <a:pt x="109480" y="18450"/>
                    <a:pt x="109795" y="19193"/>
                    <a:pt x="107680" y="19193"/>
                  </a:cubicBezTo>
                  <a:cubicBezTo>
                    <a:pt x="108071" y="18126"/>
                    <a:pt x="107661" y="18850"/>
                    <a:pt x="109357" y="18679"/>
                  </a:cubicBezTo>
                  <a:lnTo>
                    <a:pt x="106709" y="18269"/>
                  </a:lnTo>
                  <a:lnTo>
                    <a:pt x="106709" y="18269"/>
                  </a:lnTo>
                  <a:close/>
                  <a:moveTo>
                    <a:pt x="94298" y="19793"/>
                  </a:moveTo>
                  <a:lnTo>
                    <a:pt x="93326" y="19183"/>
                  </a:lnTo>
                  <a:lnTo>
                    <a:pt x="94298" y="19498"/>
                  </a:lnTo>
                  <a:lnTo>
                    <a:pt x="94298" y="19793"/>
                  </a:lnTo>
                  <a:lnTo>
                    <a:pt x="94631" y="20117"/>
                  </a:lnTo>
                  <a:lnTo>
                    <a:pt x="95288" y="20726"/>
                  </a:lnTo>
                  <a:lnTo>
                    <a:pt x="95260" y="20098"/>
                  </a:lnTo>
                  <a:lnTo>
                    <a:pt x="95621" y="19498"/>
                  </a:lnTo>
                  <a:lnTo>
                    <a:pt x="95298" y="19498"/>
                  </a:lnTo>
                  <a:lnTo>
                    <a:pt x="94974" y="19498"/>
                  </a:lnTo>
                  <a:lnTo>
                    <a:pt x="94974" y="19183"/>
                  </a:lnTo>
                  <a:lnTo>
                    <a:pt x="95621" y="19498"/>
                  </a:lnTo>
                  <a:lnTo>
                    <a:pt x="96269" y="20117"/>
                  </a:lnTo>
                  <a:cubicBezTo>
                    <a:pt x="94669" y="20688"/>
                    <a:pt x="96555" y="19479"/>
                    <a:pt x="95288" y="20726"/>
                  </a:cubicBezTo>
                  <a:lnTo>
                    <a:pt x="94631" y="21050"/>
                  </a:lnTo>
                  <a:lnTo>
                    <a:pt x="94298" y="20726"/>
                  </a:lnTo>
                  <a:lnTo>
                    <a:pt x="94631" y="20117"/>
                  </a:lnTo>
                  <a:lnTo>
                    <a:pt x="94298" y="19793"/>
                  </a:lnTo>
                  <a:lnTo>
                    <a:pt x="94298" y="19793"/>
                  </a:lnTo>
                  <a:close/>
                  <a:moveTo>
                    <a:pt x="96593" y="19793"/>
                  </a:moveTo>
                  <a:lnTo>
                    <a:pt x="97707" y="21250"/>
                  </a:lnTo>
                  <a:lnTo>
                    <a:pt x="98555" y="21050"/>
                  </a:lnTo>
                  <a:lnTo>
                    <a:pt x="98174" y="19812"/>
                  </a:lnTo>
                  <a:lnTo>
                    <a:pt x="98879" y="19488"/>
                  </a:lnTo>
                  <a:lnTo>
                    <a:pt x="97888" y="19488"/>
                  </a:lnTo>
                  <a:lnTo>
                    <a:pt x="97831" y="20517"/>
                  </a:lnTo>
                  <a:lnTo>
                    <a:pt x="96593" y="19793"/>
                  </a:lnTo>
                  <a:lnTo>
                    <a:pt x="96593" y="19793"/>
                  </a:lnTo>
                  <a:close/>
                  <a:moveTo>
                    <a:pt x="111271" y="21050"/>
                  </a:moveTo>
                  <a:cubicBezTo>
                    <a:pt x="111662" y="21250"/>
                    <a:pt x="111623" y="21355"/>
                    <a:pt x="112262" y="21355"/>
                  </a:cubicBezTo>
                  <a:lnTo>
                    <a:pt x="113309" y="21336"/>
                  </a:lnTo>
                  <a:lnTo>
                    <a:pt x="112909" y="19498"/>
                  </a:lnTo>
                  <a:lnTo>
                    <a:pt x="113586" y="19488"/>
                  </a:lnTo>
                  <a:lnTo>
                    <a:pt x="113224" y="18879"/>
                  </a:lnTo>
                  <a:lnTo>
                    <a:pt x="113557" y="18879"/>
                  </a:lnTo>
                  <a:lnTo>
                    <a:pt x="113871" y="19193"/>
                  </a:lnTo>
                  <a:lnTo>
                    <a:pt x="113557" y="19802"/>
                  </a:lnTo>
                  <a:lnTo>
                    <a:pt x="113557" y="20126"/>
                  </a:lnTo>
                  <a:lnTo>
                    <a:pt x="113557" y="21669"/>
                  </a:lnTo>
                  <a:lnTo>
                    <a:pt x="112262" y="21669"/>
                  </a:lnTo>
                  <a:cubicBezTo>
                    <a:pt x="111623" y="21669"/>
                    <a:pt x="111662" y="21565"/>
                    <a:pt x="111271" y="21355"/>
                  </a:cubicBezTo>
                  <a:lnTo>
                    <a:pt x="111271" y="21050"/>
                  </a:lnTo>
                  <a:lnTo>
                    <a:pt x="111271" y="21050"/>
                  </a:lnTo>
                  <a:close/>
                  <a:moveTo>
                    <a:pt x="31337" y="21346"/>
                  </a:moveTo>
                  <a:lnTo>
                    <a:pt x="31337" y="21974"/>
                  </a:lnTo>
                  <a:lnTo>
                    <a:pt x="31337" y="21346"/>
                  </a:lnTo>
                  <a:lnTo>
                    <a:pt x="30347" y="21346"/>
                  </a:lnTo>
                  <a:lnTo>
                    <a:pt x="31337" y="21346"/>
                  </a:lnTo>
                  <a:lnTo>
                    <a:pt x="31337" y="21346"/>
                  </a:lnTo>
                  <a:close/>
                  <a:moveTo>
                    <a:pt x="40796" y="20726"/>
                  </a:moveTo>
                  <a:lnTo>
                    <a:pt x="40462" y="20726"/>
                  </a:lnTo>
                  <a:lnTo>
                    <a:pt x="40081" y="21650"/>
                  </a:lnTo>
                  <a:lnTo>
                    <a:pt x="41119" y="21660"/>
                  </a:lnTo>
                  <a:lnTo>
                    <a:pt x="40796" y="20726"/>
                  </a:lnTo>
                  <a:lnTo>
                    <a:pt x="40796" y="20726"/>
                  </a:lnTo>
                  <a:close/>
                  <a:moveTo>
                    <a:pt x="48301" y="21346"/>
                  </a:moveTo>
                  <a:lnTo>
                    <a:pt x="47977" y="21041"/>
                  </a:lnTo>
                  <a:lnTo>
                    <a:pt x="48301" y="21346"/>
                  </a:lnTo>
                  <a:lnTo>
                    <a:pt x="48301" y="21346"/>
                  </a:lnTo>
                  <a:close/>
                  <a:moveTo>
                    <a:pt x="48949" y="21346"/>
                  </a:moveTo>
                  <a:lnTo>
                    <a:pt x="49597" y="21041"/>
                  </a:lnTo>
                  <a:lnTo>
                    <a:pt x="49597" y="20717"/>
                  </a:lnTo>
                  <a:lnTo>
                    <a:pt x="49216" y="20984"/>
                  </a:lnTo>
                  <a:lnTo>
                    <a:pt x="48949" y="21346"/>
                  </a:lnTo>
                  <a:lnTo>
                    <a:pt x="48949" y="21346"/>
                  </a:lnTo>
                  <a:close/>
                  <a:moveTo>
                    <a:pt x="94631" y="21050"/>
                  </a:moveTo>
                  <a:lnTo>
                    <a:pt x="94298" y="20726"/>
                  </a:lnTo>
                  <a:lnTo>
                    <a:pt x="93326" y="20726"/>
                  </a:lnTo>
                  <a:cubicBezTo>
                    <a:pt x="93412" y="20841"/>
                    <a:pt x="94631" y="22193"/>
                    <a:pt x="94631" y="21050"/>
                  </a:cubicBezTo>
                  <a:lnTo>
                    <a:pt x="94631" y="21050"/>
                  </a:lnTo>
                  <a:close/>
                  <a:moveTo>
                    <a:pt x="101479" y="17335"/>
                  </a:moveTo>
                  <a:lnTo>
                    <a:pt x="101155" y="17640"/>
                  </a:lnTo>
                  <a:lnTo>
                    <a:pt x="100508" y="18574"/>
                  </a:lnTo>
                  <a:lnTo>
                    <a:pt x="99203" y="19498"/>
                  </a:lnTo>
                  <a:lnTo>
                    <a:pt x="99860" y="19498"/>
                  </a:lnTo>
                  <a:lnTo>
                    <a:pt x="100193" y="20431"/>
                  </a:lnTo>
                  <a:lnTo>
                    <a:pt x="100508" y="21050"/>
                  </a:lnTo>
                  <a:lnTo>
                    <a:pt x="100832" y="21355"/>
                  </a:lnTo>
                  <a:lnTo>
                    <a:pt x="100508" y="21050"/>
                  </a:lnTo>
                  <a:lnTo>
                    <a:pt x="100193" y="20431"/>
                  </a:lnTo>
                  <a:lnTo>
                    <a:pt x="100508" y="19802"/>
                  </a:lnTo>
                  <a:lnTo>
                    <a:pt x="100794" y="19441"/>
                  </a:lnTo>
                  <a:lnTo>
                    <a:pt x="100508" y="18574"/>
                  </a:lnTo>
                  <a:lnTo>
                    <a:pt x="101155" y="18269"/>
                  </a:lnTo>
                  <a:lnTo>
                    <a:pt x="101155" y="17640"/>
                  </a:lnTo>
                  <a:lnTo>
                    <a:pt x="101479" y="17335"/>
                  </a:lnTo>
                  <a:lnTo>
                    <a:pt x="102137" y="17021"/>
                  </a:lnTo>
                  <a:lnTo>
                    <a:pt x="102470" y="16716"/>
                  </a:lnTo>
                  <a:lnTo>
                    <a:pt x="102137" y="17021"/>
                  </a:lnTo>
                  <a:lnTo>
                    <a:pt x="101479" y="17335"/>
                  </a:lnTo>
                  <a:lnTo>
                    <a:pt x="101479" y="17335"/>
                  </a:lnTo>
                  <a:close/>
                  <a:moveTo>
                    <a:pt x="109652" y="20726"/>
                  </a:moveTo>
                  <a:lnTo>
                    <a:pt x="109652" y="21346"/>
                  </a:lnTo>
                  <a:lnTo>
                    <a:pt x="108995" y="21346"/>
                  </a:lnTo>
                  <a:lnTo>
                    <a:pt x="108995" y="20726"/>
                  </a:lnTo>
                  <a:lnTo>
                    <a:pt x="109652" y="20726"/>
                  </a:lnTo>
                  <a:lnTo>
                    <a:pt x="109652" y="20726"/>
                  </a:lnTo>
                  <a:close/>
                  <a:moveTo>
                    <a:pt x="145542" y="21050"/>
                  </a:moveTo>
                  <a:lnTo>
                    <a:pt x="144628" y="20526"/>
                  </a:lnTo>
                  <a:lnTo>
                    <a:pt x="145542" y="19793"/>
                  </a:lnTo>
                  <a:lnTo>
                    <a:pt x="144161" y="20488"/>
                  </a:lnTo>
                  <a:lnTo>
                    <a:pt x="145266" y="21412"/>
                  </a:lnTo>
                  <a:lnTo>
                    <a:pt x="145542" y="21050"/>
                  </a:lnTo>
                  <a:lnTo>
                    <a:pt x="145542" y="21050"/>
                  </a:lnTo>
                  <a:close/>
                  <a:moveTo>
                    <a:pt x="155010" y="20422"/>
                  </a:moveTo>
                  <a:lnTo>
                    <a:pt x="154353" y="21346"/>
                  </a:lnTo>
                  <a:lnTo>
                    <a:pt x="153695" y="21346"/>
                  </a:lnTo>
                  <a:lnTo>
                    <a:pt x="153343" y="21669"/>
                  </a:lnTo>
                  <a:lnTo>
                    <a:pt x="153695" y="22269"/>
                  </a:lnTo>
                  <a:lnTo>
                    <a:pt x="154686" y="22269"/>
                  </a:lnTo>
                  <a:lnTo>
                    <a:pt x="155324" y="21974"/>
                  </a:lnTo>
                  <a:lnTo>
                    <a:pt x="155677" y="20726"/>
                  </a:lnTo>
                  <a:lnTo>
                    <a:pt x="155981" y="20422"/>
                  </a:lnTo>
                  <a:lnTo>
                    <a:pt x="155981" y="19793"/>
                  </a:lnTo>
                  <a:lnTo>
                    <a:pt x="155372" y="19812"/>
                  </a:lnTo>
                  <a:lnTo>
                    <a:pt x="155010" y="20422"/>
                  </a:lnTo>
                  <a:lnTo>
                    <a:pt x="155010" y="20422"/>
                  </a:lnTo>
                  <a:close/>
                  <a:moveTo>
                    <a:pt x="30347" y="21346"/>
                  </a:moveTo>
                  <a:lnTo>
                    <a:pt x="30013" y="21660"/>
                  </a:lnTo>
                  <a:lnTo>
                    <a:pt x="30347" y="21346"/>
                  </a:lnTo>
                  <a:lnTo>
                    <a:pt x="30347" y="21346"/>
                  </a:lnTo>
                  <a:close/>
                  <a:moveTo>
                    <a:pt x="102137" y="21346"/>
                  </a:moveTo>
                  <a:lnTo>
                    <a:pt x="101813" y="21660"/>
                  </a:lnTo>
                  <a:lnTo>
                    <a:pt x="102137" y="21346"/>
                  </a:lnTo>
                  <a:lnTo>
                    <a:pt x="102137" y="21346"/>
                  </a:lnTo>
                  <a:close/>
                  <a:moveTo>
                    <a:pt x="145866" y="21660"/>
                  </a:moveTo>
                  <a:lnTo>
                    <a:pt x="146837" y="21050"/>
                  </a:lnTo>
                  <a:lnTo>
                    <a:pt x="146209" y="21050"/>
                  </a:lnTo>
                  <a:lnTo>
                    <a:pt x="145866" y="21660"/>
                  </a:lnTo>
                  <a:lnTo>
                    <a:pt x="145866" y="21660"/>
                  </a:lnTo>
                  <a:close/>
                  <a:moveTo>
                    <a:pt x="148800" y="22279"/>
                  </a:moveTo>
                  <a:lnTo>
                    <a:pt x="148800" y="21355"/>
                  </a:lnTo>
                  <a:lnTo>
                    <a:pt x="148800" y="22279"/>
                  </a:lnTo>
                  <a:lnTo>
                    <a:pt x="148800" y="22279"/>
                  </a:lnTo>
                  <a:close/>
                  <a:moveTo>
                    <a:pt x="29699" y="22279"/>
                  </a:moveTo>
                  <a:lnTo>
                    <a:pt x="29699" y="21984"/>
                  </a:lnTo>
                  <a:lnTo>
                    <a:pt x="29699" y="22279"/>
                  </a:lnTo>
                  <a:lnTo>
                    <a:pt x="29699" y="22279"/>
                  </a:lnTo>
                  <a:close/>
                  <a:moveTo>
                    <a:pt x="30013" y="21660"/>
                  </a:moveTo>
                  <a:lnTo>
                    <a:pt x="29699" y="21974"/>
                  </a:lnTo>
                  <a:lnTo>
                    <a:pt x="29699" y="22269"/>
                  </a:lnTo>
                  <a:cubicBezTo>
                    <a:pt x="30337" y="23003"/>
                    <a:pt x="30851" y="22346"/>
                    <a:pt x="31337" y="21974"/>
                  </a:cubicBezTo>
                  <a:lnTo>
                    <a:pt x="31337" y="21346"/>
                  </a:lnTo>
                  <a:lnTo>
                    <a:pt x="30347" y="21346"/>
                  </a:lnTo>
                  <a:lnTo>
                    <a:pt x="30013" y="21660"/>
                  </a:lnTo>
                  <a:lnTo>
                    <a:pt x="30013" y="21660"/>
                  </a:lnTo>
                  <a:close/>
                  <a:moveTo>
                    <a:pt x="103441" y="21660"/>
                  </a:moveTo>
                  <a:lnTo>
                    <a:pt x="103441" y="22593"/>
                  </a:lnTo>
                  <a:lnTo>
                    <a:pt x="102860" y="22574"/>
                  </a:lnTo>
                  <a:lnTo>
                    <a:pt x="102470" y="21355"/>
                  </a:lnTo>
                  <a:lnTo>
                    <a:pt x="103441" y="21660"/>
                  </a:lnTo>
                  <a:lnTo>
                    <a:pt x="103441" y="21660"/>
                  </a:lnTo>
                  <a:close/>
                  <a:moveTo>
                    <a:pt x="151076" y="22279"/>
                  </a:moveTo>
                  <a:lnTo>
                    <a:pt x="152067" y="22898"/>
                  </a:lnTo>
                  <a:lnTo>
                    <a:pt x="152419" y="22555"/>
                  </a:lnTo>
                  <a:lnTo>
                    <a:pt x="153095" y="22955"/>
                  </a:lnTo>
                  <a:lnTo>
                    <a:pt x="153372" y="22593"/>
                  </a:lnTo>
                  <a:lnTo>
                    <a:pt x="153695" y="22279"/>
                  </a:lnTo>
                  <a:lnTo>
                    <a:pt x="153343" y="21679"/>
                  </a:lnTo>
                  <a:lnTo>
                    <a:pt x="153695" y="21355"/>
                  </a:lnTo>
                  <a:cubicBezTo>
                    <a:pt x="153095" y="21736"/>
                    <a:pt x="153114" y="21984"/>
                    <a:pt x="152390" y="21984"/>
                  </a:cubicBezTo>
                  <a:lnTo>
                    <a:pt x="152067" y="21984"/>
                  </a:lnTo>
                  <a:cubicBezTo>
                    <a:pt x="150819" y="21974"/>
                    <a:pt x="151933" y="21879"/>
                    <a:pt x="151076" y="22279"/>
                  </a:cubicBezTo>
                  <a:lnTo>
                    <a:pt x="151076" y="22279"/>
                  </a:lnTo>
                  <a:close/>
                  <a:moveTo>
                    <a:pt x="32299" y="22593"/>
                  </a:moveTo>
                  <a:lnTo>
                    <a:pt x="31652" y="22593"/>
                  </a:lnTo>
                  <a:lnTo>
                    <a:pt x="32299" y="22593"/>
                  </a:lnTo>
                  <a:lnTo>
                    <a:pt x="32299" y="22593"/>
                  </a:lnTo>
                  <a:close/>
                  <a:moveTo>
                    <a:pt x="45682" y="22593"/>
                  </a:moveTo>
                  <a:lnTo>
                    <a:pt x="45034" y="22593"/>
                  </a:lnTo>
                  <a:lnTo>
                    <a:pt x="45682" y="22593"/>
                  </a:lnTo>
                  <a:lnTo>
                    <a:pt x="45682" y="22593"/>
                  </a:lnTo>
                  <a:close/>
                  <a:moveTo>
                    <a:pt x="101813" y="24127"/>
                  </a:moveTo>
                  <a:lnTo>
                    <a:pt x="103118" y="23822"/>
                  </a:lnTo>
                  <a:lnTo>
                    <a:pt x="103861" y="23832"/>
                  </a:lnTo>
                  <a:lnTo>
                    <a:pt x="104413" y="21650"/>
                  </a:lnTo>
                  <a:lnTo>
                    <a:pt x="103775" y="21650"/>
                  </a:lnTo>
                  <a:lnTo>
                    <a:pt x="104737" y="21298"/>
                  </a:lnTo>
                  <a:lnTo>
                    <a:pt x="104413" y="23508"/>
                  </a:lnTo>
                  <a:lnTo>
                    <a:pt x="104099" y="24117"/>
                  </a:lnTo>
                  <a:lnTo>
                    <a:pt x="101813" y="24117"/>
                  </a:lnTo>
                  <a:lnTo>
                    <a:pt x="101813" y="24127"/>
                  </a:lnTo>
                  <a:close/>
                  <a:moveTo>
                    <a:pt x="155010" y="20422"/>
                  </a:moveTo>
                  <a:lnTo>
                    <a:pt x="155010" y="19793"/>
                  </a:lnTo>
                  <a:lnTo>
                    <a:pt x="155277" y="19431"/>
                  </a:lnTo>
                  <a:lnTo>
                    <a:pt x="154953" y="18583"/>
                  </a:lnTo>
                  <a:lnTo>
                    <a:pt x="155972" y="17936"/>
                  </a:lnTo>
                  <a:lnTo>
                    <a:pt x="156305" y="18860"/>
                  </a:lnTo>
                  <a:lnTo>
                    <a:pt x="155677" y="18860"/>
                  </a:lnTo>
                  <a:lnTo>
                    <a:pt x="155981" y="19783"/>
                  </a:lnTo>
                  <a:lnTo>
                    <a:pt x="155981" y="20412"/>
                  </a:lnTo>
                  <a:lnTo>
                    <a:pt x="155677" y="20717"/>
                  </a:lnTo>
                  <a:lnTo>
                    <a:pt x="155324" y="21965"/>
                  </a:lnTo>
                  <a:lnTo>
                    <a:pt x="154686" y="22260"/>
                  </a:lnTo>
                  <a:lnTo>
                    <a:pt x="153381" y="22574"/>
                  </a:lnTo>
                  <a:lnTo>
                    <a:pt x="153705" y="22260"/>
                  </a:lnTo>
                  <a:lnTo>
                    <a:pt x="154696" y="22260"/>
                  </a:lnTo>
                  <a:lnTo>
                    <a:pt x="155334" y="21965"/>
                  </a:lnTo>
                  <a:lnTo>
                    <a:pt x="155686" y="20717"/>
                  </a:lnTo>
                  <a:lnTo>
                    <a:pt x="155991" y="20412"/>
                  </a:lnTo>
                  <a:lnTo>
                    <a:pt x="155991" y="19783"/>
                  </a:lnTo>
                  <a:lnTo>
                    <a:pt x="155381" y="19802"/>
                  </a:lnTo>
                  <a:lnTo>
                    <a:pt x="155010" y="20422"/>
                  </a:lnTo>
                  <a:lnTo>
                    <a:pt x="155010" y="20422"/>
                  </a:lnTo>
                  <a:close/>
                  <a:moveTo>
                    <a:pt x="150438" y="22898"/>
                  </a:moveTo>
                  <a:lnTo>
                    <a:pt x="151076" y="22898"/>
                  </a:lnTo>
                  <a:lnTo>
                    <a:pt x="151790" y="23260"/>
                  </a:lnTo>
                  <a:lnTo>
                    <a:pt x="152067" y="22898"/>
                  </a:lnTo>
                  <a:lnTo>
                    <a:pt x="151076" y="22279"/>
                  </a:lnTo>
                  <a:lnTo>
                    <a:pt x="150705" y="22555"/>
                  </a:lnTo>
                  <a:lnTo>
                    <a:pt x="150438" y="22898"/>
                  </a:lnTo>
                  <a:lnTo>
                    <a:pt x="150438" y="22898"/>
                  </a:lnTo>
                  <a:close/>
                  <a:moveTo>
                    <a:pt x="31337" y="23203"/>
                  </a:moveTo>
                  <a:lnTo>
                    <a:pt x="31652" y="23203"/>
                  </a:lnTo>
                  <a:lnTo>
                    <a:pt x="31652" y="22593"/>
                  </a:lnTo>
                  <a:lnTo>
                    <a:pt x="31337" y="23203"/>
                  </a:lnTo>
                  <a:lnTo>
                    <a:pt x="31337" y="23203"/>
                  </a:lnTo>
                  <a:close/>
                  <a:moveTo>
                    <a:pt x="31652" y="23203"/>
                  </a:moveTo>
                  <a:lnTo>
                    <a:pt x="31652" y="23517"/>
                  </a:lnTo>
                  <a:lnTo>
                    <a:pt x="32299" y="23517"/>
                  </a:lnTo>
                  <a:lnTo>
                    <a:pt x="32299" y="22584"/>
                  </a:lnTo>
                  <a:lnTo>
                    <a:pt x="31652" y="22584"/>
                  </a:lnTo>
                  <a:lnTo>
                    <a:pt x="31652" y="23203"/>
                  </a:lnTo>
                  <a:lnTo>
                    <a:pt x="31652" y="23203"/>
                  </a:lnTo>
                  <a:close/>
                  <a:moveTo>
                    <a:pt x="32299" y="23517"/>
                  </a:moveTo>
                  <a:lnTo>
                    <a:pt x="32299" y="22584"/>
                  </a:lnTo>
                  <a:lnTo>
                    <a:pt x="32299" y="23517"/>
                  </a:lnTo>
                  <a:lnTo>
                    <a:pt x="32299" y="23517"/>
                  </a:lnTo>
                  <a:close/>
                  <a:moveTo>
                    <a:pt x="45034" y="23517"/>
                  </a:moveTo>
                  <a:lnTo>
                    <a:pt x="45034" y="22584"/>
                  </a:lnTo>
                  <a:lnTo>
                    <a:pt x="45034" y="23517"/>
                  </a:lnTo>
                  <a:lnTo>
                    <a:pt x="45034" y="23517"/>
                  </a:lnTo>
                  <a:close/>
                  <a:moveTo>
                    <a:pt x="45682" y="23203"/>
                  </a:moveTo>
                  <a:lnTo>
                    <a:pt x="46015" y="23203"/>
                  </a:lnTo>
                  <a:lnTo>
                    <a:pt x="45682" y="22593"/>
                  </a:lnTo>
                  <a:lnTo>
                    <a:pt x="45682" y="23203"/>
                  </a:lnTo>
                  <a:lnTo>
                    <a:pt x="45682" y="23203"/>
                  </a:lnTo>
                  <a:close/>
                  <a:moveTo>
                    <a:pt x="31652" y="23517"/>
                  </a:moveTo>
                  <a:lnTo>
                    <a:pt x="31652" y="23203"/>
                  </a:lnTo>
                  <a:lnTo>
                    <a:pt x="31337" y="23203"/>
                  </a:lnTo>
                  <a:lnTo>
                    <a:pt x="31652" y="23517"/>
                  </a:lnTo>
                  <a:lnTo>
                    <a:pt x="31652" y="23517"/>
                  </a:lnTo>
                  <a:close/>
                  <a:moveTo>
                    <a:pt x="45034" y="23517"/>
                  </a:moveTo>
                  <a:lnTo>
                    <a:pt x="45682" y="23517"/>
                  </a:lnTo>
                  <a:lnTo>
                    <a:pt x="45682" y="23203"/>
                  </a:lnTo>
                  <a:lnTo>
                    <a:pt x="45682" y="22593"/>
                  </a:lnTo>
                  <a:lnTo>
                    <a:pt x="45034" y="22593"/>
                  </a:lnTo>
                  <a:lnTo>
                    <a:pt x="45034" y="23517"/>
                  </a:lnTo>
                  <a:lnTo>
                    <a:pt x="45034" y="23517"/>
                  </a:lnTo>
                  <a:close/>
                  <a:moveTo>
                    <a:pt x="46015" y="23203"/>
                  </a:moveTo>
                  <a:lnTo>
                    <a:pt x="45682" y="23203"/>
                  </a:lnTo>
                  <a:lnTo>
                    <a:pt x="45682" y="23517"/>
                  </a:lnTo>
                  <a:lnTo>
                    <a:pt x="46015" y="23203"/>
                  </a:lnTo>
                  <a:lnTo>
                    <a:pt x="46015" y="23203"/>
                  </a:lnTo>
                  <a:close/>
                  <a:moveTo>
                    <a:pt x="94964" y="24127"/>
                  </a:moveTo>
                  <a:cubicBezTo>
                    <a:pt x="94364" y="23765"/>
                    <a:pt x="94383" y="23517"/>
                    <a:pt x="93659" y="23517"/>
                  </a:cubicBezTo>
                  <a:lnTo>
                    <a:pt x="93335" y="23517"/>
                  </a:lnTo>
                  <a:lnTo>
                    <a:pt x="92678" y="23517"/>
                  </a:lnTo>
                  <a:lnTo>
                    <a:pt x="92002" y="22612"/>
                  </a:lnTo>
                  <a:lnTo>
                    <a:pt x="92364" y="21974"/>
                  </a:lnTo>
                  <a:cubicBezTo>
                    <a:pt x="92640" y="22536"/>
                    <a:pt x="91983" y="23203"/>
                    <a:pt x="93345" y="23203"/>
                  </a:cubicBezTo>
                  <a:lnTo>
                    <a:pt x="93669" y="23203"/>
                  </a:lnTo>
                  <a:lnTo>
                    <a:pt x="94269" y="23241"/>
                  </a:lnTo>
                  <a:lnTo>
                    <a:pt x="94964" y="24127"/>
                  </a:lnTo>
                  <a:lnTo>
                    <a:pt x="94964" y="24127"/>
                  </a:lnTo>
                  <a:close/>
                  <a:moveTo>
                    <a:pt x="151076" y="22898"/>
                  </a:moveTo>
                  <a:lnTo>
                    <a:pt x="151076" y="23832"/>
                  </a:lnTo>
                  <a:lnTo>
                    <a:pt x="150438" y="23832"/>
                  </a:lnTo>
                  <a:lnTo>
                    <a:pt x="150438" y="22898"/>
                  </a:lnTo>
                  <a:lnTo>
                    <a:pt x="151076" y="22898"/>
                  </a:lnTo>
                  <a:lnTo>
                    <a:pt x="151076" y="22898"/>
                  </a:lnTo>
                  <a:close/>
                  <a:moveTo>
                    <a:pt x="43082" y="24127"/>
                  </a:moveTo>
                  <a:lnTo>
                    <a:pt x="42424" y="24127"/>
                  </a:lnTo>
                  <a:lnTo>
                    <a:pt x="43082" y="24127"/>
                  </a:lnTo>
                  <a:lnTo>
                    <a:pt x="43082" y="24127"/>
                  </a:lnTo>
                  <a:close/>
                  <a:moveTo>
                    <a:pt x="100508" y="24127"/>
                  </a:moveTo>
                  <a:lnTo>
                    <a:pt x="100193" y="23822"/>
                  </a:lnTo>
                  <a:lnTo>
                    <a:pt x="100508" y="24127"/>
                  </a:lnTo>
                  <a:lnTo>
                    <a:pt x="100508" y="24127"/>
                  </a:lnTo>
                  <a:close/>
                  <a:moveTo>
                    <a:pt x="43082" y="25060"/>
                  </a:moveTo>
                  <a:lnTo>
                    <a:pt x="43405" y="24765"/>
                  </a:lnTo>
                  <a:lnTo>
                    <a:pt x="43405" y="24136"/>
                  </a:lnTo>
                  <a:lnTo>
                    <a:pt x="43082" y="24136"/>
                  </a:lnTo>
                  <a:lnTo>
                    <a:pt x="42424" y="24136"/>
                  </a:lnTo>
                  <a:lnTo>
                    <a:pt x="42091" y="24451"/>
                  </a:lnTo>
                  <a:lnTo>
                    <a:pt x="42091" y="25060"/>
                  </a:lnTo>
                  <a:lnTo>
                    <a:pt x="43082" y="25060"/>
                  </a:lnTo>
                  <a:lnTo>
                    <a:pt x="43082" y="25060"/>
                  </a:lnTo>
                  <a:close/>
                  <a:moveTo>
                    <a:pt x="43396" y="24765"/>
                  </a:moveTo>
                  <a:lnTo>
                    <a:pt x="43072" y="25060"/>
                  </a:lnTo>
                  <a:lnTo>
                    <a:pt x="43396" y="24765"/>
                  </a:lnTo>
                  <a:lnTo>
                    <a:pt x="43396" y="24765"/>
                  </a:lnTo>
                  <a:close/>
                  <a:moveTo>
                    <a:pt x="103441" y="25689"/>
                  </a:moveTo>
                  <a:lnTo>
                    <a:pt x="103441" y="25375"/>
                  </a:lnTo>
                  <a:lnTo>
                    <a:pt x="102803" y="24451"/>
                  </a:lnTo>
                  <a:cubicBezTo>
                    <a:pt x="102918" y="25879"/>
                    <a:pt x="102441" y="24984"/>
                    <a:pt x="103441" y="25689"/>
                  </a:cubicBezTo>
                  <a:lnTo>
                    <a:pt x="103441" y="25689"/>
                  </a:lnTo>
                  <a:close/>
                  <a:moveTo>
                    <a:pt x="31985" y="26927"/>
                  </a:moveTo>
                  <a:lnTo>
                    <a:pt x="32680" y="27594"/>
                  </a:lnTo>
                  <a:lnTo>
                    <a:pt x="32909" y="27289"/>
                  </a:lnTo>
                  <a:lnTo>
                    <a:pt x="32633" y="26927"/>
                  </a:lnTo>
                  <a:lnTo>
                    <a:pt x="30670" y="24451"/>
                  </a:lnTo>
                  <a:lnTo>
                    <a:pt x="30670" y="24136"/>
                  </a:lnTo>
                  <a:lnTo>
                    <a:pt x="31004" y="23813"/>
                  </a:lnTo>
                  <a:lnTo>
                    <a:pt x="31642" y="24136"/>
                  </a:lnTo>
                  <a:lnTo>
                    <a:pt x="30394" y="23403"/>
                  </a:lnTo>
                  <a:lnTo>
                    <a:pt x="30156" y="24184"/>
                  </a:lnTo>
                  <a:lnTo>
                    <a:pt x="29061" y="22279"/>
                  </a:lnTo>
                  <a:lnTo>
                    <a:pt x="28384" y="22279"/>
                  </a:lnTo>
                  <a:cubicBezTo>
                    <a:pt x="29366" y="23098"/>
                    <a:pt x="31156" y="25765"/>
                    <a:pt x="31985" y="26927"/>
                  </a:cubicBezTo>
                  <a:lnTo>
                    <a:pt x="31985" y="26927"/>
                  </a:lnTo>
                  <a:close/>
                  <a:moveTo>
                    <a:pt x="46987" y="25994"/>
                  </a:moveTo>
                  <a:lnTo>
                    <a:pt x="46006" y="24451"/>
                  </a:lnTo>
                  <a:lnTo>
                    <a:pt x="46987" y="25994"/>
                  </a:lnTo>
                  <a:lnTo>
                    <a:pt x="46987" y="25994"/>
                  </a:lnTo>
                  <a:close/>
                  <a:moveTo>
                    <a:pt x="103765" y="25375"/>
                  </a:moveTo>
                  <a:lnTo>
                    <a:pt x="104404" y="25689"/>
                  </a:lnTo>
                  <a:lnTo>
                    <a:pt x="104746" y="25994"/>
                  </a:lnTo>
                  <a:lnTo>
                    <a:pt x="105061" y="26318"/>
                  </a:lnTo>
                  <a:lnTo>
                    <a:pt x="104746" y="25994"/>
                  </a:lnTo>
                  <a:lnTo>
                    <a:pt x="104404" y="25689"/>
                  </a:lnTo>
                  <a:lnTo>
                    <a:pt x="104089" y="24451"/>
                  </a:lnTo>
                  <a:lnTo>
                    <a:pt x="103765" y="25375"/>
                  </a:lnTo>
                  <a:lnTo>
                    <a:pt x="103765" y="25375"/>
                  </a:lnTo>
                  <a:close/>
                  <a:moveTo>
                    <a:pt x="110947" y="25994"/>
                  </a:moveTo>
                  <a:lnTo>
                    <a:pt x="111271" y="25994"/>
                  </a:lnTo>
                  <a:lnTo>
                    <a:pt x="111271" y="25689"/>
                  </a:lnTo>
                  <a:lnTo>
                    <a:pt x="110623" y="25375"/>
                  </a:lnTo>
                  <a:lnTo>
                    <a:pt x="110623" y="24451"/>
                  </a:lnTo>
                  <a:cubicBezTo>
                    <a:pt x="109614" y="24451"/>
                    <a:pt x="110890" y="25898"/>
                    <a:pt x="110947" y="25994"/>
                  </a:cubicBezTo>
                  <a:lnTo>
                    <a:pt x="110947" y="25994"/>
                  </a:lnTo>
                  <a:close/>
                  <a:moveTo>
                    <a:pt x="112262" y="25994"/>
                  </a:moveTo>
                  <a:lnTo>
                    <a:pt x="111271" y="25994"/>
                  </a:lnTo>
                  <a:lnTo>
                    <a:pt x="111271" y="25689"/>
                  </a:lnTo>
                  <a:lnTo>
                    <a:pt x="112262" y="25994"/>
                  </a:lnTo>
                  <a:lnTo>
                    <a:pt x="112262" y="26927"/>
                  </a:lnTo>
                  <a:lnTo>
                    <a:pt x="112262" y="27232"/>
                  </a:lnTo>
                  <a:lnTo>
                    <a:pt x="111928" y="26927"/>
                  </a:lnTo>
                  <a:lnTo>
                    <a:pt x="112262" y="26927"/>
                  </a:lnTo>
                  <a:lnTo>
                    <a:pt x="112262" y="25994"/>
                  </a:lnTo>
                  <a:lnTo>
                    <a:pt x="112262" y="25994"/>
                  </a:lnTo>
                  <a:close/>
                  <a:moveTo>
                    <a:pt x="79943" y="26613"/>
                  </a:moveTo>
                  <a:lnTo>
                    <a:pt x="82553" y="24451"/>
                  </a:lnTo>
                  <a:lnTo>
                    <a:pt x="82553" y="23832"/>
                  </a:lnTo>
                  <a:cubicBezTo>
                    <a:pt x="81363" y="25470"/>
                    <a:pt x="80820" y="25384"/>
                    <a:pt x="79943" y="26613"/>
                  </a:cubicBezTo>
                  <a:lnTo>
                    <a:pt x="79943" y="26613"/>
                  </a:lnTo>
                  <a:close/>
                  <a:moveTo>
                    <a:pt x="111271" y="26613"/>
                  </a:moveTo>
                  <a:lnTo>
                    <a:pt x="110947" y="25994"/>
                  </a:lnTo>
                  <a:lnTo>
                    <a:pt x="111271" y="25994"/>
                  </a:lnTo>
                  <a:lnTo>
                    <a:pt x="111271" y="26613"/>
                  </a:lnTo>
                  <a:close/>
                  <a:moveTo>
                    <a:pt x="111271" y="26613"/>
                  </a:moveTo>
                  <a:lnTo>
                    <a:pt x="111271" y="25994"/>
                  </a:lnTo>
                  <a:lnTo>
                    <a:pt x="112262" y="25994"/>
                  </a:lnTo>
                  <a:lnTo>
                    <a:pt x="112262" y="26927"/>
                  </a:lnTo>
                  <a:lnTo>
                    <a:pt x="111928" y="26927"/>
                  </a:lnTo>
                  <a:lnTo>
                    <a:pt x="111271" y="26613"/>
                  </a:lnTo>
                  <a:lnTo>
                    <a:pt x="111271" y="26613"/>
                  </a:lnTo>
                  <a:close/>
                  <a:moveTo>
                    <a:pt x="115186" y="26613"/>
                  </a:moveTo>
                  <a:lnTo>
                    <a:pt x="114862" y="26318"/>
                  </a:lnTo>
                  <a:lnTo>
                    <a:pt x="115186" y="26613"/>
                  </a:lnTo>
                  <a:lnTo>
                    <a:pt x="115186" y="26613"/>
                  </a:lnTo>
                  <a:close/>
                  <a:moveTo>
                    <a:pt x="31985" y="26927"/>
                  </a:moveTo>
                  <a:lnTo>
                    <a:pt x="32680" y="27594"/>
                  </a:lnTo>
                  <a:lnTo>
                    <a:pt x="32909" y="27289"/>
                  </a:lnTo>
                  <a:lnTo>
                    <a:pt x="32633" y="26927"/>
                  </a:lnTo>
                  <a:lnTo>
                    <a:pt x="33404" y="27784"/>
                  </a:lnTo>
                  <a:lnTo>
                    <a:pt x="31985" y="26927"/>
                  </a:lnTo>
                  <a:lnTo>
                    <a:pt x="31985" y="26927"/>
                  </a:lnTo>
                  <a:close/>
                  <a:moveTo>
                    <a:pt x="143580" y="27842"/>
                  </a:moveTo>
                  <a:lnTo>
                    <a:pt x="146199" y="25060"/>
                  </a:lnTo>
                  <a:lnTo>
                    <a:pt x="146199" y="24451"/>
                  </a:lnTo>
                  <a:lnTo>
                    <a:pt x="145866" y="23527"/>
                  </a:lnTo>
                  <a:lnTo>
                    <a:pt x="145161" y="23670"/>
                  </a:lnTo>
                  <a:lnTo>
                    <a:pt x="145894" y="23851"/>
                  </a:lnTo>
                  <a:lnTo>
                    <a:pt x="145504" y="24460"/>
                  </a:lnTo>
                  <a:lnTo>
                    <a:pt x="145913" y="25098"/>
                  </a:lnTo>
                  <a:lnTo>
                    <a:pt x="143580" y="27842"/>
                  </a:lnTo>
                  <a:lnTo>
                    <a:pt x="143580" y="27842"/>
                  </a:lnTo>
                  <a:close/>
                  <a:moveTo>
                    <a:pt x="145542" y="27842"/>
                  </a:moveTo>
                  <a:lnTo>
                    <a:pt x="146047" y="26851"/>
                  </a:lnTo>
                  <a:lnTo>
                    <a:pt x="146199" y="27546"/>
                  </a:lnTo>
                  <a:lnTo>
                    <a:pt x="145542" y="27842"/>
                  </a:lnTo>
                  <a:lnTo>
                    <a:pt x="145542" y="27842"/>
                  </a:lnTo>
                  <a:close/>
                  <a:moveTo>
                    <a:pt x="39157" y="28165"/>
                  </a:moveTo>
                  <a:lnTo>
                    <a:pt x="39157" y="26927"/>
                  </a:lnTo>
                  <a:lnTo>
                    <a:pt x="39157" y="28165"/>
                  </a:lnTo>
                  <a:lnTo>
                    <a:pt x="39157" y="28165"/>
                  </a:lnTo>
                  <a:close/>
                  <a:moveTo>
                    <a:pt x="130845" y="28165"/>
                  </a:moveTo>
                  <a:lnTo>
                    <a:pt x="131426" y="27908"/>
                  </a:lnTo>
                  <a:lnTo>
                    <a:pt x="132807" y="29394"/>
                  </a:lnTo>
                  <a:lnTo>
                    <a:pt x="131845" y="27242"/>
                  </a:lnTo>
                  <a:lnTo>
                    <a:pt x="130845" y="27537"/>
                  </a:lnTo>
                  <a:lnTo>
                    <a:pt x="130845" y="28165"/>
                  </a:lnTo>
                  <a:lnTo>
                    <a:pt x="130845" y="28165"/>
                  </a:lnTo>
                  <a:close/>
                  <a:moveTo>
                    <a:pt x="48301" y="28470"/>
                  </a:moveTo>
                  <a:lnTo>
                    <a:pt x="48301" y="28165"/>
                  </a:lnTo>
                  <a:lnTo>
                    <a:pt x="47311" y="27537"/>
                  </a:lnTo>
                  <a:lnTo>
                    <a:pt x="46663" y="27537"/>
                  </a:lnTo>
                  <a:cubicBezTo>
                    <a:pt x="45739" y="27537"/>
                    <a:pt x="46063" y="27670"/>
                    <a:pt x="45682" y="28165"/>
                  </a:cubicBezTo>
                  <a:lnTo>
                    <a:pt x="46663" y="28165"/>
                  </a:lnTo>
                  <a:cubicBezTo>
                    <a:pt x="47539" y="28165"/>
                    <a:pt x="47568" y="28318"/>
                    <a:pt x="48301" y="28470"/>
                  </a:cubicBezTo>
                  <a:lnTo>
                    <a:pt x="48301" y="28470"/>
                  </a:lnTo>
                  <a:close/>
                  <a:moveTo>
                    <a:pt x="115186" y="29089"/>
                  </a:moveTo>
                  <a:cubicBezTo>
                    <a:pt x="115491" y="28899"/>
                    <a:pt x="116176" y="28575"/>
                    <a:pt x="116176" y="28165"/>
                  </a:cubicBezTo>
                  <a:cubicBezTo>
                    <a:pt x="116176" y="27975"/>
                    <a:pt x="115719" y="27518"/>
                    <a:pt x="115519" y="27222"/>
                  </a:cubicBezTo>
                  <a:lnTo>
                    <a:pt x="114862" y="27222"/>
                  </a:lnTo>
                  <a:cubicBezTo>
                    <a:pt x="115243" y="27537"/>
                    <a:pt x="115853" y="27765"/>
                    <a:pt x="115853" y="28165"/>
                  </a:cubicBezTo>
                  <a:cubicBezTo>
                    <a:pt x="115843" y="28337"/>
                    <a:pt x="115386" y="28794"/>
                    <a:pt x="115186" y="29089"/>
                  </a:cubicBezTo>
                  <a:lnTo>
                    <a:pt x="115186" y="29089"/>
                  </a:lnTo>
                  <a:close/>
                  <a:moveTo>
                    <a:pt x="145542" y="27842"/>
                  </a:moveTo>
                  <a:lnTo>
                    <a:pt x="146199" y="27546"/>
                  </a:lnTo>
                  <a:lnTo>
                    <a:pt x="146199" y="28175"/>
                  </a:lnTo>
                  <a:lnTo>
                    <a:pt x="145542" y="27842"/>
                  </a:lnTo>
                  <a:lnTo>
                    <a:pt x="145542" y="27842"/>
                  </a:lnTo>
                  <a:close/>
                  <a:moveTo>
                    <a:pt x="124644" y="19183"/>
                  </a:moveTo>
                  <a:cubicBezTo>
                    <a:pt x="124216" y="19183"/>
                    <a:pt x="124168" y="18840"/>
                    <a:pt x="123996" y="18574"/>
                  </a:cubicBezTo>
                  <a:lnTo>
                    <a:pt x="125301" y="18574"/>
                  </a:lnTo>
                  <a:cubicBezTo>
                    <a:pt x="125130" y="18802"/>
                    <a:pt x="125130" y="19183"/>
                    <a:pt x="124644" y="19183"/>
                  </a:cubicBezTo>
                  <a:lnTo>
                    <a:pt x="124644" y="19183"/>
                  </a:lnTo>
                  <a:close/>
                  <a:moveTo>
                    <a:pt x="109966" y="18269"/>
                  </a:moveTo>
                  <a:lnTo>
                    <a:pt x="109966" y="17335"/>
                  </a:lnTo>
                  <a:lnTo>
                    <a:pt x="112919" y="16716"/>
                  </a:lnTo>
                  <a:lnTo>
                    <a:pt x="113281" y="16974"/>
                  </a:lnTo>
                  <a:lnTo>
                    <a:pt x="112328" y="17755"/>
                  </a:lnTo>
                  <a:lnTo>
                    <a:pt x="112919" y="18879"/>
                  </a:lnTo>
                  <a:lnTo>
                    <a:pt x="113233" y="18879"/>
                  </a:lnTo>
                  <a:lnTo>
                    <a:pt x="113567" y="18879"/>
                  </a:lnTo>
                  <a:lnTo>
                    <a:pt x="113881" y="19193"/>
                  </a:lnTo>
                  <a:lnTo>
                    <a:pt x="114862" y="19193"/>
                  </a:lnTo>
                  <a:lnTo>
                    <a:pt x="114862" y="18583"/>
                  </a:lnTo>
                  <a:lnTo>
                    <a:pt x="115519" y="18583"/>
                  </a:lnTo>
                  <a:lnTo>
                    <a:pt x="115129" y="17678"/>
                  </a:lnTo>
                  <a:lnTo>
                    <a:pt x="114243" y="18021"/>
                  </a:lnTo>
                  <a:lnTo>
                    <a:pt x="115853" y="17040"/>
                  </a:lnTo>
                  <a:lnTo>
                    <a:pt x="117129" y="16697"/>
                  </a:lnTo>
                  <a:lnTo>
                    <a:pt x="117148" y="17964"/>
                  </a:lnTo>
                  <a:cubicBezTo>
                    <a:pt x="116624" y="18640"/>
                    <a:pt x="114662" y="19574"/>
                    <a:pt x="113557" y="19812"/>
                  </a:cubicBezTo>
                  <a:lnTo>
                    <a:pt x="113557" y="20136"/>
                  </a:lnTo>
                  <a:lnTo>
                    <a:pt x="113557" y="21679"/>
                  </a:lnTo>
                  <a:lnTo>
                    <a:pt x="112262" y="21679"/>
                  </a:lnTo>
                  <a:cubicBezTo>
                    <a:pt x="111623" y="21679"/>
                    <a:pt x="111662" y="21574"/>
                    <a:pt x="111271" y="21365"/>
                  </a:cubicBezTo>
                  <a:lnTo>
                    <a:pt x="110500" y="20507"/>
                  </a:lnTo>
                  <a:lnTo>
                    <a:pt x="109642" y="20745"/>
                  </a:lnTo>
                  <a:lnTo>
                    <a:pt x="109642" y="21365"/>
                  </a:lnTo>
                  <a:lnTo>
                    <a:pt x="108985" y="21365"/>
                  </a:lnTo>
                  <a:lnTo>
                    <a:pt x="108985" y="20745"/>
                  </a:lnTo>
                  <a:lnTo>
                    <a:pt x="107918" y="19583"/>
                  </a:lnTo>
                  <a:lnTo>
                    <a:pt x="107032" y="19498"/>
                  </a:lnTo>
                  <a:lnTo>
                    <a:pt x="102470" y="19498"/>
                  </a:lnTo>
                  <a:lnTo>
                    <a:pt x="100498" y="19802"/>
                  </a:lnTo>
                  <a:lnTo>
                    <a:pt x="100184" y="20431"/>
                  </a:lnTo>
                  <a:lnTo>
                    <a:pt x="100498" y="21050"/>
                  </a:lnTo>
                  <a:lnTo>
                    <a:pt x="100822" y="21355"/>
                  </a:lnTo>
                  <a:lnTo>
                    <a:pt x="101813" y="21669"/>
                  </a:lnTo>
                  <a:lnTo>
                    <a:pt x="102137" y="21355"/>
                  </a:lnTo>
                  <a:lnTo>
                    <a:pt x="102470" y="21355"/>
                  </a:lnTo>
                  <a:lnTo>
                    <a:pt x="103441" y="21669"/>
                  </a:lnTo>
                  <a:lnTo>
                    <a:pt x="103775" y="21669"/>
                  </a:lnTo>
                  <a:lnTo>
                    <a:pt x="104737" y="21317"/>
                  </a:lnTo>
                  <a:lnTo>
                    <a:pt x="104413" y="23527"/>
                  </a:lnTo>
                  <a:lnTo>
                    <a:pt x="104099" y="24136"/>
                  </a:lnTo>
                  <a:lnTo>
                    <a:pt x="104099" y="24451"/>
                  </a:lnTo>
                  <a:lnTo>
                    <a:pt x="104413" y="25689"/>
                  </a:lnTo>
                  <a:lnTo>
                    <a:pt x="104756" y="25994"/>
                  </a:lnTo>
                  <a:lnTo>
                    <a:pt x="105070" y="26318"/>
                  </a:lnTo>
                  <a:cubicBezTo>
                    <a:pt x="105594" y="27242"/>
                    <a:pt x="105689" y="27623"/>
                    <a:pt x="106204" y="28642"/>
                  </a:cubicBezTo>
                  <a:cubicBezTo>
                    <a:pt x="106499" y="29223"/>
                    <a:pt x="107518" y="29928"/>
                    <a:pt x="108023" y="30632"/>
                  </a:cubicBezTo>
                  <a:lnTo>
                    <a:pt x="108023" y="31871"/>
                  </a:lnTo>
                  <a:lnTo>
                    <a:pt x="108356" y="32490"/>
                  </a:lnTo>
                  <a:lnTo>
                    <a:pt x="109004" y="32490"/>
                  </a:lnTo>
                  <a:lnTo>
                    <a:pt x="109337" y="32175"/>
                  </a:lnTo>
                  <a:lnTo>
                    <a:pt x="111623" y="31566"/>
                  </a:lnTo>
                  <a:lnTo>
                    <a:pt x="112938" y="30632"/>
                  </a:lnTo>
                  <a:lnTo>
                    <a:pt x="114557" y="30023"/>
                  </a:lnTo>
                  <a:lnTo>
                    <a:pt x="114824" y="29661"/>
                  </a:lnTo>
                  <a:lnTo>
                    <a:pt x="115205" y="29394"/>
                  </a:lnTo>
                  <a:lnTo>
                    <a:pt x="115205" y="29089"/>
                  </a:lnTo>
                  <a:cubicBezTo>
                    <a:pt x="115405" y="28794"/>
                    <a:pt x="115872" y="28327"/>
                    <a:pt x="115872" y="28165"/>
                  </a:cubicBezTo>
                  <a:cubicBezTo>
                    <a:pt x="115872" y="27765"/>
                    <a:pt x="115262" y="27537"/>
                    <a:pt x="114881" y="27222"/>
                  </a:cubicBezTo>
                  <a:lnTo>
                    <a:pt x="114481" y="26489"/>
                  </a:lnTo>
                  <a:lnTo>
                    <a:pt x="113252" y="27222"/>
                  </a:lnTo>
                  <a:lnTo>
                    <a:pt x="112281" y="27222"/>
                  </a:lnTo>
                  <a:lnTo>
                    <a:pt x="111947" y="26918"/>
                  </a:lnTo>
                  <a:lnTo>
                    <a:pt x="111290" y="26603"/>
                  </a:lnTo>
                  <a:lnTo>
                    <a:pt x="110966" y="25984"/>
                  </a:lnTo>
                  <a:cubicBezTo>
                    <a:pt x="110919" y="25898"/>
                    <a:pt x="109633" y="24441"/>
                    <a:pt x="110642" y="24441"/>
                  </a:cubicBezTo>
                  <a:lnTo>
                    <a:pt x="111500" y="24555"/>
                  </a:lnTo>
                  <a:lnTo>
                    <a:pt x="113262" y="25946"/>
                  </a:lnTo>
                  <a:lnTo>
                    <a:pt x="114871" y="26308"/>
                  </a:lnTo>
                  <a:lnTo>
                    <a:pt x="115195" y="26603"/>
                  </a:lnTo>
                  <a:lnTo>
                    <a:pt x="119767" y="26603"/>
                  </a:lnTo>
                  <a:lnTo>
                    <a:pt x="119767" y="27222"/>
                  </a:lnTo>
                  <a:lnTo>
                    <a:pt x="120386" y="27251"/>
                  </a:lnTo>
                  <a:lnTo>
                    <a:pt x="121720" y="28775"/>
                  </a:lnTo>
                  <a:lnTo>
                    <a:pt x="122053" y="28461"/>
                  </a:lnTo>
                  <a:lnTo>
                    <a:pt x="122711" y="28156"/>
                  </a:lnTo>
                  <a:lnTo>
                    <a:pt x="122711" y="30318"/>
                  </a:lnTo>
                  <a:lnTo>
                    <a:pt x="123358" y="32166"/>
                  </a:lnTo>
                  <a:lnTo>
                    <a:pt x="124006" y="33090"/>
                  </a:lnTo>
                  <a:lnTo>
                    <a:pt x="124482" y="34795"/>
                  </a:lnTo>
                  <a:lnTo>
                    <a:pt x="125968" y="33404"/>
                  </a:lnTo>
                  <a:lnTo>
                    <a:pt x="126035" y="31309"/>
                  </a:lnTo>
                  <a:lnTo>
                    <a:pt x="127930" y="30004"/>
                  </a:lnTo>
                  <a:cubicBezTo>
                    <a:pt x="128264" y="29527"/>
                    <a:pt x="129407" y="28470"/>
                    <a:pt x="129883" y="28146"/>
                  </a:cubicBezTo>
                  <a:lnTo>
                    <a:pt x="130845" y="28146"/>
                  </a:lnTo>
                  <a:lnTo>
                    <a:pt x="130845" y="27518"/>
                  </a:lnTo>
                  <a:lnTo>
                    <a:pt x="131845" y="27222"/>
                  </a:lnTo>
                  <a:lnTo>
                    <a:pt x="132807" y="29375"/>
                  </a:lnTo>
                  <a:lnTo>
                    <a:pt x="133788" y="30928"/>
                  </a:lnTo>
                  <a:lnTo>
                    <a:pt x="134255" y="30528"/>
                  </a:lnTo>
                  <a:lnTo>
                    <a:pt x="134769" y="31537"/>
                  </a:lnTo>
                  <a:lnTo>
                    <a:pt x="134769" y="31842"/>
                  </a:lnTo>
                  <a:lnTo>
                    <a:pt x="135103" y="32147"/>
                  </a:lnTo>
                  <a:lnTo>
                    <a:pt x="135103" y="32776"/>
                  </a:lnTo>
                  <a:lnTo>
                    <a:pt x="135807" y="31785"/>
                  </a:lnTo>
                  <a:lnTo>
                    <a:pt x="138027" y="33709"/>
                  </a:lnTo>
                  <a:lnTo>
                    <a:pt x="139665" y="33395"/>
                  </a:lnTo>
                  <a:lnTo>
                    <a:pt x="139989" y="32785"/>
                  </a:lnTo>
                  <a:lnTo>
                    <a:pt x="139989" y="32156"/>
                  </a:lnTo>
                  <a:lnTo>
                    <a:pt x="139989" y="31547"/>
                  </a:lnTo>
                  <a:lnTo>
                    <a:pt x="139989" y="31242"/>
                  </a:lnTo>
                  <a:cubicBezTo>
                    <a:pt x="139627" y="31013"/>
                    <a:pt x="138351" y="30118"/>
                    <a:pt x="138351" y="29689"/>
                  </a:cubicBezTo>
                  <a:cubicBezTo>
                    <a:pt x="138351" y="28813"/>
                    <a:pt x="139103" y="28489"/>
                    <a:pt x="139675" y="28089"/>
                  </a:cubicBezTo>
                  <a:lnTo>
                    <a:pt x="140637" y="28461"/>
                  </a:lnTo>
                  <a:lnTo>
                    <a:pt x="141284" y="28461"/>
                  </a:lnTo>
                  <a:lnTo>
                    <a:pt x="142275" y="27832"/>
                  </a:lnTo>
                  <a:lnTo>
                    <a:pt x="143570" y="27832"/>
                  </a:lnTo>
                  <a:lnTo>
                    <a:pt x="145904" y="25089"/>
                  </a:lnTo>
                  <a:lnTo>
                    <a:pt x="145494" y="24451"/>
                  </a:lnTo>
                  <a:lnTo>
                    <a:pt x="145885" y="23841"/>
                  </a:lnTo>
                  <a:lnTo>
                    <a:pt x="145151" y="23660"/>
                  </a:lnTo>
                  <a:lnTo>
                    <a:pt x="145856" y="23517"/>
                  </a:lnTo>
                  <a:lnTo>
                    <a:pt x="145142" y="22212"/>
                  </a:lnTo>
                  <a:lnTo>
                    <a:pt x="145856" y="21650"/>
                  </a:lnTo>
                  <a:lnTo>
                    <a:pt x="146190" y="21041"/>
                  </a:lnTo>
                  <a:lnTo>
                    <a:pt x="145532" y="21041"/>
                  </a:lnTo>
                  <a:lnTo>
                    <a:pt x="145256" y="21403"/>
                  </a:lnTo>
                  <a:lnTo>
                    <a:pt x="144151" y="20479"/>
                  </a:lnTo>
                  <a:lnTo>
                    <a:pt x="145532" y="19783"/>
                  </a:lnTo>
                  <a:lnTo>
                    <a:pt x="146190" y="19479"/>
                  </a:lnTo>
                  <a:lnTo>
                    <a:pt x="146818" y="20098"/>
                  </a:lnTo>
                  <a:lnTo>
                    <a:pt x="147152" y="20098"/>
                  </a:lnTo>
                  <a:lnTo>
                    <a:pt x="147428" y="19736"/>
                  </a:lnTo>
                  <a:cubicBezTo>
                    <a:pt x="148161" y="20250"/>
                    <a:pt x="148161" y="20450"/>
                    <a:pt x="148790" y="21022"/>
                  </a:cubicBezTo>
                  <a:lnTo>
                    <a:pt x="148790" y="21326"/>
                  </a:lnTo>
                  <a:lnTo>
                    <a:pt x="148790" y="22250"/>
                  </a:lnTo>
                  <a:lnTo>
                    <a:pt x="149133" y="22250"/>
                  </a:lnTo>
                  <a:lnTo>
                    <a:pt x="149762" y="21888"/>
                  </a:lnTo>
                  <a:cubicBezTo>
                    <a:pt x="149647" y="20507"/>
                    <a:pt x="149504" y="21098"/>
                    <a:pt x="148790" y="20088"/>
                  </a:cubicBezTo>
                  <a:cubicBezTo>
                    <a:pt x="150143" y="19412"/>
                    <a:pt x="150019" y="19098"/>
                    <a:pt x="151066" y="18240"/>
                  </a:cubicBezTo>
                  <a:lnTo>
                    <a:pt x="151390" y="18545"/>
                  </a:lnTo>
                  <a:lnTo>
                    <a:pt x="152448" y="18621"/>
                  </a:lnTo>
                  <a:lnTo>
                    <a:pt x="155305" y="15764"/>
                  </a:lnTo>
                  <a:lnTo>
                    <a:pt x="155305" y="14830"/>
                  </a:lnTo>
                  <a:lnTo>
                    <a:pt x="155658" y="14211"/>
                  </a:lnTo>
                  <a:lnTo>
                    <a:pt x="155658" y="13906"/>
                  </a:lnTo>
                  <a:lnTo>
                    <a:pt x="154667" y="13602"/>
                  </a:lnTo>
                  <a:lnTo>
                    <a:pt x="153029" y="13297"/>
                  </a:lnTo>
                  <a:cubicBezTo>
                    <a:pt x="154372" y="11544"/>
                    <a:pt x="157439" y="10887"/>
                    <a:pt x="160534" y="10811"/>
                  </a:cubicBezTo>
                  <a:lnTo>
                    <a:pt x="160868" y="11125"/>
                  </a:lnTo>
                  <a:lnTo>
                    <a:pt x="161839" y="11125"/>
                  </a:lnTo>
                  <a:cubicBezTo>
                    <a:pt x="162239" y="10563"/>
                    <a:pt x="162792" y="9887"/>
                    <a:pt x="163801" y="9887"/>
                  </a:cubicBezTo>
                  <a:cubicBezTo>
                    <a:pt x="164678" y="9887"/>
                    <a:pt x="164706" y="10049"/>
                    <a:pt x="165449" y="10239"/>
                  </a:cubicBezTo>
                  <a:lnTo>
                    <a:pt x="166097" y="9887"/>
                  </a:lnTo>
                  <a:cubicBezTo>
                    <a:pt x="166830" y="8944"/>
                    <a:pt x="165878" y="9401"/>
                    <a:pt x="167392" y="9287"/>
                  </a:cubicBezTo>
                  <a:lnTo>
                    <a:pt x="167392" y="9887"/>
                  </a:lnTo>
                  <a:lnTo>
                    <a:pt x="166754" y="9887"/>
                  </a:lnTo>
                  <a:lnTo>
                    <a:pt x="166754" y="10201"/>
                  </a:lnTo>
                  <a:lnTo>
                    <a:pt x="167402" y="10516"/>
                  </a:lnTo>
                  <a:lnTo>
                    <a:pt x="171964" y="9887"/>
                  </a:lnTo>
                  <a:lnTo>
                    <a:pt x="172631" y="9582"/>
                  </a:lnTo>
                  <a:lnTo>
                    <a:pt x="172936" y="9582"/>
                  </a:lnTo>
                  <a:lnTo>
                    <a:pt x="173593" y="9582"/>
                  </a:lnTo>
                  <a:lnTo>
                    <a:pt x="173917" y="9582"/>
                  </a:lnTo>
                  <a:lnTo>
                    <a:pt x="173917" y="9277"/>
                  </a:lnTo>
                  <a:lnTo>
                    <a:pt x="173593" y="8963"/>
                  </a:lnTo>
                  <a:lnTo>
                    <a:pt x="172555" y="8458"/>
                  </a:lnTo>
                  <a:lnTo>
                    <a:pt x="174250" y="8344"/>
                  </a:lnTo>
                  <a:lnTo>
                    <a:pt x="174250" y="6487"/>
                  </a:lnTo>
                  <a:lnTo>
                    <a:pt x="173603" y="6487"/>
                  </a:lnTo>
                  <a:lnTo>
                    <a:pt x="172945" y="6191"/>
                  </a:lnTo>
                  <a:lnTo>
                    <a:pt x="170002" y="6496"/>
                  </a:lnTo>
                  <a:cubicBezTo>
                    <a:pt x="169431" y="7144"/>
                    <a:pt x="169174" y="6496"/>
                    <a:pt x="167726" y="6496"/>
                  </a:cubicBezTo>
                  <a:lnTo>
                    <a:pt x="166754" y="6496"/>
                  </a:lnTo>
                  <a:cubicBezTo>
                    <a:pt x="165983" y="6496"/>
                    <a:pt x="165906" y="6582"/>
                    <a:pt x="165440" y="6810"/>
                  </a:cubicBezTo>
                  <a:lnTo>
                    <a:pt x="164468" y="5877"/>
                  </a:lnTo>
                  <a:lnTo>
                    <a:pt x="159906" y="5572"/>
                  </a:lnTo>
                  <a:lnTo>
                    <a:pt x="159277" y="5229"/>
                  </a:lnTo>
                  <a:lnTo>
                    <a:pt x="158601" y="5258"/>
                  </a:lnTo>
                  <a:lnTo>
                    <a:pt x="157610" y="5258"/>
                  </a:lnTo>
                  <a:lnTo>
                    <a:pt x="156982" y="4915"/>
                  </a:lnTo>
                  <a:lnTo>
                    <a:pt x="155667" y="4944"/>
                  </a:lnTo>
                  <a:lnTo>
                    <a:pt x="154676" y="5572"/>
                  </a:lnTo>
                  <a:lnTo>
                    <a:pt x="153686" y="5572"/>
                  </a:lnTo>
                  <a:lnTo>
                    <a:pt x="150419" y="5791"/>
                  </a:lnTo>
                  <a:lnTo>
                    <a:pt x="149057" y="4715"/>
                  </a:lnTo>
                  <a:lnTo>
                    <a:pt x="148657" y="5363"/>
                  </a:lnTo>
                  <a:lnTo>
                    <a:pt x="148466" y="4639"/>
                  </a:lnTo>
                  <a:cubicBezTo>
                    <a:pt x="146933" y="4667"/>
                    <a:pt x="147237" y="5029"/>
                    <a:pt x="145856" y="4944"/>
                  </a:cubicBezTo>
                  <a:lnTo>
                    <a:pt x="142284" y="4715"/>
                  </a:lnTo>
                  <a:lnTo>
                    <a:pt x="139008" y="4582"/>
                  </a:lnTo>
                  <a:lnTo>
                    <a:pt x="140960" y="4020"/>
                  </a:lnTo>
                  <a:lnTo>
                    <a:pt x="141618" y="3400"/>
                  </a:lnTo>
                  <a:lnTo>
                    <a:pt x="141284" y="3096"/>
                  </a:lnTo>
                  <a:lnTo>
                    <a:pt x="138998" y="3096"/>
                  </a:lnTo>
                  <a:lnTo>
                    <a:pt x="138017" y="2781"/>
                  </a:lnTo>
                  <a:lnTo>
                    <a:pt x="136712" y="2781"/>
                  </a:lnTo>
                  <a:lnTo>
                    <a:pt x="132798" y="3400"/>
                  </a:lnTo>
                  <a:lnTo>
                    <a:pt x="130188" y="3705"/>
                  </a:lnTo>
                  <a:lnTo>
                    <a:pt x="129864" y="3705"/>
                  </a:lnTo>
                  <a:lnTo>
                    <a:pt x="129473" y="4620"/>
                  </a:lnTo>
                  <a:lnTo>
                    <a:pt x="126597" y="4629"/>
                  </a:lnTo>
                  <a:cubicBezTo>
                    <a:pt x="127864" y="5667"/>
                    <a:pt x="127730" y="4639"/>
                    <a:pt x="127911" y="6182"/>
                  </a:cubicBezTo>
                  <a:cubicBezTo>
                    <a:pt x="126349" y="6020"/>
                    <a:pt x="127368" y="6610"/>
                    <a:pt x="126597" y="5258"/>
                  </a:cubicBezTo>
                  <a:lnTo>
                    <a:pt x="125940" y="5258"/>
                  </a:lnTo>
                  <a:lnTo>
                    <a:pt x="124958" y="5258"/>
                  </a:lnTo>
                  <a:lnTo>
                    <a:pt x="125158" y="5820"/>
                  </a:lnTo>
                  <a:lnTo>
                    <a:pt x="123311" y="5315"/>
                  </a:lnTo>
                  <a:lnTo>
                    <a:pt x="123015" y="5572"/>
                  </a:lnTo>
                  <a:lnTo>
                    <a:pt x="123339" y="6496"/>
                  </a:lnTo>
                  <a:lnTo>
                    <a:pt x="123711" y="6248"/>
                  </a:lnTo>
                  <a:lnTo>
                    <a:pt x="124968" y="6810"/>
                  </a:lnTo>
                  <a:lnTo>
                    <a:pt x="124968" y="7125"/>
                  </a:lnTo>
                  <a:lnTo>
                    <a:pt x="125359" y="7372"/>
                  </a:lnTo>
                  <a:lnTo>
                    <a:pt x="124644" y="7125"/>
                  </a:lnTo>
                  <a:lnTo>
                    <a:pt x="123682" y="6753"/>
                  </a:lnTo>
                  <a:lnTo>
                    <a:pt x="123025" y="7753"/>
                  </a:lnTo>
                  <a:lnTo>
                    <a:pt x="122368" y="7753"/>
                  </a:lnTo>
                  <a:lnTo>
                    <a:pt x="120739" y="8096"/>
                  </a:lnTo>
                  <a:lnTo>
                    <a:pt x="120729" y="7439"/>
                  </a:lnTo>
                  <a:cubicBezTo>
                    <a:pt x="122272" y="7401"/>
                    <a:pt x="122006" y="7753"/>
                    <a:pt x="122368" y="6506"/>
                  </a:cubicBezTo>
                  <a:lnTo>
                    <a:pt x="122368" y="4953"/>
                  </a:lnTo>
                  <a:lnTo>
                    <a:pt x="121387" y="4953"/>
                  </a:lnTo>
                  <a:cubicBezTo>
                    <a:pt x="120501" y="4953"/>
                    <a:pt x="119996" y="5544"/>
                    <a:pt x="119748" y="6191"/>
                  </a:cubicBezTo>
                  <a:lnTo>
                    <a:pt x="120082" y="6496"/>
                  </a:lnTo>
                  <a:lnTo>
                    <a:pt x="119748" y="6810"/>
                  </a:lnTo>
                  <a:lnTo>
                    <a:pt x="118767" y="6496"/>
                  </a:lnTo>
                  <a:lnTo>
                    <a:pt x="118443" y="6496"/>
                  </a:lnTo>
                  <a:lnTo>
                    <a:pt x="117138" y="6496"/>
                  </a:lnTo>
                  <a:lnTo>
                    <a:pt x="116186" y="7163"/>
                  </a:lnTo>
                  <a:lnTo>
                    <a:pt x="115834" y="6801"/>
                  </a:lnTo>
                  <a:lnTo>
                    <a:pt x="113862" y="6801"/>
                  </a:lnTo>
                  <a:lnTo>
                    <a:pt x="111262" y="7115"/>
                  </a:lnTo>
                  <a:lnTo>
                    <a:pt x="110938" y="7115"/>
                  </a:lnTo>
                  <a:cubicBezTo>
                    <a:pt x="110614" y="7382"/>
                    <a:pt x="110366" y="7744"/>
                    <a:pt x="109642" y="7744"/>
                  </a:cubicBezTo>
                  <a:cubicBezTo>
                    <a:pt x="109595" y="7744"/>
                    <a:pt x="108995" y="7429"/>
                    <a:pt x="108985" y="7429"/>
                  </a:cubicBezTo>
                  <a:lnTo>
                    <a:pt x="109318" y="6810"/>
                  </a:lnTo>
                  <a:lnTo>
                    <a:pt x="108671" y="6810"/>
                  </a:lnTo>
                  <a:lnTo>
                    <a:pt x="108671" y="7753"/>
                  </a:lnTo>
                  <a:lnTo>
                    <a:pt x="107356" y="7753"/>
                  </a:lnTo>
                  <a:cubicBezTo>
                    <a:pt x="106032" y="8934"/>
                    <a:pt x="107309" y="7153"/>
                    <a:pt x="106709" y="8668"/>
                  </a:cubicBezTo>
                  <a:lnTo>
                    <a:pt x="104413" y="8982"/>
                  </a:lnTo>
                  <a:lnTo>
                    <a:pt x="104099" y="8668"/>
                  </a:lnTo>
                  <a:lnTo>
                    <a:pt x="103765" y="8058"/>
                  </a:lnTo>
                  <a:lnTo>
                    <a:pt x="102699" y="7572"/>
                  </a:lnTo>
                  <a:lnTo>
                    <a:pt x="104099" y="7763"/>
                  </a:lnTo>
                  <a:lnTo>
                    <a:pt x="107032" y="7763"/>
                  </a:lnTo>
                  <a:lnTo>
                    <a:pt x="105413" y="6820"/>
                  </a:lnTo>
                  <a:lnTo>
                    <a:pt x="104756" y="6506"/>
                  </a:lnTo>
                  <a:cubicBezTo>
                    <a:pt x="102394" y="6506"/>
                    <a:pt x="101994" y="5886"/>
                    <a:pt x="99860" y="5886"/>
                  </a:cubicBezTo>
                  <a:lnTo>
                    <a:pt x="99536" y="5886"/>
                  </a:lnTo>
                  <a:cubicBezTo>
                    <a:pt x="98650" y="5886"/>
                    <a:pt x="98622" y="6039"/>
                    <a:pt x="97898" y="6201"/>
                  </a:cubicBezTo>
                  <a:lnTo>
                    <a:pt x="99536" y="6553"/>
                  </a:lnTo>
                  <a:lnTo>
                    <a:pt x="98898" y="6858"/>
                  </a:lnTo>
                  <a:lnTo>
                    <a:pt x="98889" y="8058"/>
                  </a:lnTo>
                  <a:lnTo>
                    <a:pt x="99536" y="8058"/>
                  </a:lnTo>
                  <a:lnTo>
                    <a:pt x="99536" y="8668"/>
                  </a:lnTo>
                  <a:lnTo>
                    <a:pt x="98889" y="8668"/>
                  </a:lnTo>
                  <a:lnTo>
                    <a:pt x="98555" y="8982"/>
                  </a:lnTo>
                  <a:lnTo>
                    <a:pt x="97603" y="9344"/>
                  </a:lnTo>
                  <a:lnTo>
                    <a:pt x="97574" y="10535"/>
                  </a:lnTo>
                  <a:lnTo>
                    <a:pt x="98231" y="10535"/>
                  </a:lnTo>
                  <a:lnTo>
                    <a:pt x="99536" y="10535"/>
                  </a:lnTo>
                  <a:lnTo>
                    <a:pt x="101155" y="10535"/>
                  </a:lnTo>
                  <a:lnTo>
                    <a:pt x="101155" y="10830"/>
                  </a:lnTo>
                  <a:lnTo>
                    <a:pt x="98879" y="11182"/>
                  </a:lnTo>
                  <a:cubicBezTo>
                    <a:pt x="99546" y="12525"/>
                    <a:pt x="98765" y="12344"/>
                    <a:pt x="97565" y="12068"/>
                  </a:cubicBezTo>
                  <a:lnTo>
                    <a:pt x="97565" y="13316"/>
                  </a:lnTo>
                  <a:lnTo>
                    <a:pt x="96574" y="13602"/>
                  </a:lnTo>
                  <a:lnTo>
                    <a:pt x="95279" y="13316"/>
                  </a:lnTo>
                  <a:lnTo>
                    <a:pt x="94955" y="13316"/>
                  </a:lnTo>
                  <a:lnTo>
                    <a:pt x="94240" y="13840"/>
                  </a:lnTo>
                  <a:lnTo>
                    <a:pt x="93974" y="13621"/>
                  </a:lnTo>
                  <a:lnTo>
                    <a:pt x="93650" y="13621"/>
                  </a:lnTo>
                  <a:lnTo>
                    <a:pt x="92345" y="13316"/>
                  </a:lnTo>
                  <a:lnTo>
                    <a:pt x="92012" y="13316"/>
                  </a:lnTo>
                  <a:lnTo>
                    <a:pt x="91297" y="13878"/>
                  </a:lnTo>
                  <a:lnTo>
                    <a:pt x="90707" y="13935"/>
                  </a:lnTo>
                  <a:lnTo>
                    <a:pt x="90316" y="15469"/>
                  </a:lnTo>
                  <a:cubicBezTo>
                    <a:pt x="91916" y="16012"/>
                    <a:pt x="90221" y="16240"/>
                    <a:pt x="92345" y="16402"/>
                  </a:cubicBezTo>
                  <a:cubicBezTo>
                    <a:pt x="91992" y="17640"/>
                    <a:pt x="92259" y="17307"/>
                    <a:pt x="90707" y="17335"/>
                  </a:cubicBezTo>
                  <a:lnTo>
                    <a:pt x="91040" y="17945"/>
                  </a:lnTo>
                  <a:lnTo>
                    <a:pt x="92021" y="17945"/>
                  </a:lnTo>
                  <a:lnTo>
                    <a:pt x="93326" y="19183"/>
                  </a:lnTo>
                  <a:lnTo>
                    <a:pt x="94298" y="19498"/>
                  </a:lnTo>
                  <a:lnTo>
                    <a:pt x="94926" y="19841"/>
                  </a:lnTo>
                  <a:lnTo>
                    <a:pt x="95279" y="19498"/>
                  </a:lnTo>
                  <a:lnTo>
                    <a:pt x="94955" y="19498"/>
                  </a:lnTo>
                  <a:lnTo>
                    <a:pt x="94621" y="19183"/>
                  </a:lnTo>
                  <a:lnTo>
                    <a:pt x="92812" y="17469"/>
                  </a:lnTo>
                  <a:lnTo>
                    <a:pt x="93640" y="17326"/>
                  </a:lnTo>
                  <a:lnTo>
                    <a:pt x="94288" y="17326"/>
                  </a:lnTo>
                  <a:lnTo>
                    <a:pt x="94945" y="18259"/>
                  </a:lnTo>
                  <a:lnTo>
                    <a:pt x="95917" y="18564"/>
                  </a:lnTo>
                  <a:lnTo>
                    <a:pt x="96307" y="18821"/>
                  </a:lnTo>
                  <a:lnTo>
                    <a:pt x="96583" y="19174"/>
                  </a:lnTo>
                  <a:lnTo>
                    <a:pt x="96583" y="19783"/>
                  </a:lnTo>
                  <a:lnTo>
                    <a:pt x="97822" y="20517"/>
                  </a:lnTo>
                  <a:lnTo>
                    <a:pt x="97879" y="19488"/>
                  </a:lnTo>
                  <a:lnTo>
                    <a:pt x="98869" y="19488"/>
                  </a:lnTo>
                  <a:lnTo>
                    <a:pt x="99193" y="19488"/>
                  </a:lnTo>
                  <a:lnTo>
                    <a:pt x="100498" y="18564"/>
                  </a:lnTo>
                  <a:lnTo>
                    <a:pt x="101146" y="17631"/>
                  </a:lnTo>
                  <a:lnTo>
                    <a:pt x="101470" y="17326"/>
                  </a:lnTo>
                  <a:lnTo>
                    <a:pt x="102127" y="17012"/>
                  </a:lnTo>
                  <a:lnTo>
                    <a:pt x="102460" y="16707"/>
                  </a:lnTo>
                  <a:lnTo>
                    <a:pt x="103108" y="17012"/>
                  </a:lnTo>
                  <a:lnTo>
                    <a:pt x="103756" y="17012"/>
                  </a:lnTo>
                  <a:lnTo>
                    <a:pt x="104089" y="17012"/>
                  </a:lnTo>
                  <a:lnTo>
                    <a:pt x="105689" y="16631"/>
                  </a:lnTo>
                  <a:lnTo>
                    <a:pt x="105318" y="17917"/>
                  </a:lnTo>
                  <a:lnTo>
                    <a:pt x="106690" y="18259"/>
                  </a:lnTo>
                  <a:lnTo>
                    <a:pt x="109337" y="18659"/>
                  </a:lnTo>
                  <a:cubicBezTo>
                    <a:pt x="107642" y="18840"/>
                    <a:pt x="108052" y="18107"/>
                    <a:pt x="107661" y="19174"/>
                  </a:cubicBezTo>
                  <a:cubicBezTo>
                    <a:pt x="109785" y="19174"/>
                    <a:pt x="109461" y="18421"/>
                    <a:pt x="110271" y="19488"/>
                  </a:cubicBezTo>
                  <a:lnTo>
                    <a:pt x="109623" y="19488"/>
                  </a:lnTo>
                  <a:lnTo>
                    <a:pt x="109623" y="20107"/>
                  </a:lnTo>
                  <a:lnTo>
                    <a:pt x="110909" y="19974"/>
                  </a:lnTo>
                  <a:lnTo>
                    <a:pt x="110080" y="18774"/>
                  </a:lnTo>
                  <a:lnTo>
                    <a:pt x="109966" y="18269"/>
                  </a:lnTo>
                  <a:lnTo>
                    <a:pt x="109966" y="18269"/>
                  </a:lnTo>
                  <a:close/>
                  <a:moveTo>
                    <a:pt x="123673" y="17335"/>
                  </a:moveTo>
                  <a:lnTo>
                    <a:pt x="123025" y="17669"/>
                  </a:lnTo>
                  <a:cubicBezTo>
                    <a:pt x="123339" y="16526"/>
                    <a:pt x="123053" y="16812"/>
                    <a:pt x="124320" y="16716"/>
                  </a:cubicBezTo>
                  <a:lnTo>
                    <a:pt x="125949" y="16716"/>
                  </a:lnTo>
                  <a:cubicBezTo>
                    <a:pt x="125235" y="17650"/>
                    <a:pt x="125397" y="17335"/>
                    <a:pt x="123673" y="17335"/>
                  </a:cubicBezTo>
                  <a:lnTo>
                    <a:pt x="123673" y="17335"/>
                  </a:lnTo>
                  <a:close/>
                  <a:moveTo>
                    <a:pt x="140627" y="12678"/>
                  </a:moveTo>
                  <a:cubicBezTo>
                    <a:pt x="140513" y="14107"/>
                    <a:pt x="139446" y="14430"/>
                    <a:pt x="137998" y="14497"/>
                  </a:cubicBezTo>
                  <a:lnTo>
                    <a:pt x="140627" y="12678"/>
                  </a:lnTo>
                  <a:lnTo>
                    <a:pt x="140627" y="12678"/>
                  </a:lnTo>
                  <a:close/>
                  <a:moveTo>
                    <a:pt x="102470" y="10820"/>
                  </a:moveTo>
                  <a:cubicBezTo>
                    <a:pt x="101879" y="10820"/>
                    <a:pt x="101917" y="10373"/>
                    <a:pt x="101813" y="9887"/>
                  </a:cubicBezTo>
                  <a:lnTo>
                    <a:pt x="103451" y="10116"/>
                  </a:lnTo>
                  <a:cubicBezTo>
                    <a:pt x="103061" y="10697"/>
                    <a:pt x="103384" y="10820"/>
                    <a:pt x="102470" y="10820"/>
                  </a:cubicBezTo>
                  <a:lnTo>
                    <a:pt x="102470" y="10820"/>
                  </a:lnTo>
                  <a:close/>
                  <a:moveTo>
                    <a:pt x="104746" y="9896"/>
                  </a:moveTo>
                  <a:lnTo>
                    <a:pt x="105118" y="10506"/>
                  </a:lnTo>
                  <a:lnTo>
                    <a:pt x="104404" y="10211"/>
                  </a:lnTo>
                  <a:lnTo>
                    <a:pt x="103775" y="9877"/>
                  </a:lnTo>
                  <a:lnTo>
                    <a:pt x="104356" y="9220"/>
                  </a:lnTo>
                  <a:lnTo>
                    <a:pt x="104746" y="9896"/>
                  </a:lnTo>
                  <a:lnTo>
                    <a:pt x="104746" y="9896"/>
                  </a:lnTo>
                  <a:close/>
                  <a:moveTo>
                    <a:pt x="141294" y="28470"/>
                  </a:moveTo>
                  <a:lnTo>
                    <a:pt x="142284" y="27842"/>
                  </a:lnTo>
                  <a:lnTo>
                    <a:pt x="141923" y="28451"/>
                  </a:lnTo>
                  <a:lnTo>
                    <a:pt x="141294" y="28470"/>
                  </a:lnTo>
                  <a:lnTo>
                    <a:pt x="141294" y="28470"/>
                  </a:lnTo>
                  <a:close/>
                  <a:moveTo>
                    <a:pt x="49282" y="28785"/>
                  </a:moveTo>
                  <a:cubicBezTo>
                    <a:pt x="49930" y="29127"/>
                    <a:pt x="50044" y="29394"/>
                    <a:pt x="50578" y="28785"/>
                  </a:cubicBezTo>
                  <a:lnTo>
                    <a:pt x="48958" y="28175"/>
                  </a:lnTo>
                  <a:lnTo>
                    <a:pt x="48311" y="28175"/>
                  </a:lnTo>
                  <a:lnTo>
                    <a:pt x="48311" y="28480"/>
                  </a:lnTo>
                  <a:lnTo>
                    <a:pt x="49282" y="28785"/>
                  </a:lnTo>
                  <a:lnTo>
                    <a:pt x="49282" y="28785"/>
                  </a:lnTo>
                  <a:close/>
                  <a:moveTo>
                    <a:pt x="121710" y="28785"/>
                  </a:moveTo>
                  <a:lnTo>
                    <a:pt x="121444" y="29147"/>
                  </a:lnTo>
                  <a:cubicBezTo>
                    <a:pt x="120863" y="28365"/>
                    <a:pt x="120453" y="27803"/>
                    <a:pt x="119758" y="27232"/>
                  </a:cubicBezTo>
                  <a:lnTo>
                    <a:pt x="120377" y="27261"/>
                  </a:lnTo>
                  <a:lnTo>
                    <a:pt x="121710" y="28785"/>
                  </a:lnTo>
                  <a:lnTo>
                    <a:pt x="121710" y="28785"/>
                  </a:lnTo>
                  <a:close/>
                  <a:moveTo>
                    <a:pt x="51883" y="30023"/>
                  </a:moveTo>
                  <a:lnTo>
                    <a:pt x="51883" y="29394"/>
                  </a:lnTo>
                  <a:lnTo>
                    <a:pt x="53197" y="29394"/>
                  </a:lnTo>
                  <a:lnTo>
                    <a:pt x="53197" y="30023"/>
                  </a:lnTo>
                  <a:lnTo>
                    <a:pt x="53845" y="30023"/>
                  </a:lnTo>
                  <a:lnTo>
                    <a:pt x="53845" y="29394"/>
                  </a:lnTo>
                  <a:lnTo>
                    <a:pt x="53197" y="29394"/>
                  </a:lnTo>
                  <a:cubicBezTo>
                    <a:pt x="53197" y="28861"/>
                    <a:pt x="52921" y="29089"/>
                    <a:pt x="52216" y="29089"/>
                  </a:cubicBezTo>
                  <a:cubicBezTo>
                    <a:pt x="51340" y="29089"/>
                    <a:pt x="51321" y="28937"/>
                    <a:pt x="50578" y="28775"/>
                  </a:cubicBezTo>
                  <a:cubicBezTo>
                    <a:pt x="50044" y="29385"/>
                    <a:pt x="49930" y="29118"/>
                    <a:pt x="49282" y="28775"/>
                  </a:cubicBezTo>
                  <a:lnTo>
                    <a:pt x="49597" y="29385"/>
                  </a:lnTo>
                  <a:lnTo>
                    <a:pt x="50254" y="29385"/>
                  </a:lnTo>
                  <a:lnTo>
                    <a:pt x="51616" y="29480"/>
                  </a:lnTo>
                  <a:lnTo>
                    <a:pt x="50902" y="30013"/>
                  </a:lnTo>
                  <a:lnTo>
                    <a:pt x="51883" y="30013"/>
                  </a:lnTo>
                  <a:lnTo>
                    <a:pt x="51883" y="30023"/>
                  </a:lnTo>
                  <a:close/>
                  <a:moveTo>
                    <a:pt x="11420" y="29709"/>
                  </a:moveTo>
                  <a:lnTo>
                    <a:pt x="12068" y="29709"/>
                  </a:lnTo>
                  <a:lnTo>
                    <a:pt x="12068" y="29099"/>
                  </a:lnTo>
                  <a:lnTo>
                    <a:pt x="11420" y="29099"/>
                  </a:lnTo>
                  <a:lnTo>
                    <a:pt x="11420" y="29709"/>
                  </a:lnTo>
                  <a:lnTo>
                    <a:pt x="11420" y="29709"/>
                  </a:lnTo>
                  <a:close/>
                  <a:moveTo>
                    <a:pt x="37205" y="30023"/>
                  </a:moveTo>
                  <a:lnTo>
                    <a:pt x="36300" y="29289"/>
                  </a:lnTo>
                  <a:lnTo>
                    <a:pt x="35900" y="28470"/>
                  </a:lnTo>
                  <a:lnTo>
                    <a:pt x="35909" y="29375"/>
                  </a:lnTo>
                  <a:lnTo>
                    <a:pt x="37205" y="30023"/>
                  </a:lnTo>
                  <a:lnTo>
                    <a:pt x="37205" y="30023"/>
                  </a:lnTo>
                  <a:close/>
                  <a:moveTo>
                    <a:pt x="127921" y="30023"/>
                  </a:moveTo>
                  <a:cubicBezTo>
                    <a:pt x="128254" y="29547"/>
                    <a:pt x="129397" y="28489"/>
                    <a:pt x="129873" y="28165"/>
                  </a:cubicBezTo>
                  <a:cubicBezTo>
                    <a:pt x="129111" y="29508"/>
                    <a:pt x="129197" y="29204"/>
                    <a:pt x="127921" y="30023"/>
                  </a:cubicBezTo>
                  <a:lnTo>
                    <a:pt x="127921" y="30023"/>
                  </a:lnTo>
                  <a:close/>
                  <a:moveTo>
                    <a:pt x="40796" y="29709"/>
                  </a:moveTo>
                  <a:lnTo>
                    <a:pt x="42091" y="30061"/>
                  </a:lnTo>
                  <a:cubicBezTo>
                    <a:pt x="43063" y="30137"/>
                    <a:pt x="43415" y="29032"/>
                    <a:pt x="43720" y="28470"/>
                  </a:cubicBezTo>
                  <a:lnTo>
                    <a:pt x="42739" y="29709"/>
                  </a:lnTo>
                  <a:lnTo>
                    <a:pt x="41434" y="29709"/>
                  </a:lnTo>
                  <a:lnTo>
                    <a:pt x="40796" y="29709"/>
                  </a:lnTo>
                  <a:lnTo>
                    <a:pt x="40796" y="29709"/>
                  </a:lnTo>
                  <a:close/>
                  <a:moveTo>
                    <a:pt x="51883" y="30023"/>
                  </a:moveTo>
                  <a:lnTo>
                    <a:pt x="53197" y="30023"/>
                  </a:lnTo>
                  <a:lnTo>
                    <a:pt x="53197" y="29394"/>
                  </a:lnTo>
                  <a:lnTo>
                    <a:pt x="51883" y="29394"/>
                  </a:lnTo>
                  <a:lnTo>
                    <a:pt x="51883" y="30023"/>
                  </a:lnTo>
                  <a:lnTo>
                    <a:pt x="51883" y="30023"/>
                  </a:lnTo>
                  <a:close/>
                  <a:moveTo>
                    <a:pt x="114538" y="30023"/>
                  </a:moveTo>
                  <a:lnTo>
                    <a:pt x="114805" y="29661"/>
                  </a:lnTo>
                  <a:lnTo>
                    <a:pt x="115186" y="29394"/>
                  </a:lnTo>
                  <a:lnTo>
                    <a:pt x="114919" y="29766"/>
                  </a:lnTo>
                  <a:lnTo>
                    <a:pt x="114538" y="30023"/>
                  </a:lnTo>
                  <a:lnTo>
                    <a:pt x="114538" y="30023"/>
                  </a:lnTo>
                  <a:close/>
                  <a:moveTo>
                    <a:pt x="139998" y="31252"/>
                  </a:moveTo>
                  <a:cubicBezTo>
                    <a:pt x="139636" y="31023"/>
                    <a:pt x="138360" y="30128"/>
                    <a:pt x="138360" y="29699"/>
                  </a:cubicBezTo>
                  <a:cubicBezTo>
                    <a:pt x="138360" y="28823"/>
                    <a:pt x="139113" y="28499"/>
                    <a:pt x="139684" y="28099"/>
                  </a:cubicBezTo>
                  <a:lnTo>
                    <a:pt x="140646" y="28470"/>
                  </a:lnTo>
                  <a:lnTo>
                    <a:pt x="140379" y="28832"/>
                  </a:lnTo>
                  <a:lnTo>
                    <a:pt x="139684" y="28432"/>
                  </a:lnTo>
                  <a:cubicBezTo>
                    <a:pt x="139151" y="28794"/>
                    <a:pt x="138694" y="28889"/>
                    <a:pt x="138694" y="29709"/>
                  </a:cubicBezTo>
                  <a:cubicBezTo>
                    <a:pt x="138694" y="29918"/>
                    <a:pt x="139713" y="30861"/>
                    <a:pt x="139998" y="31252"/>
                  </a:cubicBezTo>
                  <a:lnTo>
                    <a:pt x="139998" y="31252"/>
                  </a:lnTo>
                  <a:close/>
                  <a:moveTo>
                    <a:pt x="139827" y="29861"/>
                  </a:moveTo>
                  <a:lnTo>
                    <a:pt x="140799" y="28937"/>
                  </a:lnTo>
                  <a:lnTo>
                    <a:pt x="141132" y="29242"/>
                  </a:lnTo>
                  <a:lnTo>
                    <a:pt x="139827" y="29861"/>
                  </a:lnTo>
                  <a:lnTo>
                    <a:pt x="139827" y="29861"/>
                  </a:lnTo>
                  <a:close/>
                  <a:moveTo>
                    <a:pt x="37852" y="30328"/>
                  </a:moveTo>
                  <a:lnTo>
                    <a:pt x="37528" y="30023"/>
                  </a:lnTo>
                  <a:lnTo>
                    <a:pt x="37852" y="30328"/>
                  </a:lnTo>
                  <a:lnTo>
                    <a:pt x="37852" y="30328"/>
                  </a:lnTo>
                  <a:close/>
                  <a:moveTo>
                    <a:pt x="49282" y="30328"/>
                  </a:moveTo>
                  <a:lnTo>
                    <a:pt x="49930" y="30328"/>
                  </a:lnTo>
                  <a:lnTo>
                    <a:pt x="49930" y="29709"/>
                  </a:lnTo>
                  <a:lnTo>
                    <a:pt x="49282" y="29709"/>
                  </a:lnTo>
                  <a:lnTo>
                    <a:pt x="49282" y="30328"/>
                  </a:lnTo>
                  <a:lnTo>
                    <a:pt x="49282" y="30328"/>
                  </a:lnTo>
                  <a:close/>
                  <a:moveTo>
                    <a:pt x="54493" y="30328"/>
                  </a:moveTo>
                  <a:lnTo>
                    <a:pt x="55140" y="30328"/>
                  </a:lnTo>
                  <a:lnTo>
                    <a:pt x="55140" y="29709"/>
                  </a:lnTo>
                  <a:lnTo>
                    <a:pt x="54493" y="29709"/>
                  </a:lnTo>
                  <a:lnTo>
                    <a:pt x="54493" y="30328"/>
                  </a:lnTo>
                  <a:lnTo>
                    <a:pt x="54493" y="30328"/>
                  </a:lnTo>
                  <a:close/>
                  <a:moveTo>
                    <a:pt x="122701" y="30328"/>
                  </a:moveTo>
                  <a:lnTo>
                    <a:pt x="122044" y="28470"/>
                  </a:lnTo>
                  <a:lnTo>
                    <a:pt x="122701" y="28165"/>
                  </a:lnTo>
                  <a:lnTo>
                    <a:pt x="122701" y="30328"/>
                  </a:lnTo>
                  <a:lnTo>
                    <a:pt x="122701" y="30328"/>
                  </a:lnTo>
                  <a:close/>
                  <a:moveTo>
                    <a:pt x="38510" y="30632"/>
                  </a:moveTo>
                  <a:lnTo>
                    <a:pt x="38176" y="30328"/>
                  </a:lnTo>
                  <a:lnTo>
                    <a:pt x="38510" y="30632"/>
                  </a:lnTo>
                  <a:lnTo>
                    <a:pt x="38510" y="30632"/>
                  </a:lnTo>
                  <a:close/>
                  <a:moveTo>
                    <a:pt x="46663" y="31566"/>
                  </a:moveTo>
                  <a:lnTo>
                    <a:pt x="46339" y="30956"/>
                  </a:lnTo>
                  <a:lnTo>
                    <a:pt x="45691" y="30956"/>
                  </a:lnTo>
                  <a:lnTo>
                    <a:pt x="44244" y="30918"/>
                  </a:lnTo>
                  <a:lnTo>
                    <a:pt x="45091" y="28747"/>
                  </a:lnTo>
                  <a:lnTo>
                    <a:pt x="44710" y="28480"/>
                  </a:lnTo>
                  <a:cubicBezTo>
                    <a:pt x="44358" y="29899"/>
                    <a:pt x="44063" y="29327"/>
                    <a:pt x="44063" y="31261"/>
                  </a:cubicBezTo>
                  <a:lnTo>
                    <a:pt x="45691" y="31261"/>
                  </a:lnTo>
                  <a:cubicBezTo>
                    <a:pt x="46311" y="31252"/>
                    <a:pt x="46272" y="31356"/>
                    <a:pt x="46663" y="31566"/>
                  </a:cubicBezTo>
                  <a:lnTo>
                    <a:pt x="46663" y="31566"/>
                  </a:lnTo>
                  <a:close/>
                  <a:moveTo>
                    <a:pt x="111604" y="31566"/>
                  </a:moveTo>
                  <a:lnTo>
                    <a:pt x="112919" y="30632"/>
                  </a:lnTo>
                  <a:lnTo>
                    <a:pt x="112204" y="31528"/>
                  </a:lnTo>
                  <a:lnTo>
                    <a:pt x="111604" y="31566"/>
                  </a:lnTo>
                  <a:lnTo>
                    <a:pt x="111604" y="31566"/>
                  </a:lnTo>
                  <a:close/>
                  <a:moveTo>
                    <a:pt x="145542" y="30947"/>
                  </a:moveTo>
                  <a:lnTo>
                    <a:pt x="145866" y="30023"/>
                  </a:lnTo>
                  <a:lnTo>
                    <a:pt x="146199" y="30023"/>
                  </a:lnTo>
                  <a:lnTo>
                    <a:pt x="146523" y="30328"/>
                  </a:lnTo>
                  <a:lnTo>
                    <a:pt x="146199" y="30023"/>
                  </a:lnTo>
                  <a:lnTo>
                    <a:pt x="145866" y="30023"/>
                  </a:lnTo>
                  <a:lnTo>
                    <a:pt x="145542" y="30947"/>
                  </a:lnTo>
                  <a:lnTo>
                    <a:pt x="145542" y="30947"/>
                  </a:lnTo>
                  <a:close/>
                  <a:moveTo>
                    <a:pt x="145866" y="31566"/>
                  </a:moveTo>
                  <a:lnTo>
                    <a:pt x="146199" y="30956"/>
                  </a:lnTo>
                  <a:lnTo>
                    <a:pt x="146523" y="30642"/>
                  </a:lnTo>
                  <a:lnTo>
                    <a:pt x="146199" y="30956"/>
                  </a:lnTo>
                  <a:lnTo>
                    <a:pt x="146199" y="32185"/>
                  </a:lnTo>
                  <a:lnTo>
                    <a:pt x="146199" y="32499"/>
                  </a:lnTo>
                  <a:lnTo>
                    <a:pt x="145866" y="32499"/>
                  </a:lnTo>
                  <a:lnTo>
                    <a:pt x="145866" y="32185"/>
                  </a:lnTo>
                  <a:lnTo>
                    <a:pt x="145866" y="31880"/>
                  </a:lnTo>
                  <a:lnTo>
                    <a:pt x="145866" y="31566"/>
                  </a:lnTo>
                  <a:lnTo>
                    <a:pt x="145866" y="31566"/>
                  </a:lnTo>
                  <a:close/>
                  <a:moveTo>
                    <a:pt x="134769" y="31566"/>
                  </a:moveTo>
                  <a:lnTo>
                    <a:pt x="134388" y="30975"/>
                  </a:lnTo>
                  <a:lnTo>
                    <a:pt x="133788" y="30956"/>
                  </a:lnTo>
                  <a:lnTo>
                    <a:pt x="134255" y="30556"/>
                  </a:lnTo>
                  <a:lnTo>
                    <a:pt x="134769" y="31566"/>
                  </a:lnTo>
                  <a:lnTo>
                    <a:pt x="134769" y="31566"/>
                  </a:lnTo>
                  <a:close/>
                  <a:moveTo>
                    <a:pt x="145542" y="30947"/>
                  </a:moveTo>
                  <a:lnTo>
                    <a:pt x="145866" y="30023"/>
                  </a:lnTo>
                  <a:lnTo>
                    <a:pt x="146199" y="30023"/>
                  </a:lnTo>
                  <a:lnTo>
                    <a:pt x="146523" y="30328"/>
                  </a:lnTo>
                  <a:lnTo>
                    <a:pt x="146523" y="30632"/>
                  </a:lnTo>
                  <a:lnTo>
                    <a:pt x="146199" y="30947"/>
                  </a:lnTo>
                  <a:lnTo>
                    <a:pt x="145866" y="31556"/>
                  </a:lnTo>
                  <a:lnTo>
                    <a:pt x="145542" y="31556"/>
                  </a:lnTo>
                  <a:lnTo>
                    <a:pt x="145542" y="30947"/>
                  </a:lnTo>
                  <a:lnTo>
                    <a:pt x="145542" y="30947"/>
                  </a:lnTo>
                  <a:close/>
                  <a:moveTo>
                    <a:pt x="135093" y="32175"/>
                  </a:moveTo>
                  <a:lnTo>
                    <a:pt x="134760" y="31871"/>
                  </a:lnTo>
                  <a:lnTo>
                    <a:pt x="135093" y="32175"/>
                  </a:lnTo>
                  <a:lnTo>
                    <a:pt x="135093" y="32175"/>
                  </a:lnTo>
                  <a:close/>
                  <a:moveTo>
                    <a:pt x="147161" y="32490"/>
                  </a:moveTo>
                  <a:lnTo>
                    <a:pt x="146523" y="32175"/>
                  </a:lnTo>
                  <a:lnTo>
                    <a:pt x="147152" y="31823"/>
                  </a:lnTo>
                  <a:lnTo>
                    <a:pt x="147161" y="32490"/>
                  </a:lnTo>
                  <a:lnTo>
                    <a:pt x="147161" y="32490"/>
                  </a:lnTo>
                  <a:close/>
                  <a:moveTo>
                    <a:pt x="109318" y="32175"/>
                  </a:moveTo>
                  <a:lnTo>
                    <a:pt x="108985" y="32490"/>
                  </a:lnTo>
                  <a:lnTo>
                    <a:pt x="109318" y="32175"/>
                  </a:lnTo>
                  <a:lnTo>
                    <a:pt x="109318" y="32175"/>
                  </a:lnTo>
                  <a:close/>
                  <a:moveTo>
                    <a:pt x="139665" y="33423"/>
                  </a:moveTo>
                  <a:lnTo>
                    <a:pt x="139989" y="32814"/>
                  </a:lnTo>
                  <a:lnTo>
                    <a:pt x="139989" y="32185"/>
                  </a:lnTo>
                  <a:lnTo>
                    <a:pt x="139989" y="31575"/>
                  </a:lnTo>
                  <a:cubicBezTo>
                    <a:pt x="140341" y="31852"/>
                    <a:pt x="140313" y="31204"/>
                    <a:pt x="140313" y="32509"/>
                  </a:cubicBezTo>
                  <a:lnTo>
                    <a:pt x="140313" y="33118"/>
                  </a:lnTo>
                  <a:lnTo>
                    <a:pt x="139665" y="33423"/>
                  </a:lnTo>
                  <a:lnTo>
                    <a:pt x="139665" y="33423"/>
                  </a:lnTo>
                  <a:close/>
                  <a:moveTo>
                    <a:pt x="93926" y="32823"/>
                  </a:moveTo>
                  <a:lnTo>
                    <a:pt x="93583" y="31585"/>
                  </a:lnTo>
                  <a:lnTo>
                    <a:pt x="94698" y="32433"/>
                  </a:lnTo>
                  <a:lnTo>
                    <a:pt x="93926" y="32823"/>
                  </a:lnTo>
                  <a:lnTo>
                    <a:pt x="93926" y="32823"/>
                  </a:lnTo>
                  <a:close/>
                  <a:moveTo>
                    <a:pt x="46015" y="34033"/>
                  </a:moveTo>
                  <a:lnTo>
                    <a:pt x="45739" y="33671"/>
                  </a:lnTo>
                  <a:lnTo>
                    <a:pt x="46082" y="32823"/>
                  </a:lnTo>
                  <a:cubicBezTo>
                    <a:pt x="44615" y="32690"/>
                    <a:pt x="45434" y="32842"/>
                    <a:pt x="44387" y="32185"/>
                  </a:cubicBezTo>
                  <a:lnTo>
                    <a:pt x="43739" y="32185"/>
                  </a:lnTo>
                  <a:cubicBezTo>
                    <a:pt x="44644" y="32785"/>
                    <a:pt x="45253" y="32623"/>
                    <a:pt x="45368" y="34042"/>
                  </a:cubicBezTo>
                  <a:lnTo>
                    <a:pt x="46015" y="34042"/>
                  </a:lnTo>
                  <a:lnTo>
                    <a:pt x="46015" y="34033"/>
                  </a:lnTo>
                  <a:close/>
                  <a:moveTo>
                    <a:pt x="105061" y="33099"/>
                  </a:moveTo>
                  <a:lnTo>
                    <a:pt x="105061" y="32490"/>
                  </a:lnTo>
                  <a:lnTo>
                    <a:pt x="105727" y="32490"/>
                  </a:lnTo>
                  <a:lnTo>
                    <a:pt x="105727" y="33099"/>
                  </a:lnTo>
                  <a:lnTo>
                    <a:pt x="105061" y="33099"/>
                  </a:lnTo>
                  <a:lnTo>
                    <a:pt x="105061" y="33099"/>
                  </a:lnTo>
                  <a:close/>
                  <a:moveTo>
                    <a:pt x="111928" y="33099"/>
                  </a:moveTo>
                  <a:lnTo>
                    <a:pt x="111604" y="33099"/>
                  </a:lnTo>
                  <a:lnTo>
                    <a:pt x="111928" y="33099"/>
                  </a:lnTo>
                  <a:lnTo>
                    <a:pt x="111928" y="33099"/>
                  </a:lnTo>
                  <a:close/>
                  <a:moveTo>
                    <a:pt x="123996" y="33099"/>
                  </a:moveTo>
                  <a:lnTo>
                    <a:pt x="123358" y="32776"/>
                  </a:lnTo>
                  <a:lnTo>
                    <a:pt x="123349" y="32175"/>
                  </a:lnTo>
                  <a:lnTo>
                    <a:pt x="123996" y="33099"/>
                  </a:lnTo>
                  <a:lnTo>
                    <a:pt x="123996" y="33099"/>
                  </a:lnTo>
                  <a:close/>
                  <a:moveTo>
                    <a:pt x="46663" y="33423"/>
                  </a:moveTo>
                  <a:lnTo>
                    <a:pt x="46663" y="32185"/>
                  </a:lnTo>
                  <a:lnTo>
                    <a:pt x="46663" y="33423"/>
                  </a:lnTo>
                  <a:lnTo>
                    <a:pt x="46663" y="33423"/>
                  </a:lnTo>
                  <a:close/>
                  <a:moveTo>
                    <a:pt x="51883" y="33099"/>
                  </a:moveTo>
                  <a:lnTo>
                    <a:pt x="52216" y="34033"/>
                  </a:lnTo>
                  <a:lnTo>
                    <a:pt x="52549" y="33738"/>
                  </a:lnTo>
                  <a:lnTo>
                    <a:pt x="52873" y="33109"/>
                  </a:lnTo>
                  <a:lnTo>
                    <a:pt x="52492" y="32442"/>
                  </a:lnTo>
                  <a:lnTo>
                    <a:pt x="51883" y="33099"/>
                  </a:lnTo>
                  <a:lnTo>
                    <a:pt x="51883" y="33099"/>
                  </a:lnTo>
                  <a:close/>
                  <a:moveTo>
                    <a:pt x="57436" y="34033"/>
                  </a:moveTo>
                  <a:lnTo>
                    <a:pt x="57769" y="33471"/>
                  </a:lnTo>
                  <a:lnTo>
                    <a:pt x="55807" y="33728"/>
                  </a:lnTo>
                  <a:lnTo>
                    <a:pt x="57436" y="34033"/>
                  </a:lnTo>
                  <a:lnTo>
                    <a:pt x="57436" y="34033"/>
                  </a:lnTo>
                  <a:close/>
                  <a:moveTo>
                    <a:pt x="109318" y="33423"/>
                  </a:moveTo>
                  <a:cubicBezTo>
                    <a:pt x="108433" y="34433"/>
                    <a:pt x="107594" y="32356"/>
                    <a:pt x="107032" y="31566"/>
                  </a:cubicBezTo>
                  <a:lnTo>
                    <a:pt x="107747" y="32233"/>
                  </a:lnTo>
                  <a:lnTo>
                    <a:pt x="108013" y="31871"/>
                  </a:lnTo>
                  <a:lnTo>
                    <a:pt x="108347" y="32490"/>
                  </a:lnTo>
                  <a:lnTo>
                    <a:pt x="108347" y="33414"/>
                  </a:lnTo>
                  <a:lnTo>
                    <a:pt x="109318" y="33414"/>
                  </a:lnTo>
                  <a:lnTo>
                    <a:pt x="109318" y="33423"/>
                  </a:lnTo>
                  <a:close/>
                  <a:moveTo>
                    <a:pt x="52207" y="34033"/>
                  </a:moveTo>
                  <a:lnTo>
                    <a:pt x="52911" y="34338"/>
                  </a:lnTo>
                  <a:lnTo>
                    <a:pt x="52540" y="33738"/>
                  </a:lnTo>
                  <a:lnTo>
                    <a:pt x="52207" y="34033"/>
                  </a:lnTo>
                  <a:lnTo>
                    <a:pt x="51873" y="33099"/>
                  </a:lnTo>
                  <a:lnTo>
                    <a:pt x="51225" y="33099"/>
                  </a:lnTo>
                  <a:lnTo>
                    <a:pt x="51225" y="33414"/>
                  </a:lnTo>
                  <a:lnTo>
                    <a:pt x="51835" y="33433"/>
                  </a:lnTo>
                  <a:lnTo>
                    <a:pt x="52207" y="34033"/>
                  </a:lnTo>
                  <a:lnTo>
                    <a:pt x="52207" y="34033"/>
                  </a:lnTo>
                  <a:close/>
                  <a:moveTo>
                    <a:pt x="46339" y="34033"/>
                  </a:moveTo>
                  <a:lnTo>
                    <a:pt x="46663" y="34652"/>
                  </a:lnTo>
                  <a:lnTo>
                    <a:pt x="47654" y="34652"/>
                  </a:lnTo>
                  <a:lnTo>
                    <a:pt x="48301" y="34957"/>
                  </a:lnTo>
                  <a:lnTo>
                    <a:pt x="48320" y="34290"/>
                  </a:lnTo>
                  <a:lnTo>
                    <a:pt x="49282" y="34652"/>
                  </a:lnTo>
                  <a:lnTo>
                    <a:pt x="49930" y="34347"/>
                  </a:lnTo>
                  <a:lnTo>
                    <a:pt x="50263" y="34023"/>
                  </a:lnTo>
                  <a:lnTo>
                    <a:pt x="50578" y="33414"/>
                  </a:lnTo>
                  <a:lnTo>
                    <a:pt x="51235" y="33414"/>
                  </a:lnTo>
                  <a:lnTo>
                    <a:pt x="51235" y="33099"/>
                  </a:lnTo>
                  <a:lnTo>
                    <a:pt x="50578" y="33414"/>
                  </a:lnTo>
                  <a:lnTo>
                    <a:pt x="50263" y="34023"/>
                  </a:lnTo>
                  <a:lnTo>
                    <a:pt x="49930" y="34347"/>
                  </a:lnTo>
                  <a:cubicBezTo>
                    <a:pt x="49530" y="34138"/>
                    <a:pt x="49578" y="34023"/>
                    <a:pt x="48949" y="34023"/>
                  </a:cubicBezTo>
                  <a:cubicBezTo>
                    <a:pt x="47577" y="34023"/>
                    <a:pt x="48263" y="34014"/>
                    <a:pt x="47968" y="34347"/>
                  </a:cubicBezTo>
                  <a:lnTo>
                    <a:pt x="47644" y="34652"/>
                  </a:lnTo>
                  <a:lnTo>
                    <a:pt x="47644" y="34347"/>
                  </a:lnTo>
                  <a:lnTo>
                    <a:pt x="46653" y="33728"/>
                  </a:lnTo>
                  <a:lnTo>
                    <a:pt x="46930" y="34080"/>
                  </a:lnTo>
                  <a:lnTo>
                    <a:pt x="46720" y="34395"/>
                  </a:lnTo>
                  <a:lnTo>
                    <a:pt x="46339" y="34033"/>
                  </a:lnTo>
                  <a:lnTo>
                    <a:pt x="46339" y="34033"/>
                  </a:lnTo>
                  <a:close/>
                  <a:moveTo>
                    <a:pt x="47968" y="34357"/>
                  </a:moveTo>
                  <a:lnTo>
                    <a:pt x="47644" y="34357"/>
                  </a:lnTo>
                  <a:lnTo>
                    <a:pt x="47644" y="34661"/>
                  </a:lnTo>
                  <a:lnTo>
                    <a:pt x="47968" y="34357"/>
                  </a:lnTo>
                  <a:lnTo>
                    <a:pt x="47968" y="34357"/>
                  </a:lnTo>
                  <a:close/>
                  <a:moveTo>
                    <a:pt x="135093" y="34652"/>
                  </a:moveTo>
                  <a:lnTo>
                    <a:pt x="135417" y="34033"/>
                  </a:lnTo>
                  <a:lnTo>
                    <a:pt x="135750" y="34357"/>
                  </a:lnTo>
                  <a:lnTo>
                    <a:pt x="135750" y="34966"/>
                  </a:lnTo>
                  <a:lnTo>
                    <a:pt x="135417" y="34966"/>
                  </a:lnTo>
                  <a:lnTo>
                    <a:pt x="135093" y="34652"/>
                  </a:lnTo>
                  <a:lnTo>
                    <a:pt x="135093" y="34652"/>
                  </a:lnTo>
                  <a:close/>
                  <a:moveTo>
                    <a:pt x="125949" y="35281"/>
                  </a:moveTo>
                  <a:lnTo>
                    <a:pt x="125949" y="34033"/>
                  </a:lnTo>
                  <a:lnTo>
                    <a:pt x="126606" y="34033"/>
                  </a:lnTo>
                  <a:lnTo>
                    <a:pt x="126606" y="34652"/>
                  </a:lnTo>
                  <a:lnTo>
                    <a:pt x="126606" y="35281"/>
                  </a:lnTo>
                  <a:lnTo>
                    <a:pt x="125949" y="35281"/>
                  </a:lnTo>
                  <a:lnTo>
                    <a:pt x="125949" y="35281"/>
                  </a:lnTo>
                  <a:close/>
                  <a:moveTo>
                    <a:pt x="146828" y="32804"/>
                  </a:moveTo>
                  <a:lnTo>
                    <a:pt x="147418" y="33480"/>
                  </a:lnTo>
                  <a:lnTo>
                    <a:pt x="147485" y="32490"/>
                  </a:lnTo>
                  <a:lnTo>
                    <a:pt x="148142" y="32490"/>
                  </a:lnTo>
                  <a:lnTo>
                    <a:pt x="148142" y="33099"/>
                  </a:lnTo>
                  <a:lnTo>
                    <a:pt x="147152" y="34347"/>
                  </a:lnTo>
                  <a:lnTo>
                    <a:pt x="147809" y="34347"/>
                  </a:lnTo>
                  <a:lnTo>
                    <a:pt x="148457" y="34023"/>
                  </a:lnTo>
                  <a:lnTo>
                    <a:pt x="148457" y="34347"/>
                  </a:lnTo>
                  <a:lnTo>
                    <a:pt x="147809" y="34347"/>
                  </a:lnTo>
                  <a:lnTo>
                    <a:pt x="147437" y="34947"/>
                  </a:lnTo>
                  <a:lnTo>
                    <a:pt x="147476" y="35576"/>
                  </a:lnTo>
                  <a:lnTo>
                    <a:pt x="148133" y="35576"/>
                  </a:lnTo>
                  <a:lnTo>
                    <a:pt x="147476" y="35576"/>
                  </a:lnTo>
                  <a:lnTo>
                    <a:pt x="147104" y="34976"/>
                  </a:lnTo>
                  <a:lnTo>
                    <a:pt x="146180" y="35252"/>
                  </a:lnTo>
                  <a:lnTo>
                    <a:pt x="146533" y="34042"/>
                  </a:lnTo>
                  <a:lnTo>
                    <a:pt x="146180" y="33090"/>
                  </a:lnTo>
                  <a:lnTo>
                    <a:pt x="146504" y="32795"/>
                  </a:lnTo>
                  <a:lnTo>
                    <a:pt x="146828" y="32795"/>
                  </a:lnTo>
                  <a:lnTo>
                    <a:pt x="146828" y="32804"/>
                  </a:lnTo>
                  <a:close/>
                  <a:moveTo>
                    <a:pt x="111271" y="34966"/>
                  </a:moveTo>
                  <a:lnTo>
                    <a:pt x="110947" y="35290"/>
                  </a:lnTo>
                  <a:lnTo>
                    <a:pt x="111271" y="34966"/>
                  </a:lnTo>
                  <a:lnTo>
                    <a:pt x="111271" y="34966"/>
                  </a:lnTo>
                  <a:close/>
                  <a:moveTo>
                    <a:pt x="147495" y="35585"/>
                  </a:moveTo>
                  <a:lnTo>
                    <a:pt x="147457" y="34957"/>
                  </a:lnTo>
                  <a:lnTo>
                    <a:pt x="147828" y="34357"/>
                  </a:lnTo>
                  <a:lnTo>
                    <a:pt x="148476" y="34357"/>
                  </a:lnTo>
                  <a:lnTo>
                    <a:pt x="148152" y="35585"/>
                  </a:lnTo>
                  <a:lnTo>
                    <a:pt x="147495" y="35585"/>
                  </a:lnTo>
                  <a:lnTo>
                    <a:pt x="147495" y="35585"/>
                  </a:lnTo>
                  <a:close/>
                  <a:moveTo>
                    <a:pt x="79296" y="31871"/>
                  </a:moveTo>
                  <a:lnTo>
                    <a:pt x="79296" y="32490"/>
                  </a:lnTo>
                  <a:cubicBezTo>
                    <a:pt x="80791" y="34614"/>
                    <a:pt x="80581" y="34747"/>
                    <a:pt x="82887" y="36205"/>
                  </a:cubicBezTo>
                  <a:cubicBezTo>
                    <a:pt x="81886" y="34795"/>
                    <a:pt x="80534" y="34900"/>
                    <a:pt x="80096" y="32433"/>
                  </a:cubicBezTo>
                  <a:lnTo>
                    <a:pt x="80258" y="33023"/>
                  </a:lnTo>
                  <a:lnTo>
                    <a:pt x="81896" y="32795"/>
                  </a:lnTo>
                  <a:lnTo>
                    <a:pt x="81896" y="32480"/>
                  </a:lnTo>
                  <a:lnTo>
                    <a:pt x="80658" y="32423"/>
                  </a:lnTo>
                  <a:lnTo>
                    <a:pt x="79943" y="31861"/>
                  </a:lnTo>
                  <a:lnTo>
                    <a:pt x="79296" y="31861"/>
                  </a:lnTo>
                  <a:lnTo>
                    <a:pt x="79296" y="31871"/>
                  </a:lnTo>
                  <a:close/>
                  <a:moveTo>
                    <a:pt x="90392" y="36214"/>
                  </a:moveTo>
                  <a:cubicBezTo>
                    <a:pt x="89811" y="35852"/>
                    <a:pt x="89402" y="35204"/>
                    <a:pt x="88754" y="35243"/>
                  </a:cubicBezTo>
                  <a:lnTo>
                    <a:pt x="87449" y="35585"/>
                  </a:lnTo>
                  <a:lnTo>
                    <a:pt x="89421" y="35585"/>
                  </a:lnTo>
                  <a:lnTo>
                    <a:pt x="89745" y="36567"/>
                  </a:lnTo>
                  <a:lnTo>
                    <a:pt x="90392" y="36214"/>
                  </a:lnTo>
                  <a:lnTo>
                    <a:pt x="90392" y="36214"/>
                  </a:lnTo>
                  <a:close/>
                  <a:moveTo>
                    <a:pt x="125949" y="35281"/>
                  </a:moveTo>
                  <a:lnTo>
                    <a:pt x="126606" y="35281"/>
                  </a:lnTo>
                  <a:lnTo>
                    <a:pt x="126606" y="34652"/>
                  </a:lnTo>
                  <a:lnTo>
                    <a:pt x="126987" y="35576"/>
                  </a:lnTo>
                  <a:lnTo>
                    <a:pt x="125949" y="35281"/>
                  </a:lnTo>
                  <a:lnTo>
                    <a:pt x="125949" y="35281"/>
                  </a:lnTo>
                  <a:close/>
                  <a:moveTo>
                    <a:pt x="135093" y="32804"/>
                  </a:moveTo>
                  <a:lnTo>
                    <a:pt x="135798" y="31814"/>
                  </a:lnTo>
                  <a:lnTo>
                    <a:pt x="138017" y="33738"/>
                  </a:lnTo>
                  <a:lnTo>
                    <a:pt x="135769" y="32137"/>
                  </a:lnTo>
                  <a:lnTo>
                    <a:pt x="135407" y="34033"/>
                  </a:lnTo>
                  <a:lnTo>
                    <a:pt x="135741" y="34357"/>
                  </a:lnTo>
                  <a:lnTo>
                    <a:pt x="135407" y="34033"/>
                  </a:lnTo>
                  <a:lnTo>
                    <a:pt x="135084" y="34652"/>
                  </a:lnTo>
                  <a:lnTo>
                    <a:pt x="135407" y="34957"/>
                  </a:lnTo>
                  <a:lnTo>
                    <a:pt x="135741" y="34957"/>
                  </a:lnTo>
                  <a:lnTo>
                    <a:pt x="136065" y="35281"/>
                  </a:lnTo>
                  <a:lnTo>
                    <a:pt x="136065" y="36205"/>
                  </a:lnTo>
                  <a:lnTo>
                    <a:pt x="135407" y="34957"/>
                  </a:lnTo>
                  <a:lnTo>
                    <a:pt x="135084" y="34652"/>
                  </a:lnTo>
                  <a:cubicBezTo>
                    <a:pt x="134407" y="34109"/>
                    <a:pt x="134988" y="34023"/>
                    <a:pt x="135093" y="32804"/>
                  </a:cubicBezTo>
                  <a:lnTo>
                    <a:pt x="135093" y="32804"/>
                  </a:lnTo>
                  <a:close/>
                  <a:moveTo>
                    <a:pt x="86801" y="35900"/>
                  </a:moveTo>
                  <a:lnTo>
                    <a:pt x="85820" y="35900"/>
                  </a:lnTo>
                  <a:lnTo>
                    <a:pt x="86801" y="35900"/>
                  </a:lnTo>
                  <a:lnTo>
                    <a:pt x="86801" y="35900"/>
                  </a:lnTo>
                  <a:close/>
                  <a:moveTo>
                    <a:pt x="136074" y="36214"/>
                  </a:moveTo>
                  <a:lnTo>
                    <a:pt x="136074" y="36519"/>
                  </a:lnTo>
                  <a:lnTo>
                    <a:pt x="137103" y="37509"/>
                  </a:lnTo>
                  <a:lnTo>
                    <a:pt x="137179" y="37167"/>
                  </a:lnTo>
                  <a:lnTo>
                    <a:pt x="136979" y="35976"/>
                  </a:lnTo>
                  <a:lnTo>
                    <a:pt x="136388" y="35300"/>
                  </a:lnTo>
                  <a:lnTo>
                    <a:pt x="136065" y="35300"/>
                  </a:lnTo>
                  <a:lnTo>
                    <a:pt x="136065" y="36214"/>
                  </a:lnTo>
                  <a:lnTo>
                    <a:pt x="136074" y="36214"/>
                  </a:lnTo>
                  <a:close/>
                  <a:moveTo>
                    <a:pt x="109652" y="37138"/>
                  </a:moveTo>
                  <a:lnTo>
                    <a:pt x="110947" y="35576"/>
                  </a:lnTo>
                  <a:lnTo>
                    <a:pt x="109652" y="37138"/>
                  </a:lnTo>
                  <a:lnTo>
                    <a:pt x="109652" y="37138"/>
                  </a:lnTo>
                  <a:close/>
                  <a:moveTo>
                    <a:pt x="144228" y="35585"/>
                  </a:moveTo>
                  <a:lnTo>
                    <a:pt x="144561" y="36214"/>
                  </a:lnTo>
                  <a:lnTo>
                    <a:pt x="144228" y="36519"/>
                  </a:lnTo>
                  <a:lnTo>
                    <a:pt x="144228" y="37148"/>
                  </a:lnTo>
                  <a:lnTo>
                    <a:pt x="144561" y="37443"/>
                  </a:lnTo>
                  <a:lnTo>
                    <a:pt x="144228" y="37148"/>
                  </a:lnTo>
                  <a:lnTo>
                    <a:pt x="144228" y="36519"/>
                  </a:lnTo>
                  <a:lnTo>
                    <a:pt x="144561" y="36214"/>
                  </a:lnTo>
                  <a:lnTo>
                    <a:pt x="144875" y="35585"/>
                  </a:lnTo>
                  <a:lnTo>
                    <a:pt x="144228" y="35585"/>
                  </a:lnTo>
                  <a:lnTo>
                    <a:pt x="143580" y="35585"/>
                  </a:lnTo>
                  <a:lnTo>
                    <a:pt x="144228" y="35585"/>
                  </a:lnTo>
                  <a:lnTo>
                    <a:pt x="144228" y="35585"/>
                  </a:lnTo>
                  <a:close/>
                  <a:moveTo>
                    <a:pt x="104937" y="37214"/>
                  </a:moveTo>
                  <a:lnTo>
                    <a:pt x="105061" y="36214"/>
                  </a:lnTo>
                  <a:lnTo>
                    <a:pt x="104299" y="36281"/>
                  </a:lnTo>
                  <a:lnTo>
                    <a:pt x="104937" y="37214"/>
                  </a:lnTo>
                  <a:lnTo>
                    <a:pt x="104937" y="37214"/>
                  </a:lnTo>
                  <a:close/>
                  <a:moveTo>
                    <a:pt x="136398" y="35281"/>
                  </a:moveTo>
                  <a:lnTo>
                    <a:pt x="136989" y="35957"/>
                  </a:lnTo>
                  <a:lnTo>
                    <a:pt x="137189" y="37148"/>
                  </a:lnTo>
                  <a:lnTo>
                    <a:pt x="137112" y="37490"/>
                  </a:lnTo>
                  <a:lnTo>
                    <a:pt x="136084" y="36500"/>
                  </a:lnTo>
                  <a:lnTo>
                    <a:pt x="136408" y="37424"/>
                  </a:lnTo>
                  <a:lnTo>
                    <a:pt x="136684" y="37786"/>
                  </a:lnTo>
                  <a:lnTo>
                    <a:pt x="137055" y="38052"/>
                  </a:lnTo>
                  <a:lnTo>
                    <a:pt x="137398" y="38357"/>
                  </a:lnTo>
                  <a:lnTo>
                    <a:pt x="137055" y="38052"/>
                  </a:lnTo>
                  <a:lnTo>
                    <a:pt x="136684" y="37690"/>
                  </a:lnTo>
                  <a:lnTo>
                    <a:pt x="137008" y="37576"/>
                  </a:lnTo>
                  <a:lnTo>
                    <a:pt x="137703" y="37757"/>
                  </a:lnTo>
                  <a:lnTo>
                    <a:pt x="137351" y="35938"/>
                  </a:lnTo>
                  <a:lnTo>
                    <a:pt x="136398" y="35281"/>
                  </a:lnTo>
                  <a:lnTo>
                    <a:pt x="136398" y="35281"/>
                  </a:lnTo>
                  <a:close/>
                  <a:moveTo>
                    <a:pt x="91688" y="38367"/>
                  </a:moveTo>
                  <a:lnTo>
                    <a:pt x="92021" y="37138"/>
                  </a:lnTo>
                  <a:lnTo>
                    <a:pt x="92002" y="36538"/>
                  </a:lnTo>
                  <a:lnTo>
                    <a:pt x="91364" y="36214"/>
                  </a:lnTo>
                  <a:lnTo>
                    <a:pt x="91688" y="36824"/>
                  </a:lnTo>
                  <a:lnTo>
                    <a:pt x="91688" y="37757"/>
                  </a:lnTo>
                  <a:lnTo>
                    <a:pt x="91688" y="38367"/>
                  </a:lnTo>
                  <a:lnTo>
                    <a:pt x="91688" y="38367"/>
                  </a:lnTo>
                  <a:close/>
                  <a:moveTo>
                    <a:pt x="101794" y="38062"/>
                  </a:moveTo>
                  <a:lnTo>
                    <a:pt x="102803" y="37138"/>
                  </a:lnTo>
                  <a:lnTo>
                    <a:pt x="102079" y="37081"/>
                  </a:lnTo>
                  <a:lnTo>
                    <a:pt x="102518" y="36776"/>
                  </a:lnTo>
                  <a:lnTo>
                    <a:pt x="102089" y="36500"/>
                  </a:lnTo>
                  <a:lnTo>
                    <a:pt x="101794" y="38062"/>
                  </a:lnTo>
                  <a:lnTo>
                    <a:pt x="101794" y="38062"/>
                  </a:lnTo>
                  <a:close/>
                  <a:moveTo>
                    <a:pt x="145199" y="38681"/>
                  </a:moveTo>
                  <a:lnTo>
                    <a:pt x="144866" y="38986"/>
                  </a:lnTo>
                  <a:lnTo>
                    <a:pt x="145199" y="38681"/>
                  </a:lnTo>
                  <a:lnTo>
                    <a:pt x="145532" y="38681"/>
                  </a:lnTo>
                  <a:cubicBezTo>
                    <a:pt x="145856" y="38976"/>
                    <a:pt x="146199" y="39281"/>
                    <a:pt x="146514" y="39605"/>
                  </a:cubicBezTo>
                  <a:lnTo>
                    <a:pt x="146818" y="38672"/>
                  </a:lnTo>
                  <a:lnTo>
                    <a:pt x="145532" y="38681"/>
                  </a:lnTo>
                  <a:lnTo>
                    <a:pt x="146828" y="38329"/>
                  </a:lnTo>
                  <a:cubicBezTo>
                    <a:pt x="147771" y="38252"/>
                    <a:pt x="147390" y="38338"/>
                    <a:pt x="147818" y="37748"/>
                  </a:cubicBezTo>
                  <a:lnTo>
                    <a:pt x="146199" y="37748"/>
                  </a:lnTo>
                  <a:cubicBezTo>
                    <a:pt x="145285" y="37757"/>
                    <a:pt x="145399" y="37986"/>
                    <a:pt x="145199" y="38681"/>
                  </a:cubicBezTo>
                  <a:lnTo>
                    <a:pt x="145199" y="38681"/>
                  </a:lnTo>
                  <a:close/>
                  <a:moveTo>
                    <a:pt x="140646" y="37757"/>
                  </a:moveTo>
                  <a:lnTo>
                    <a:pt x="143580" y="35585"/>
                  </a:lnTo>
                  <a:lnTo>
                    <a:pt x="144228" y="35585"/>
                  </a:lnTo>
                  <a:lnTo>
                    <a:pt x="144561" y="36214"/>
                  </a:lnTo>
                  <a:lnTo>
                    <a:pt x="144228" y="36519"/>
                  </a:lnTo>
                  <a:lnTo>
                    <a:pt x="144228" y="37148"/>
                  </a:lnTo>
                  <a:lnTo>
                    <a:pt x="144561" y="37443"/>
                  </a:lnTo>
                  <a:lnTo>
                    <a:pt x="142942" y="40234"/>
                  </a:lnTo>
                  <a:lnTo>
                    <a:pt x="142608" y="39929"/>
                  </a:lnTo>
                  <a:lnTo>
                    <a:pt x="140656" y="38995"/>
                  </a:lnTo>
                  <a:cubicBezTo>
                    <a:pt x="140541" y="38814"/>
                    <a:pt x="139827" y="37757"/>
                    <a:pt x="140646" y="37757"/>
                  </a:cubicBezTo>
                  <a:lnTo>
                    <a:pt x="140646" y="37757"/>
                  </a:lnTo>
                  <a:close/>
                  <a:moveTo>
                    <a:pt x="62332" y="37138"/>
                  </a:moveTo>
                  <a:lnTo>
                    <a:pt x="62703" y="37786"/>
                  </a:lnTo>
                  <a:lnTo>
                    <a:pt x="62008" y="38681"/>
                  </a:lnTo>
                  <a:lnTo>
                    <a:pt x="62332" y="38986"/>
                  </a:lnTo>
                  <a:lnTo>
                    <a:pt x="63313" y="38681"/>
                  </a:lnTo>
                  <a:lnTo>
                    <a:pt x="63379" y="39367"/>
                  </a:lnTo>
                  <a:lnTo>
                    <a:pt x="63970" y="38681"/>
                  </a:lnTo>
                  <a:lnTo>
                    <a:pt x="63341" y="38338"/>
                  </a:lnTo>
                  <a:lnTo>
                    <a:pt x="62608" y="38538"/>
                  </a:lnTo>
                  <a:lnTo>
                    <a:pt x="62284" y="38424"/>
                  </a:lnTo>
                  <a:cubicBezTo>
                    <a:pt x="62589" y="38195"/>
                    <a:pt x="62989" y="38195"/>
                    <a:pt x="62989" y="37748"/>
                  </a:cubicBezTo>
                  <a:cubicBezTo>
                    <a:pt x="62979" y="37338"/>
                    <a:pt x="62608" y="37290"/>
                    <a:pt x="62332" y="37138"/>
                  </a:cubicBezTo>
                  <a:lnTo>
                    <a:pt x="62332" y="37138"/>
                  </a:lnTo>
                  <a:close/>
                  <a:moveTo>
                    <a:pt x="64608" y="38986"/>
                  </a:moveTo>
                  <a:lnTo>
                    <a:pt x="64284" y="38681"/>
                  </a:lnTo>
                  <a:lnTo>
                    <a:pt x="64608" y="38986"/>
                  </a:lnTo>
                  <a:lnTo>
                    <a:pt x="64608" y="38986"/>
                  </a:lnTo>
                  <a:close/>
                  <a:moveTo>
                    <a:pt x="140646" y="38986"/>
                  </a:moveTo>
                  <a:cubicBezTo>
                    <a:pt x="140541" y="38805"/>
                    <a:pt x="139827" y="37748"/>
                    <a:pt x="140646" y="37748"/>
                  </a:cubicBezTo>
                  <a:lnTo>
                    <a:pt x="140008" y="37395"/>
                  </a:lnTo>
                  <a:lnTo>
                    <a:pt x="139998" y="38681"/>
                  </a:lnTo>
                  <a:lnTo>
                    <a:pt x="140646" y="38986"/>
                  </a:lnTo>
                  <a:lnTo>
                    <a:pt x="140646" y="38986"/>
                  </a:lnTo>
                  <a:close/>
                  <a:moveTo>
                    <a:pt x="151400" y="39291"/>
                  </a:moveTo>
                  <a:lnTo>
                    <a:pt x="152057" y="39291"/>
                  </a:lnTo>
                  <a:lnTo>
                    <a:pt x="152057" y="38691"/>
                  </a:lnTo>
                  <a:lnTo>
                    <a:pt x="151066" y="38691"/>
                  </a:lnTo>
                  <a:lnTo>
                    <a:pt x="151400" y="39291"/>
                  </a:lnTo>
                  <a:lnTo>
                    <a:pt x="151400" y="39291"/>
                  </a:lnTo>
                  <a:close/>
                  <a:moveTo>
                    <a:pt x="102803" y="38367"/>
                  </a:moveTo>
                  <a:lnTo>
                    <a:pt x="103775" y="38367"/>
                  </a:lnTo>
                  <a:lnTo>
                    <a:pt x="102956" y="39453"/>
                  </a:lnTo>
                  <a:lnTo>
                    <a:pt x="102803" y="38367"/>
                  </a:lnTo>
                  <a:lnTo>
                    <a:pt x="102803" y="38367"/>
                  </a:lnTo>
                  <a:close/>
                  <a:moveTo>
                    <a:pt x="103765" y="38367"/>
                  </a:moveTo>
                  <a:lnTo>
                    <a:pt x="102794" y="38367"/>
                  </a:lnTo>
                  <a:lnTo>
                    <a:pt x="102460" y="39605"/>
                  </a:lnTo>
                  <a:lnTo>
                    <a:pt x="103699" y="39586"/>
                  </a:lnTo>
                  <a:lnTo>
                    <a:pt x="104127" y="38633"/>
                  </a:lnTo>
                  <a:lnTo>
                    <a:pt x="103765" y="38367"/>
                  </a:lnTo>
                  <a:lnTo>
                    <a:pt x="103765" y="38367"/>
                  </a:lnTo>
                  <a:close/>
                  <a:moveTo>
                    <a:pt x="65913" y="39605"/>
                  </a:moveTo>
                  <a:lnTo>
                    <a:pt x="64932" y="38995"/>
                  </a:lnTo>
                  <a:lnTo>
                    <a:pt x="65275" y="39976"/>
                  </a:lnTo>
                  <a:lnTo>
                    <a:pt x="65913" y="39605"/>
                  </a:lnTo>
                  <a:lnTo>
                    <a:pt x="65913" y="39605"/>
                  </a:lnTo>
                  <a:close/>
                  <a:moveTo>
                    <a:pt x="93002" y="40538"/>
                  </a:moveTo>
                  <a:lnTo>
                    <a:pt x="91688" y="38691"/>
                  </a:lnTo>
                  <a:lnTo>
                    <a:pt x="91307" y="38938"/>
                  </a:lnTo>
                  <a:lnTo>
                    <a:pt x="93002" y="40538"/>
                  </a:lnTo>
                  <a:lnTo>
                    <a:pt x="93002" y="40538"/>
                  </a:lnTo>
                  <a:close/>
                  <a:moveTo>
                    <a:pt x="142932" y="40224"/>
                  </a:moveTo>
                  <a:lnTo>
                    <a:pt x="142599" y="39919"/>
                  </a:lnTo>
                  <a:lnTo>
                    <a:pt x="142932" y="40224"/>
                  </a:lnTo>
                  <a:lnTo>
                    <a:pt x="142932" y="40224"/>
                  </a:lnTo>
                  <a:close/>
                  <a:moveTo>
                    <a:pt x="148476" y="39605"/>
                  </a:moveTo>
                  <a:lnTo>
                    <a:pt x="148476" y="40224"/>
                  </a:lnTo>
                  <a:lnTo>
                    <a:pt x="148476" y="39605"/>
                  </a:lnTo>
                  <a:lnTo>
                    <a:pt x="148476" y="39605"/>
                  </a:lnTo>
                  <a:close/>
                  <a:moveTo>
                    <a:pt x="149457" y="39605"/>
                  </a:moveTo>
                  <a:cubicBezTo>
                    <a:pt x="150190" y="40557"/>
                    <a:pt x="149257" y="40119"/>
                    <a:pt x="150752" y="40224"/>
                  </a:cubicBezTo>
                  <a:lnTo>
                    <a:pt x="150752" y="39605"/>
                  </a:lnTo>
                  <a:lnTo>
                    <a:pt x="149457" y="39605"/>
                  </a:lnTo>
                  <a:lnTo>
                    <a:pt x="149457" y="39605"/>
                  </a:lnTo>
                  <a:close/>
                  <a:moveTo>
                    <a:pt x="152714" y="39919"/>
                  </a:moveTo>
                  <a:lnTo>
                    <a:pt x="151762" y="39548"/>
                  </a:lnTo>
                  <a:lnTo>
                    <a:pt x="152381" y="40224"/>
                  </a:lnTo>
                  <a:lnTo>
                    <a:pt x="151390" y="40224"/>
                  </a:lnTo>
                  <a:lnTo>
                    <a:pt x="151390" y="39281"/>
                  </a:lnTo>
                  <a:lnTo>
                    <a:pt x="152048" y="39281"/>
                  </a:lnTo>
                  <a:lnTo>
                    <a:pt x="152048" y="38681"/>
                  </a:lnTo>
                  <a:lnTo>
                    <a:pt x="152714" y="39919"/>
                  </a:lnTo>
                  <a:lnTo>
                    <a:pt x="152714" y="39919"/>
                  </a:lnTo>
                  <a:close/>
                  <a:moveTo>
                    <a:pt x="106051" y="40538"/>
                  </a:moveTo>
                  <a:lnTo>
                    <a:pt x="106432" y="40291"/>
                  </a:lnTo>
                  <a:lnTo>
                    <a:pt x="106709" y="39929"/>
                  </a:lnTo>
                  <a:lnTo>
                    <a:pt x="106328" y="40186"/>
                  </a:lnTo>
                  <a:lnTo>
                    <a:pt x="106051" y="40538"/>
                  </a:lnTo>
                  <a:lnTo>
                    <a:pt x="106051" y="40538"/>
                  </a:lnTo>
                  <a:close/>
                  <a:moveTo>
                    <a:pt x="136074" y="39291"/>
                  </a:moveTo>
                  <a:lnTo>
                    <a:pt x="138360" y="40853"/>
                  </a:lnTo>
                  <a:cubicBezTo>
                    <a:pt x="138313" y="39091"/>
                    <a:pt x="138189" y="39853"/>
                    <a:pt x="137389" y="38691"/>
                  </a:cubicBezTo>
                  <a:lnTo>
                    <a:pt x="137389" y="38376"/>
                  </a:lnTo>
                  <a:lnTo>
                    <a:pt x="137046" y="38071"/>
                  </a:lnTo>
                  <a:lnTo>
                    <a:pt x="136674" y="37805"/>
                  </a:lnTo>
                  <a:lnTo>
                    <a:pt x="136398" y="37443"/>
                  </a:lnTo>
                  <a:lnTo>
                    <a:pt x="133645" y="35671"/>
                  </a:lnTo>
                  <a:lnTo>
                    <a:pt x="136074" y="39291"/>
                  </a:lnTo>
                  <a:close/>
                  <a:moveTo>
                    <a:pt x="136074" y="39291"/>
                  </a:moveTo>
                  <a:lnTo>
                    <a:pt x="138360" y="40853"/>
                  </a:lnTo>
                  <a:cubicBezTo>
                    <a:pt x="138313" y="39091"/>
                    <a:pt x="138189" y="39853"/>
                    <a:pt x="137389" y="38691"/>
                  </a:cubicBezTo>
                  <a:lnTo>
                    <a:pt x="138694" y="39291"/>
                  </a:lnTo>
                  <a:lnTo>
                    <a:pt x="138694" y="41148"/>
                  </a:lnTo>
                  <a:lnTo>
                    <a:pt x="138694" y="41472"/>
                  </a:lnTo>
                  <a:lnTo>
                    <a:pt x="136074" y="39291"/>
                  </a:lnTo>
                  <a:lnTo>
                    <a:pt x="136074" y="39291"/>
                  </a:lnTo>
                  <a:close/>
                  <a:moveTo>
                    <a:pt x="144875" y="38986"/>
                  </a:moveTo>
                  <a:lnTo>
                    <a:pt x="145209" y="38681"/>
                  </a:lnTo>
                  <a:lnTo>
                    <a:pt x="145542" y="38681"/>
                  </a:lnTo>
                  <a:cubicBezTo>
                    <a:pt x="145866" y="38976"/>
                    <a:pt x="146209" y="39281"/>
                    <a:pt x="146523" y="39605"/>
                  </a:cubicBezTo>
                  <a:lnTo>
                    <a:pt x="146523" y="39919"/>
                  </a:lnTo>
                  <a:lnTo>
                    <a:pt x="146523" y="40529"/>
                  </a:lnTo>
                  <a:lnTo>
                    <a:pt x="145647" y="39538"/>
                  </a:lnTo>
                  <a:lnTo>
                    <a:pt x="145542" y="40843"/>
                  </a:lnTo>
                  <a:lnTo>
                    <a:pt x="145209" y="40529"/>
                  </a:lnTo>
                  <a:lnTo>
                    <a:pt x="144875" y="38986"/>
                  </a:lnTo>
                  <a:lnTo>
                    <a:pt x="144875" y="38986"/>
                  </a:lnTo>
                  <a:close/>
                  <a:moveTo>
                    <a:pt x="48301" y="40843"/>
                  </a:moveTo>
                  <a:lnTo>
                    <a:pt x="48949" y="40843"/>
                  </a:lnTo>
                  <a:lnTo>
                    <a:pt x="48949" y="40224"/>
                  </a:lnTo>
                  <a:lnTo>
                    <a:pt x="48301" y="40224"/>
                  </a:lnTo>
                  <a:lnTo>
                    <a:pt x="48301" y="40843"/>
                  </a:lnTo>
                  <a:lnTo>
                    <a:pt x="48301" y="40843"/>
                  </a:lnTo>
                  <a:close/>
                  <a:moveTo>
                    <a:pt x="70161" y="41148"/>
                  </a:moveTo>
                  <a:cubicBezTo>
                    <a:pt x="69856" y="40757"/>
                    <a:pt x="68437" y="39967"/>
                    <a:pt x="67885" y="39605"/>
                  </a:cubicBezTo>
                  <a:lnTo>
                    <a:pt x="66580" y="39605"/>
                  </a:lnTo>
                  <a:cubicBezTo>
                    <a:pt x="66580" y="40148"/>
                    <a:pt x="66846" y="39919"/>
                    <a:pt x="67551" y="39919"/>
                  </a:cubicBezTo>
                  <a:lnTo>
                    <a:pt x="68199" y="39919"/>
                  </a:lnTo>
                  <a:cubicBezTo>
                    <a:pt x="69123" y="41215"/>
                    <a:pt x="68780" y="40538"/>
                    <a:pt x="70161" y="41148"/>
                  </a:cubicBezTo>
                  <a:lnTo>
                    <a:pt x="70161" y="41148"/>
                  </a:lnTo>
                  <a:close/>
                  <a:moveTo>
                    <a:pt x="152714" y="39919"/>
                  </a:moveTo>
                  <a:lnTo>
                    <a:pt x="154019" y="38995"/>
                  </a:lnTo>
                  <a:lnTo>
                    <a:pt x="158934" y="41167"/>
                  </a:lnTo>
                  <a:lnTo>
                    <a:pt x="158582" y="41767"/>
                  </a:lnTo>
                  <a:lnTo>
                    <a:pt x="159601" y="42958"/>
                  </a:lnTo>
                  <a:lnTo>
                    <a:pt x="157915" y="42072"/>
                  </a:lnTo>
                  <a:lnTo>
                    <a:pt x="157124" y="41681"/>
                  </a:lnTo>
                  <a:lnTo>
                    <a:pt x="156610" y="42691"/>
                  </a:lnTo>
                  <a:lnTo>
                    <a:pt x="155648" y="42691"/>
                  </a:lnTo>
                  <a:cubicBezTo>
                    <a:pt x="154896" y="41739"/>
                    <a:pt x="155848" y="42196"/>
                    <a:pt x="154324" y="42072"/>
                  </a:cubicBezTo>
                  <a:lnTo>
                    <a:pt x="154715" y="41167"/>
                  </a:lnTo>
                  <a:lnTo>
                    <a:pt x="153934" y="40586"/>
                  </a:lnTo>
                  <a:lnTo>
                    <a:pt x="153343" y="40519"/>
                  </a:lnTo>
                  <a:lnTo>
                    <a:pt x="152362" y="40215"/>
                  </a:lnTo>
                  <a:lnTo>
                    <a:pt x="151743" y="39538"/>
                  </a:lnTo>
                  <a:lnTo>
                    <a:pt x="152714" y="39919"/>
                  </a:lnTo>
                  <a:lnTo>
                    <a:pt x="152714" y="39919"/>
                  </a:lnTo>
                  <a:close/>
                  <a:moveTo>
                    <a:pt x="160230" y="41472"/>
                  </a:moveTo>
                  <a:cubicBezTo>
                    <a:pt x="160763" y="41472"/>
                    <a:pt x="161287" y="40577"/>
                    <a:pt x="161534" y="40224"/>
                  </a:cubicBezTo>
                  <a:lnTo>
                    <a:pt x="159277" y="40938"/>
                  </a:lnTo>
                  <a:cubicBezTo>
                    <a:pt x="159610" y="41329"/>
                    <a:pt x="159287" y="41472"/>
                    <a:pt x="160230" y="41472"/>
                  </a:cubicBezTo>
                  <a:lnTo>
                    <a:pt x="160230" y="41472"/>
                  </a:lnTo>
                  <a:close/>
                  <a:moveTo>
                    <a:pt x="101479" y="41472"/>
                  </a:moveTo>
                  <a:lnTo>
                    <a:pt x="101813" y="40843"/>
                  </a:lnTo>
                  <a:lnTo>
                    <a:pt x="101813" y="40224"/>
                  </a:lnTo>
                  <a:lnTo>
                    <a:pt x="101479" y="41472"/>
                  </a:lnTo>
                  <a:lnTo>
                    <a:pt x="101479" y="41472"/>
                  </a:lnTo>
                  <a:close/>
                  <a:moveTo>
                    <a:pt x="102137" y="41472"/>
                  </a:moveTo>
                  <a:lnTo>
                    <a:pt x="102518" y="42367"/>
                  </a:lnTo>
                  <a:lnTo>
                    <a:pt x="101813" y="42386"/>
                  </a:lnTo>
                  <a:lnTo>
                    <a:pt x="101813" y="41777"/>
                  </a:lnTo>
                  <a:lnTo>
                    <a:pt x="102137" y="41472"/>
                  </a:lnTo>
                  <a:lnTo>
                    <a:pt x="102137" y="41472"/>
                  </a:lnTo>
                  <a:close/>
                  <a:moveTo>
                    <a:pt x="101479" y="41472"/>
                  </a:moveTo>
                  <a:lnTo>
                    <a:pt x="101108" y="39615"/>
                  </a:lnTo>
                  <a:lnTo>
                    <a:pt x="101813" y="40224"/>
                  </a:lnTo>
                  <a:lnTo>
                    <a:pt x="101479" y="41472"/>
                  </a:lnTo>
                  <a:lnTo>
                    <a:pt x="101813" y="40843"/>
                  </a:lnTo>
                  <a:lnTo>
                    <a:pt x="102137" y="41472"/>
                  </a:lnTo>
                  <a:lnTo>
                    <a:pt x="101813" y="41777"/>
                  </a:lnTo>
                  <a:lnTo>
                    <a:pt x="101479" y="41472"/>
                  </a:lnTo>
                  <a:lnTo>
                    <a:pt x="101479" y="41472"/>
                  </a:lnTo>
                  <a:close/>
                  <a:moveTo>
                    <a:pt x="139008" y="41777"/>
                  </a:moveTo>
                  <a:lnTo>
                    <a:pt x="141970" y="42062"/>
                  </a:lnTo>
                  <a:lnTo>
                    <a:pt x="141618" y="41472"/>
                  </a:lnTo>
                  <a:lnTo>
                    <a:pt x="138684" y="41148"/>
                  </a:lnTo>
                  <a:lnTo>
                    <a:pt x="138684" y="41472"/>
                  </a:lnTo>
                  <a:lnTo>
                    <a:pt x="139008" y="41777"/>
                  </a:lnTo>
                  <a:lnTo>
                    <a:pt x="139008" y="41777"/>
                  </a:lnTo>
                  <a:close/>
                  <a:moveTo>
                    <a:pt x="48949" y="42386"/>
                  </a:moveTo>
                  <a:cubicBezTo>
                    <a:pt x="47682" y="41510"/>
                    <a:pt x="48930" y="41900"/>
                    <a:pt x="47654" y="41472"/>
                  </a:cubicBezTo>
                  <a:cubicBezTo>
                    <a:pt x="47682" y="39881"/>
                    <a:pt x="47358" y="40577"/>
                    <a:pt x="48330" y="39891"/>
                  </a:cubicBezTo>
                  <a:lnTo>
                    <a:pt x="47968" y="39281"/>
                  </a:lnTo>
                  <a:lnTo>
                    <a:pt x="48616" y="39281"/>
                  </a:lnTo>
                  <a:cubicBezTo>
                    <a:pt x="48244" y="40605"/>
                    <a:pt x="47968" y="39834"/>
                    <a:pt x="47968" y="40843"/>
                  </a:cubicBezTo>
                  <a:cubicBezTo>
                    <a:pt x="47968" y="40862"/>
                    <a:pt x="48825" y="42167"/>
                    <a:pt x="48949" y="42386"/>
                  </a:cubicBezTo>
                  <a:lnTo>
                    <a:pt x="48949" y="42386"/>
                  </a:lnTo>
                  <a:close/>
                  <a:moveTo>
                    <a:pt x="106709" y="43005"/>
                  </a:moveTo>
                  <a:lnTo>
                    <a:pt x="106051" y="41472"/>
                  </a:lnTo>
                  <a:lnTo>
                    <a:pt x="106061" y="42682"/>
                  </a:lnTo>
                  <a:lnTo>
                    <a:pt x="106709" y="43005"/>
                  </a:lnTo>
                  <a:lnTo>
                    <a:pt x="106709" y="43005"/>
                  </a:lnTo>
                  <a:close/>
                  <a:moveTo>
                    <a:pt x="155667" y="42710"/>
                  </a:moveTo>
                  <a:cubicBezTo>
                    <a:pt x="154915" y="41758"/>
                    <a:pt x="155867" y="42215"/>
                    <a:pt x="154343" y="42091"/>
                  </a:cubicBezTo>
                  <a:lnTo>
                    <a:pt x="154734" y="41186"/>
                  </a:lnTo>
                  <a:lnTo>
                    <a:pt x="153953" y="40605"/>
                  </a:lnTo>
                  <a:lnTo>
                    <a:pt x="153362" y="40538"/>
                  </a:lnTo>
                  <a:lnTo>
                    <a:pt x="154334" y="41186"/>
                  </a:lnTo>
                  <a:lnTo>
                    <a:pt x="153972" y="42386"/>
                  </a:lnTo>
                  <a:lnTo>
                    <a:pt x="155667" y="42710"/>
                  </a:lnTo>
                  <a:lnTo>
                    <a:pt x="155667" y="42710"/>
                  </a:lnTo>
                  <a:close/>
                  <a:moveTo>
                    <a:pt x="139008" y="41777"/>
                  </a:moveTo>
                  <a:lnTo>
                    <a:pt x="141970" y="42062"/>
                  </a:lnTo>
                  <a:lnTo>
                    <a:pt x="141618" y="41472"/>
                  </a:lnTo>
                  <a:lnTo>
                    <a:pt x="144551" y="42081"/>
                  </a:lnTo>
                  <a:lnTo>
                    <a:pt x="144551" y="42701"/>
                  </a:lnTo>
                  <a:cubicBezTo>
                    <a:pt x="143208" y="42596"/>
                    <a:pt x="143828" y="42386"/>
                    <a:pt x="142589" y="42386"/>
                  </a:cubicBezTo>
                  <a:lnTo>
                    <a:pt x="142265" y="42481"/>
                  </a:lnTo>
                  <a:lnTo>
                    <a:pt x="139008" y="41777"/>
                  </a:lnTo>
                  <a:lnTo>
                    <a:pt x="139008" y="41777"/>
                  </a:lnTo>
                  <a:close/>
                  <a:moveTo>
                    <a:pt x="148542" y="42539"/>
                  </a:moveTo>
                  <a:cubicBezTo>
                    <a:pt x="146952" y="42520"/>
                    <a:pt x="147914" y="42062"/>
                    <a:pt x="147218" y="43101"/>
                  </a:cubicBezTo>
                  <a:lnTo>
                    <a:pt x="148542" y="42539"/>
                  </a:lnTo>
                  <a:lnTo>
                    <a:pt x="148542" y="42539"/>
                  </a:lnTo>
                  <a:close/>
                  <a:moveTo>
                    <a:pt x="145790" y="43434"/>
                  </a:moveTo>
                  <a:lnTo>
                    <a:pt x="146523" y="42081"/>
                  </a:lnTo>
                  <a:lnTo>
                    <a:pt x="145542" y="42081"/>
                  </a:lnTo>
                  <a:lnTo>
                    <a:pt x="145894" y="42682"/>
                  </a:lnTo>
                  <a:lnTo>
                    <a:pt x="144790" y="42834"/>
                  </a:lnTo>
                  <a:lnTo>
                    <a:pt x="145790" y="43434"/>
                  </a:lnTo>
                  <a:lnTo>
                    <a:pt x="145790" y="43434"/>
                  </a:lnTo>
                  <a:close/>
                  <a:moveTo>
                    <a:pt x="157925" y="42081"/>
                  </a:moveTo>
                  <a:cubicBezTo>
                    <a:pt x="158610" y="43034"/>
                    <a:pt x="158572" y="43282"/>
                    <a:pt x="160220" y="43329"/>
                  </a:cubicBezTo>
                  <a:lnTo>
                    <a:pt x="158582" y="41777"/>
                  </a:lnTo>
                  <a:lnTo>
                    <a:pt x="159601" y="42967"/>
                  </a:lnTo>
                  <a:lnTo>
                    <a:pt x="157925" y="42081"/>
                  </a:lnTo>
                  <a:lnTo>
                    <a:pt x="157925" y="42081"/>
                  </a:lnTo>
                  <a:close/>
                  <a:moveTo>
                    <a:pt x="49597" y="43634"/>
                  </a:moveTo>
                  <a:lnTo>
                    <a:pt x="49282" y="43329"/>
                  </a:lnTo>
                  <a:lnTo>
                    <a:pt x="49597" y="43634"/>
                  </a:lnTo>
                  <a:lnTo>
                    <a:pt x="49597" y="43634"/>
                  </a:lnTo>
                  <a:close/>
                  <a:moveTo>
                    <a:pt x="53083" y="45244"/>
                  </a:moveTo>
                  <a:lnTo>
                    <a:pt x="53711" y="46187"/>
                  </a:lnTo>
                  <a:lnTo>
                    <a:pt x="53083" y="45244"/>
                  </a:lnTo>
                  <a:lnTo>
                    <a:pt x="53083" y="45244"/>
                  </a:lnTo>
                  <a:close/>
                  <a:moveTo>
                    <a:pt x="48301" y="40843"/>
                  </a:moveTo>
                  <a:lnTo>
                    <a:pt x="48301" y="40224"/>
                  </a:lnTo>
                  <a:lnTo>
                    <a:pt x="48949" y="40224"/>
                  </a:lnTo>
                  <a:lnTo>
                    <a:pt x="48949" y="40843"/>
                  </a:lnTo>
                  <a:lnTo>
                    <a:pt x="48301" y="40843"/>
                  </a:lnTo>
                  <a:lnTo>
                    <a:pt x="48301" y="40843"/>
                  </a:lnTo>
                  <a:close/>
                  <a:moveTo>
                    <a:pt x="52540" y="33738"/>
                  </a:moveTo>
                  <a:lnTo>
                    <a:pt x="52911" y="34338"/>
                  </a:lnTo>
                  <a:lnTo>
                    <a:pt x="52207" y="34033"/>
                  </a:lnTo>
                  <a:lnTo>
                    <a:pt x="51835" y="33433"/>
                  </a:lnTo>
                  <a:lnTo>
                    <a:pt x="51225" y="33414"/>
                  </a:lnTo>
                  <a:lnTo>
                    <a:pt x="50568" y="33414"/>
                  </a:lnTo>
                  <a:lnTo>
                    <a:pt x="50254" y="34023"/>
                  </a:lnTo>
                  <a:lnTo>
                    <a:pt x="49921" y="34347"/>
                  </a:lnTo>
                  <a:lnTo>
                    <a:pt x="49273" y="34652"/>
                  </a:lnTo>
                  <a:cubicBezTo>
                    <a:pt x="49444" y="35357"/>
                    <a:pt x="49587" y="35376"/>
                    <a:pt x="49587" y="36205"/>
                  </a:cubicBezTo>
                  <a:lnTo>
                    <a:pt x="49587" y="36509"/>
                  </a:lnTo>
                  <a:cubicBezTo>
                    <a:pt x="49587" y="37548"/>
                    <a:pt x="48416" y="37490"/>
                    <a:pt x="47968" y="39291"/>
                  </a:cubicBezTo>
                  <a:lnTo>
                    <a:pt x="48616" y="39291"/>
                  </a:lnTo>
                  <a:cubicBezTo>
                    <a:pt x="48244" y="40615"/>
                    <a:pt x="47968" y="39843"/>
                    <a:pt x="47968" y="40853"/>
                  </a:cubicBezTo>
                  <a:cubicBezTo>
                    <a:pt x="47968" y="40872"/>
                    <a:pt x="48825" y="42177"/>
                    <a:pt x="48949" y="42396"/>
                  </a:cubicBezTo>
                  <a:lnTo>
                    <a:pt x="49282" y="43339"/>
                  </a:lnTo>
                  <a:lnTo>
                    <a:pt x="49597" y="43644"/>
                  </a:lnTo>
                  <a:lnTo>
                    <a:pt x="49597" y="43958"/>
                  </a:lnTo>
                  <a:lnTo>
                    <a:pt x="49987" y="44215"/>
                  </a:lnTo>
                  <a:lnTo>
                    <a:pt x="50254" y="44577"/>
                  </a:lnTo>
                  <a:lnTo>
                    <a:pt x="51559" y="45815"/>
                  </a:lnTo>
                  <a:lnTo>
                    <a:pt x="51873" y="46130"/>
                  </a:lnTo>
                  <a:lnTo>
                    <a:pt x="53188" y="46749"/>
                  </a:lnTo>
                  <a:lnTo>
                    <a:pt x="51225" y="57264"/>
                  </a:lnTo>
                  <a:lnTo>
                    <a:pt x="51940" y="57598"/>
                  </a:lnTo>
                  <a:lnTo>
                    <a:pt x="51559" y="58503"/>
                  </a:lnTo>
                  <a:lnTo>
                    <a:pt x="51559" y="59436"/>
                  </a:lnTo>
                  <a:lnTo>
                    <a:pt x="51225" y="60360"/>
                  </a:lnTo>
                  <a:lnTo>
                    <a:pt x="51225" y="60665"/>
                  </a:lnTo>
                  <a:lnTo>
                    <a:pt x="51225" y="60970"/>
                  </a:lnTo>
                  <a:cubicBezTo>
                    <a:pt x="52407" y="62570"/>
                    <a:pt x="51492" y="61722"/>
                    <a:pt x="53188" y="62836"/>
                  </a:cubicBezTo>
                  <a:lnTo>
                    <a:pt x="53207" y="63398"/>
                  </a:lnTo>
                  <a:lnTo>
                    <a:pt x="53511" y="63579"/>
                  </a:lnTo>
                  <a:lnTo>
                    <a:pt x="54578" y="63579"/>
                  </a:lnTo>
                  <a:cubicBezTo>
                    <a:pt x="54978" y="62541"/>
                    <a:pt x="53521" y="63875"/>
                    <a:pt x="53521" y="62208"/>
                  </a:cubicBezTo>
                  <a:cubicBezTo>
                    <a:pt x="53521" y="61341"/>
                    <a:pt x="54264" y="61017"/>
                    <a:pt x="54826" y="60655"/>
                  </a:cubicBezTo>
                  <a:lnTo>
                    <a:pt x="54426" y="59131"/>
                  </a:lnTo>
                  <a:lnTo>
                    <a:pt x="55474" y="58493"/>
                  </a:lnTo>
                  <a:lnTo>
                    <a:pt x="55474" y="57255"/>
                  </a:lnTo>
                  <a:lnTo>
                    <a:pt x="56731" y="57245"/>
                  </a:lnTo>
                  <a:lnTo>
                    <a:pt x="57112" y="56321"/>
                  </a:lnTo>
                  <a:lnTo>
                    <a:pt x="58407" y="56321"/>
                  </a:lnTo>
                  <a:lnTo>
                    <a:pt x="59474" y="55683"/>
                  </a:lnTo>
                  <a:lnTo>
                    <a:pt x="58731" y="54169"/>
                  </a:lnTo>
                  <a:lnTo>
                    <a:pt x="60360" y="54169"/>
                  </a:lnTo>
                  <a:cubicBezTo>
                    <a:pt x="61084" y="54169"/>
                    <a:pt x="61074" y="53931"/>
                    <a:pt x="61665" y="53540"/>
                  </a:cubicBezTo>
                  <a:lnTo>
                    <a:pt x="62646" y="52321"/>
                  </a:lnTo>
                  <a:cubicBezTo>
                    <a:pt x="63046" y="51749"/>
                    <a:pt x="63303" y="51768"/>
                    <a:pt x="63303" y="51073"/>
                  </a:cubicBezTo>
                  <a:lnTo>
                    <a:pt x="63303" y="50768"/>
                  </a:lnTo>
                  <a:lnTo>
                    <a:pt x="63379" y="50216"/>
                  </a:lnTo>
                  <a:lnTo>
                    <a:pt x="64284" y="49216"/>
                  </a:lnTo>
                  <a:lnTo>
                    <a:pt x="64932" y="49216"/>
                  </a:lnTo>
                  <a:lnTo>
                    <a:pt x="65265" y="49216"/>
                  </a:lnTo>
                  <a:lnTo>
                    <a:pt x="65599" y="48911"/>
                  </a:lnTo>
                  <a:lnTo>
                    <a:pt x="66894" y="48911"/>
                  </a:lnTo>
                  <a:lnTo>
                    <a:pt x="68532" y="44272"/>
                  </a:lnTo>
                  <a:lnTo>
                    <a:pt x="68866" y="43958"/>
                  </a:lnTo>
                  <a:lnTo>
                    <a:pt x="70228" y="42462"/>
                  </a:lnTo>
                  <a:lnTo>
                    <a:pt x="70171" y="41158"/>
                  </a:lnTo>
                  <a:cubicBezTo>
                    <a:pt x="68790" y="40548"/>
                    <a:pt x="69132" y="41224"/>
                    <a:pt x="68199" y="39929"/>
                  </a:cubicBezTo>
                  <a:lnTo>
                    <a:pt x="67551" y="39929"/>
                  </a:lnTo>
                  <a:cubicBezTo>
                    <a:pt x="66856" y="39929"/>
                    <a:pt x="66580" y="40148"/>
                    <a:pt x="66580" y="39615"/>
                  </a:cubicBezTo>
                  <a:lnTo>
                    <a:pt x="65923" y="39615"/>
                  </a:lnTo>
                  <a:lnTo>
                    <a:pt x="65284" y="39986"/>
                  </a:lnTo>
                  <a:lnTo>
                    <a:pt x="64941" y="39005"/>
                  </a:lnTo>
                  <a:lnTo>
                    <a:pt x="64618" y="39005"/>
                  </a:lnTo>
                  <a:lnTo>
                    <a:pt x="64294" y="38700"/>
                  </a:lnTo>
                  <a:lnTo>
                    <a:pt x="63960" y="38700"/>
                  </a:lnTo>
                  <a:lnTo>
                    <a:pt x="63370" y="39386"/>
                  </a:lnTo>
                  <a:lnTo>
                    <a:pt x="63303" y="38700"/>
                  </a:lnTo>
                  <a:lnTo>
                    <a:pt x="62322" y="39005"/>
                  </a:lnTo>
                  <a:lnTo>
                    <a:pt x="61998" y="38700"/>
                  </a:lnTo>
                  <a:lnTo>
                    <a:pt x="62694" y="37805"/>
                  </a:lnTo>
                  <a:lnTo>
                    <a:pt x="62322" y="37157"/>
                  </a:lnTo>
                  <a:cubicBezTo>
                    <a:pt x="61703" y="34957"/>
                    <a:pt x="58245" y="35985"/>
                    <a:pt x="57426" y="34052"/>
                  </a:cubicBezTo>
                  <a:lnTo>
                    <a:pt x="55797" y="33757"/>
                  </a:lnTo>
                  <a:lnTo>
                    <a:pt x="54493" y="33757"/>
                  </a:lnTo>
                  <a:lnTo>
                    <a:pt x="52854" y="33128"/>
                  </a:lnTo>
                  <a:lnTo>
                    <a:pt x="52540" y="33738"/>
                  </a:lnTo>
                  <a:lnTo>
                    <a:pt x="52540" y="33738"/>
                  </a:lnTo>
                  <a:close/>
                  <a:moveTo>
                    <a:pt x="68856" y="43948"/>
                  </a:moveTo>
                  <a:lnTo>
                    <a:pt x="68523" y="44263"/>
                  </a:lnTo>
                  <a:lnTo>
                    <a:pt x="68856" y="43948"/>
                  </a:lnTo>
                  <a:lnTo>
                    <a:pt x="68856" y="43948"/>
                  </a:lnTo>
                  <a:close/>
                  <a:moveTo>
                    <a:pt x="155972" y="44253"/>
                  </a:moveTo>
                  <a:lnTo>
                    <a:pt x="156629" y="43939"/>
                  </a:lnTo>
                  <a:lnTo>
                    <a:pt x="155991" y="43586"/>
                  </a:lnTo>
                  <a:lnTo>
                    <a:pt x="155972" y="44253"/>
                  </a:lnTo>
                  <a:lnTo>
                    <a:pt x="155972" y="44253"/>
                  </a:lnTo>
                  <a:close/>
                  <a:moveTo>
                    <a:pt x="50254" y="44558"/>
                  </a:moveTo>
                  <a:lnTo>
                    <a:pt x="49873" y="44301"/>
                  </a:lnTo>
                  <a:lnTo>
                    <a:pt x="49597" y="43939"/>
                  </a:lnTo>
                  <a:lnTo>
                    <a:pt x="49987" y="44196"/>
                  </a:lnTo>
                  <a:lnTo>
                    <a:pt x="50254" y="44558"/>
                  </a:lnTo>
                  <a:lnTo>
                    <a:pt x="50254" y="44558"/>
                  </a:lnTo>
                  <a:close/>
                  <a:moveTo>
                    <a:pt x="103765" y="43948"/>
                  </a:moveTo>
                  <a:cubicBezTo>
                    <a:pt x="103765" y="45129"/>
                    <a:pt x="103661" y="44053"/>
                    <a:pt x="104137" y="44920"/>
                  </a:cubicBezTo>
                  <a:lnTo>
                    <a:pt x="104404" y="44558"/>
                  </a:lnTo>
                  <a:cubicBezTo>
                    <a:pt x="104527" y="44463"/>
                    <a:pt x="104089" y="44396"/>
                    <a:pt x="104089" y="44253"/>
                  </a:cubicBezTo>
                  <a:cubicBezTo>
                    <a:pt x="104089" y="43548"/>
                    <a:pt x="103956" y="44387"/>
                    <a:pt x="104232" y="43663"/>
                  </a:cubicBezTo>
                  <a:lnTo>
                    <a:pt x="104089" y="42701"/>
                  </a:lnTo>
                  <a:lnTo>
                    <a:pt x="103756" y="42701"/>
                  </a:lnTo>
                  <a:lnTo>
                    <a:pt x="103756" y="43948"/>
                  </a:lnTo>
                  <a:lnTo>
                    <a:pt x="103765" y="43948"/>
                  </a:lnTo>
                  <a:close/>
                  <a:moveTo>
                    <a:pt x="110623" y="44872"/>
                  </a:moveTo>
                  <a:lnTo>
                    <a:pt x="110290" y="45187"/>
                  </a:lnTo>
                  <a:lnTo>
                    <a:pt x="109957" y="45491"/>
                  </a:lnTo>
                  <a:lnTo>
                    <a:pt x="109642" y="45796"/>
                  </a:lnTo>
                  <a:lnTo>
                    <a:pt x="109957" y="45491"/>
                  </a:lnTo>
                  <a:lnTo>
                    <a:pt x="110290" y="45187"/>
                  </a:lnTo>
                  <a:lnTo>
                    <a:pt x="110623" y="44872"/>
                  </a:lnTo>
                  <a:lnTo>
                    <a:pt x="110947" y="44263"/>
                  </a:lnTo>
                  <a:lnTo>
                    <a:pt x="111271" y="44263"/>
                  </a:lnTo>
                  <a:lnTo>
                    <a:pt x="111604" y="45187"/>
                  </a:lnTo>
                  <a:lnTo>
                    <a:pt x="111271" y="44263"/>
                  </a:lnTo>
                  <a:lnTo>
                    <a:pt x="110947" y="44263"/>
                  </a:lnTo>
                  <a:lnTo>
                    <a:pt x="110623" y="44872"/>
                  </a:lnTo>
                  <a:lnTo>
                    <a:pt x="110623" y="44872"/>
                  </a:lnTo>
                  <a:close/>
                  <a:moveTo>
                    <a:pt x="150438" y="44558"/>
                  </a:moveTo>
                  <a:lnTo>
                    <a:pt x="150066" y="45168"/>
                  </a:lnTo>
                  <a:lnTo>
                    <a:pt x="149133" y="44872"/>
                  </a:lnTo>
                  <a:lnTo>
                    <a:pt x="149133" y="45491"/>
                  </a:lnTo>
                  <a:lnTo>
                    <a:pt x="150438" y="45491"/>
                  </a:lnTo>
                  <a:lnTo>
                    <a:pt x="150438" y="44558"/>
                  </a:lnTo>
                  <a:lnTo>
                    <a:pt x="150752" y="44253"/>
                  </a:lnTo>
                  <a:lnTo>
                    <a:pt x="151400" y="43939"/>
                  </a:lnTo>
                  <a:lnTo>
                    <a:pt x="150752" y="44253"/>
                  </a:lnTo>
                  <a:lnTo>
                    <a:pt x="150438" y="44558"/>
                  </a:lnTo>
                  <a:lnTo>
                    <a:pt x="150438" y="44558"/>
                  </a:lnTo>
                  <a:close/>
                  <a:moveTo>
                    <a:pt x="111604" y="45491"/>
                  </a:moveTo>
                  <a:lnTo>
                    <a:pt x="111271" y="45796"/>
                  </a:lnTo>
                  <a:lnTo>
                    <a:pt x="111604" y="45491"/>
                  </a:lnTo>
                  <a:lnTo>
                    <a:pt x="111604" y="45491"/>
                  </a:lnTo>
                  <a:close/>
                  <a:moveTo>
                    <a:pt x="153038" y="45491"/>
                  </a:moveTo>
                  <a:lnTo>
                    <a:pt x="153372" y="45796"/>
                  </a:lnTo>
                  <a:lnTo>
                    <a:pt x="153038" y="45491"/>
                  </a:lnTo>
                  <a:lnTo>
                    <a:pt x="153372" y="43958"/>
                  </a:lnTo>
                  <a:lnTo>
                    <a:pt x="152381" y="43948"/>
                  </a:lnTo>
                  <a:lnTo>
                    <a:pt x="153029" y="44263"/>
                  </a:lnTo>
                  <a:cubicBezTo>
                    <a:pt x="152667" y="44863"/>
                    <a:pt x="152390" y="44968"/>
                    <a:pt x="153038" y="45491"/>
                  </a:cubicBezTo>
                  <a:lnTo>
                    <a:pt x="153038" y="45491"/>
                  </a:lnTo>
                  <a:close/>
                  <a:moveTo>
                    <a:pt x="156962" y="44872"/>
                  </a:moveTo>
                  <a:lnTo>
                    <a:pt x="157610" y="45187"/>
                  </a:lnTo>
                  <a:lnTo>
                    <a:pt x="157925" y="46120"/>
                  </a:lnTo>
                  <a:lnTo>
                    <a:pt x="157610" y="45187"/>
                  </a:lnTo>
                  <a:lnTo>
                    <a:pt x="156962" y="44872"/>
                  </a:lnTo>
                  <a:lnTo>
                    <a:pt x="156629" y="44263"/>
                  </a:lnTo>
                  <a:lnTo>
                    <a:pt x="156962" y="44872"/>
                  </a:lnTo>
                  <a:lnTo>
                    <a:pt x="156962" y="44872"/>
                  </a:lnTo>
                  <a:close/>
                  <a:moveTo>
                    <a:pt x="51883" y="46111"/>
                  </a:moveTo>
                  <a:lnTo>
                    <a:pt x="51568" y="45796"/>
                  </a:lnTo>
                  <a:lnTo>
                    <a:pt x="51883" y="46111"/>
                  </a:lnTo>
                  <a:lnTo>
                    <a:pt x="51883" y="46111"/>
                  </a:lnTo>
                  <a:close/>
                  <a:moveTo>
                    <a:pt x="53083" y="45244"/>
                  </a:moveTo>
                  <a:lnTo>
                    <a:pt x="53711" y="46187"/>
                  </a:lnTo>
                  <a:lnTo>
                    <a:pt x="53083" y="45244"/>
                  </a:lnTo>
                  <a:lnTo>
                    <a:pt x="53083" y="45244"/>
                  </a:lnTo>
                  <a:close/>
                  <a:moveTo>
                    <a:pt x="104099" y="44253"/>
                  </a:moveTo>
                  <a:cubicBezTo>
                    <a:pt x="104099" y="44396"/>
                    <a:pt x="104527" y="44463"/>
                    <a:pt x="104413" y="44558"/>
                  </a:cubicBezTo>
                  <a:lnTo>
                    <a:pt x="104146" y="44920"/>
                  </a:lnTo>
                  <a:cubicBezTo>
                    <a:pt x="103670" y="44053"/>
                    <a:pt x="103775" y="45129"/>
                    <a:pt x="103775" y="43948"/>
                  </a:cubicBezTo>
                  <a:lnTo>
                    <a:pt x="103775" y="42710"/>
                  </a:lnTo>
                  <a:lnTo>
                    <a:pt x="104108" y="42710"/>
                  </a:lnTo>
                  <a:lnTo>
                    <a:pt x="104251" y="43672"/>
                  </a:lnTo>
                  <a:cubicBezTo>
                    <a:pt x="103965" y="44387"/>
                    <a:pt x="104099" y="43558"/>
                    <a:pt x="104099" y="44253"/>
                  </a:cubicBezTo>
                  <a:lnTo>
                    <a:pt x="104099" y="44253"/>
                  </a:lnTo>
                  <a:close/>
                  <a:moveTo>
                    <a:pt x="101813" y="40224"/>
                  </a:moveTo>
                  <a:lnTo>
                    <a:pt x="101813" y="40843"/>
                  </a:lnTo>
                  <a:lnTo>
                    <a:pt x="102137" y="41472"/>
                  </a:lnTo>
                  <a:lnTo>
                    <a:pt x="102518" y="42367"/>
                  </a:lnTo>
                  <a:lnTo>
                    <a:pt x="101813" y="42386"/>
                  </a:lnTo>
                  <a:lnTo>
                    <a:pt x="101813" y="41777"/>
                  </a:lnTo>
                  <a:lnTo>
                    <a:pt x="101479" y="41472"/>
                  </a:lnTo>
                  <a:lnTo>
                    <a:pt x="101108" y="39615"/>
                  </a:lnTo>
                  <a:lnTo>
                    <a:pt x="101813" y="40224"/>
                  </a:lnTo>
                  <a:lnTo>
                    <a:pt x="101813" y="40224"/>
                  </a:lnTo>
                  <a:close/>
                  <a:moveTo>
                    <a:pt x="102803" y="38367"/>
                  </a:moveTo>
                  <a:lnTo>
                    <a:pt x="102470" y="39605"/>
                  </a:lnTo>
                  <a:lnTo>
                    <a:pt x="103708" y="39586"/>
                  </a:lnTo>
                  <a:lnTo>
                    <a:pt x="104137" y="38633"/>
                  </a:lnTo>
                  <a:lnTo>
                    <a:pt x="103765" y="38367"/>
                  </a:lnTo>
                  <a:lnTo>
                    <a:pt x="102803" y="38367"/>
                  </a:lnTo>
                  <a:lnTo>
                    <a:pt x="102803" y="38367"/>
                  </a:lnTo>
                  <a:close/>
                  <a:moveTo>
                    <a:pt x="102089" y="36509"/>
                  </a:moveTo>
                  <a:lnTo>
                    <a:pt x="102518" y="36786"/>
                  </a:lnTo>
                  <a:lnTo>
                    <a:pt x="102079" y="37090"/>
                  </a:lnTo>
                  <a:lnTo>
                    <a:pt x="102803" y="37148"/>
                  </a:lnTo>
                  <a:lnTo>
                    <a:pt x="101794" y="38071"/>
                  </a:lnTo>
                  <a:lnTo>
                    <a:pt x="102089" y="36509"/>
                  </a:lnTo>
                  <a:lnTo>
                    <a:pt x="102089" y="36509"/>
                  </a:lnTo>
                  <a:close/>
                  <a:moveTo>
                    <a:pt x="104937" y="37214"/>
                  </a:moveTo>
                  <a:lnTo>
                    <a:pt x="104308" y="36271"/>
                  </a:lnTo>
                  <a:lnTo>
                    <a:pt x="105070" y="36205"/>
                  </a:lnTo>
                  <a:lnTo>
                    <a:pt x="104937" y="37214"/>
                  </a:lnTo>
                  <a:lnTo>
                    <a:pt x="104937" y="37214"/>
                  </a:lnTo>
                  <a:close/>
                  <a:moveTo>
                    <a:pt x="105061" y="33099"/>
                  </a:moveTo>
                  <a:lnTo>
                    <a:pt x="105061" y="32490"/>
                  </a:lnTo>
                  <a:lnTo>
                    <a:pt x="105727" y="32490"/>
                  </a:lnTo>
                  <a:lnTo>
                    <a:pt x="105727" y="33099"/>
                  </a:lnTo>
                  <a:lnTo>
                    <a:pt x="105061" y="33099"/>
                  </a:lnTo>
                  <a:lnTo>
                    <a:pt x="105061" y="33099"/>
                  </a:lnTo>
                  <a:close/>
                  <a:moveTo>
                    <a:pt x="94698" y="32423"/>
                  </a:moveTo>
                  <a:lnTo>
                    <a:pt x="93926" y="32823"/>
                  </a:lnTo>
                  <a:lnTo>
                    <a:pt x="93583" y="31585"/>
                  </a:lnTo>
                  <a:lnTo>
                    <a:pt x="94698" y="32423"/>
                  </a:lnTo>
                  <a:lnTo>
                    <a:pt x="94698" y="32423"/>
                  </a:lnTo>
                  <a:close/>
                  <a:moveTo>
                    <a:pt x="85820" y="22279"/>
                  </a:moveTo>
                  <a:cubicBezTo>
                    <a:pt x="87392" y="21936"/>
                    <a:pt x="87868" y="21355"/>
                    <a:pt x="90068" y="21355"/>
                  </a:cubicBezTo>
                  <a:lnTo>
                    <a:pt x="92354" y="21355"/>
                  </a:lnTo>
                  <a:lnTo>
                    <a:pt x="92354" y="21984"/>
                  </a:lnTo>
                  <a:lnTo>
                    <a:pt x="91992" y="22622"/>
                  </a:lnTo>
                  <a:lnTo>
                    <a:pt x="92669" y="23527"/>
                  </a:lnTo>
                  <a:lnTo>
                    <a:pt x="93326" y="23527"/>
                  </a:lnTo>
                  <a:lnTo>
                    <a:pt x="93650" y="23527"/>
                  </a:lnTo>
                  <a:cubicBezTo>
                    <a:pt x="94374" y="23527"/>
                    <a:pt x="94364" y="23774"/>
                    <a:pt x="94955" y="24136"/>
                  </a:cubicBezTo>
                  <a:lnTo>
                    <a:pt x="96583" y="24451"/>
                  </a:lnTo>
                  <a:cubicBezTo>
                    <a:pt x="96793" y="24060"/>
                    <a:pt x="97031" y="23212"/>
                    <a:pt x="97565" y="23212"/>
                  </a:cubicBezTo>
                  <a:cubicBezTo>
                    <a:pt x="98508" y="23212"/>
                    <a:pt x="98384" y="23803"/>
                    <a:pt x="100184" y="23832"/>
                  </a:cubicBezTo>
                  <a:lnTo>
                    <a:pt x="100498" y="24136"/>
                  </a:lnTo>
                  <a:lnTo>
                    <a:pt x="101803" y="24136"/>
                  </a:lnTo>
                  <a:lnTo>
                    <a:pt x="104089" y="24136"/>
                  </a:lnTo>
                  <a:lnTo>
                    <a:pt x="104404" y="23527"/>
                  </a:lnTo>
                  <a:lnTo>
                    <a:pt x="104089" y="24136"/>
                  </a:lnTo>
                  <a:lnTo>
                    <a:pt x="104089" y="24451"/>
                  </a:lnTo>
                  <a:lnTo>
                    <a:pt x="103756" y="25375"/>
                  </a:lnTo>
                  <a:lnTo>
                    <a:pt x="103422" y="25375"/>
                  </a:lnTo>
                  <a:lnTo>
                    <a:pt x="102784" y="24451"/>
                  </a:lnTo>
                  <a:cubicBezTo>
                    <a:pt x="102899" y="25879"/>
                    <a:pt x="102422" y="24994"/>
                    <a:pt x="103422" y="25689"/>
                  </a:cubicBezTo>
                  <a:lnTo>
                    <a:pt x="105042" y="28470"/>
                  </a:lnTo>
                  <a:lnTo>
                    <a:pt x="105185" y="29623"/>
                  </a:lnTo>
                  <a:lnTo>
                    <a:pt x="107004" y="31566"/>
                  </a:lnTo>
                  <a:cubicBezTo>
                    <a:pt x="107566" y="32356"/>
                    <a:pt x="108404" y="34433"/>
                    <a:pt x="109290" y="33423"/>
                  </a:cubicBezTo>
                  <a:lnTo>
                    <a:pt x="111576" y="33109"/>
                  </a:lnTo>
                  <a:lnTo>
                    <a:pt x="111909" y="33109"/>
                  </a:lnTo>
                  <a:lnTo>
                    <a:pt x="111252" y="34966"/>
                  </a:lnTo>
                  <a:lnTo>
                    <a:pt x="110928" y="35290"/>
                  </a:lnTo>
                  <a:lnTo>
                    <a:pt x="110928" y="35585"/>
                  </a:lnTo>
                  <a:lnTo>
                    <a:pt x="109633" y="37148"/>
                  </a:lnTo>
                  <a:lnTo>
                    <a:pt x="106690" y="39929"/>
                  </a:lnTo>
                  <a:lnTo>
                    <a:pt x="106309" y="40186"/>
                  </a:lnTo>
                  <a:lnTo>
                    <a:pt x="106032" y="40538"/>
                  </a:lnTo>
                  <a:lnTo>
                    <a:pt x="106032" y="41481"/>
                  </a:lnTo>
                  <a:lnTo>
                    <a:pt x="106042" y="42691"/>
                  </a:lnTo>
                  <a:lnTo>
                    <a:pt x="106690" y="43015"/>
                  </a:lnTo>
                  <a:lnTo>
                    <a:pt x="106642" y="45758"/>
                  </a:lnTo>
                  <a:lnTo>
                    <a:pt x="104080" y="47673"/>
                  </a:lnTo>
                  <a:cubicBezTo>
                    <a:pt x="104232" y="48358"/>
                    <a:pt x="104394" y="48368"/>
                    <a:pt x="104394" y="49206"/>
                  </a:cubicBezTo>
                  <a:cubicBezTo>
                    <a:pt x="104394" y="49711"/>
                    <a:pt x="103518" y="49930"/>
                    <a:pt x="103099" y="50130"/>
                  </a:cubicBezTo>
                  <a:cubicBezTo>
                    <a:pt x="103061" y="51854"/>
                    <a:pt x="100622" y="54159"/>
                    <a:pt x="98860" y="54159"/>
                  </a:cubicBezTo>
                  <a:lnTo>
                    <a:pt x="96888" y="54159"/>
                  </a:lnTo>
                  <a:cubicBezTo>
                    <a:pt x="95993" y="54159"/>
                    <a:pt x="94278" y="50168"/>
                    <a:pt x="94278" y="48901"/>
                  </a:cubicBezTo>
                  <a:cubicBezTo>
                    <a:pt x="93774" y="48177"/>
                    <a:pt x="92983" y="47292"/>
                    <a:pt x="92983" y="46120"/>
                  </a:cubicBezTo>
                  <a:lnTo>
                    <a:pt x="92983" y="45187"/>
                  </a:lnTo>
                  <a:cubicBezTo>
                    <a:pt x="92983" y="44110"/>
                    <a:pt x="93631" y="44710"/>
                    <a:pt x="93631" y="43634"/>
                  </a:cubicBezTo>
                  <a:lnTo>
                    <a:pt x="93631" y="43015"/>
                  </a:lnTo>
                  <a:cubicBezTo>
                    <a:pt x="93631" y="41900"/>
                    <a:pt x="93355" y="41291"/>
                    <a:pt x="92983" y="40538"/>
                  </a:cubicBezTo>
                  <a:lnTo>
                    <a:pt x="91669" y="38691"/>
                  </a:lnTo>
                  <a:lnTo>
                    <a:pt x="91669" y="38376"/>
                  </a:lnTo>
                  <a:lnTo>
                    <a:pt x="92002" y="37148"/>
                  </a:lnTo>
                  <a:lnTo>
                    <a:pt x="91983" y="36547"/>
                  </a:lnTo>
                  <a:lnTo>
                    <a:pt x="91345" y="36224"/>
                  </a:lnTo>
                  <a:lnTo>
                    <a:pt x="90373" y="36224"/>
                  </a:lnTo>
                  <a:cubicBezTo>
                    <a:pt x="89792" y="35862"/>
                    <a:pt x="89383" y="35214"/>
                    <a:pt x="88735" y="35252"/>
                  </a:cubicBezTo>
                  <a:lnTo>
                    <a:pt x="87430" y="35595"/>
                  </a:lnTo>
                  <a:lnTo>
                    <a:pt x="86782" y="35909"/>
                  </a:lnTo>
                  <a:lnTo>
                    <a:pt x="85801" y="35909"/>
                  </a:lnTo>
                  <a:lnTo>
                    <a:pt x="82867" y="36224"/>
                  </a:lnTo>
                  <a:cubicBezTo>
                    <a:pt x="81867" y="34814"/>
                    <a:pt x="80515" y="34919"/>
                    <a:pt x="80077" y="32452"/>
                  </a:cubicBezTo>
                  <a:lnTo>
                    <a:pt x="80239" y="33042"/>
                  </a:lnTo>
                  <a:lnTo>
                    <a:pt x="81877" y="32814"/>
                  </a:lnTo>
                  <a:lnTo>
                    <a:pt x="81877" y="32499"/>
                  </a:lnTo>
                  <a:lnTo>
                    <a:pt x="80639" y="32442"/>
                  </a:lnTo>
                  <a:lnTo>
                    <a:pt x="79924" y="31880"/>
                  </a:lnTo>
                  <a:lnTo>
                    <a:pt x="79277" y="31880"/>
                  </a:lnTo>
                  <a:lnTo>
                    <a:pt x="79277" y="30337"/>
                  </a:lnTo>
                  <a:lnTo>
                    <a:pt x="79277" y="29718"/>
                  </a:lnTo>
                  <a:cubicBezTo>
                    <a:pt x="79277" y="28927"/>
                    <a:pt x="79191" y="28975"/>
                    <a:pt x="78915" y="28461"/>
                  </a:cubicBezTo>
                  <a:lnTo>
                    <a:pt x="79924" y="26622"/>
                  </a:lnTo>
                  <a:lnTo>
                    <a:pt x="82534" y="24460"/>
                  </a:lnTo>
                  <a:lnTo>
                    <a:pt x="82534" y="23841"/>
                  </a:lnTo>
                  <a:lnTo>
                    <a:pt x="83515" y="22908"/>
                  </a:lnTo>
                  <a:lnTo>
                    <a:pt x="83830" y="22603"/>
                  </a:lnTo>
                  <a:lnTo>
                    <a:pt x="84163" y="21993"/>
                  </a:lnTo>
                  <a:lnTo>
                    <a:pt x="84820" y="21993"/>
                  </a:lnTo>
                  <a:lnTo>
                    <a:pt x="85820" y="22279"/>
                  </a:lnTo>
                  <a:lnTo>
                    <a:pt x="85820" y="22279"/>
                  </a:lnTo>
                  <a:close/>
                  <a:moveTo>
                    <a:pt x="155667" y="46111"/>
                  </a:moveTo>
                  <a:lnTo>
                    <a:pt x="155972" y="45491"/>
                  </a:lnTo>
                  <a:lnTo>
                    <a:pt x="155667" y="46111"/>
                  </a:lnTo>
                  <a:lnTo>
                    <a:pt x="155667" y="46111"/>
                  </a:lnTo>
                  <a:close/>
                  <a:moveTo>
                    <a:pt x="173927" y="46596"/>
                  </a:moveTo>
                  <a:lnTo>
                    <a:pt x="173279" y="46596"/>
                  </a:lnTo>
                  <a:lnTo>
                    <a:pt x="173927" y="46596"/>
                  </a:lnTo>
                  <a:lnTo>
                    <a:pt x="173927" y="46596"/>
                  </a:lnTo>
                  <a:close/>
                  <a:moveTo>
                    <a:pt x="166754" y="47663"/>
                  </a:moveTo>
                  <a:cubicBezTo>
                    <a:pt x="167326" y="48692"/>
                    <a:pt x="166145" y="48435"/>
                    <a:pt x="168050" y="48587"/>
                  </a:cubicBezTo>
                  <a:lnTo>
                    <a:pt x="166754" y="47663"/>
                  </a:lnTo>
                  <a:lnTo>
                    <a:pt x="166754" y="47663"/>
                  </a:lnTo>
                  <a:close/>
                  <a:moveTo>
                    <a:pt x="110623" y="44872"/>
                  </a:moveTo>
                  <a:lnTo>
                    <a:pt x="110290" y="45187"/>
                  </a:lnTo>
                  <a:lnTo>
                    <a:pt x="109957" y="45491"/>
                  </a:lnTo>
                  <a:lnTo>
                    <a:pt x="109642" y="45796"/>
                  </a:lnTo>
                  <a:lnTo>
                    <a:pt x="108661" y="45796"/>
                  </a:lnTo>
                  <a:lnTo>
                    <a:pt x="108661" y="47339"/>
                  </a:lnTo>
                  <a:cubicBezTo>
                    <a:pt x="108661" y="48035"/>
                    <a:pt x="108385" y="48025"/>
                    <a:pt x="108004" y="48587"/>
                  </a:cubicBezTo>
                  <a:lnTo>
                    <a:pt x="108642" y="50149"/>
                  </a:lnTo>
                  <a:cubicBezTo>
                    <a:pt x="111328" y="49549"/>
                    <a:pt x="109947" y="48587"/>
                    <a:pt x="111262" y="46730"/>
                  </a:cubicBezTo>
                  <a:lnTo>
                    <a:pt x="111262" y="45796"/>
                  </a:lnTo>
                  <a:lnTo>
                    <a:pt x="111595" y="45491"/>
                  </a:lnTo>
                  <a:lnTo>
                    <a:pt x="111595" y="45187"/>
                  </a:lnTo>
                  <a:lnTo>
                    <a:pt x="111262" y="44263"/>
                  </a:lnTo>
                  <a:lnTo>
                    <a:pt x="110938" y="44263"/>
                  </a:lnTo>
                  <a:lnTo>
                    <a:pt x="110623" y="44872"/>
                  </a:lnTo>
                  <a:lnTo>
                    <a:pt x="110623" y="44872"/>
                  </a:lnTo>
                  <a:close/>
                  <a:moveTo>
                    <a:pt x="65599" y="48892"/>
                  </a:moveTo>
                  <a:lnTo>
                    <a:pt x="65265" y="49197"/>
                  </a:lnTo>
                  <a:lnTo>
                    <a:pt x="65599" y="48892"/>
                  </a:lnTo>
                  <a:lnTo>
                    <a:pt x="65599" y="48892"/>
                  </a:lnTo>
                  <a:close/>
                  <a:moveTo>
                    <a:pt x="142599" y="50121"/>
                  </a:moveTo>
                  <a:lnTo>
                    <a:pt x="142542" y="49159"/>
                  </a:lnTo>
                  <a:lnTo>
                    <a:pt x="143580" y="47968"/>
                  </a:lnTo>
                  <a:lnTo>
                    <a:pt x="142284" y="48597"/>
                  </a:lnTo>
                  <a:lnTo>
                    <a:pt x="142284" y="49197"/>
                  </a:lnTo>
                  <a:cubicBezTo>
                    <a:pt x="142284" y="49882"/>
                    <a:pt x="142027" y="50121"/>
                    <a:pt x="142599" y="50121"/>
                  </a:cubicBezTo>
                  <a:lnTo>
                    <a:pt x="142599" y="50121"/>
                  </a:lnTo>
                  <a:close/>
                  <a:moveTo>
                    <a:pt x="62646" y="52302"/>
                  </a:moveTo>
                  <a:cubicBezTo>
                    <a:pt x="63046" y="51730"/>
                    <a:pt x="63303" y="51749"/>
                    <a:pt x="63303" y="51054"/>
                  </a:cubicBezTo>
                  <a:lnTo>
                    <a:pt x="63303" y="50749"/>
                  </a:lnTo>
                  <a:lnTo>
                    <a:pt x="63379" y="50197"/>
                  </a:lnTo>
                  <a:lnTo>
                    <a:pt x="64284" y="49197"/>
                  </a:lnTo>
                  <a:lnTo>
                    <a:pt x="64932" y="49197"/>
                  </a:lnTo>
                  <a:lnTo>
                    <a:pt x="63637" y="50121"/>
                  </a:lnTo>
                  <a:lnTo>
                    <a:pt x="63637" y="50749"/>
                  </a:lnTo>
                  <a:lnTo>
                    <a:pt x="63637" y="51054"/>
                  </a:lnTo>
                  <a:lnTo>
                    <a:pt x="63589" y="51635"/>
                  </a:lnTo>
                  <a:lnTo>
                    <a:pt x="62646" y="52302"/>
                  </a:lnTo>
                  <a:lnTo>
                    <a:pt x="62646" y="52302"/>
                  </a:lnTo>
                  <a:close/>
                  <a:moveTo>
                    <a:pt x="149771" y="52911"/>
                  </a:moveTo>
                  <a:lnTo>
                    <a:pt x="149142" y="53226"/>
                  </a:lnTo>
                  <a:lnTo>
                    <a:pt x="149771" y="52911"/>
                  </a:lnTo>
                  <a:lnTo>
                    <a:pt x="149771" y="52911"/>
                  </a:lnTo>
                  <a:close/>
                  <a:moveTo>
                    <a:pt x="160544" y="53854"/>
                  </a:moveTo>
                  <a:lnTo>
                    <a:pt x="161534" y="52921"/>
                  </a:lnTo>
                  <a:lnTo>
                    <a:pt x="160544" y="53854"/>
                  </a:lnTo>
                  <a:lnTo>
                    <a:pt x="160544" y="53854"/>
                  </a:lnTo>
                  <a:close/>
                  <a:moveTo>
                    <a:pt x="145199" y="54150"/>
                  </a:moveTo>
                  <a:lnTo>
                    <a:pt x="146828" y="54150"/>
                  </a:lnTo>
                  <a:lnTo>
                    <a:pt x="148142" y="53226"/>
                  </a:lnTo>
                  <a:lnTo>
                    <a:pt x="147485" y="53226"/>
                  </a:lnTo>
                  <a:cubicBezTo>
                    <a:pt x="147056" y="53816"/>
                    <a:pt x="147447" y="53740"/>
                    <a:pt x="146504" y="53807"/>
                  </a:cubicBezTo>
                  <a:lnTo>
                    <a:pt x="145199" y="54150"/>
                  </a:lnTo>
                  <a:lnTo>
                    <a:pt x="145199" y="54150"/>
                  </a:lnTo>
                  <a:close/>
                  <a:moveTo>
                    <a:pt x="144875" y="54150"/>
                  </a:moveTo>
                  <a:lnTo>
                    <a:pt x="144561" y="54454"/>
                  </a:lnTo>
                  <a:lnTo>
                    <a:pt x="144875" y="54150"/>
                  </a:lnTo>
                  <a:lnTo>
                    <a:pt x="144875" y="54150"/>
                  </a:lnTo>
                  <a:close/>
                  <a:moveTo>
                    <a:pt x="160544" y="54150"/>
                  </a:moveTo>
                  <a:lnTo>
                    <a:pt x="160230" y="54454"/>
                  </a:lnTo>
                  <a:lnTo>
                    <a:pt x="160544" y="54150"/>
                  </a:lnTo>
                  <a:lnTo>
                    <a:pt x="160544" y="54150"/>
                  </a:lnTo>
                  <a:close/>
                  <a:moveTo>
                    <a:pt x="58407" y="56312"/>
                  </a:moveTo>
                  <a:lnTo>
                    <a:pt x="59474" y="55674"/>
                  </a:lnTo>
                  <a:lnTo>
                    <a:pt x="58731" y="54159"/>
                  </a:lnTo>
                  <a:lnTo>
                    <a:pt x="60360" y="54159"/>
                  </a:lnTo>
                  <a:cubicBezTo>
                    <a:pt x="61084" y="54159"/>
                    <a:pt x="61074" y="53921"/>
                    <a:pt x="61665" y="53531"/>
                  </a:cubicBezTo>
                  <a:lnTo>
                    <a:pt x="61008" y="54464"/>
                  </a:lnTo>
                  <a:lnTo>
                    <a:pt x="60360" y="54464"/>
                  </a:lnTo>
                  <a:lnTo>
                    <a:pt x="59322" y="54493"/>
                  </a:lnTo>
                  <a:lnTo>
                    <a:pt x="59760" y="55435"/>
                  </a:lnTo>
                  <a:lnTo>
                    <a:pt x="59065" y="56321"/>
                  </a:lnTo>
                  <a:lnTo>
                    <a:pt x="58407" y="56321"/>
                  </a:lnTo>
                  <a:lnTo>
                    <a:pt x="58407" y="56312"/>
                  </a:lnTo>
                  <a:close/>
                  <a:moveTo>
                    <a:pt x="152714" y="54150"/>
                  </a:moveTo>
                  <a:lnTo>
                    <a:pt x="152991" y="54512"/>
                  </a:lnTo>
                  <a:lnTo>
                    <a:pt x="153667" y="54131"/>
                  </a:lnTo>
                  <a:lnTo>
                    <a:pt x="153381" y="55083"/>
                  </a:lnTo>
                  <a:lnTo>
                    <a:pt x="154667" y="54769"/>
                  </a:lnTo>
                  <a:lnTo>
                    <a:pt x="154381" y="54416"/>
                  </a:lnTo>
                  <a:lnTo>
                    <a:pt x="154010" y="54159"/>
                  </a:lnTo>
                  <a:lnTo>
                    <a:pt x="153676" y="53854"/>
                  </a:lnTo>
                  <a:lnTo>
                    <a:pt x="152714" y="54150"/>
                  </a:lnTo>
                  <a:lnTo>
                    <a:pt x="152714" y="54150"/>
                  </a:lnTo>
                  <a:close/>
                  <a:moveTo>
                    <a:pt x="150752" y="44253"/>
                  </a:moveTo>
                  <a:lnTo>
                    <a:pt x="151400" y="43939"/>
                  </a:lnTo>
                  <a:lnTo>
                    <a:pt x="152390" y="43939"/>
                  </a:lnTo>
                  <a:lnTo>
                    <a:pt x="153038" y="44253"/>
                  </a:lnTo>
                  <a:cubicBezTo>
                    <a:pt x="152667" y="44853"/>
                    <a:pt x="152390" y="44968"/>
                    <a:pt x="153038" y="45482"/>
                  </a:cubicBezTo>
                  <a:lnTo>
                    <a:pt x="153372" y="45787"/>
                  </a:lnTo>
                  <a:lnTo>
                    <a:pt x="155667" y="46101"/>
                  </a:lnTo>
                  <a:lnTo>
                    <a:pt x="155972" y="45482"/>
                  </a:lnTo>
                  <a:lnTo>
                    <a:pt x="155972" y="44253"/>
                  </a:lnTo>
                  <a:lnTo>
                    <a:pt x="156629" y="43939"/>
                  </a:lnTo>
                  <a:lnTo>
                    <a:pt x="156629" y="44253"/>
                  </a:lnTo>
                  <a:lnTo>
                    <a:pt x="156962" y="44863"/>
                  </a:lnTo>
                  <a:lnTo>
                    <a:pt x="157610" y="45177"/>
                  </a:lnTo>
                  <a:lnTo>
                    <a:pt x="157925" y="46111"/>
                  </a:lnTo>
                  <a:lnTo>
                    <a:pt x="158105" y="46873"/>
                  </a:lnTo>
                  <a:lnTo>
                    <a:pt x="161525" y="50444"/>
                  </a:lnTo>
                  <a:lnTo>
                    <a:pt x="161525" y="52911"/>
                  </a:lnTo>
                  <a:lnTo>
                    <a:pt x="160534" y="53845"/>
                  </a:lnTo>
                  <a:lnTo>
                    <a:pt x="160534" y="54150"/>
                  </a:lnTo>
                  <a:lnTo>
                    <a:pt x="160220" y="54454"/>
                  </a:lnTo>
                  <a:lnTo>
                    <a:pt x="160220" y="54769"/>
                  </a:lnTo>
                  <a:lnTo>
                    <a:pt x="159887" y="55083"/>
                  </a:lnTo>
                  <a:lnTo>
                    <a:pt x="158582" y="56007"/>
                  </a:lnTo>
                  <a:lnTo>
                    <a:pt x="157591" y="55712"/>
                  </a:lnTo>
                  <a:lnTo>
                    <a:pt x="156296" y="56007"/>
                  </a:lnTo>
                  <a:lnTo>
                    <a:pt x="155296" y="56007"/>
                  </a:lnTo>
                  <a:lnTo>
                    <a:pt x="154676" y="54769"/>
                  </a:lnTo>
                  <a:lnTo>
                    <a:pt x="154391" y="54416"/>
                  </a:lnTo>
                  <a:lnTo>
                    <a:pt x="154019" y="54159"/>
                  </a:lnTo>
                  <a:lnTo>
                    <a:pt x="153686" y="53854"/>
                  </a:lnTo>
                  <a:lnTo>
                    <a:pt x="152705" y="54159"/>
                  </a:lnTo>
                  <a:lnTo>
                    <a:pt x="149762" y="52921"/>
                  </a:lnTo>
                  <a:lnTo>
                    <a:pt x="149133" y="53235"/>
                  </a:lnTo>
                  <a:lnTo>
                    <a:pt x="148142" y="53235"/>
                  </a:lnTo>
                  <a:lnTo>
                    <a:pt x="147485" y="53235"/>
                  </a:lnTo>
                  <a:cubicBezTo>
                    <a:pt x="147056" y="53826"/>
                    <a:pt x="147447" y="53750"/>
                    <a:pt x="146504" y="53816"/>
                  </a:cubicBezTo>
                  <a:lnTo>
                    <a:pt x="145199" y="54169"/>
                  </a:lnTo>
                  <a:lnTo>
                    <a:pt x="144866" y="54169"/>
                  </a:lnTo>
                  <a:lnTo>
                    <a:pt x="144551" y="54473"/>
                  </a:lnTo>
                  <a:cubicBezTo>
                    <a:pt x="142646" y="54435"/>
                    <a:pt x="142646" y="52149"/>
                    <a:pt x="142589" y="50140"/>
                  </a:cubicBezTo>
                  <a:lnTo>
                    <a:pt x="142532" y="49178"/>
                  </a:lnTo>
                  <a:lnTo>
                    <a:pt x="143570" y="47987"/>
                  </a:lnTo>
                  <a:cubicBezTo>
                    <a:pt x="147209" y="47711"/>
                    <a:pt x="146733" y="45501"/>
                    <a:pt x="149133" y="44891"/>
                  </a:cubicBezTo>
                  <a:lnTo>
                    <a:pt x="149133" y="45510"/>
                  </a:lnTo>
                  <a:lnTo>
                    <a:pt x="150438" y="45510"/>
                  </a:lnTo>
                  <a:lnTo>
                    <a:pt x="150438" y="44577"/>
                  </a:lnTo>
                  <a:lnTo>
                    <a:pt x="150752" y="44253"/>
                  </a:lnTo>
                  <a:lnTo>
                    <a:pt x="150752" y="44253"/>
                  </a:lnTo>
                  <a:close/>
                  <a:moveTo>
                    <a:pt x="160230" y="54769"/>
                  </a:moveTo>
                  <a:lnTo>
                    <a:pt x="159896" y="55083"/>
                  </a:lnTo>
                  <a:lnTo>
                    <a:pt x="160230" y="54769"/>
                  </a:lnTo>
                  <a:lnTo>
                    <a:pt x="160230" y="54769"/>
                  </a:lnTo>
                  <a:close/>
                  <a:moveTo>
                    <a:pt x="171317" y="54454"/>
                  </a:moveTo>
                  <a:lnTo>
                    <a:pt x="171317" y="55083"/>
                  </a:lnTo>
                  <a:lnTo>
                    <a:pt x="171974" y="55083"/>
                  </a:lnTo>
                  <a:lnTo>
                    <a:pt x="171974" y="54454"/>
                  </a:lnTo>
                  <a:lnTo>
                    <a:pt x="171317" y="54454"/>
                  </a:lnTo>
                  <a:lnTo>
                    <a:pt x="171317" y="54454"/>
                  </a:lnTo>
                  <a:close/>
                  <a:moveTo>
                    <a:pt x="171964" y="56007"/>
                  </a:moveTo>
                  <a:lnTo>
                    <a:pt x="172631" y="55702"/>
                  </a:lnTo>
                  <a:lnTo>
                    <a:pt x="173603" y="56312"/>
                  </a:lnTo>
                  <a:lnTo>
                    <a:pt x="173984" y="55712"/>
                  </a:lnTo>
                  <a:lnTo>
                    <a:pt x="172641" y="55702"/>
                  </a:lnTo>
                  <a:lnTo>
                    <a:pt x="171983" y="55340"/>
                  </a:lnTo>
                  <a:lnTo>
                    <a:pt x="171964" y="56007"/>
                  </a:lnTo>
                  <a:lnTo>
                    <a:pt x="171964" y="56007"/>
                  </a:lnTo>
                  <a:close/>
                  <a:moveTo>
                    <a:pt x="156296" y="56007"/>
                  </a:moveTo>
                  <a:lnTo>
                    <a:pt x="158582" y="56007"/>
                  </a:lnTo>
                  <a:lnTo>
                    <a:pt x="157591" y="55712"/>
                  </a:lnTo>
                  <a:lnTo>
                    <a:pt x="156296" y="56007"/>
                  </a:lnTo>
                  <a:lnTo>
                    <a:pt x="156296" y="56007"/>
                  </a:lnTo>
                  <a:close/>
                  <a:moveTo>
                    <a:pt x="171964" y="56007"/>
                  </a:moveTo>
                  <a:lnTo>
                    <a:pt x="172631" y="55702"/>
                  </a:lnTo>
                  <a:lnTo>
                    <a:pt x="173603" y="56312"/>
                  </a:lnTo>
                  <a:lnTo>
                    <a:pt x="173269" y="56312"/>
                  </a:lnTo>
                  <a:lnTo>
                    <a:pt x="172936" y="56940"/>
                  </a:lnTo>
                  <a:lnTo>
                    <a:pt x="172631" y="57245"/>
                  </a:lnTo>
                  <a:lnTo>
                    <a:pt x="171964" y="56636"/>
                  </a:lnTo>
                  <a:lnTo>
                    <a:pt x="171698" y="56369"/>
                  </a:lnTo>
                  <a:lnTo>
                    <a:pt x="171964" y="56007"/>
                  </a:lnTo>
                  <a:lnTo>
                    <a:pt x="171964" y="56007"/>
                  </a:lnTo>
                  <a:close/>
                  <a:moveTo>
                    <a:pt x="172945" y="56940"/>
                  </a:moveTo>
                  <a:lnTo>
                    <a:pt x="173279" y="56312"/>
                  </a:lnTo>
                  <a:lnTo>
                    <a:pt x="172945" y="56940"/>
                  </a:lnTo>
                  <a:lnTo>
                    <a:pt x="172641" y="57245"/>
                  </a:lnTo>
                  <a:lnTo>
                    <a:pt x="171650" y="57855"/>
                  </a:lnTo>
                  <a:lnTo>
                    <a:pt x="171317" y="58160"/>
                  </a:lnTo>
                  <a:lnTo>
                    <a:pt x="170993" y="58474"/>
                  </a:lnTo>
                  <a:lnTo>
                    <a:pt x="170669" y="58779"/>
                  </a:lnTo>
                  <a:lnTo>
                    <a:pt x="170993" y="58474"/>
                  </a:lnTo>
                  <a:lnTo>
                    <a:pt x="171317" y="58160"/>
                  </a:lnTo>
                  <a:lnTo>
                    <a:pt x="171650" y="57855"/>
                  </a:lnTo>
                  <a:lnTo>
                    <a:pt x="171650" y="57550"/>
                  </a:lnTo>
                  <a:lnTo>
                    <a:pt x="171317" y="57245"/>
                  </a:lnTo>
                  <a:lnTo>
                    <a:pt x="171650" y="57550"/>
                  </a:lnTo>
                  <a:lnTo>
                    <a:pt x="171974" y="56626"/>
                  </a:lnTo>
                  <a:lnTo>
                    <a:pt x="172641" y="57236"/>
                  </a:lnTo>
                  <a:lnTo>
                    <a:pt x="172945" y="56940"/>
                  </a:lnTo>
                  <a:lnTo>
                    <a:pt x="172945" y="56940"/>
                  </a:lnTo>
                  <a:close/>
                  <a:moveTo>
                    <a:pt x="157925" y="58169"/>
                  </a:moveTo>
                  <a:lnTo>
                    <a:pt x="158582" y="58169"/>
                  </a:lnTo>
                  <a:lnTo>
                    <a:pt x="158915" y="57864"/>
                  </a:lnTo>
                  <a:lnTo>
                    <a:pt x="158915" y="57245"/>
                  </a:lnTo>
                  <a:lnTo>
                    <a:pt x="158582" y="57245"/>
                  </a:lnTo>
                  <a:lnTo>
                    <a:pt x="157925" y="57550"/>
                  </a:lnTo>
                  <a:lnTo>
                    <a:pt x="157925" y="58169"/>
                  </a:lnTo>
                  <a:close/>
                  <a:moveTo>
                    <a:pt x="157925" y="58169"/>
                  </a:moveTo>
                  <a:lnTo>
                    <a:pt x="157610" y="57245"/>
                  </a:lnTo>
                  <a:lnTo>
                    <a:pt x="158591" y="57245"/>
                  </a:lnTo>
                  <a:lnTo>
                    <a:pt x="157934" y="57550"/>
                  </a:lnTo>
                  <a:lnTo>
                    <a:pt x="157934" y="58169"/>
                  </a:lnTo>
                  <a:lnTo>
                    <a:pt x="158591" y="58169"/>
                  </a:lnTo>
                  <a:lnTo>
                    <a:pt x="158925" y="57864"/>
                  </a:lnTo>
                  <a:lnTo>
                    <a:pt x="158925" y="57245"/>
                  </a:lnTo>
                  <a:lnTo>
                    <a:pt x="158925" y="57855"/>
                  </a:lnTo>
                  <a:lnTo>
                    <a:pt x="158591" y="58160"/>
                  </a:lnTo>
                  <a:lnTo>
                    <a:pt x="157925" y="58160"/>
                  </a:lnTo>
                  <a:lnTo>
                    <a:pt x="157925" y="58169"/>
                  </a:lnTo>
                  <a:close/>
                  <a:moveTo>
                    <a:pt x="170659" y="57560"/>
                  </a:moveTo>
                  <a:lnTo>
                    <a:pt x="171364" y="57617"/>
                  </a:lnTo>
                  <a:lnTo>
                    <a:pt x="170336" y="58798"/>
                  </a:lnTo>
                  <a:lnTo>
                    <a:pt x="170002" y="59112"/>
                  </a:lnTo>
                  <a:lnTo>
                    <a:pt x="170336" y="58798"/>
                  </a:lnTo>
                  <a:lnTo>
                    <a:pt x="170659" y="58798"/>
                  </a:lnTo>
                  <a:lnTo>
                    <a:pt x="170983" y="58493"/>
                  </a:lnTo>
                  <a:lnTo>
                    <a:pt x="171307" y="58179"/>
                  </a:lnTo>
                  <a:lnTo>
                    <a:pt x="171640" y="57874"/>
                  </a:lnTo>
                  <a:lnTo>
                    <a:pt x="171640" y="57569"/>
                  </a:lnTo>
                  <a:lnTo>
                    <a:pt x="171307" y="57264"/>
                  </a:lnTo>
                  <a:lnTo>
                    <a:pt x="170659" y="57560"/>
                  </a:lnTo>
                  <a:cubicBezTo>
                    <a:pt x="170336" y="57874"/>
                    <a:pt x="170012" y="58188"/>
                    <a:pt x="169669" y="58493"/>
                  </a:cubicBezTo>
                  <a:lnTo>
                    <a:pt x="170659" y="57560"/>
                  </a:lnTo>
                  <a:lnTo>
                    <a:pt x="170659" y="57560"/>
                  </a:lnTo>
                  <a:close/>
                  <a:moveTo>
                    <a:pt x="168383" y="59722"/>
                  </a:moveTo>
                  <a:lnTo>
                    <a:pt x="168392" y="59131"/>
                  </a:lnTo>
                  <a:lnTo>
                    <a:pt x="169355" y="58483"/>
                  </a:lnTo>
                  <a:lnTo>
                    <a:pt x="168697" y="58483"/>
                  </a:lnTo>
                  <a:lnTo>
                    <a:pt x="168011" y="59379"/>
                  </a:lnTo>
                  <a:lnTo>
                    <a:pt x="168383" y="59722"/>
                  </a:lnTo>
                  <a:lnTo>
                    <a:pt x="168383" y="59722"/>
                  </a:lnTo>
                  <a:close/>
                  <a:moveTo>
                    <a:pt x="169678" y="58483"/>
                  </a:moveTo>
                  <a:lnTo>
                    <a:pt x="169355" y="58483"/>
                  </a:lnTo>
                  <a:lnTo>
                    <a:pt x="168392" y="59131"/>
                  </a:lnTo>
                  <a:lnTo>
                    <a:pt x="168383" y="59722"/>
                  </a:lnTo>
                  <a:lnTo>
                    <a:pt x="169678" y="59722"/>
                  </a:lnTo>
                  <a:lnTo>
                    <a:pt x="170002" y="59103"/>
                  </a:lnTo>
                  <a:lnTo>
                    <a:pt x="170336" y="58788"/>
                  </a:lnTo>
                  <a:lnTo>
                    <a:pt x="171364" y="57607"/>
                  </a:lnTo>
                  <a:lnTo>
                    <a:pt x="170659" y="57550"/>
                  </a:lnTo>
                  <a:lnTo>
                    <a:pt x="169678" y="58483"/>
                  </a:lnTo>
                  <a:lnTo>
                    <a:pt x="169678" y="58483"/>
                  </a:lnTo>
                  <a:close/>
                  <a:moveTo>
                    <a:pt x="51235" y="61893"/>
                  </a:moveTo>
                  <a:lnTo>
                    <a:pt x="50902" y="61265"/>
                  </a:lnTo>
                  <a:lnTo>
                    <a:pt x="50902" y="60960"/>
                  </a:lnTo>
                  <a:lnTo>
                    <a:pt x="51235" y="60960"/>
                  </a:lnTo>
                  <a:cubicBezTo>
                    <a:pt x="52416" y="62560"/>
                    <a:pt x="51502" y="61713"/>
                    <a:pt x="53197" y="62827"/>
                  </a:cubicBezTo>
                  <a:lnTo>
                    <a:pt x="52216" y="63122"/>
                  </a:lnTo>
                  <a:lnTo>
                    <a:pt x="51883" y="62827"/>
                  </a:lnTo>
                  <a:lnTo>
                    <a:pt x="51568" y="62198"/>
                  </a:lnTo>
                  <a:lnTo>
                    <a:pt x="51235" y="61893"/>
                  </a:lnTo>
                  <a:close/>
                </a:path>
              </a:pathLst>
            </a:custGeom>
            <a:solidFill>
              <a:srgbClr val="29ABE2"/>
            </a:solidFill>
            <a:ln w="9525" cap="flat">
              <a:noFill/>
              <a:prstDash val="solid"/>
              <a:miter/>
            </a:ln>
          </p:spPr>
          <p:txBody>
            <a:bodyPr rtlCol="0" anchor="ctr"/>
            <a:lstStyle/>
            <a:p>
              <a:endParaRPr lang="zh-CN" altLang="en-US"/>
            </a:p>
          </p:txBody>
        </p:sp>
      </p:grpSp>
      <p:pic>
        <p:nvPicPr>
          <p:cNvPr id="2430" name="图形 2429"/>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120458" y="1600849"/>
            <a:ext cx="900000" cy="900000"/>
          </a:xfrm>
          <a:prstGeom prst="rect">
            <a:avLst/>
          </a:prstGeom>
        </p:spPr>
      </p:pic>
      <p:sp>
        <p:nvSpPr>
          <p:cNvPr id="2431" name="矩形 2430"/>
          <p:cNvSpPr/>
          <p:nvPr/>
        </p:nvSpPr>
        <p:spPr>
          <a:xfrm>
            <a:off x="1293685" y="1827226"/>
            <a:ext cx="1943161" cy="458908"/>
          </a:xfrm>
          <a:prstGeom prst="rect">
            <a:avLst/>
          </a:prstGeom>
        </p:spPr>
        <p:txBody>
          <a:bodyPr wrap="none">
            <a:spAutoFit/>
          </a:bodyPr>
          <a:lstStyle/>
          <a:p>
            <a:pPr>
              <a:lnSpc>
                <a:spcPct val="150000"/>
              </a:lnSpc>
            </a:pPr>
            <a:r>
              <a:rPr kumimoji="1" lang="en-US" altLang="zh-CN" b="1" dirty="0">
                <a:solidFill>
                  <a:srgbClr val="3A3A3A"/>
                </a:solidFill>
                <a:latin typeface="微软雅黑" charset="-122"/>
                <a:ea typeface="微软雅黑" charset="-122"/>
              </a:rPr>
              <a:t>1</a:t>
            </a:r>
            <a:r>
              <a:rPr kumimoji="1" lang="zh-CN" altLang="en-US" b="1" dirty="0">
                <a:solidFill>
                  <a:srgbClr val="3A3A3A"/>
                </a:solidFill>
                <a:latin typeface="微软雅黑" charset="-122"/>
                <a:ea typeface="微软雅黑" charset="-122"/>
              </a:rPr>
              <a:t>、主机操作系统</a:t>
            </a:r>
            <a:endParaRPr kumimoji="1" lang="en-US" altLang="zh-CN" b="1" dirty="0">
              <a:solidFill>
                <a:srgbClr val="3A3A3A"/>
              </a:solidFill>
              <a:latin typeface="微软雅黑" charset="-122"/>
              <a:ea typeface="微软雅黑" charset="-122"/>
            </a:endParaRPr>
          </a:p>
        </p:txBody>
      </p:sp>
      <p:pic>
        <p:nvPicPr>
          <p:cNvPr id="2432" name="图形 243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9558" y="1578506"/>
            <a:ext cx="900000" cy="900000"/>
          </a:xfrm>
          <a:prstGeom prst="rect">
            <a:avLst/>
          </a:prstGeom>
        </p:spPr>
      </p:pic>
      <p:sp>
        <p:nvSpPr>
          <p:cNvPr id="2433" name="矩形 2432"/>
          <p:cNvSpPr/>
          <p:nvPr/>
        </p:nvSpPr>
        <p:spPr>
          <a:xfrm>
            <a:off x="8751062" y="1887980"/>
            <a:ext cx="1481496" cy="458908"/>
          </a:xfrm>
          <a:prstGeom prst="rect">
            <a:avLst/>
          </a:prstGeom>
        </p:spPr>
        <p:txBody>
          <a:bodyPr wrap="none">
            <a:spAutoFit/>
          </a:bodyPr>
          <a:lstStyle/>
          <a:p>
            <a:pPr>
              <a:lnSpc>
                <a:spcPct val="150000"/>
              </a:lnSpc>
            </a:pPr>
            <a:r>
              <a:rPr kumimoji="1" lang="en-US" altLang="zh-CN" b="1" dirty="0">
                <a:solidFill>
                  <a:srgbClr val="3A3A3A"/>
                </a:solidFill>
                <a:latin typeface="微软雅黑" charset="-122"/>
                <a:ea typeface="微软雅黑" charset="-122"/>
              </a:rPr>
              <a:t>2</a:t>
            </a:r>
            <a:r>
              <a:rPr kumimoji="1" lang="zh-CN" altLang="en-US" b="1" dirty="0">
                <a:solidFill>
                  <a:srgbClr val="3A3A3A"/>
                </a:solidFill>
                <a:latin typeface="微软雅黑" charset="-122"/>
                <a:ea typeface="微软雅黑" charset="-122"/>
              </a:rPr>
              <a:t>、网络设备</a:t>
            </a:r>
            <a:endParaRPr kumimoji="1" lang="en-US" altLang="zh-CN" b="1" dirty="0">
              <a:solidFill>
                <a:srgbClr val="3A3A3A"/>
              </a:solidFill>
              <a:latin typeface="微软雅黑" charset="-122"/>
              <a:ea typeface="微软雅黑" charset="-122"/>
            </a:endParaRPr>
          </a:p>
        </p:txBody>
      </p:sp>
      <p:pic>
        <p:nvPicPr>
          <p:cNvPr id="2434" name="图形 243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19558" y="3040354"/>
            <a:ext cx="900000" cy="900000"/>
          </a:xfrm>
          <a:prstGeom prst="rect">
            <a:avLst/>
          </a:prstGeom>
        </p:spPr>
      </p:pic>
      <p:sp>
        <p:nvSpPr>
          <p:cNvPr id="2435" name="矩形 2434"/>
          <p:cNvSpPr/>
          <p:nvPr/>
        </p:nvSpPr>
        <p:spPr>
          <a:xfrm>
            <a:off x="9509129" y="3252496"/>
            <a:ext cx="1481496" cy="458908"/>
          </a:xfrm>
          <a:prstGeom prst="rect">
            <a:avLst/>
          </a:prstGeom>
        </p:spPr>
        <p:txBody>
          <a:bodyPr wrap="none">
            <a:spAutoFit/>
          </a:bodyPr>
          <a:lstStyle/>
          <a:p>
            <a:pPr>
              <a:lnSpc>
                <a:spcPct val="150000"/>
              </a:lnSpc>
            </a:pPr>
            <a:r>
              <a:rPr kumimoji="1" lang="en-US" altLang="zh-CN" b="1" dirty="0">
                <a:solidFill>
                  <a:srgbClr val="3A3A3A"/>
                </a:solidFill>
                <a:latin typeface="微软雅黑" charset="-122"/>
                <a:ea typeface="微软雅黑" charset="-122"/>
              </a:rPr>
              <a:t>4</a:t>
            </a:r>
            <a:r>
              <a:rPr kumimoji="1" lang="zh-CN" altLang="en-US" b="1" dirty="0">
                <a:solidFill>
                  <a:srgbClr val="3A3A3A"/>
                </a:solidFill>
                <a:latin typeface="微软雅黑" charset="-122"/>
                <a:ea typeface="微软雅黑" charset="-122"/>
              </a:rPr>
              <a:t>、应用系统</a:t>
            </a:r>
            <a:endParaRPr kumimoji="1" lang="en-US" altLang="zh-CN" b="1" dirty="0">
              <a:solidFill>
                <a:srgbClr val="3A3A3A"/>
              </a:solidFill>
              <a:latin typeface="微软雅黑" charset="-122"/>
              <a:ea typeface="微软雅黑" charset="-122"/>
            </a:endParaRPr>
          </a:p>
        </p:txBody>
      </p:sp>
      <p:pic>
        <p:nvPicPr>
          <p:cNvPr id="2436" name="图形 243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74616" y="2988647"/>
            <a:ext cx="900000" cy="900000"/>
          </a:xfrm>
          <a:prstGeom prst="rect">
            <a:avLst/>
          </a:prstGeom>
        </p:spPr>
      </p:pic>
      <p:sp>
        <p:nvSpPr>
          <p:cNvPr id="2445" name="矩形 2444"/>
          <p:cNvSpPr/>
          <p:nvPr/>
        </p:nvSpPr>
        <p:spPr>
          <a:xfrm>
            <a:off x="0" y="6194426"/>
            <a:ext cx="12192000" cy="66357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2437" name="矩形 2436"/>
          <p:cNvSpPr/>
          <p:nvPr/>
        </p:nvSpPr>
        <p:spPr>
          <a:xfrm>
            <a:off x="959713" y="3277622"/>
            <a:ext cx="1271272" cy="458908"/>
          </a:xfrm>
          <a:prstGeom prst="rect">
            <a:avLst/>
          </a:prstGeom>
        </p:spPr>
        <p:txBody>
          <a:bodyPr wrap="square">
            <a:spAutoFit/>
          </a:bodyPr>
          <a:lstStyle/>
          <a:p>
            <a:pPr>
              <a:lnSpc>
                <a:spcPct val="150000"/>
              </a:lnSpc>
            </a:pPr>
            <a:r>
              <a:rPr kumimoji="1" lang="en-US" altLang="zh-CN" b="1" dirty="0">
                <a:solidFill>
                  <a:srgbClr val="3A3A3A"/>
                </a:solidFill>
                <a:latin typeface="微软雅黑" charset="-122"/>
                <a:ea typeface="微软雅黑" charset="-122"/>
              </a:rPr>
              <a:t>3</a:t>
            </a:r>
            <a:r>
              <a:rPr kumimoji="1" lang="zh-CN" altLang="en-US" b="1" dirty="0">
                <a:solidFill>
                  <a:srgbClr val="3A3A3A"/>
                </a:solidFill>
                <a:latin typeface="微软雅黑" charset="-122"/>
                <a:ea typeface="微软雅黑" charset="-122"/>
              </a:rPr>
              <a:t>、数据库</a:t>
            </a:r>
            <a:endParaRPr kumimoji="1" lang="en-US" altLang="zh-CN" b="1" dirty="0">
              <a:solidFill>
                <a:srgbClr val="3A3A3A"/>
              </a:solidFill>
              <a:latin typeface="微软雅黑" charset="-122"/>
              <a:ea typeface="微软雅黑" charset="-122"/>
            </a:endParaRPr>
          </a:p>
        </p:txBody>
      </p:sp>
      <p:pic>
        <p:nvPicPr>
          <p:cNvPr id="2438" name="图形 243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40911" y="4353251"/>
            <a:ext cx="900000" cy="900000"/>
          </a:xfrm>
          <a:prstGeom prst="rect">
            <a:avLst/>
          </a:prstGeom>
        </p:spPr>
      </p:pic>
      <p:sp>
        <p:nvSpPr>
          <p:cNvPr id="2439" name="矩形 2438"/>
          <p:cNvSpPr/>
          <p:nvPr/>
        </p:nvSpPr>
        <p:spPr>
          <a:xfrm>
            <a:off x="1251884" y="4668992"/>
            <a:ext cx="1481496" cy="458908"/>
          </a:xfrm>
          <a:prstGeom prst="rect">
            <a:avLst/>
          </a:prstGeom>
        </p:spPr>
        <p:txBody>
          <a:bodyPr wrap="none">
            <a:spAutoFit/>
          </a:bodyPr>
          <a:lstStyle/>
          <a:p>
            <a:pPr>
              <a:lnSpc>
                <a:spcPct val="150000"/>
              </a:lnSpc>
            </a:pPr>
            <a:r>
              <a:rPr kumimoji="1" lang="en-US" altLang="zh-CN" b="1" dirty="0">
                <a:solidFill>
                  <a:srgbClr val="3A3A3A"/>
                </a:solidFill>
                <a:latin typeface="微软雅黑" charset="-122"/>
                <a:ea typeface="微软雅黑" charset="-122"/>
              </a:rPr>
              <a:t>5</a:t>
            </a:r>
            <a:r>
              <a:rPr kumimoji="1" lang="zh-CN" altLang="en-US" b="1" dirty="0">
                <a:solidFill>
                  <a:srgbClr val="3A3A3A"/>
                </a:solidFill>
                <a:latin typeface="微软雅黑" charset="-122"/>
                <a:ea typeface="微软雅黑" charset="-122"/>
              </a:rPr>
              <a:t>、安全管理</a:t>
            </a:r>
            <a:endParaRPr kumimoji="1" lang="en-US" altLang="zh-CN" b="1" dirty="0">
              <a:solidFill>
                <a:srgbClr val="3A3A3A"/>
              </a:solidFill>
              <a:latin typeface="微软雅黑" charset="-122"/>
              <a:ea typeface="微软雅黑" charset="-122"/>
            </a:endParaRPr>
          </a:p>
        </p:txBody>
      </p:sp>
      <p:pic>
        <p:nvPicPr>
          <p:cNvPr id="2440" name="图形 243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28974" y="4364181"/>
            <a:ext cx="900000" cy="900000"/>
          </a:xfrm>
          <a:prstGeom prst="rect">
            <a:avLst/>
          </a:prstGeom>
        </p:spPr>
      </p:pic>
      <p:sp>
        <p:nvSpPr>
          <p:cNvPr id="2441" name="矩形 2440"/>
          <p:cNvSpPr/>
          <p:nvPr/>
        </p:nvSpPr>
        <p:spPr>
          <a:xfrm>
            <a:off x="9338194" y="4670623"/>
            <a:ext cx="1481496" cy="458908"/>
          </a:xfrm>
          <a:prstGeom prst="rect">
            <a:avLst/>
          </a:prstGeom>
        </p:spPr>
        <p:txBody>
          <a:bodyPr wrap="none">
            <a:spAutoFit/>
          </a:bodyPr>
          <a:lstStyle/>
          <a:p>
            <a:pPr>
              <a:lnSpc>
                <a:spcPct val="150000"/>
              </a:lnSpc>
            </a:pPr>
            <a:r>
              <a:rPr kumimoji="1" lang="en-US" altLang="zh-CN" b="1" dirty="0">
                <a:solidFill>
                  <a:srgbClr val="3A3A3A"/>
                </a:solidFill>
                <a:latin typeface="微软雅黑" charset="-122"/>
                <a:ea typeface="微软雅黑" charset="-122"/>
              </a:rPr>
              <a:t>6</a:t>
            </a:r>
            <a:r>
              <a:rPr kumimoji="1" lang="zh-CN" altLang="en-US" b="1" dirty="0">
                <a:solidFill>
                  <a:srgbClr val="3A3A3A"/>
                </a:solidFill>
                <a:latin typeface="微软雅黑" charset="-122"/>
                <a:ea typeface="微软雅黑" charset="-122"/>
              </a:rPr>
              <a:t>、业务流程</a:t>
            </a:r>
            <a:endParaRPr kumimoji="1" lang="zh-CN" altLang="en-US" b="1" dirty="0">
              <a:solidFill>
                <a:srgbClr val="3A3A3A"/>
              </a:solidFill>
              <a:latin typeface="微软雅黑" charset="-122"/>
              <a:ea typeface="微软雅黑" charset="-122"/>
            </a:endParaRPr>
          </a:p>
        </p:txBody>
      </p:sp>
      <p:sp>
        <p:nvSpPr>
          <p:cNvPr id="2444" name="文本框 2443"/>
          <p:cNvSpPr txBox="1"/>
          <p:nvPr/>
        </p:nvSpPr>
        <p:spPr>
          <a:xfrm>
            <a:off x="1577136" y="6332456"/>
            <a:ext cx="9821127" cy="400110"/>
          </a:xfrm>
          <a:prstGeom prst="rect">
            <a:avLst/>
          </a:prstGeom>
          <a:noFill/>
        </p:spPr>
        <p:txBody>
          <a:bodyPr wrap="square" rtlCol="0">
            <a:spAutoFit/>
          </a:bodyPr>
          <a:lstStyle/>
          <a:p>
            <a:r>
              <a:rPr kumimoji="1" lang="zh-CN" altLang="en-US" sz="2000" b="1" dirty="0">
                <a:solidFill>
                  <a:srgbClr val="353535"/>
                </a:solidFill>
                <a:latin typeface="微软雅黑" charset="-122"/>
                <a:ea typeface="微软雅黑" charset="-122"/>
              </a:rPr>
              <a:t>误区：涉及对象并不是指渗透测试过程会全部覆盖测试，而是根据当下攻击场景涉及。</a:t>
            </a:r>
            <a:endParaRPr kumimoji="1" lang="zh-CN" altLang="en-US" sz="2000" b="1" dirty="0">
              <a:solidFill>
                <a:srgbClr val="353535"/>
              </a:solidFill>
              <a:latin typeface="微软雅黑" charset="-122"/>
              <a:ea typeface="微软雅黑" charset="-122"/>
            </a:endParaRPr>
          </a:p>
        </p:txBody>
      </p:sp>
      <p:sp>
        <p:nvSpPr>
          <p:cNvPr id="109" name="矩形 108"/>
          <p:cNvSpPr/>
          <p:nvPr/>
        </p:nvSpPr>
        <p:spPr>
          <a:xfrm>
            <a:off x="339270" y="300703"/>
            <a:ext cx="2339102"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测试涉及对象</a:t>
            </a:r>
            <a:endParaRPr lang="zh-CN" altLang="en-US" sz="2800" b="1" dirty="0">
              <a:solidFill>
                <a:srgbClr val="383838"/>
              </a:solidFill>
              <a:latin typeface="微软雅黑" charset="-122"/>
              <a:ea typeface="微软雅黑"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443"/>
                                        </p:tgtEl>
                                        <p:attrNameLst>
                                          <p:attrName>style.visibility</p:attrName>
                                        </p:attrNameLst>
                                      </p:cBhvr>
                                      <p:to>
                                        <p:strVal val="visible"/>
                                      </p:to>
                                    </p:set>
                                    <p:animEffect transition="in" filter="wheel(1)">
                                      <p:cBhvr>
                                        <p:cTn id="7" dur="1000"/>
                                        <p:tgtEl>
                                          <p:spTgt spid="2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Группа 291"/>
          <p:cNvGrpSpPr/>
          <p:nvPr/>
        </p:nvGrpSpPr>
        <p:grpSpPr>
          <a:xfrm>
            <a:off x="4121928" y="1574754"/>
            <a:ext cx="383704" cy="502866"/>
            <a:chOff x="5891213" y="3209925"/>
            <a:chExt cx="2044700" cy="2679700"/>
          </a:xfrm>
          <a:solidFill>
            <a:schemeClr val="accent1"/>
          </a:solidFill>
        </p:grpSpPr>
        <p:sp>
          <p:nvSpPr>
            <p:cNvPr id="88" name="Freeform 257"/>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ln>
          </p:spPr>
          <p:txBody>
            <a:bodyPr vert="horz" wrap="square" lIns="91440" tIns="45720" rIns="91440" bIns="45720" numCol="1" anchor="t" anchorCtr="0" compatLnSpc="1"/>
            <a:lstStyle/>
            <a:p>
              <a:endParaRPr lang="ru-RU"/>
            </a:p>
          </p:txBody>
        </p:sp>
        <p:sp>
          <p:nvSpPr>
            <p:cNvPr id="89" name="Freeform 258"/>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ln>
          </p:spPr>
          <p:txBody>
            <a:bodyPr vert="horz" wrap="square" lIns="91440" tIns="45720" rIns="91440" bIns="45720" numCol="1" anchor="t" anchorCtr="0" compatLnSpc="1"/>
            <a:lstStyle/>
            <a:p>
              <a:endParaRPr lang="ru-RU"/>
            </a:p>
          </p:txBody>
        </p:sp>
        <p:sp>
          <p:nvSpPr>
            <p:cNvPr id="90" name="Rectangle 259"/>
            <p:cNvSpPr>
              <a:spLocks noChangeArrowheads="1"/>
            </p:cNvSpPr>
            <p:nvPr/>
          </p:nvSpPr>
          <p:spPr bwMode="auto">
            <a:xfrm>
              <a:off x="6424613" y="4244975"/>
              <a:ext cx="977900" cy="204787"/>
            </a:xfrm>
            <a:prstGeom prst="rect">
              <a:avLst/>
            </a:prstGeom>
            <a:grpFill/>
            <a:ln w="0">
              <a:noFill/>
              <a:prstDash val="solid"/>
              <a:miter lim="800000"/>
            </a:ln>
          </p:spPr>
          <p:txBody>
            <a:bodyPr vert="horz" wrap="square" lIns="91440" tIns="45720" rIns="91440" bIns="45720" numCol="1" anchor="t" anchorCtr="0" compatLnSpc="1"/>
            <a:lstStyle/>
            <a:p>
              <a:endParaRPr lang="ru-RU"/>
            </a:p>
          </p:txBody>
        </p:sp>
        <p:sp>
          <p:nvSpPr>
            <p:cNvPr id="91" name="Rectangle 260"/>
            <p:cNvSpPr>
              <a:spLocks noChangeArrowheads="1"/>
            </p:cNvSpPr>
            <p:nvPr/>
          </p:nvSpPr>
          <p:spPr bwMode="auto">
            <a:xfrm>
              <a:off x="6429376" y="4659313"/>
              <a:ext cx="976313" cy="203200"/>
            </a:xfrm>
            <a:prstGeom prst="rect">
              <a:avLst/>
            </a:prstGeom>
            <a:grpFill/>
            <a:ln w="0">
              <a:noFill/>
              <a:prstDash val="solid"/>
              <a:miter lim="800000"/>
            </a:ln>
          </p:spPr>
          <p:txBody>
            <a:bodyPr vert="horz" wrap="square" lIns="91440" tIns="45720" rIns="91440" bIns="45720" numCol="1" anchor="t" anchorCtr="0" compatLnSpc="1"/>
            <a:lstStyle/>
            <a:p>
              <a:endParaRPr lang="ru-RU"/>
            </a:p>
          </p:txBody>
        </p:sp>
        <p:sp>
          <p:nvSpPr>
            <p:cNvPr id="92" name="Rectangle 261"/>
            <p:cNvSpPr>
              <a:spLocks noChangeArrowheads="1"/>
            </p:cNvSpPr>
            <p:nvPr/>
          </p:nvSpPr>
          <p:spPr bwMode="auto">
            <a:xfrm>
              <a:off x="6434138" y="5072063"/>
              <a:ext cx="395288" cy="203200"/>
            </a:xfrm>
            <a:prstGeom prst="rect">
              <a:avLst/>
            </a:prstGeom>
            <a:grpFill/>
            <a:ln w="0">
              <a:noFill/>
              <a:prstDash val="solid"/>
              <a:miter lim="800000"/>
            </a:ln>
          </p:spPr>
          <p:txBody>
            <a:bodyPr vert="horz" wrap="square" lIns="91440" tIns="45720" rIns="91440" bIns="45720" numCol="1" anchor="t" anchorCtr="0" compatLnSpc="1"/>
            <a:lstStyle/>
            <a:p>
              <a:endParaRPr lang="ru-RU"/>
            </a:p>
          </p:txBody>
        </p:sp>
      </p:grpSp>
      <p:sp>
        <p:nvSpPr>
          <p:cNvPr id="95" name="TextBox 132"/>
          <p:cNvSpPr txBox="1"/>
          <p:nvPr/>
        </p:nvSpPr>
        <p:spPr>
          <a:xfrm>
            <a:off x="4840036" y="1722449"/>
            <a:ext cx="5504114" cy="276999"/>
          </a:xfrm>
          <a:prstGeom prst="rect">
            <a:avLst/>
          </a:prstGeom>
          <a:noFill/>
          <a:ln>
            <a:noFill/>
          </a:ln>
        </p:spPr>
        <p:txBody>
          <a:bodyPr wrap="square" lIns="0" tIns="0" rIns="0" bIns="0" rtlCol="0">
            <a:spAutoFit/>
          </a:bodyPr>
          <a:lstStyle/>
          <a:p>
            <a:r>
              <a:rPr lang="zh-CN" altLang="en-US" b="1"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模拟真正的入侵者，发现脆弱点，从而促进安全建设</a:t>
            </a:r>
            <a:endParaRPr lang="zh-CN" altLang="en-US" b="1"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96" name="Группа 406"/>
          <p:cNvGrpSpPr/>
          <p:nvPr/>
        </p:nvGrpSpPr>
        <p:grpSpPr>
          <a:xfrm>
            <a:off x="5174248" y="2515439"/>
            <a:ext cx="481880" cy="492058"/>
            <a:chOff x="5853113" y="3217863"/>
            <a:chExt cx="2179638" cy="2225675"/>
          </a:xfrm>
          <a:solidFill>
            <a:schemeClr val="accent2"/>
          </a:solidFill>
        </p:grpSpPr>
        <p:sp>
          <p:nvSpPr>
            <p:cNvPr id="97" name="Freeform 362"/>
            <p:cNvSpPr>
              <a:spLocks noEditPoints="1"/>
            </p:cNvSpPr>
            <p:nvPr/>
          </p:nvSpPr>
          <p:spPr bwMode="auto">
            <a:xfrm>
              <a:off x="5924551" y="3779838"/>
              <a:ext cx="2035175" cy="1663700"/>
            </a:xfrm>
            <a:custGeom>
              <a:avLst/>
              <a:gdLst>
                <a:gd name="T0" fmla="*/ 1378 w 3846"/>
                <a:gd name="T1" fmla="*/ 963 h 3144"/>
                <a:gd name="T2" fmla="*/ 1347 w 3846"/>
                <a:gd name="T3" fmla="*/ 995 h 3144"/>
                <a:gd name="T4" fmla="*/ 446 w 3846"/>
                <a:gd name="T5" fmla="*/ 2705 h 3144"/>
                <a:gd name="T6" fmla="*/ 3400 w 3846"/>
                <a:gd name="T7" fmla="*/ 1826 h 3144"/>
                <a:gd name="T8" fmla="*/ 2482 w 3846"/>
                <a:gd name="T9" fmla="*/ 979 h 3144"/>
                <a:gd name="T10" fmla="*/ 1378 w 3846"/>
                <a:gd name="T11" fmla="*/ 963 h 3144"/>
                <a:gd name="T12" fmla="*/ 1555 w 3846"/>
                <a:gd name="T13" fmla="*/ 4 h 3144"/>
                <a:gd name="T14" fmla="*/ 1618 w 3846"/>
                <a:gd name="T15" fmla="*/ 31 h 3144"/>
                <a:gd name="T16" fmla="*/ 1667 w 3846"/>
                <a:gd name="T17" fmla="*/ 79 h 3144"/>
                <a:gd name="T18" fmla="*/ 1694 w 3846"/>
                <a:gd name="T19" fmla="*/ 141 h 3144"/>
                <a:gd name="T20" fmla="*/ 1696 w 3846"/>
                <a:gd name="T21" fmla="*/ 523 h 3144"/>
                <a:gd name="T22" fmla="*/ 2150 w 3846"/>
                <a:gd name="T23" fmla="*/ 177 h 3144"/>
                <a:gd name="T24" fmla="*/ 2163 w 3846"/>
                <a:gd name="T25" fmla="*/ 108 h 3144"/>
                <a:gd name="T26" fmla="*/ 2201 w 3846"/>
                <a:gd name="T27" fmla="*/ 52 h 3144"/>
                <a:gd name="T28" fmla="*/ 2258 w 3846"/>
                <a:gd name="T29" fmla="*/ 15 h 3144"/>
                <a:gd name="T30" fmla="*/ 2328 w 3846"/>
                <a:gd name="T31" fmla="*/ 0 h 3144"/>
                <a:gd name="T32" fmla="*/ 2397 w 3846"/>
                <a:gd name="T33" fmla="*/ 15 h 3144"/>
                <a:gd name="T34" fmla="*/ 2453 w 3846"/>
                <a:gd name="T35" fmla="*/ 52 h 3144"/>
                <a:gd name="T36" fmla="*/ 2491 w 3846"/>
                <a:gd name="T37" fmla="*/ 108 h 3144"/>
                <a:gd name="T38" fmla="*/ 2506 w 3846"/>
                <a:gd name="T39" fmla="*/ 177 h 3144"/>
                <a:gd name="T40" fmla="*/ 2581 w 3846"/>
                <a:gd name="T41" fmla="*/ 523 h 3144"/>
                <a:gd name="T42" fmla="*/ 2625 w 3846"/>
                <a:gd name="T43" fmla="*/ 533 h 3144"/>
                <a:gd name="T44" fmla="*/ 2672 w 3846"/>
                <a:gd name="T45" fmla="*/ 558 h 3144"/>
                <a:gd name="T46" fmla="*/ 2715 w 3846"/>
                <a:gd name="T47" fmla="*/ 590 h 3144"/>
                <a:gd name="T48" fmla="*/ 2754 w 3846"/>
                <a:gd name="T49" fmla="*/ 625 h 3144"/>
                <a:gd name="T50" fmla="*/ 2784 w 3846"/>
                <a:gd name="T51" fmla="*/ 654 h 3144"/>
                <a:gd name="T52" fmla="*/ 2801 w 3846"/>
                <a:gd name="T53" fmla="*/ 671 h 3144"/>
                <a:gd name="T54" fmla="*/ 3778 w 3846"/>
                <a:gd name="T55" fmla="*/ 1573 h 3144"/>
                <a:gd name="T56" fmla="*/ 3812 w 3846"/>
                <a:gd name="T57" fmla="*/ 1614 h 3144"/>
                <a:gd name="T58" fmla="*/ 3836 w 3846"/>
                <a:gd name="T59" fmla="*/ 1665 h 3144"/>
                <a:gd name="T60" fmla="*/ 3846 w 3846"/>
                <a:gd name="T61" fmla="*/ 1713 h 3144"/>
                <a:gd name="T62" fmla="*/ 3842 w 3846"/>
                <a:gd name="T63" fmla="*/ 2870 h 3144"/>
                <a:gd name="T64" fmla="*/ 3815 w 3846"/>
                <a:gd name="T65" fmla="*/ 2958 h 3144"/>
                <a:gd name="T66" fmla="*/ 3765 w 3846"/>
                <a:gd name="T67" fmla="*/ 3034 h 3144"/>
                <a:gd name="T68" fmla="*/ 3696 w 3846"/>
                <a:gd name="T69" fmla="*/ 3093 h 3144"/>
                <a:gd name="T70" fmla="*/ 3612 w 3846"/>
                <a:gd name="T71" fmla="*/ 3131 h 3144"/>
                <a:gd name="T72" fmla="*/ 3518 w 3846"/>
                <a:gd name="T73" fmla="*/ 3144 h 3144"/>
                <a:gd name="T74" fmla="*/ 280 w 3846"/>
                <a:gd name="T75" fmla="*/ 3142 h 3144"/>
                <a:gd name="T76" fmla="*/ 191 w 3846"/>
                <a:gd name="T77" fmla="*/ 3115 h 3144"/>
                <a:gd name="T78" fmla="*/ 114 w 3846"/>
                <a:gd name="T79" fmla="*/ 3066 h 3144"/>
                <a:gd name="T80" fmla="*/ 53 w 3846"/>
                <a:gd name="T81" fmla="*/ 2998 h 3144"/>
                <a:gd name="T82" fmla="*/ 15 w 3846"/>
                <a:gd name="T83" fmla="*/ 2915 h 3144"/>
                <a:gd name="T84" fmla="*/ 0 w 3846"/>
                <a:gd name="T85" fmla="*/ 2822 h 3144"/>
                <a:gd name="T86" fmla="*/ 3 w 3846"/>
                <a:gd name="T87" fmla="*/ 1690 h 3144"/>
                <a:gd name="T88" fmla="*/ 21 w 3846"/>
                <a:gd name="T89" fmla="*/ 1640 h 3144"/>
                <a:gd name="T90" fmla="*/ 50 w 3846"/>
                <a:gd name="T91" fmla="*/ 1592 h 3144"/>
                <a:gd name="T92" fmla="*/ 1043 w 3846"/>
                <a:gd name="T93" fmla="*/ 674 h 3144"/>
                <a:gd name="T94" fmla="*/ 1051 w 3846"/>
                <a:gd name="T95" fmla="*/ 665 h 3144"/>
                <a:gd name="T96" fmla="*/ 1076 w 3846"/>
                <a:gd name="T97" fmla="*/ 641 h 3144"/>
                <a:gd name="T98" fmla="*/ 1109 w 3846"/>
                <a:gd name="T99" fmla="*/ 607 h 3144"/>
                <a:gd name="T100" fmla="*/ 1153 w 3846"/>
                <a:gd name="T101" fmla="*/ 573 h 3144"/>
                <a:gd name="T102" fmla="*/ 1197 w 3846"/>
                <a:gd name="T103" fmla="*/ 543 h 3144"/>
                <a:gd name="T104" fmla="*/ 1243 w 3846"/>
                <a:gd name="T105" fmla="*/ 526 h 3144"/>
                <a:gd name="T106" fmla="*/ 1340 w 3846"/>
                <a:gd name="T107" fmla="*/ 523 h 3144"/>
                <a:gd name="T108" fmla="*/ 1344 w 3846"/>
                <a:gd name="T109" fmla="*/ 141 h 3144"/>
                <a:gd name="T110" fmla="*/ 1371 w 3846"/>
                <a:gd name="T111" fmla="*/ 79 h 3144"/>
                <a:gd name="T112" fmla="*/ 1418 w 3846"/>
                <a:gd name="T113" fmla="*/ 31 h 3144"/>
                <a:gd name="T114" fmla="*/ 1482 w 3846"/>
                <a:gd name="T115" fmla="*/ 4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46" h="3144">
                  <a:moveTo>
                    <a:pt x="1378" y="963"/>
                  </a:moveTo>
                  <a:lnTo>
                    <a:pt x="1378" y="963"/>
                  </a:lnTo>
                  <a:lnTo>
                    <a:pt x="1363" y="982"/>
                  </a:lnTo>
                  <a:lnTo>
                    <a:pt x="1347" y="995"/>
                  </a:lnTo>
                  <a:lnTo>
                    <a:pt x="446" y="1826"/>
                  </a:lnTo>
                  <a:lnTo>
                    <a:pt x="446" y="2705"/>
                  </a:lnTo>
                  <a:lnTo>
                    <a:pt x="3400" y="2705"/>
                  </a:lnTo>
                  <a:lnTo>
                    <a:pt x="3400" y="1826"/>
                  </a:lnTo>
                  <a:lnTo>
                    <a:pt x="2499" y="995"/>
                  </a:lnTo>
                  <a:lnTo>
                    <a:pt x="2482" y="979"/>
                  </a:lnTo>
                  <a:lnTo>
                    <a:pt x="2468" y="963"/>
                  </a:lnTo>
                  <a:lnTo>
                    <a:pt x="1378" y="963"/>
                  </a:lnTo>
                  <a:close/>
                  <a:moveTo>
                    <a:pt x="1518" y="0"/>
                  </a:moveTo>
                  <a:lnTo>
                    <a:pt x="1555" y="4"/>
                  </a:lnTo>
                  <a:lnTo>
                    <a:pt x="1588" y="15"/>
                  </a:lnTo>
                  <a:lnTo>
                    <a:pt x="1618" y="31"/>
                  </a:lnTo>
                  <a:lnTo>
                    <a:pt x="1645" y="52"/>
                  </a:lnTo>
                  <a:lnTo>
                    <a:pt x="1667" y="79"/>
                  </a:lnTo>
                  <a:lnTo>
                    <a:pt x="1683" y="108"/>
                  </a:lnTo>
                  <a:lnTo>
                    <a:pt x="1694" y="141"/>
                  </a:lnTo>
                  <a:lnTo>
                    <a:pt x="1696" y="177"/>
                  </a:lnTo>
                  <a:lnTo>
                    <a:pt x="1696" y="523"/>
                  </a:lnTo>
                  <a:lnTo>
                    <a:pt x="2150" y="523"/>
                  </a:lnTo>
                  <a:lnTo>
                    <a:pt x="2150" y="177"/>
                  </a:lnTo>
                  <a:lnTo>
                    <a:pt x="2152" y="141"/>
                  </a:lnTo>
                  <a:lnTo>
                    <a:pt x="2163" y="108"/>
                  </a:lnTo>
                  <a:lnTo>
                    <a:pt x="2179" y="79"/>
                  </a:lnTo>
                  <a:lnTo>
                    <a:pt x="2201" y="52"/>
                  </a:lnTo>
                  <a:lnTo>
                    <a:pt x="2228" y="31"/>
                  </a:lnTo>
                  <a:lnTo>
                    <a:pt x="2258" y="15"/>
                  </a:lnTo>
                  <a:lnTo>
                    <a:pt x="2291" y="4"/>
                  </a:lnTo>
                  <a:lnTo>
                    <a:pt x="2328" y="0"/>
                  </a:lnTo>
                  <a:lnTo>
                    <a:pt x="2363" y="4"/>
                  </a:lnTo>
                  <a:lnTo>
                    <a:pt x="2397" y="15"/>
                  </a:lnTo>
                  <a:lnTo>
                    <a:pt x="2428" y="31"/>
                  </a:lnTo>
                  <a:lnTo>
                    <a:pt x="2453" y="52"/>
                  </a:lnTo>
                  <a:lnTo>
                    <a:pt x="2475" y="79"/>
                  </a:lnTo>
                  <a:lnTo>
                    <a:pt x="2491" y="108"/>
                  </a:lnTo>
                  <a:lnTo>
                    <a:pt x="2502" y="141"/>
                  </a:lnTo>
                  <a:lnTo>
                    <a:pt x="2506" y="177"/>
                  </a:lnTo>
                  <a:lnTo>
                    <a:pt x="2506" y="523"/>
                  </a:lnTo>
                  <a:lnTo>
                    <a:pt x="2581" y="523"/>
                  </a:lnTo>
                  <a:lnTo>
                    <a:pt x="2603" y="526"/>
                  </a:lnTo>
                  <a:lnTo>
                    <a:pt x="2625" y="533"/>
                  </a:lnTo>
                  <a:lnTo>
                    <a:pt x="2648" y="543"/>
                  </a:lnTo>
                  <a:lnTo>
                    <a:pt x="2672" y="558"/>
                  </a:lnTo>
                  <a:lnTo>
                    <a:pt x="2693" y="573"/>
                  </a:lnTo>
                  <a:lnTo>
                    <a:pt x="2715" y="590"/>
                  </a:lnTo>
                  <a:lnTo>
                    <a:pt x="2737" y="607"/>
                  </a:lnTo>
                  <a:lnTo>
                    <a:pt x="2754" y="625"/>
                  </a:lnTo>
                  <a:lnTo>
                    <a:pt x="2770" y="641"/>
                  </a:lnTo>
                  <a:lnTo>
                    <a:pt x="2784" y="654"/>
                  </a:lnTo>
                  <a:lnTo>
                    <a:pt x="2795" y="665"/>
                  </a:lnTo>
                  <a:lnTo>
                    <a:pt x="2801" y="671"/>
                  </a:lnTo>
                  <a:lnTo>
                    <a:pt x="2803" y="674"/>
                  </a:lnTo>
                  <a:lnTo>
                    <a:pt x="3778" y="1573"/>
                  </a:lnTo>
                  <a:lnTo>
                    <a:pt x="3796" y="1592"/>
                  </a:lnTo>
                  <a:lnTo>
                    <a:pt x="3812" y="1614"/>
                  </a:lnTo>
                  <a:lnTo>
                    <a:pt x="3825" y="1640"/>
                  </a:lnTo>
                  <a:lnTo>
                    <a:pt x="3836" y="1665"/>
                  </a:lnTo>
                  <a:lnTo>
                    <a:pt x="3843" y="1690"/>
                  </a:lnTo>
                  <a:lnTo>
                    <a:pt x="3846" y="1713"/>
                  </a:lnTo>
                  <a:lnTo>
                    <a:pt x="3846" y="2822"/>
                  </a:lnTo>
                  <a:lnTo>
                    <a:pt x="3842" y="2870"/>
                  </a:lnTo>
                  <a:lnTo>
                    <a:pt x="3831" y="2915"/>
                  </a:lnTo>
                  <a:lnTo>
                    <a:pt x="3815" y="2958"/>
                  </a:lnTo>
                  <a:lnTo>
                    <a:pt x="3792" y="2998"/>
                  </a:lnTo>
                  <a:lnTo>
                    <a:pt x="3765" y="3034"/>
                  </a:lnTo>
                  <a:lnTo>
                    <a:pt x="3732" y="3066"/>
                  </a:lnTo>
                  <a:lnTo>
                    <a:pt x="3696" y="3093"/>
                  </a:lnTo>
                  <a:lnTo>
                    <a:pt x="3655" y="3115"/>
                  </a:lnTo>
                  <a:lnTo>
                    <a:pt x="3612" y="3131"/>
                  </a:lnTo>
                  <a:lnTo>
                    <a:pt x="3566" y="3142"/>
                  </a:lnTo>
                  <a:lnTo>
                    <a:pt x="3518" y="3144"/>
                  </a:lnTo>
                  <a:lnTo>
                    <a:pt x="328" y="3144"/>
                  </a:lnTo>
                  <a:lnTo>
                    <a:pt x="280" y="3142"/>
                  </a:lnTo>
                  <a:lnTo>
                    <a:pt x="234" y="3131"/>
                  </a:lnTo>
                  <a:lnTo>
                    <a:pt x="191" y="3115"/>
                  </a:lnTo>
                  <a:lnTo>
                    <a:pt x="150" y="3093"/>
                  </a:lnTo>
                  <a:lnTo>
                    <a:pt x="114" y="3066"/>
                  </a:lnTo>
                  <a:lnTo>
                    <a:pt x="81" y="3034"/>
                  </a:lnTo>
                  <a:lnTo>
                    <a:pt x="53" y="2998"/>
                  </a:lnTo>
                  <a:lnTo>
                    <a:pt x="31" y="2958"/>
                  </a:lnTo>
                  <a:lnTo>
                    <a:pt x="15" y="2915"/>
                  </a:lnTo>
                  <a:lnTo>
                    <a:pt x="4" y="2870"/>
                  </a:lnTo>
                  <a:lnTo>
                    <a:pt x="0" y="2822"/>
                  </a:lnTo>
                  <a:lnTo>
                    <a:pt x="0" y="1713"/>
                  </a:lnTo>
                  <a:lnTo>
                    <a:pt x="3" y="1690"/>
                  </a:lnTo>
                  <a:lnTo>
                    <a:pt x="10" y="1665"/>
                  </a:lnTo>
                  <a:lnTo>
                    <a:pt x="21" y="1640"/>
                  </a:lnTo>
                  <a:lnTo>
                    <a:pt x="34" y="1614"/>
                  </a:lnTo>
                  <a:lnTo>
                    <a:pt x="50" y="1592"/>
                  </a:lnTo>
                  <a:lnTo>
                    <a:pt x="69" y="1573"/>
                  </a:lnTo>
                  <a:lnTo>
                    <a:pt x="1043" y="674"/>
                  </a:lnTo>
                  <a:lnTo>
                    <a:pt x="1046" y="671"/>
                  </a:lnTo>
                  <a:lnTo>
                    <a:pt x="1051" y="665"/>
                  </a:lnTo>
                  <a:lnTo>
                    <a:pt x="1062" y="654"/>
                  </a:lnTo>
                  <a:lnTo>
                    <a:pt x="1076" y="641"/>
                  </a:lnTo>
                  <a:lnTo>
                    <a:pt x="1092" y="625"/>
                  </a:lnTo>
                  <a:lnTo>
                    <a:pt x="1109" y="607"/>
                  </a:lnTo>
                  <a:lnTo>
                    <a:pt x="1131" y="590"/>
                  </a:lnTo>
                  <a:lnTo>
                    <a:pt x="1153" y="573"/>
                  </a:lnTo>
                  <a:lnTo>
                    <a:pt x="1174" y="558"/>
                  </a:lnTo>
                  <a:lnTo>
                    <a:pt x="1197" y="543"/>
                  </a:lnTo>
                  <a:lnTo>
                    <a:pt x="1221" y="533"/>
                  </a:lnTo>
                  <a:lnTo>
                    <a:pt x="1243" y="526"/>
                  </a:lnTo>
                  <a:lnTo>
                    <a:pt x="1265" y="523"/>
                  </a:lnTo>
                  <a:lnTo>
                    <a:pt x="1340" y="523"/>
                  </a:lnTo>
                  <a:lnTo>
                    <a:pt x="1340" y="177"/>
                  </a:lnTo>
                  <a:lnTo>
                    <a:pt x="1344" y="141"/>
                  </a:lnTo>
                  <a:lnTo>
                    <a:pt x="1355" y="108"/>
                  </a:lnTo>
                  <a:lnTo>
                    <a:pt x="1371" y="79"/>
                  </a:lnTo>
                  <a:lnTo>
                    <a:pt x="1393" y="52"/>
                  </a:lnTo>
                  <a:lnTo>
                    <a:pt x="1418" y="31"/>
                  </a:lnTo>
                  <a:lnTo>
                    <a:pt x="1449" y="15"/>
                  </a:lnTo>
                  <a:lnTo>
                    <a:pt x="1482" y="4"/>
                  </a:lnTo>
                  <a:lnTo>
                    <a:pt x="1518" y="0"/>
                  </a:lnTo>
                  <a:close/>
                </a:path>
              </a:pathLst>
            </a:custGeom>
            <a:grpFill/>
            <a:ln w="0">
              <a:noFill/>
              <a:prstDash val="solid"/>
              <a:round/>
            </a:ln>
          </p:spPr>
          <p:txBody>
            <a:bodyPr vert="horz" wrap="square" lIns="91440" tIns="45720" rIns="91440" bIns="45720" numCol="1" anchor="t" anchorCtr="0" compatLnSpc="1"/>
            <a:lstStyle/>
            <a:p>
              <a:endParaRPr lang="ru-RU"/>
            </a:p>
          </p:txBody>
        </p:sp>
        <p:sp>
          <p:nvSpPr>
            <p:cNvPr id="98" name="Freeform 363"/>
            <p:cNvSpPr/>
            <p:nvPr/>
          </p:nvSpPr>
          <p:spPr bwMode="auto">
            <a:xfrm>
              <a:off x="5853113" y="3217863"/>
              <a:ext cx="2179638" cy="838200"/>
            </a:xfrm>
            <a:custGeom>
              <a:avLst/>
              <a:gdLst>
                <a:gd name="T0" fmla="*/ 2783 w 4119"/>
                <a:gd name="T1" fmla="*/ 0 h 1584"/>
                <a:gd name="T2" fmla="*/ 2990 w 4119"/>
                <a:gd name="T3" fmla="*/ 16 h 1584"/>
                <a:gd name="T4" fmla="*/ 3187 w 4119"/>
                <a:gd name="T5" fmla="*/ 61 h 1584"/>
                <a:gd name="T6" fmla="*/ 3372 w 4119"/>
                <a:gd name="T7" fmla="*/ 134 h 1584"/>
                <a:gd name="T8" fmla="*/ 3540 w 4119"/>
                <a:gd name="T9" fmla="*/ 231 h 1584"/>
                <a:gd name="T10" fmla="*/ 3693 w 4119"/>
                <a:gd name="T11" fmla="*/ 353 h 1584"/>
                <a:gd name="T12" fmla="*/ 3826 w 4119"/>
                <a:gd name="T13" fmla="*/ 494 h 1584"/>
                <a:gd name="T14" fmla="*/ 3937 w 4119"/>
                <a:gd name="T15" fmla="*/ 654 h 1584"/>
                <a:gd name="T16" fmla="*/ 4025 w 4119"/>
                <a:gd name="T17" fmla="*/ 828 h 1584"/>
                <a:gd name="T18" fmla="*/ 4084 w 4119"/>
                <a:gd name="T19" fmla="*/ 1016 h 1584"/>
                <a:gd name="T20" fmla="*/ 4115 w 4119"/>
                <a:gd name="T21" fmla="*/ 1216 h 1584"/>
                <a:gd name="T22" fmla="*/ 4119 w 4119"/>
                <a:gd name="T23" fmla="*/ 1495 h 1584"/>
                <a:gd name="T24" fmla="*/ 4107 w 4119"/>
                <a:gd name="T25" fmla="*/ 1540 h 1584"/>
                <a:gd name="T26" fmla="*/ 4074 w 4119"/>
                <a:gd name="T27" fmla="*/ 1572 h 1584"/>
                <a:gd name="T28" fmla="*/ 4029 w 4119"/>
                <a:gd name="T29" fmla="*/ 1584 h 1584"/>
                <a:gd name="T30" fmla="*/ 3168 w 4119"/>
                <a:gd name="T31" fmla="*/ 1580 h 1584"/>
                <a:gd name="T32" fmla="*/ 3096 w 4119"/>
                <a:gd name="T33" fmla="*/ 1554 h 1584"/>
                <a:gd name="T34" fmla="*/ 3038 w 4119"/>
                <a:gd name="T35" fmla="*/ 1506 h 1584"/>
                <a:gd name="T36" fmla="*/ 2999 w 4119"/>
                <a:gd name="T37" fmla="*/ 1442 h 1584"/>
                <a:gd name="T38" fmla="*/ 2986 w 4119"/>
                <a:gd name="T39" fmla="*/ 1365 h 1584"/>
                <a:gd name="T40" fmla="*/ 2982 w 4119"/>
                <a:gd name="T41" fmla="*/ 872 h 1584"/>
                <a:gd name="T42" fmla="*/ 2955 w 4119"/>
                <a:gd name="T43" fmla="*/ 801 h 1584"/>
                <a:gd name="T44" fmla="*/ 2906 w 4119"/>
                <a:gd name="T45" fmla="*/ 744 h 1584"/>
                <a:gd name="T46" fmla="*/ 2840 w 4119"/>
                <a:gd name="T47" fmla="*/ 705 h 1584"/>
                <a:gd name="T48" fmla="*/ 2763 w 4119"/>
                <a:gd name="T49" fmla="*/ 692 h 1584"/>
                <a:gd name="T50" fmla="*/ 1317 w 4119"/>
                <a:gd name="T51" fmla="*/ 696 h 1584"/>
                <a:gd name="T52" fmla="*/ 1245 w 4119"/>
                <a:gd name="T53" fmla="*/ 721 h 1584"/>
                <a:gd name="T54" fmla="*/ 1187 w 4119"/>
                <a:gd name="T55" fmla="*/ 771 h 1584"/>
                <a:gd name="T56" fmla="*/ 1148 w 4119"/>
                <a:gd name="T57" fmla="*/ 835 h 1584"/>
                <a:gd name="T58" fmla="*/ 1134 w 4119"/>
                <a:gd name="T59" fmla="*/ 912 h 1584"/>
                <a:gd name="T60" fmla="*/ 1130 w 4119"/>
                <a:gd name="T61" fmla="*/ 1405 h 1584"/>
                <a:gd name="T62" fmla="*/ 1103 w 4119"/>
                <a:gd name="T63" fmla="*/ 1475 h 1584"/>
                <a:gd name="T64" fmla="*/ 1055 w 4119"/>
                <a:gd name="T65" fmla="*/ 1533 h 1584"/>
                <a:gd name="T66" fmla="*/ 990 w 4119"/>
                <a:gd name="T67" fmla="*/ 1571 h 1584"/>
                <a:gd name="T68" fmla="*/ 912 w 4119"/>
                <a:gd name="T69" fmla="*/ 1584 h 1584"/>
                <a:gd name="T70" fmla="*/ 67 w 4119"/>
                <a:gd name="T71" fmla="*/ 1582 h 1584"/>
                <a:gd name="T72" fmla="*/ 27 w 4119"/>
                <a:gd name="T73" fmla="*/ 1558 h 1584"/>
                <a:gd name="T74" fmla="*/ 4 w 4119"/>
                <a:gd name="T75" fmla="*/ 1519 h 1584"/>
                <a:gd name="T76" fmla="*/ 0 w 4119"/>
                <a:gd name="T77" fmla="*/ 1318 h 1584"/>
                <a:gd name="T78" fmla="*/ 16 w 4119"/>
                <a:gd name="T79" fmla="*/ 1114 h 1584"/>
                <a:gd name="T80" fmla="*/ 62 w 4119"/>
                <a:gd name="T81" fmla="*/ 921 h 1584"/>
                <a:gd name="T82" fmla="*/ 136 w 4119"/>
                <a:gd name="T83" fmla="*/ 739 h 1584"/>
                <a:gd name="T84" fmla="*/ 236 w 4119"/>
                <a:gd name="T85" fmla="*/ 571 h 1584"/>
                <a:gd name="T86" fmla="*/ 357 w 4119"/>
                <a:gd name="T87" fmla="*/ 420 h 1584"/>
                <a:gd name="T88" fmla="*/ 500 w 4119"/>
                <a:gd name="T89" fmla="*/ 290 h 1584"/>
                <a:gd name="T90" fmla="*/ 662 w 4119"/>
                <a:gd name="T91" fmla="*/ 179 h 1584"/>
                <a:gd name="T92" fmla="*/ 839 w 4119"/>
                <a:gd name="T93" fmla="*/ 94 h 1584"/>
                <a:gd name="T94" fmla="*/ 1031 w 4119"/>
                <a:gd name="T95" fmla="*/ 34 h 1584"/>
                <a:gd name="T96" fmla="*/ 1232 w 4119"/>
                <a:gd name="T97" fmla="*/ 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19" h="1584">
                  <a:moveTo>
                    <a:pt x="1337" y="0"/>
                  </a:moveTo>
                  <a:lnTo>
                    <a:pt x="2783" y="0"/>
                  </a:lnTo>
                  <a:lnTo>
                    <a:pt x="2888" y="4"/>
                  </a:lnTo>
                  <a:lnTo>
                    <a:pt x="2990" y="16"/>
                  </a:lnTo>
                  <a:lnTo>
                    <a:pt x="3090" y="34"/>
                  </a:lnTo>
                  <a:lnTo>
                    <a:pt x="3187" y="61"/>
                  </a:lnTo>
                  <a:lnTo>
                    <a:pt x="3281" y="94"/>
                  </a:lnTo>
                  <a:lnTo>
                    <a:pt x="3372" y="134"/>
                  </a:lnTo>
                  <a:lnTo>
                    <a:pt x="3458" y="179"/>
                  </a:lnTo>
                  <a:lnTo>
                    <a:pt x="3540" y="231"/>
                  </a:lnTo>
                  <a:lnTo>
                    <a:pt x="3620" y="290"/>
                  </a:lnTo>
                  <a:lnTo>
                    <a:pt x="3693" y="353"/>
                  </a:lnTo>
                  <a:lnTo>
                    <a:pt x="3763" y="420"/>
                  </a:lnTo>
                  <a:lnTo>
                    <a:pt x="3826" y="494"/>
                  </a:lnTo>
                  <a:lnTo>
                    <a:pt x="3884" y="571"/>
                  </a:lnTo>
                  <a:lnTo>
                    <a:pt x="3937" y="654"/>
                  </a:lnTo>
                  <a:lnTo>
                    <a:pt x="3984" y="739"/>
                  </a:lnTo>
                  <a:lnTo>
                    <a:pt x="4025" y="828"/>
                  </a:lnTo>
                  <a:lnTo>
                    <a:pt x="4057" y="921"/>
                  </a:lnTo>
                  <a:lnTo>
                    <a:pt x="4084" y="1016"/>
                  </a:lnTo>
                  <a:lnTo>
                    <a:pt x="4104" y="1114"/>
                  </a:lnTo>
                  <a:lnTo>
                    <a:pt x="4115" y="1216"/>
                  </a:lnTo>
                  <a:lnTo>
                    <a:pt x="4119" y="1318"/>
                  </a:lnTo>
                  <a:lnTo>
                    <a:pt x="4119" y="1495"/>
                  </a:lnTo>
                  <a:lnTo>
                    <a:pt x="4116" y="1519"/>
                  </a:lnTo>
                  <a:lnTo>
                    <a:pt x="4107" y="1540"/>
                  </a:lnTo>
                  <a:lnTo>
                    <a:pt x="4093" y="1558"/>
                  </a:lnTo>
                  <a:lnTo>
                    <a:pt x="4074" y="1572"/>
                  </a:lnTo>
                  <a:lnTo>
                    <a:pt x="4053" y="1582"/>
                  </a:lnTo>
                  <a:lnTo>
                    <a:pt x="4029" y="1584"/>
                  </a:lnTo>
                  <a:lnTo>
                    <a:pt x="3208" y="1584"/>
                  </a:lnTo>
                  <a:lnTo>
                    <a:pt x="3168" y="1580"/>
                  </a:lnTo>
                  <a:lnTo>
                    <a:pt x="3130" y="1571"/>
                  </a:lnTo>
                  <a:lnTo>
                    <a:pt x="3096" y="1554"/>
                  </a:lnTo>
                  <a:lnTo>
                    <a:pt x="3064" y="1533"/>
                  </a:lnTo>
                  <a:lnTo>
                    <a:pt x="3038" y="1506"/>
                  </a:lnTo>
                  <a:lnTo>
                    <a:pt x="3015" y="1475"/>
                  </a:lnTo>
                  <a:lnTo>
                    <a:pt x="2999" y="1442"/>
                  </a:lnTo>
                  <a:lnTo>
                    <a:pt x="2988" y="1405"/>
                  </a:lnTo>
                  <a:lnTo>
                    <a:pt x="2986" y="1365"/>
                  </a:lnTo>
                  <a:lnTo>
                    <a:pt x="2986" y="912"/>
                  </a:lnTo>
                  <a:lnTo>
                    <a:pt x="2982" y="872"/>
                  </a:lnTo>
                  <a:lnTo>
                    <a:pt x="2972" y="835"/>
                  </a:lnTo>
                  <a:lnTo>
                    <a:pt x="2955" y="801"/>
                  </a:lnTo>
                  <a:lnTo>
                    <a:pt x="2933" y="771"/>
                  </a:lnTo>
                  <a:lnTo>
                    <a:pt x="2906" y="744"/>
                  </a:lnTo>
                  <a:lnTo>
                    <a:pt x="2875" y="721"/>
                  </a:lnTo>
                  <a:lnTo>
                    <a:pt x="2840" y="705"/>
                  </a:lnTo>
                  <a:lnTo>
                    <a:pt x="2803" y="696"/>
                  </a:lnTo>
                  <a:lnTo>
                    <a:pt x="2763" y="692"/>
                  </a:lnTo>
                  <a:lnTo>
                    <a:pt x="1357" y="692"/>
                  </a:lnTo>
                  <a:lnTo>
                    <a:pt x="1317" y="696"/>
                  </a:lnTo>
                  <a:lnTo>
                    <a:pt x="1280" y="705"/>
                  </a:lnTo>
                  <a:lnTo>
                    <a:pt x="1245" y="721"/>
                  </a:lnTo>
                  <a:lnTo>
                    <a:pt x="1214" y="744"/>
                  </a:lnTo>
                  <a:lnTo>
                    <a:pt x="1187" y="771"/>
                  </a:lnTo>
                  <a:lnTo>
                    <a:pt x="1165" y="801"/>
                  </a:lnTo>
                  <a:lnTo>
                    <a:pt x="1148" y="835"/>
                  </a:lnTo>
                  <a:lnTo>
                    <a:pt x="1138" y="872"/>
                  </a:lnTo>
                  <a:lnTo>
                    <a:pt x="1134" y="912"/>
                  </a:lnTo>
                  <a:lnTo>
                    <a:pt x="1134" y="1365"/>
                  </a:lnTo>
                  <a:lnTo>
                    <a:pt x="1130" y="1405"/>
                  </a:lnTo>
                  <a:lnTo>
                    <a:pt x="1121" y="1442"/>
                  </a:lnTo>
                  <a:lnTo>
                    <a:pt x="1103" y="1475"/>
                  </a:lnTo>
                  <a:lnTo>
                    <a:pt x="1082" y="1506"/>
                  </a:lnTo>
                  <a:lnTo>
                    <a:pt x="1055" y="1533"/>
                  </a:lnTo>
                  <a:lnTo>
                    <a:pt x="1024" y="1554"/>
                  </a:lnTo>
                  <a:lnTo>
                    <a:pt x="990" y="1571"/>
                  </a:lnTo>
                  <a:lnTo>
                    <a:pt x="952" y="1580"/>
                  </a:lnTo>
                  <a:lnTo>
                    <a:pt x="912" y="1584"/>
                  </a:lnTo>
                  <a:lnTo>
                    <a:pt x="91" y="1584"/>
                  </a:lnTo>
                  <a:lnTo>
                    <a:pt x="67" y="1582"/>
                  </a:lnTo>
                  <a:lnTo>
                    <a:pt x="46" y="1572"/>
                  </a:lnTo>
                  <a:lnTo>
                    <a:pt x="27" y="1558"/>
                  </a:lnTo>
                  <a:lnTo>
                    <a:pt x="13" y="1540"/>
                  </a:lnTo>
                  <a:lnTo>
                    <a:pt x="4" y="1519"/>
                  </a:lnTo>
                  <a:lnTo>
                    <a:pt x="0" y="1495"/>
                  </a:lnTo>
                  <a:lnTo>
                    <a:pt x="0" y="1318"/>
                  </a:lnTo>
                  <a:lnTo>
                    <a:pt x="4" y="1216"/>
                  </a:lnTo>
                  <a:lnTo>
                    <a:pt x="16" y="1114"/>
                  </a:lnTo>
                  <a:lnTo>
                    <a:pt x="36" y="1016"/>
                  </a:lnTo>
                  <a:lnTo>
                    <a:pt x="62" y="921"/>
                  </a:lnTo>
                  <a:lnTo>
                    <a:pt x="95" y="828"/>
                  </a:lnTo>
                  <a:lnTo>
                    <a:pt x="136" y="739"/>
                  </a:lnTo>
                  <a:lnTo>
                    <a:pt x="183" y="654"/>
                  </a:lnTo>
                  <a:lnTo>
                    <a:pt x="236" y="571"/>
                  </a:lnTo>
                  <a:lnTo>
                    <a:pt x="294" y="494"/>
                  </a:lnTo>
                  <a:lnTo>
                    <a:pt x="357" y="420"/>
                  </a:lnTo>
                  <a:lnTo>
                    <a:pt x="427" y="353"/>
                  </a:lnTo>
                  <a:lnTo>
                    <a:pt x="500" y="290"/>
                  </a:lnTo>
                  <a:lnTo>
                    <a:pt x="580" y="231"/>
                  </a:lnTo>
                  <a:lnTo>
                    <a:pt x="662" y="179"/>
                  </a:lnTo>
                  <a:lnTo>
                    <a:pt x="749" y="134"/>
                  </a:lnTo>
                  <a:lnTo>
                    <a:pt x="839" y="94"/>
                  </a:lnTo>
                  <a:lnTo>
                    <a:pt x="933" y="61"/>
                  </a:lnTo>
                  <a:lnTo>
                    <a:pt x="1031" y="34"/>
                  </a:lnTo>
                  <a:lnTo>
                    <a:pt x="1129" y="16"/>
                  </a:lnTo>
                  <a:lnTo>
                    <a:pt x="1232" y="4"/>
                  </a:lnTo>
                  <a:lnTo>
                    <a:pt x="1337" y="0"/>
                  </a:lnTo>
                  <a:close/>
                </a:path>
              </a:pathLst>
            </a:custGeom>
            <a:grpFill/>
            <a:ln w="0">
              <a:noFill/>
              <a:prstDash val="solid"/>
              <a:round/>
            </a:ln>
          </p:spPr>
          <p:txBody>
            <a:bodyPr vert="horz" wrap="square" lIns="91440" tIns="45720" rIns="91440" bIns="45720" numCol="1" anchor="t" anchorCtr="0" compatLnSpc="1"/>
            <a:lstStyle/>
            <a:p>
              <a:endParaRPr lang="ru-RU"/>
            </a:p>
          </p:txBody>
        </p:sp>
        <p:sp>
          <p:nvSpPr>
            <p:cNvPr id="99" name="Freeform 364"/>
            <p:cNvSpPr>
              <a:spLocks noEditPoints="1"/>
            </p:cNvSpPr>
            <p:nvPr/>
          </p:nvSpPr>
          <p:spPr bwMode="auto">
            <a:xfrm>
              <a:off x="6583363" y="4408488"/>
              <a:ext cx="719138" cy="709612"/>
            </a:xfrm>
            <a:custGeom>
              <a:avLst/>
              <a:gdLst>
                <a:gd name="T0" fmla="*/ 646 w 1360"/>
                <a:gd name="T1" fmla="*/ 510 h 1341"/>
                <a:gd name="T2" fmla="*/ 587 w 1360"/>
                <a:gd name="T3" fmla="*/ 534 h 1341"/>
                <a:gd name="T4" fmla="*/ 542 w 1360"/>
                <a:gd name="T5" fmla="*/ 578 h 1341"/>
                <a:gd name="T6" fmla="*/ 517 w 1360"/>
                <a:gd name="T7" fmla="*/ 636 h 1341"/>
                <a:gd name="T8" fmla="*/ 517 w 1360"/>
                <a:gd name="T9" fmla="*/ 703 h 1341"/>
                <a:gd name="T10" fmla="*/ 542 w 1360"/>
                <a:gd name="T11" fmla="*/ 761 h 1341"/>
                <a:gd name="T12" fmla="*/ 587 w 1360"/>
                <a:gd name="T13" fmla="*/ 805 h 1341"/>
                <a:gd name="T14" fmla="*/ 646 w 1360"/>
                <a:gd name="T15" fmla="*/ 831 h 1341"/>
                <a:gd name="T16" fmla="*/ 714 w 1360"/>
                <a:gd name="T17" fmla="*/ 831 h 1341"/>
                <a:gd name="T18" fmla="*/ 773 w 1360"/>
                <a:gd name="T19" fmla="*/ 805 h 1341"/>
                <a:gd name="T20" fmla="*/ 818 w 1360"/>
                <a:gd name="T21" fmla="*/ 761 h 1341"/>
                <a:gd name="T22" fmla="*/ 842 w 1360"/>
                <a:gd name="T23" fmla="*/ 703 h 1341"/>
                <a:gd name="T24" fmla="*/ 842 w 1360"/>
                <a:gd name="T25" fmla="*/ 636 h 1341"/>
                <a:gd name="T26" fmla="*/ 818 w 1360"/>
                <a:gd name="T27" fmla="*/ 578 h 1341"/>
                <a:gd name="T28" fmla="*/ 773 w 1360"/>
                <a:gd name="T29" fmla="*/ 534 h 1341"/>
                <a:gd name="T30" fmla="*/ 714 w 1360"/>
                <a:gd name="T31" fmla="*/ 510 h 1341"/>
                <a:gd name="T32" fmla="*/ 680 w 1360"/>
                <a:gd name="T33" fmla="*/ 0 h 1341"/>
                <a:gd name="T34" fmla="*/ 826 w 1360"/>
                <a:gd name="T35" fmla="*/ 14 h 1341"/>
                <a:gd name="T36" fmla="*/ 961 w 1360"/>
                <a:gd name="T37" fmla="*/ 58 h 1341"/>
                <a:gd name="T38" fmla="*/ 1082 w 1360"/>
                <a:gd name="T39" fmla="*/ 129 h 1341"/>
                <a:gd name="T40" fmla="*/ 1185 w 1360"/>
                <a:gd name="T41" fmla="*/ 221 h 1341"/>
                <a:gd name="T42" fmla="*/ 1267 w 1360"/>
                <a:gd name="T43" fmla="*/ 331 h 1341"/>
                <a:gd name="T44" fmla="*/ 1325 w 1360"/>
                <a:gd name="T45" fmla="*/ 458 h 1341"/>
                <a:gd name="T46" fmla="*/ 1356 w 1360"/>
                <a:gd name="T47" fmla="*/ 596 h 1341"/>
                <a:gd name="T48" fmla="*/ 1356 w 1360"/>
                <a:gd name="T49" fmla="*/ 743 h 1341"/>
                <a:gd name="T50" fmla="*/ 1325 w 1360"/>
                <a:gd name="T51" fmla="*/ 881 h 1341"/>
                <a:gd name="T52" fmla="*/ 1267 w 1360"/>
                <a:gd name="T53" fmla="*/ 1008 h 1341"/>
                <a:gd name="T54" fmla="*/ 1185 w 1360"/>
                <a:gd name="T55" fmla="*/ 1120 h 1341"/>
                <a:gd name="T56" fmla="*/ 1082 w 1360"/>
                <a:gd name="T57" fmla="*/ 1212 h 1341"/>
                <a:gd name="T58" fmla="*/ 961 w 1360"/>
                <a:gd name="T59" fmla="*/ 1281 h 1341"/>
                <a:gd name="T60" fmla="*/ 826 w 1360"/>
                <a:gd name="T61" fmla="*/ 1325 h 1341"/>
                <a:gd name="T62" fmla="*/ 680 w 1360"/>
                <a:gd name="T63" fmla="*/ 1341 h 1341"/>
                <a:gd name="T64" fmla="*/ 534 w 1360"/>
                <a:gd name="T65" fmla="*/ 1325 h 1341"/>
                <a:gd name="T66" fmla="*/ 399 w 1360"/>
                <a:gd name="T67" fmla="*/ 1281 h 1341"/>
                <a:gd name="T68" fmla="*/ 279 w 1360"/>
                <a:gd name="T69" fmla="*/ 1212 h 1341"/>
                <a:gd name="T70" fmla="*/ 175 w 1360"/>
                <a:gd name="T71" fmla="*/ 1120 h 1341"/>
                <a:gd name="T72" fmla="*/ 93 w 1360"/>
                <a:gd name="T73" fmla="*/ 1008 h 1341"/>
                <a:gd name="T74" fmla="*/ 35 w 1360"/>
                <a:gd name="T75" fmla="*/ 881 h 1341"/>
                <a:gd name="T76" fmla="*/ 4 w 1360"/>
                <a:gd name="T77" fmla="*/ 743 h 1341"/>
                <a:gd name="T78" fmla="*/ 4 w 1360"/>
                <a:gd name="T79" fmla="*/ 596 h 1341"/>
                <a:gd name="T80" fmla="*/ 35 w 1360"/>
                <a:gd name="T81" fmla="*/ 458 h 1341"/>
                <a:gd name="T82" fmla="*/ 93 w 1360"/>
                <a:gd name="T83" fmla="*/ 331 h 1341"/>
                <a:gd name="T84" fmla="*/ 175 w 1360"/>
                <a:gd name="T85" fmla="*/ 221 h 1341"/>
                <a:gd name="T86" fmla="*/ 279 w 1360"/>
                <a:gd name="T87" fmla="*/ 129 h 1341"/>
                <a:gd name="T88" fmla="*/ 399 w 1360"/>
                <a:gd name="T89" fmla="*/ 58 h 1341"/>
                <a:gd name="T90" fmla="*/ 534 w 1360"/>
                <a:gd name="T91" fmla="*/ 14 h 1341"/>
                <a:gd name="T92" fmla="*/ 680 w 1360"/>
                <a:gd name="T93" fmla="*/ 0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0" h="1341">
                  <a:moveTo>
                    <a:pt x="680" y="506"/>
                  </a:moveTo>
                  <a:lnTo>
                    <a:pt x="646" y="510"/>
                  </a:lnTo>
                  <a:lnTo>
                    <a:pt x="615" y="519"/>
                  </a:lnTo>
                  <a:lnTo>
                    <a:pt x="587" y="534"/>
                  </a:lnTo>
                  <a:lnTo>
                    <a:pt x="563" y="554"/>
                  </a:lnTo>
                  <a:lnTo>
                    <a:pt x="542" y="578"/>
                  </a:lnTo>
                  <a:lnTo>
                    <a:pt x="528" y="606"/>
                  </a:lnTo>
                  <a:lnTo>
                    <a:pt x="517" y="636"/>
                  </a:lnTo>
                  <a:lnTo>
                    <a:pt x="514" y="670"/>
                  </a:lnTo>
                  <a:lnTo>
                    <a:pt x="517" y="703"/>
                  </a:lnTo>
                  <a:lnTo>
                    <a:pt x="528" y="734"/>
                  </a:lnTo>
                  <a:lnTo>
                    <a:pt x="542" y="761"/>
                  </a:lnTo>
                  <a:lnTo>
                    <a:pt x="563" y="785"/>
                  </a:lnTo>
                  <a:lnTo>
                    <a:pt x="587" y="805"/>
                  </a:lnTo>
                  <a:lnTo>
                    <a:pt x="615" y="820"/>
                  </a:lnTo>
                  <a:lnTo>
                    <a:pt x="646" y="831"/>
                  </a:lnTo>
                  <a:lnTo>
                    <a:pt x="680" y="833"/>
                  </a:lnTo>
                  <a:lnTo>
                    <a:pt x="714" y="831"/>
                  </a:lnTo>
                  <a:lnTo>
                    <a:pt x="745" y="820"/>
                  </a:lnTo>
                  <a:lnTo>
                    <a:pt x="773" y="805"/>
                  </a:lnTo>
                  <a:lnTo>
                    <a:pt x="797" y="785"/>
                  </a:lnTo>
                  <a:lnTo>
                    <a:pt x="818" y="761"/>
                  </a:lnTo>
                  <a:lnTo>
                    <a:pt x="832" y="734"/>
                  </a:lnTo>
                  <a:lnTo>
                    <a:pt x="842" y="703"/>
                  </a:lnTo>
                  <a:lnTo>
                    <a:pt x="846" y="670"/>
                  </a:lnTo>
                  <a:lnTo>
                    <a:pt x="842" y="636"/>
                  </a:lnTo>
                  <a:lnTo>
                    <a:pt x="832" y="606"/>
                  </a:lnTo>
                  <a:lnTo>
                    <a:pt x="818" y="578"/>
                  </a:lnTo>
                  <a:lnTo>
                    <a:pt x="797" y="554"/>
                  </a:lnTo>
                  <a:lnTo>
                    <a:pt x="773" y="534"/>
                  </a:lnTo>
                  <a:lnTo>
                    <a:pt x="745" y="519"/>
                  </a:lnTo>
                  <a:lnTo>
                    <a:pt x="714" y="510"/>
                  </a:lnTo>
                  <a:lnTo>
                    <a:pt x="680" y="506"/>
                  </a:lnTo>
                  <a:close/>
                  <a:moveTo>
                    <a:pt x="680" y="0"/>
                  </a:moveTo>
                  <a:lnTo>
                    <a:pt x="754" y="2"/>
                  </a:lnTo>
                  <a:lnTo>
                    <a:pt x="826" y="14"/>
                  </a:lnTo>
                  <a:lnTo>
                    <a:pt x="895" y="33"/>
                  </a:lnTo>
                  <a:lnTo>
                    <a:pt x="961" y="58"/>
                  </a:lnTo>
                  <a:lnTo>
                    <a:pt x="1023" y="90"/>
                  </a:lnTo>
                  <a:lnTo>
                    <a:pt x="1082" y="129"/>
                  </a:lnTo>
                  <a:lnTo>
                    <a:pt x="1136" y="171"/>
                  </a:lnTo>
                  <a:lnTo>
                    <a:pt x="1185" y="221"/>
                  </a:lnTo>
                  <a:lnTo>
                    <a:pt x="1229" y="274"/>
                  </a:lnTo>
                  <a:lnTo>
                    <a:pt x="1267" y="331"/>
                  </a:lnTo>
                  <a:lnTo>
                    <a:pt x="1299" y="393"/>
                  </a:lnTo>
                  <a:lnTo>
                    <a:pt x="1325" y="458"/>
                  </a:lnTo>
                  <a:lnTo>
                    <a:pt x="1344" y="526"/>
                  </a:lnTo>
                  <a:lnTo>
                    <a:pt x="1356" y="596"/>
                  </a:lnTo>
                  <a:lnTo>
                    <a:pt x="1360" y="670"/>
                  </a:lnTo>
                  <a:lnTo>
                    <a:pt x="1356" y="743"/>
                  </a:lnTo>
                  <a:lnTo>
                    <a:pt x="1344" y="813"/>
                  </a:lnTo>
                  <a:lnTo>
                    <a:pt x="1325" y="881"/>
                  </a:lnTo>
                  <a:lnTo>
                    <a:pt x="1299" y="947"/>
                  </a:lnTo>
                  <a:lnTo>
                    <a:pt x="1267" y="1008"/>
                  </a:lnTo>
                  <a:lnTo>
                    <a:pt x="1229" y="1066"/>
                  </a:lnTo>
                  <a:lnTo>
                    <a:pt x="1185" y="1120"/>
                  </a:lnTo>
                  <a:lnTo>
                    <a:pt x="1136" y="1168"/>
                  </a:lnTo>
                  <a:lnTo>
                    <a:pt x="1082" y="1212"/>
                  </a:lnTo>
                  <a:lnTo>
                    <a:pt x="1023" y="1249"/>
                  </a:lnTo>
                  <a:lnTo>
                    <a:pt x="961" y="1281"/>
                  </a:lnTo>
                  <a:lnTo>
                    <a:pt x="895" y="1306"/>
                  </a:lnTo>
                  <a:lnTo>
                    <a:pt x="826" y="1325"/>
                  </a:lnTo>
                  <a:lnTo>
                    <a:pt x="754" y="1337"/>
                  </a:lnTo>
                  <a:lnTo>
                    <a:pt x="680" y="1341"/>
                  </a:lnTo>
                  <a:lnTo>
                    <a:pt x="606" y="1337"/>
                  </a:lnTo>
                  <a:lnTo>
                    <a:pt x="534" y="1325"/>
                  </a:lnTo>
                  <a:lnTo>
                    <a:pt x="465" y="1306"/>
                  </a:lnTo>
                  <a:lnTo>
                    <a:pt x="399" y="1281"/>
                  </a:lnTo>
                  <a:lnTo>
                    <a:pt x="337" y="1249"/>
                  </a:lnTo>
                  <a:lnTo>
                    <a:pt x="279" y="1212"/>
                  </a:lnTo>
                  <a:lnTo>
                    <a:pt x="225" y="1168"/>
                  </a:lnTo>
                  <a:lnTo>
                    <a:pt x="175" y="1120"/>
                  </a:lnTo>
                  <a:lnTo>
                    <a:pt x="132" y="1066"/>
                  </a:lnTo>
                  <a:lnTo>
                    <a:pt x="93" y="1008"/>
                  </a:lnTo>
                  <a:lnTo>
                    <a:pt x="61" y="947"/>
                  </a:lnTo>
                  <a:lnTo>
                    <a:pt x="35" y="881"/>
                  </a:lnTo>
                  <a:lnTo>
                    <a:pt x="16" y="813"/>
                  </a:lnTo>
                  <a:lnTo>
                    <a:pt x="4" y="743"/>
                  </a:lnTo>
                  <a:lnTo>
                    <a:pt x="0" y="670"/>
                  </a:lnTo>
                  <a:lnTo>
                    <a:pt x="4" y="596"/>
                  </a:lnTo>
                  <a:lnTo>
                    <a:pt x="16" y="526"/>
                  </a:lnTo>
                  <a:lnTo>
                    <a:pt x="35" y="458"/>
                  </a:lnTo>
                  <a:lnTo>
                    <a:pt x="61" y="393"/>
                  </a:lnTo>
                  <a:lnTo>
                    <a:pt x="93" y="331"/>
                  </a:lnTo>
                  <a:lnTo>
                    <a:pt x="132" y="274"/>
                  </a:lnTo>
                  <a:lnTo>
                    <a:pt x="175" y="221"/>
                  </a:lnTo>
                  <a:lnTo>
                    <a:pt x="225" y="171"/>
                  </a:lnTo>
                  <a:lnTo>
                    <a:pt x="279" y="129"/>
                  </a:lnTo>
                  <a:lnTo>
                    <a:pt x="337" y="90"/>
                  </a:lnTo>
                  <a:lnTo>
                    <a:pt x="399" y="58"/>
                  </a:lnTo>
                  <a:lnTo>
                    <a:pt x="465" y="33"/>
                  </a:lnTo>
                  <a:lnTo>
                    <a:pt x="534" y="14"/>
                  </a:lnTo>
                  <a:lnTo>
                    <a:pt x="606" y="2"/>
                  </a:lnTo>
                  <a:lnTo>
                    <a:pt x="680" y="0"/>
                  </a:lnTo>
                  <a:close/>
                </a:path>
              </a:pathLst>
            </a:custGeom>
            <a:grpFill/>
            <a:ln w="0">
              <a:noFill/>
              <a:prstDash val="solid"/>
              <a:round/>
            </a:ln>
          </p:spPr>
          <p:txBody>
            <a:bodyPr vert="horz" wrap="square" lIns="91440" tIns="45720" rIns="91440" bIns="45720" numCol="1" anchor="t" anchorCtr="0" compatLnSpc="1"/>
            <a:lstStyle/>
            <a:p>
              <a:endParaRPr lang="ru-RU"/>
            </a:p>
          </p:txBody>
        </p:sp>
      </p:grpSp>
      <p:sp>
        <p:nvSpPr>
          <p:cNvPr id="102" name="TextBox 139"/>
          <p:cNvSpPr txBox="1"/>
          <p:nvPr/>
        </p:nvSpPr>
        <p:spPr>
          <a:xfrm>
            <a:off x="5873320" y="2667366"/>
            <a:ext cx="4795661" cy="553998"/>
          </a:xfrm>
          <a:prstGeom prst="rect">
            <a:avLst/>
          </a:prstGeom>
          <a:noFill/>
          <a:ln>
            <a:noFill/>
          </a:ln>
        </p:spPr>
        <p:txBody>
          <a:bodyPr wrap="square" lIns="0" tIns="0" rIns="0" bIns="0" rtlCol="0">
            <a:spAutoFit/>
          </a:bodyPr>
          <a:lstStyle/>
          <a:p>
            <a:r>
              <a:rPr lang="zh-CN" altLang="en-US" b="1"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不局限技术手段，以人工渗透为主，工具辅助，突破扫描器的局限性，发现更多逻辑性问题</a:t>
            </a:r>
            <a:endParaRPr lang="zh-CN" altLang="en-US" b="1"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103" name="Группа 398"/>
          <p:cNvGrpSpPr/>
          <p:nvPr/>
        </p:nvGrpSpPr>
        <p:grpSpPr>
          <a:xfrm>
            <a:off x="4121929" y="5867372"/>
            <a:ext cx="432964" cy="500502"/>
            <a:chOff x="5886450" y="3211513"/>
            <a:chExt cx="1535113" cy="1773238"/>
          </a:xfrm>
          <a:solidFill>
            <a:schemeClr val="accent4"/>
          </a:solidFill>
        </p:grpSpPr>
        <p:sp>
          <p:nvSpPr>
            <p:cNvPr id="104" name="Freeform 356"/>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ln>
          </p:spPr>
          <p:txBody>
            <a:bodyPr vert="horz" wrap="square" lIns="91440" tIns="45720" rIns="91440" bIns="45720" numCol="1" anchor="t" anchorCtr="0" compatLnSpc="1"/>
            <a:lstStyle/>
            <a:p>
              <a:endParaRPr lang="ru-RU"/>
            </a:p>
          </p:txBody>
        </p:sp>
        <p:sp>
          <p:nvSpPr>
            <p:cNvPr id="105" name="Freeform 357"/>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ln>
          </p:spPr>
          <p:txBody>
            <a:bodyPr vert="horz" wrap="square" lIns="91440" tIns="45720" rIns="91440" bIns="45720" numCol="1" anchor="t" anchorCtr="0" compatLnSpc="1"/>
            <a:lstStyle/>
            <a:p>
              <a:endParaRPr lang="ru-RU"/>
            </a:p>
          </p:txBody>
        </p:sp>
      </p:grpSp>
      <p:sp>
        <p:nvSpPr>
          <p:cNvPr id="108" name="TextBox 145"/>
          <p:cNvSpPr txBox="1"/>
          <p:nvPr/>
        </p:nvSpPr>
        <p:spPr>
          <a:xfrm>
            <a:off x="4817818" y="6024059"/>
            <a:ext cx="4969120" cy="276999"/>
          </a:xfrm>
          <a:prstGeom prst="rect">
            <a:avLst/>
          </a:prstGeom>
          <a:noFill/>
          <a:ln>
            <a:noFill/>
          </a:ln>
        </p:spPr>
        <p:txBody>
          <a:bodyPr wrap="square" lIns="0" tIns="0" rIns="0" bIns="0" rtlCol="0">
            <a:spAutoFit/>
          </a:bodyPr>
          <a:lstStyle/>
          <a:p>
            <a:r>
              <a:rPr lang="zh-CN" altLang="en-US" b="1"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越过安全设备，发现已有安全产品策略缺陷 </a:t>
            </a:r>
            <a:endParaRPr lang="zh-CN" altLang="en-US" b="1"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113" name="Группа 298"/>
          <p:cNvGrpSpPr/>
          <p:nvPr/>
        </p:nvGrpSpPr>
        <p:grpSpPr>
          <a:xfrm>
            <a:off x="5802309" y="3612295"/>
            <a:ext cx="502823" cy="500085"/>
            <a:chOff x="5848350" y="3192463"/>
            <a:chExt cx="2041525" cy="2030413"/>
          </a:xfrm>
          <a:solidFill>
            <a:schemeClr val="accent6"/>
          </a:solidFill>
        </p:grpSpPr>
        <p:sp>
          <p:nvSpPr>
            <p:cNvPr id="114" name="Freeform 266"/>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ln>
          </p:spPr>
          <p:txBody>
            <a:bodyPr vert="horz" wrap="square" lIns="91440" tIns="45720" rIns="91440" bIns="45720" numCol="1" anchor="t" anchorCtr="0" compatLnSpc="1"/>
            <a:lstStyle/>
            <a:p>
              <a:endParaRPr lang="ru-RU">
                <a:solidFill>
                  <a:schemeClr val="bg1"/>
                </a:solidFill>
              </a:endParaRPr>
            </a:p>
          </p:txBody>
        </p:sp>
        <p:sp>
          <p:nvSpPr>
            <p:cNvPr id="11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ln>
          </p:spPr>
          <p:txBody>
            <a:bodyPr vert="horz" wrap="square" lIns="91440" tIns="45720" rIns="91440" bIns="45720" numCol="1" anchor="t" anchorCtr="0" compatLnSpc="1"/>
            <a:lstStyle/>
            <a:p>
              <a:endParaRPr lang="ru-RU">
                <a:solidFill>
                  <a:schemeClr val="bg1"/>
                </a:solidFill>
              </a:endParaRPr>
            </a:p>
          </p:txBody>
        </p:sp>
      </p:grpSp>
      <p:sp>
        <p:nvSpPr>
          <p:cNvPr id="118" name="TextBox 155"/>
          <p:cNvSpPr txBox="1"/>
          <p:nvPr/>
        </p:nvSpPr>
        <p:spPr>
          <a:xfrm>
            <a:off x="6520418" y="3718684"/>
            <a:ext cx="4488890" cy="276999"/>
          </a:xfrm>
          <a:prstGeom prst="rect">
            <a:avLst/>
          </a:prstGeom>
          <a:noFill/>
          <a:ln>
            <a:noFill/>
          </a:ln>
        </p:spPr>
        <p:txBody>
          <a:bodyPr wrap="square" lIns="0" tIns="0" rIns="0" bIns="0" rtlCol="0">
            <a:spAutoFit/>
          </a:bodyPr>
          <a:lstStyle/>
          <a:p>
            <a:r>
              <a:rPr lang="zh-CN" altLang="en-US" b="1" dirty="0">
                <a:solidFill>
                  <a:schemeClr val="accent6"/>
                </a:solidFill>
                <a:latin typeface="Open Sans Semibold" panose="020B0706030804020204" pitchFamily="34" charset="0"/>
                <a:ea typeface="Open Sans Semibold" panose="020B0706030804020204" pitchFamily="34" charset="0"/>
                <a:cs typeface="Open Sans Semibold" panose="020B0706030804020204" pitchFamily="34" charset="0"/>
              </a:rPr>
              <a:t>渐进逐步深入发现问题，明确漏洞危害程度</a:t>
            </a:r>
            <a:endParaRPr lang="zh-CN" altLang="en-US" b="1" dirty="0">
              <a:solidFill>
                <a:schemeClr val="accent6"/>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119" name="Группа 414"/>
          <p:cNvGrpSpPr/>
          <p:nvPr/>
        </p:nvGrpSpPr>
        <p:grpSpPr>
          <a:xfrm>
            <a:off x="5201282" y="4776004"/>
            <a:ext cx="439718" cy="501400"/>
            <a:chOff x="5880101" y="3230563"/>
            <a:chExt cx="2195512" cy="2503488"/>
          </a:xfrm>
          <a:solidFill>
            <a:schemeClr val="bg1">
              <a:lumMod val="50000"/>
            </a:schemeClr>
          </a:solidFill>
        </p:grpSpPr>
        <p:sp>
          <p:nvSpPr>
            <p:cNvPr id="120" name="Freeform 369"/>
            <p:cNvSpPr/>
            <p:nvPr/>
          </p:nvSpPr>
          <p:spPr bwMode="auto">
            <a:xfrm>
              <a:off x="6740525" y="3230563"/>
              <a:ext cx="482600" cy="223838"/>
            </a:xfrm>
            <a:custGeom>
              <a:avLst/>
              <a:gdLst>
                <a:gd name="T0" fmla="*/ 79 w 610"/>
                <a:gd name="T1" fmla="*/ 0 h 282"/>
                <a:gd name="T2" fmla="*/ 531 w 610"/>
                <a:gd name="T3" fmla="*/ 0 h 282"/>
                <a:gd name="T4" fmla="*/ 552 w 610"/>
                <a:gd name="T5" fmla="*/ 3 h 282"/>
                <a:gd name="T6" fmla="*/ 571 w 610"/>
                <a:gd name="T7" fmla="*/ 11 h 282"/>
                <a:gd name="T8" fmla="*/ 587 w 610"/>
                <a:gd name="T9" fmla="*/ 23 h 282"/>
                <a:gd name="T10" fmla="*/ 600 w 610"/>
                <a:gd name="T11" fmla="*/ 40 h 282"/>
                <a:gd name="T12" fmla="*/ 608 w 610"/>
                <a:gd name="T13" fmla="*/ 58 h 282"/>
                <a:gd name="T14" fmla="*/ 610 w 610"/>
                <a:gd name="T15" fmla="*/ 79 h 282"/>
                <a:gd name="T16" fmla="*/ 610 w 610"/>
                <a:gd name="T17" fmla="*/ 203 h 282"/>
                <a:gd name="T18" fmla="*/ 608 w 610"/>
                <a:gd name="T19" fmla="*/ 224 h 282"/>
                <a:gd name="T20" fmla="*/ 600 w 610"/>
                <a:gd name="T21" fmla="*/ 243 h 282"/>
                <a:gd name="T22" fmla="*/ 587 w 610"/>
                <a:gd name="T23" fmla="*/ 259 h 282"/>
                <a:gd name="T24" fmla="*/ 571 w 610"/>
                <a:gd name="T25" fmla="*/ 272 h 282"/>
                <a:gd name="T26" fmla="*/ 552 w 610"/>
                <a:gd name="T27" fmla="*/ 280 h 282"/>
                <a:gd name="T28" fmla="*/ 531 w 610"/>
                <a:gd name="T29" fmla="*/ 282 h 282"/>
                <a:gd name="T30" fmla="*/ 79 w 610"/>
                <a:gd name="T31" fmla="*/ 282 h 282"/>
                <a:gd name="T32" fmla="*/ 58 w 610"/>
                <a:gd name="T33" fmla="*/ 280 h 282"/>
                <a:gd name="T34" fmla="*/ 39 w 610"/>
                <a:gd name="T35" fmla="*/ 272 h 282"/>
                <a:gd name="T36" fmla="*/ 23 w 610"/>
                <a:gd name="T37" fmla="*/ 259 h 282"/>
                <a:gd name="T38" fmla="*/ 11 w 610"/>
                <a:gd name="T39" fmla="*/ 243 h 282"/>
                <a:gd name="T40" fmla="*/ 3 w 610"/>
                <a:gd name="T41" fmla="*/ 224 h 282"/>
                <a:gd name="T42" fmla="*/ 0 w 610"/>
                <a:gd name="T43" fmla="*/ 203 h 282"/>
                <a:gd name="T44" fmla="*/ 0 w 610"/>
                <a:gd name="T45" fmla="*/ 79 h 282"/>
                <a:gd name="T46" fmla="*/ 3 w 610"/>
                <a:gd name="T47" fmla="*/ 58 h 282"/>
                <a:gd name="T48" fmla="*/ 11 w 610"/>
                <a:gd name="T49" fmla="*/ 40 h 282"/>
                <a:gd name="T50" fmla="*/ 23 w 610"/>
                <a:gd name="T51" fmla="*/ 23 h 282"/>
                <a:gd name="T52" fmla="*/ 39 w 610"/>
                <a:gd name="T53" fmla="*/ 11 h 282"/>
                <a:gd name="T54" fmla="*/ 58 w 610"/>
                <a:gd name="T55" fmla="*/ 3 h 282"/>
                <a:gd name="T56" fmla="*/ 79 w 610"/>
                <a:gd name="T5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0" h="282">
                  <a:moveTo>
                    <a:pt x="79" y="0"/>
                  </a:moveTo>
                  <a:lnTo>
                    <a:pt x="531" y="0"/>
                  </a:lnTo>
                  <a:lnTo>
                    <a:pt x="552" y="3"/>
                  </a:lnTo>
                  <a:lnTo>
                    <a:pt x="571" y="11"/>
                  </a:lnTo>
                  <a:lnTo>
                    <a:pt x="587" y="23"/>
                  </a:lnTo>
                  <a:lnTo>
                    <a:pt x="600" y="40"/>
                  </a:lnTo>
                  <a:lnTo>
                    <a:pt x="608" y="58"/>
                  </a:lnTo>
                  <a:lnTo>
                    <a:pt x="610" y="79"/>
                  </a:lnTo>
                  <a:lnTo>
                    <a:pt x="610" y="203"/>
                  </a:lnTo>
                  <a:lnTo>
                    <a:pt x="608" y="224"/>
                  </a:lnTo>
                  <a:lnTo>
                    <a:pt x="600" y="243"/>
                  </a:lnTo>
                  <a:lnTo>
                    <a:pt x="587" y="259"/>
                  </a:lnTo>
                  <a:lnTo>
                    <a:pt x="571" y="272"/>
                  </a:lnTo>
                  <a:lnTo>
                    <a:pt x="552" y="280"/>
                  </a:lnTo>
                  <a:lnTo>
                    <a:pt x="531" y="282"/>
                  </a:lnTo>
                  <a:lnTo>
                    <a:pt x="79" y="282"/>
                  </a:lnTo>
                  <a:lnTo>
                    <a:pt x="58" y="280"/>
                  </a:lnTo>
                  <a:lnTo>
                    <a:pt x="39" y="272"/>
                  </a:lnTo>
                  <a:lnTo>
                    <a:pt x="23" y="259"/>
                  </a:lnTo>
                  <a:lnTo>
                    <a:pt x="11" y="243"/>
                  </a:lnTo>
                  <a:lnTo>
                    <a:pt x="3" y="224"/>
                  </a:lnTo>
                  <a:lnTo>
                    <a:pt x="0" y="203"/>
                  </a:lnTo>
                  <a:lnTo>
                    <a:pt x="0" y="79"/>
                  </a:lnTo>
                  <a:lnTo>
                    <a:pt x="3" y="58"/>
                  </a:lnTo>
                  <a:lnTo>
                    <a:pt x="11" y="40"/>
                  </a:lnTo>
                  <a:lnTo>
                    <a:pt x="23" y="23"/>
                  </a:lnTo>
                  <a:lnTo>
                    <a:pt x="39" y="11"/>
                  </a:lnTo>
                  <a:lnTo>
                    <a:pt x="58" y="3"/>
                  </a:lnTo>
                  <a:lnTo>
                    <a:pt x="79" y="0"/>
                  </a:lnTo>
                  <a:close/>
                </a:path>
              </a:pathLst>
            </a:custGeom>
            <a:grpFill/>
            <a:ln w="0">
              <a:noFill/>
              <a:prstDash val="solid"/>
              <a:round/>
            </a:ln>
          </p:spPr>
          <p:txBody>
            <a:bodyPr vert="horz" wrap="square" lIns="91440" tIns="45720" rIns="91440" bIns="45720" numCol="1" anchor="t" anchorCtr="0" compatLnSpc="1"/>
            <a:lstStyle/>
            <a:p>
              <a:endParaRPr lang="ru-RU">
                <a:solidFill>
                  <a:schemeClr val="bg1"/>
                </a:solidFill>
              </a:endParaRPr>
            </a:p>
          </p:txBody>
        </p:sp>
        <p:sp>
          <p:nvSpPr>
            <p:cNvPr id="121" name="Freeform 370"/>
            <p:cNvSpPr/>
            <p:nvPr/>
          </p:nvSpPr>
          <p:spPr bwMode="auto">
            <a:xfrm>
              <a:off x="5880101" y="3535363"/>
              <a:ext cx="2195512" cy="2198688"/>
            </a:xfrm>
            <a:custGeom>
              <a:avLst/>
              <a:gdLst>
                <a:gd name="T0" fmla="*/ 1571 w 2766"/>
                <a:gd name="T1" fmla="*/ 13 h 2769"/>
                <a:gd name="T2" fmla="*/ 1838 w 2766"/>
                <a:gd name="T3" fmla="*/ 77 h 2769"/>
                <a:gd name="T4" fmla="*/ 2081 w 2766"/>
                <a:gd name="T5" fmla="*/ 189 h 2769"/>
                <a:gd name="T6" fmla="*/ 2296 w 2766"/>
                <a:gd name="T7" fmla="*/ 345 h 2769"/>
                <a:gd name="T8" fmla="*/ 2478 w 2766"/>
                <a:gd name="T9" fmla="*/ 539 h 2769"/>
                <a:gd name="T10" fmla="*/ 2620 w 2766"/>
                <a:gd name="T11" fmla="*/ 764 h 2769"/>
                <a:gd name="T12" fmla="*/ 2717 w 2766"/>
                <a:gd name="T13" fmla="*/ 1017 h 2769"/>
                <a:gd name="T14" fmla="*/ 2763 w 2766"/>
                <a:gd name="T15" fmla="*/ 1290 h 2769"/>
                <a:gd name="T16" fmla="*/ 2754 w 2766"/>
                <a:gd name="T17" fmla="*/ 1571 h 2769"/>
                <a:gd name="T18" fmla="*/ 2690 w 2766"/>
                <a:gd name="T19" fmla="*/ 1839 h 2769"/>
                <a:gd name="T20" fmla="*/ 2577 w 2766"/>
                <a:gd name="T21" fmla="*/ 2082 h 2769"/>
                <a:gd name="T22" fmla="*/ 2421 w 2766"/>
                <a:gd name="T23" fmla="*/ 2298 h 2769"/>
                <a:gd name="T24" fmla="*/ 2228 w 2766"/>
                <a:gd name="T25" fmla="*/ 2480 h 2769"/>
                <a:gd name="T26" fmla="*/ 2003 w 2766"/>
                <a:gd name="T27" fmla="*/ 2622 h 2769"/>
                <a:gd name="T28" fmla="*/ 1751 w 2766"/>
                <a:gd name="T29" fmla="*/ 2719 h 2769"/>
                <a:gd name="T30" fmla="*/ 1479 w 2766"/>
                <a:gd name="T31" fmla="*/ 2765 h 2769"/>
                <a:gd name="T32" fmla="*/ 1196 w 2766"/>
                <a:gd name="T33" fmla="*/ 2756 h 2769"/>
                <a:gd name="T34" fmla="*/ 929 w 2766"/>
                <a:gd name="T35" fmla="*/ 2692 h 2769"/>
                <a:gd name="T36" fmla="*/ 686 w 2766"/>
                <a:gd name="T37" fmla="*/ 2580 h 2769"/>
                <a:gd name="T38" fmla="*/ 470 w 2766"/>
                <a:gd name="T39" fmla="*/ 2423 h 2769"/>
                <a:gd name="T40" fmla="*/ 289 w 2766"/>
                <a:gd name="T41" fmla="*/ 2229 h 2769"/>
                <a:gd name="T42" fmla="*/ 147 w 2766"/>
                <a:gd name="T43" fmla="*/ 2004 h 2769"/>
                <a:gd name="T44" fmla="*/ 50 w 2766"/>
                <a:gd name="T45" fmla="*/ 1752 h 2769"/>
                <a:gd name="T46" fmla="*/ 4 w 2766"/>
                <a:gd name="T47" fmla="*/ 1479 h 2769"/>
                <a:gd name="T48" fmla="*/ 12 w 2766"/>
                <a:gd name="T49" fmla="*/ 1204 h 2769"/>
                <a:gd name="T50" fmla="*/ 72 w 2766"/>
                <a:gd name="T51" fmla="*/ 947 h 2769"/>
                <a:gd name="T52" fmla="*/ 177 w 2766"/>
                <a:gd name="T53" fmla="*/ 710 h 2769"/>
                <a:gd name="T54" fmla="*/ 322 w 2766"/>
                <a:gd name="T55" fmla="*/ 500 h 2769"/>
                <a:gd name="T56" fmla="*/ 561 w 2766"/>
                <a:gd name="T57" fmla="*/ 783 h 2769"/>
                <a:gd name="T58" fmla="*/ 456 w 2766"/>
                <a:gd name="T59" fmla="*/ 964 h 2769"/>
                <a:gd name="T60" fmla="*/ 389 w 2766"/>
                <a:gd name="T61" fmla="*/ 1166 h 2769"/>
                <a:gd name="T62" fmla="*/ 365 w 2766"/>
                <a:gd name="T63" fmla="*/ 1384 h 2769"/>
                <a:gd name="T64" fmla="*/ 392 w 2766"/>
                <a:gd name="T65" fmla="*/ 1619 h 2769"/>
                <a:gd name="T66" fmla="*/ 469 w 2766"/>
                <a:gd name="T67" fmla="*/ 1834 h 2769"/>
                <a:gd name="T68" fmla="*/ 590 w 2766"/>
                <a:gd name="T69" fmla="*/ 2023 h 2769"/>
                <a:gd name="T70" fmla="*/ 748 w 2766"/>
                <a:gd name="T71" fmla="*/ 2182 h 2769"/>
                <a:gd name="T72" fmla="*/ 938 w 2766"/>
                <a:gd name="T73" fmla="*/ 2302 h 2769"/>
                <a:gd name="T74" fmla="*/ 1153 w 2766"/>
                <a:gd name="T75" fmla="*/ 2379 h 2769"/>
                <a:gd name="T76" fmla="*/ 1387 w 2766"/>
                <a:gd name="T77" fmla="*/ 2406 h 2769"/>
                <a:gd name="T78" fmla="*/ 1622 w 2766"/>
                <a:gd name="T79" fmla="*/ 2379 h 2769"/>
                <a:gd name="T80" fmla="*/ 1837 w 2766"/>
                <a:gd name="T81" fmla="*/ 2302 h 2769"/>
                <a:gd name="T82" fmla="*/ 2026 w 2766"/>
                <a:gd name="T83" fmla="*/ 2182 h 2769"/>
                <a:gd name="T84" fmla="*/ 2184 w 2766"/>
                <a:gd name="T85" fmla="*/ 2023 h 2769"/>
                <a:gd name="T86" fmla="*/ 2305 w 2766"/>
                <a:gd name="T87" fmla="*/ 1834 h 2769"/>
                <a:gd name="T88" fmla="*/ 2382 w 2766"/>
                <a:gd name="T89" fmla="*/ 1619 h 2769"/>
                <a:gd name="T90" fmla="*/ 2409 w 2766"/>
                <a:gd name="T91" fmla="*/ 1384 h 2769"/>
                <a:gd name="T92" fmla="*/ 2382 w 2766"/>
                <a:gd name="T93" fmla="*/ 1150 h 2769"/>
                <a:gd name="T94" fmla="*/ 2305 w 2766"/>
                <a:gd name="T95" fmla="*/ 935 h 2769"/>
                <a:gd name="T96" fmla="*/ 2184 w 2766"/>
                <a:gd name="T97" fmla="*/ 744 h 2769"/>
                <a:gd name="T98" fmla="*/ 2026 w 2766"/>
                <a:gd name="T99" fmla="*/ 586 h 2769"/>
                <a:gd name="T100" fmla="*/ 1837 w 2766"/>
                <a:gd name="T101" fmla="*/ 465 h 2769"/>
                <a:gd name="T102" fmla="*/ 1622 w 2766"/>
                <a:gd name="T103" fmla="*/ 388 h 2769"/>
                <a:gd name="T104" fmla="*/ 1387 w 2766"/>
                <a:gd name="T105" fmla="*/ 361 h 2769"/>
                <a:gd name="T106" fmla="*/ 1158 w 2766"/>
                <a:gd name="T107" fmla="*/ 388 h 2769"/>
                <a:gd name="T108" fmla="*/ 947 w 2766"/>
                <a:gd name="T109" fmla="*/ 462 h 2769"/>
                <a:gd name="T110" fmla="*/ 760 w 2766"/>
                <a:gd name="T111" fmla="*/ 579 h 2769"/>
                <a:gd name="T112" fmla="*/ 463 w 2766"/>
                <a:gd name="T113" fmla="*/ 352 h 2769"/>
                <a:gd name="T114" fmla="*/ 660 w 2766"/>
                <a:gd name="T115" fmla="*/ 205 h 2769"/>
                <a:gd name="T116" fmla="*/ 882 w 2766"/>
                <a:gd name="T117" fmla="*/ 94 h 2769"/>
                <a:gd name="T118" fmla="*/ 1125 w 2766"/>
                <a:gd name="T119" fmla="*/ 25 h 2769"/>
                <a:gd name="T120" fmla="*/ 1383 w 2766"/>
                <a:gd name="T121" fmla="*/ 0 h 2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6" h="2769">
                  <a:moveTo>
                    <a:pt x="1383" y="0"/>
                  </a:moveTo>
                  <a:lnTo>
                    <a:pt x="1479" y="3"/>
                  </a:lnTo>
                  <a:lnTo>
                    <a:pt x="1571" y="13"/>
                  </a:lnTo>
                  <a:lnTo>
                    <a:pt x="1662" y="28"/>
                  </a:lnTo>
                  <a:lnTo>
                    <a:pt x="1751" y="50"/>
                  </a:lnTo>
                  <a:lnTo>
                    <a:pt x="1838" y="77"/>
                  </a:lnTo>
                  <a:lnTo>
                    <a:pt x="1922" y="109"/>
                  </a:lnTo>
                  <a:lnTo>
                    <a:pt x="2003" y="147"/>
                  </a:lnTo>
                  <a:lnTo>
                    <a:pt x="2081" y="189"/>
                  </a:lnTo>
                  <a:lnTo>
                    <a:pt x="2156" y="237"/>
                  </a:lnTo>
                  <a:lnTo>
                    <a:pt x="2228" y="289"/>
                  </a:lnTo>
                  <a:lnTo>
                    <a:pt x="2296" y="345"/>
                  </a:lnTo>
                  <a:lnTo>
                    <a:pt x="2361" y="406"/>
                  </a:lnTo>
                  <a:lnTo>
                    <a:pt x="2421" y="470"/>
                  </a:lnTo>
                  <a:lnTo>
                    <a:pt x="2478" y="539"/>
                  </a:lnTo>
                  <a:lnTo>
                    <a:pt x="2530" y="610"/>
                  </a:lnTo>
                  <a:lnTo>
                    <a:pt x="2577" y="686"/>
                  </a:lnTo>
                  <a:lnTo>
                    <a:pt x="2620" y="764"/>
                  </a:lnTo>
                  <a:lnTo>
                    <a:pt x="2657" y="846"/>
                  </a:lnTo>
                  <a:lnTo>
                    <a:pt x="2690" y="930"/>
                  </a:lnTo>
                  <a:lnTo>
                    <a:pt x="2717" y="1017"/>
                  </a:lnTo>
                  <a:lnTo>
                    <a:pt x="2738" y="1106"/>
                  </a:lnTo>
                  <a:lnTo>
                    <a:pt x="2754" y="1197"/>
                  </a:lnTo>
                  <a:lnTo>
                    <a:pt x="2763" y="1290"/>
                  </a:lnTo>
                  <a:lnTo>
                    <a:pt x="2766" y="1384"/>
                  </a:lnTo>
                  <a:lnTo>
                    <a:pt x="2763" y="1479"/>
                  </a:lnTo>
                  <a:lnTo>
                    <a:pt x="2754" y="1571"/>
                  </a:lnTo>
                  <a:lnTo>
                    <a:pt x="2738" y="1663"/>
                  </a:lnTo>
                  <a:lnTo>
                    <a:pt x="2717" y="1752"/>
                  </a:lnTo>
                  <a:lnTo>
                    <a:pt x="2690" y="1839"/>
                  </a:lnTo>
                  <a:lnTo>
                    <a:pt x="2657" y="1923"/>
                  </a:lnTo>
                  <a:lnTo>
                    <a:pt x="2620" y="2004"/>
                  </a:lnTo>
                  <a:lnTo>
                    <a:pt x="2577" y="2082"/>
                  </a:lnTo>
                  <a:lnTo>
                    <a:pt x="2530" y="2157"/>
                  </a:lnTo>
                  <a:lnTo>
                    <a:pt x="2478" y="2229"/>
                  </a:lnTo>
                  <a:lnTo>
                    <a:pt x="2421" y="2298"/>
                  </a:lnTo>
                  <a:lnTo>
                    <a:pt x="2361" y="2362"/>
                  </a:lnTo>
                  <a:lnTo>
                    <a:pt x="2296" y="2423"/>
                  </a:lnTo>
                  <a:lnTo>
                    <a:pt x="2228" y="2480"/>
                  </a:lnTo>
                  <a:lnTo>
                    <a:pt x="2156" y="2532"/>
                  </a:lnTo>
                  <a:lnTo>
                    <a:pt x="2081" y="2580"/>
                  </a:lnTo>
                  <a:lnTo>
                    <a:pt x="2003" y="2622"/>
                  </a:lnTo>
                  <a:lnTo>
                    <a:pt x="1922" y="2660"/>
                  </a:lnTo>
                  <a:lnTo>
                    <a:pt x="1838" y="2692"/>
                  </a:lnTo>
                  <a:lnTo>
                    <a:pt x="1751" y="2719"/>
                  </a:lnTo>
                  <a:lnTo>
                    <a:pt x="1662" y="2740"/>
                  </a:lnTo>
                  <a:lnTo>
                    <a:pt x="1571" y="2756"/>
                  </a:lnTo>
                  <a:lnTo>
                    <a:pt x="1479" y="2765"/>
                  </a:lnTo>
                  <a:lnTo>
                    <a:pt x="1383" y="2769"/>
                  </a:lnTo>
                  <a:lnTo>
                    <a:pt x="1289" y="2765"/>
                  </a:lnTo>
                  <a:lnTo>
                    <a:pt x="1196" y="2756"/>
                  </a:lnTo>
                  <a:lnTo>
                    <a:pt x="1105" y="2740"/>
                  </a:lnTo>
                  <a:lnTo>
                    <a:pt x="1016" y="2719"/>
                  </a:lnTo>
                  <a:lnTo>
                    <a:pt x="929" y="2692"/>
                  </a:lnTo>
                  <a:lnTo>
                    <a:pt x="845" y="2660"/>
                  </a:lnTo>
                  <a:lnTo>
                    <a:pt x="764" y="2622"/>
                  </a:lnTo>
                  <a:lnTo>
                    <a:pt x="686" y="2580"/>
                  </a:lnTo>
                  <a:lnTo>
                    <a:pt x="611" y="2532"/>
                  </a:lnTo>
                  <a:lnTo>
                    <a:pt x="539" y="2480"/>
                  </a:lnTo>
                  <a:lnTo>
                    <a:pt x="470" y="2423"/>
                  </a:lnTo>
                  <a:lnTo>
                    <a:pt x="406" y="2362"/>
                  </a:lnTo>
                  <a:lnTo>
                    <a:pt x="345" y="2298"/>
                  </a:lnTo>
                  <a:lnTo>
                    <a:pt x="289" y="2229"/>
                  </a:lnTo>
                  <a:lnTo>
                    <a:pt x="237" y="2157"/>
                  </a:lnTo>
                  <a:lnTo>
                    <a:pt x="189" y="2082"/>
                  </a:lnTo>
                  <a:lnTo>
                    <a:pt x="147" y="2004"/>
                  </a:lnTo>
                  <a:lnTo>
                    <a:pt x="109" y="1923"/>
                  </a:lnTo>
                  <a:lnTo>
                    <a:pt x="77" y="1839"/>
                  </a:lnTo>
                  <a:lnTo>
                    <a:pt x="50" y="1752"/>
                  </a:lnTo>
                  <a:lnTo>
                    <a:pt x="29" y="1663"/>
                  </a:lnTo>
                  <a:lnTo>
                    <a:pt x="13" y="1571"/>
                  </a:lnTo>
                  <a:lnTo>
                    <a:pt x="4" y="1479"/>
                  </a:lnTo>
                  <a:lnTo>
                    <a:pt x="0" y="1384"/>
                  </a:lnTo>
                  <a:lnTo>
                    <a:pt x="3" y="1293"/>
                  </a:lnTo>
                  <a:lnTo>
                    <a:pt x="12" y="1204"/>
                  </a:lnTo>
                  <a:lnTo>
                    <a:pt x="27" y="1116"/>
                  </a:lnTo>
                  <a:lnTo>
                    <a:pt x="47" y="1031"/>
                  </a:lnTo>
                  <a:lnTo>
                    <a:pt x="72" y="947"/>
                  </a:lnTo>
                  <a:lnTo>
                    <a:pt x="102" y="866"/>
                  </a:lnTo>
                  <a:lnTo>
                    <a:pt x="137" y="787"/>
                  </a:lnTo>
                  <a:lnTo>
                    <a:pt x="177" y="710"/>
                  </a:lnTo>
                  <a:lnTo>
                    <a:pt x="221" y="637"/>
                  </a:lnTo>
                  <a:lnTo>
                    <a:pt x="269" y="567"/>
                  </a:lnTo>
                  <a:lnTo>
                    <a:pt x="322" y="500"/>
                  </a:lnTo>
                  <a:lnTo>
                    <a:pt x="379" y="436"/>
                  </a:lnTo>
                  <a:lnTo>
                    <a:pt x="604" y="728"/>
                  </a:lnTo>
                  <a:lnTo>
                    <a:pt x="561" y="783"/>
                  </a:lnTo>
                  <a:lnTo>
                    <a:pt x="522" y="841"/>
                  </a:lnTo>
                  <a:lnTo>
                    <a:pt x="487" y="902"/>
                  </a:lnTo>
                  <a:lnTo>
                    <a:pt x="456" y="964"/>
                  </a:lnTo>
                  <a:lnTo>
                    <a:pt x="429" y="1030"/>
                  </a:lnTo>
                  <a:lnTo>
                    <a:pt x="406" y="1097"/>
                  </a:lnTo>
                  <a:lnTo>
                    <a:pt x="389" y="1166"/>
                  </a:lnTo>
                  <a:lnTo>
                    <a:pt x="376" y="1237"/>
                  </a:lnTo>
                  <a:lnTo>
                    <a:pt x="368" y="1310"/>
                  </a:lnTo>
                  <a:lnTo>
                    <a:pt x="365" y="1384"/>
                  </a:lnTo>
                  <a:lnTo>
                    <a:pt x="368" y="1464"/>
                  </a:lnTo>
                  <a:lnTo>
                    <a:pt x="377" y="1542"/>
                  </a:lnTo>
                  <a:lnTo>
                    <a:pt x="392" y="1619"/>
                  </a:lnTo>
                  <a:lnTo>
                    <a:pt x="413" y="1693"/>
                  </a:lnTo>
                  <a:lnTo>
                    <a:pt x="438" y="1765"/>
                  </a:lnTo>
                  <a:lnTo>
                    <a:pt x="469" y="1834"/>
                  </a:lnTo>
                  <a:lnTo>
                    <a:pt x="505" y="1900"/>
                  </a:lnTo>
                  <a:lnTo>
                    <a:pt x="545" y="1963"/>
                  </a:lnTo>
                  <a:lnTo>
                    <a:pt x="590" y="2023"/>
                  </a:lnTo>
                  <a:lnTo>
                    <a:pt x="639" y="2080"/>
                  </a:lnTo>
                  <a:lnTo>
                    <a:pt x="692" y="2133"/>
                  </a:lnTo>
                  <a:lnTo>
                    <a:pt x="748" y="2182"/>
                  </a:lnTo>
                  <a:lnTo>
                    <a:pt x="808" y="2226"/>
                  </a:lnTo>
                  <a:lnTo>
                    <a:pt x="872" y="2267"/>
                  </a:lnTo>
                  <a:lnTo>
                    <a:pt x="938" y="2302"/>
                  </a:lnTo>
                  <a:lnTo>
                    <a:pt x="1007" y="2333"/>
                  </a:lnTo>
                  <a:lnTo>
                    <a:pt x="1079" y="2359"/>
                  </a:lnTo>
                  <a:lnTo>
                    <a:pt x="1153" y="2379"/>
                  </a:lnTo>
                  <a:lnTo>
                    <a:pt x="1229" y="2394"/>
                  </a:lnTo>
                  <a:lnTo>
                    <a:pt x="1307" y="2403"/>
                  </a:lnTo>
                  <a:lnTo>
                    <a:pt x="1387" y="2406"/>
                  </a:lnTo>
                  <a:lnTo>
                    <a:pt x="1468" y="2403"/>
                  </a:lnTo>
                  <a:lnTo>
                    <a:pt x="1546" y="2394"/>
                  </a:lnTo>
                  <a:lnTo>
                    <a:pt x="1622" y="2379"/>
                  </a:lnTo>
                  <a:lnTo>
                    <a:pt x="1696" y="2359"/>
                  </a:lnTo>
                  <a:lnTo>
                    <a:pt x="1767" y="2333"/>
                  </a:lnTo>
                  <a:lnTo>
                    <a:pt x="1837" y="2302"/>
                  </a:lnTo>
                  <a:lnTo>
                    <a:pt x="1903" y="2267"/>
                  </a:lnTo>
                  <a:lnTo>
                    <a:pt x="1966" y="2226"/>
                  </a:lnTo>
                  <a:lnTo>
                    <a:pt x="2026" y="2182"/>
                  </a:lnTo>
                  <a:lnTo>
                    <a:pt x="2083" y="2133"/>
                  </a:lnTo>
                  <a:lnTo>
                    <a:pt x="2136" y="2080"/>
                  </a:lnTo>
                  <a:lnTo>
                    <a:pt x="2184" y="2023"/>
                  </a:lnTo>
                  <a:lnTo>
                    <a:pt x="2229" y="1963"/>
                  </a:lnTo>
                  <a:lnTo>
                    <a:pt x="2270" y="1900"/>
                  </a:lnTo>
                  <a:lnTo>
                    <a:pt x="2305" y="1834"/>
                  </a:lnTo>
                  <a:lnTo>
                    <a:pt x="2336" y="1765"/>
                  </a:lnTo>
                  <a:lnTo>
                    <a:pt x="2362" y="1693"/>
                  </a:lnTo>
                  <a:lnTo>
                    <a:pt x="2382" y="1619"/>
                  </a:lnTo>
                  <a:lnTo>
                    <a:pt x="2397" y="1542"/>
                  </a:lnTo>
                  <a:lnTo>
                    <a:pt x="2406" y="1464"/>
                  </a:lnTo>
                  <a:lnTo>
                    <a:pt x="2409" y="1384"/>
                  </a:lnTo>
                  <a:lnTo>
                    <a:pt x="2406" y="1304"/>
                  </a:lnTo>
                  <a:lnTo>
                    <a:pt x="2397" y="1226"/>
                  </a:lnTo>
                  <a:lnTo>
                    <a:pt x="2382" y="1150"/>
                  </a:lnTo>
                  <a:lnTo>
                    <a:pt x="2362" y="1076"/>
                  </a:lnTo>
                  <a:lnTo>
                    <a:pt x="2336" y="1004"/>
                  </a:lnTo>
                  <a:lnTo>
                    <a:pt x="2305" y="935"/>
                  </a:lnTo>
                  <a:lnTo>
                    <a:pt x="2270" y="869"/>
                  </a:lnTo>
                  <a:lnTo>
                    <a:pt x="2229" y="806"/>
                  </a:lnTo>
                  <a:lnTo>
                    <a:pt x="2184" y="744"/>
                  </a:lnTo>
                  <a:lnTo>
                    <a:pt x="2136" y="688"/>
                  </a:lnTo>
                  <a:lnTo>
                    <a:pt x="2083" y="635"/>
                  </a:lnTo>
                  <a:lnTo>
                    <a:pt x="2026" y="586"/>
                  </a:lnTo>
                  <a:lnTo>
                    <a:pt x="1966" y="541"/>
                  </a:lnTo>
                  <a:lnTo>
                    <a:pt x="1903" y="501"/>
                  </a:lnTo>
                  <a:lnTo>
                    <a:pt x="1837" y="465"/>
                  </a:lnTo>
                  <a:lnTo>
                    <a:pt x="1767" y="435"/>
                  </a:lnTo>
                  <a:lnTo>
                    <a:pt x="1696" y="409"/>
                  </a:lnTo>
                  <a:lnTo>
                    <a:pt x="1622" y="388"/>
                  </a:lnTo>
                  <a:lnTo>
                    <a:pt x="1546" y="374"/>
                  </a:lnTo>
                  <a:lnTo>
                    <a:pt x="1468" y="365"/>
                  </a:lnTo>
                  <a:lnTo>
                    <a:pt x="1387" y="361"/>
                  </a:lnTo>
                  <a:lnTo>
                    <a:pt x="1309" y="364"/>
                  </a:lnTo>
                  <a:lnTo>
                    <a:pt x="1232" y="373"/>
                  </a:lnTo>
                  <a:lnTo>
                    <a:pt x="1158" y="388"/>
                  </a:lnTo>
                  <a:lnTo>
                    <a:pt x="1085" y="407"/>
                  </a:lnTo>
                  <a:lnTo>
                    <a:pt x="1015" y="432"/>
                  </a:lnTo>
                  <a:lnTo>
                    <a:pt x="947" y="462"/>
                  </a:lnTo>
                  <a:lnTo>
                    <a:pt x="881" y="496"/>
                  </a:lnTo>
                  <a:lnTo>
                    <a:pt x="819" y="535"/>
                  </a:lnTo>
                  <a:lnTo>
                    <a:pt x="760" y="579"/>
                  </a:lnTo>
                  <a:lnTo>
                    <a:pt x="704" y="626"/>
                  </a:lnTo>
                  <a:lnTo>
                    <a:pt x="403" y="409"/>
                  </a:lnTo>
                  <a:lnTo>
                    <a:pt x="463" y="352"/>
                  </a:lnTo>
                  <a:lnTo>
                    <a:pt x="525" y="300"/>
                  </a:lnTo>
                  <a:lnTo>
                    <a:pt x="591" y="250"/>
                  </a:lnTo>
                  <a:lnTo>
                    <a:pt x="660" y="205"/>
                  </a:lnTo>
                  <a:lnTo>
                    <a:pt x="731" y="164"/>
                  </a:lnTo>
                  <a:lnTo>
                    <a:pt x="806" y="127"/>
                  </a:lnTo>
                  <a:lnTo>
                    <a:pt x="882" y="94"/>
                  </a:lnTo>
                  <a:lnTo>
                    <a:pt x="961" y="66"/>
                  </a:lnTo>
                  <a:lnTo>
                    <a:pt x="1042" y="43"/>
                  </a:lnTo>
                  <a:lnTo>
                    <a:pt x="1125" y="25"/>
                  </a:lnTo>
                  <a:lnTo>
                    <a:pt x="1209" y="11"/>
                  </a:lnTo>
                  <a:lnTo>
                    <a:pt x="1295" y="3"/>
                  </a:lnTo>
                  <a:lnTo>
                    <a:pt x="1383" y="0"/>
                  </a:lnTo>
                  <a:close/>
                </a:path>
              </a:pathLst>
            </a:custGeom>
            <a:grpFill/>
            <a:ln w="0">
              <a:noFill/>
              <a:prstDash val="solid"/>
              <a:round/>
            </a:ln>
          </p:spPr>
          <p:txBody>
            <a:bodyPr vert="horz" wrap="square" lIns="91440" tIns="45720" rIns="91440" bIns="45720" numCol="1" anchor="t" anchorCtr="0" compatLnSpc="1"/>
            <a:lstStyle/>
            <a:p>
              <a:endParaRPr lang="ru-RU">
                <a:solidFill>
                  <a:schemeClr val="bg1"/>
                </a:solidFill>
              </a:endParaRPr>
            </a:p>
          </p:txBody>
        </p:sp>
        <p:sp>
          <p:nvSpPr>
            <p:cNvPr id="122" name="Freeform 371"/>
            <p:cNvSpPr/>
            <p:nvPr/>
          </p:nvSpPr>
          <p:spPr bwMode="auto">
            <a:xfrm>
              <a:off x="6319838" y="3971926"/>
              <a:ext cx="1325562" cy="1327150"/>
            </a:xfrm>
            <a:custGeom>
              <a:avLst/>
              <a:gdLst>
                <a:gd name="T0" fmla="*/ 908 w 1671"/>
                <a:gd name="T1" fmla="*/ 3 h 1672"/>
                <a:gd name="T2" fmla="*/ 1046 w 1671"/>
                <a:gd name="T3" fmla="*/ 27 h 1672"/>
                <a:gd name="T4" fmla="*/ 1176 w 1671"/>
                <a:gd name="T5" fmla="*/ 72 h 1672"/>
                <a:gd name="T6" fmla="*/ 1295 w 1671"/>
                <a:gd name="T7" fmla="*/ 138 h 1672"/>
                <a:gd name="T8" fmla="*/ 1401 w 1671"/>
                <a:gd name="T9" fmla="*/ 221 h 1672"/>
                <a:gd name="T10" fmla="*/ 1493 w 1671"/>
                <a:gd name="T11" fmla="*/ 321 h 1672"/>
                <a:gd name="T12" fmla="*/ 1568 w 1671"/>
                <a:gd name="T13" fmla="*/ 434 h 1672"/>
                <a:gd name="T14" fmla="*/ 1623 w 1671"/>
                <a:gd name="T15" fmla="*/ 559 h 1672"/>
                <a:gd name="T16" fmla="*/ 1658 w 1671"/>
                <a:gd name="T17" fmla="*/ 694 h 1672"/>
                <a:gd name="T18" fmla="*/ 1671 w 1671"/>
                <a:gd name="T19" fmla="*/ 836 h 1672"/>
                <a:gd name="T20" fmla="*/ 1658 w 1671"/>
                <a:gd name="T21" fmla="*/ 978 h 1672"/>
                <a:gd name="T22" fmla="*/ 1623 w 1671"/>
                <a:gd name="T23" fmla="*/ 1113 h 1672"/>
                <a:gd name="T24" fmla="*/ 1568 w 1671"/>
                <a:gd name="T25" fmla="*/ 1238 h 1672"/>
                <a:gd name="T26" fmla="*/ 1493 w 1671"/>
                <a:gd name="T27" fmla="*/ 1351 h 1672"/>
                <a:gd name="T28" fmla="*/ 1401 w 1671"/>
                <a:gd name="T29" fmla="*/ 1450 h 1672"/>
                <a:gd name="T30" fmla="*/ 1295 w 1671"/>
                <a:gd name="T31" fmla="*/ 1534 h 1672"/>
                <a:gd name="T32" fmla="*/ 1176 w 1671"/>
                <a:gd name="T33" fmla="*/ 1599 h 1672"/>
                <a:gd name="T34" fmla="*/ 1046 w 1671"/>
                <a:gd name="T35" fmla="*/ 1645 h 1672"/>
                <a:gd name="T36" fmla="*/ 908 w 1671"/>
                <a:gd name="T37" fmla="*/ 1669 h 1672"/>
                <a:gd name="T38" fmla="*/ 763 w 1671"/>
                <a:gd name="T39" fmla="*/ 1669 h 1672"/>
                <a:gd name="T40" fmla="*/ 624 w 1671"/>
                <a:gd name="T41" fmla="*/ 1645 h 1672"/>
                <a:gd name="T42" fmla="*/ 494 w 1671"/>
                <a:gd name="T43" fmla="*/ 1599 h 1672"/>
                <a:gd name="T44" fmla="*/ 375 w 1671"/>
                <a:gd name="T45" fmla="*/ 1534 h 1672"/>
                <a:gd name="T46" fmla="*/ 269 w 1671"/>
                <a:gd name="T47" fmla="*/ 1450 h 1672"/>
                <a:gd name="T48" fmla="*/ 177 w 1671"/>
                <a:gd name="T49" fmla="*/ 1351 h 1672"/>
                <a:gd name="T50" fmla="*/ 103 w 1671"/>
                <a:gd name="T51" fmla="*/ 1238 h 1672"/>
                <a:gd name="T52" fmla="*/ 47 w 1671"/>
                <a:gd name="T53" fmla="*/ 1113 h 1672"/>
                <a:gd name="T54" fmla="*/ 12 w 1671"/>
                <a:gd name="T55" fmla="*/ 978 h 1672"/>
                <a:gd name="T56" fmla="*/ 0 w 1671"/>
                <a:gd name="T57" fmla="*/ 836 h 1672"/>
                <a:gd name="T58" fmla="*/ 11 w 1671"/>
                <a:gd name="T59" fmla="*/ 697 h 1672"/>
                <a:gd name="T60" fmla="*/ 45 w 1671"/>
                <a:gd name="T61" fmla="*/ 566 h 1672"/>
                <a:gd name="T62" fmla="*/ 98 w 1671"/>
                <a:gd name="T63" fmla="*/ 444 h 1672"/>
                <a:gd name="T64" fmla="*/ 170 w 1671"/>
                <a:gd name="T65" fmla="*/ 333 h 1672"/>
                <a:gd name="T66" fmla="*/ 670 w 1671"/>
                <a:gd name="T67" fmla="*/ 979 h 1672"/>
                <a:gd name="T68" fmla="*/ 716 w 1671"/>
                <a:gd name="T69" fmla="*/ 1023 h 1672"/>
                <a:gd name="T70" fmla="*/ 775 w 1671"/>
                <a:gd name="T71" fmla="*/ 1053 h 1672"/>
                <a:gd name="T72" fmla="*/ 841 w 1671"/>
                <a:gd name="T73" fmla="*/ 1063 h 1672"/>
                <a:gd name="T74" fmla="*/ 911 w 1671"/>
                <a:gd name="T75" fmla="*/ 1052 h 1672"/>
                <a:gd name="T76" fmla="*/ 971 w 1671"/>
                <a:gd name="T77" fmla="*/ 1021 h 1672"/>
                <a:gd name="T78" fmla="*/ 1019 w 1671"/>
                <a:gd name="T79" fmla="*/ 974 h 1672"/>
                <a:gd name="T80" fmla="*/ 1050 w 1671"/>
                <a:gd name="T81" fmla="*/ 914 h 1672"/>
                <a:gd name="T82" fmla="*/ 1061 w 1671"/>
                <a:gd name="T83" fmla="*/ 845 h 1672"/>
                <a:gd name="T84" fmla="*/ 1051 w 1671"/>
                <a:gd name="T85" fmla="*/ 780 h 1672"/>
                <a:gd name="T86" fmla="*/ 1023 w 1671"/>
                <a:gd name="T87" fmla="*/ 723 h 1672"/>
                <a:gd name="T88" fmla="*/ 980 w 1671"/>
                <a:gd name="T89" fmla="*/ 677 h 1672"/>
                <a:gd name="T90" fmla="*/ 955 w 1671"/>
                <a:gd name="T91" fmla="*/ 658 h 1672"/>
                <a:gd name="T92" fmla="*/ 356 w 1671"/>
                <a:gd name="T93" fmla="*/ 152 h 1672"/>
                <a:gd name="T94" fmla="*/ 463 w 1671"/>
                <a:gd name="T95" fmla="*/ 88 h 1672"/>
                <a:gd name="T96" fmla="*/ 579 w 1671"/>
                <a:gd name="T97" fmla="*/ 40 h 1672"/>
                <a:gd name="T98" fmla="*/ 704 w 1671"/>
                <a:gd name="T99" fmla="*/ 10 h 1672"/>
                <a:gd name="T100" fmla="*/ 835 w 1671"/>
                <a:gd name="T101" fmla="*/ 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1" h="1672">
                  <a:moveTo>
                    <a:pt x="835" y="0"/>
                  </a:moveTo>
                  <a:lnTo>
                    <a:pt x="908" y="3"/>
                  </a:lnTo>
                  <a:lnTo>
                    <a:pt x="978" y="12"/>
                  </a:lnTo>
                  <a:lnTo>
                    <a:pt x="1046" y="27"/>
                  </a:lnTo>
                  <a:lnTo>
                    <a:pt x="1112" y="47"/>
                  </a:lnTo>
                  <a:lnTo>
                    <a:pt x="1176" y="72"/>
                  </a:lnTo>
                  <a:lnTo>
                    <a:pt x="1237" y="103"/>
                  </a:lnTo>
                  <a:lnTo>
                    <a:pt x="1295" y="138"/>
                  </a:lnTo>
                  <a:lnTo>
                    <a:pt x="1350" y="177"/>
                  </a:lnTo>
                  <a:lnTo>
                    <a:pt x="1401" y="221"/>
                  </a:lnTo>
                  <a:lnTo>
                    <a:pt x="1449" y="270"/>
                  </a:lnTo>
                  <a:lnTo>
                    <a:pt x="1493" y="321"/>
                  </a:lnTo>
                  <a:lnTo>
                    <a:pt x="1533" y="376"/>
                  </a:lnTo>
                  <a:lnTo>
                    <a:pt x="1568" y="434"/>
                  </a:lnTo>
                  <a:lnTo>
                    <a:pt x="1598" y="495"/>
                  </a:lnTo>
                  <a:lnTo>
                    <a:pt x="1623" y="559"/>
                  </a:lnTo>
                  <a:lnTo>
                    <a:pt x="1644" y="625"/>
                  </a:lnTo>
                  <a:lnTo>
                    <a:pt x="1658" y="694"/>
                  </a:lnTo>
                  <a:lnTo>
                    <a:pt x="1667" y="764"/>
                  </a:lnTo>
                  <a:lnTo>
                    <a:pt x="1671" y="836"/>
                  </a:lnTo>
                  <a:lnTo>
                    <a:pt x="1667" y="908"/>
                  </a:lnTo>
                  <a:lnTo>
                    <a:pt x="1658" y="978"/>
                  </a:lnTo>
                  <a:lnTo>
                    <a:pt x="1644" y="1046"/>
                  </a:lnTo>
                  <a:lnTo>
                    <a:pt x="1623" y="1113"/>
                  </a:lnTo>
                  <a:lnTo>
                    <a:pt x="1598" y="1177"/>
                  </a:lnTo>
                  <a:lnTo>
                    <a:pt x="1568" y="1238"/>
                  </a:lnTo>
                  <a:lnTo>
                    <a:pt x="1533" y="1296"/>
                  </a:lnTo>
                  <a:lnTo>
                    <a:pt x="1493" y="1351"/>
                  </a:lnTo>
                  <a:lnTo>
                    <a:pt x="1449" y="1403"/>
                  </a:lnTo>
                  <a:lnTo>
                    <a:pt x="1401" y="1450"/>
                  </a:lnTo>
                  <a:lnTo>
                    <a:pt x="1350" y="1494"/>
                  </a:lnTo>
                  <a:lnTo>
                    <a:pt x="1295" y="1534"/>
                  </a:lnTo>
                  <a:lnTo>
                    <a:pt x="1237" y="1569"/>
                  </a:lnTo>
                  <a:lnTo>
                    <a:pt x="1176" y="1599"/>
                  </a:lnTo>
                  <a:lnTo>
                    <a:pt x="1112" y="1625"/>
                  </a:lnTo>
                  <a:lnTo>
                    <a:pt x="1046" y="1645"/>
                  </a:lnTo>
                  <a:lnTo>
                    <a:pt x="978" y="1660"/>
                  </a:lnTo>
                  <a:lnTo>
                    <a:pt x="908" y="1669"/>
                  </a:lnTo>
                  <a:lnTo>
                    <a:pt x="835" y="1672"/>
                  </a:lnTo>
                  <a:lnTo>
                    <a:pt x="763" y="1669"/>
                  </a:lnTo>
                  <a:lnTo>
                    <a:pt x="692" y="1660"/>
                  </a:lnTo>
                  <a:lnTo>
                    <a:pt x="624" y="1645"/>
                  </a:lnTo>
                  <a:lnTo>
                    <a:pt x="558" y="1625"/>
                  </a:lnTo>
                  <a:lnTo>
                    <a:pt x="494" y="1599"/>
                  </a:lnTo>
                  <a:lnTo>
                    <a:pt x="433" y="1569"/>
                  </a:lnTo>
                  <a:lnTo>
                    <a:pt x="375" y="1534"/>
                  </a:lnTo>
                  <a:lnTo>
                    <a:pt x="320" y="1494"/>
                  </a:lnTo>
                  <a:lnTo>
                    <a:pt x="269" y="1450"/>
                  </a:lnTo>
                  <a:lnTo>
                    <a:pt x="221" y="1403"/>
                  </a:lnTo>
                  <a:lnTo>
                    <a:pt x="177" y="1351"/>
                  </a:lnTo>
                  <a:lnTo>
                    <a:pt x="138" y="1296"/>
                  </a:lnTo>
                  <a:lnTo>
                    <a:pt x="103" y="1238"/>
                  </a:lnTo>
                  <a:lnTo>
                    <a:pt x="72" y="1177"/>
                  </a:lnTo>
                  <a:lnTo>
                    <a:pt x="47" y="1113"/>
                  </a:lnTo>
                  <a:lnTo>
                    <a:pt x="26" y="1046"/>
                  </a:lnTo>
                  <a:lnTo>
                    <a:pt x="12" y="978"/>
                  </a:lnTo>
                  <a:lnTo>
                    <a:pt x="3" y="908"/>
                  </a:lnTo>
                  <a:lnTo>
                    <a:pt x="0" y="836"/>
                  </a:lnTo>
                  <a:lnTo>
                    <a:pt x="3" y="766"/>
                  </a:lnTo>
                  <a:lnTo>
                    <a:pt x="11" y="697"/>
                  </a:lnTo>
                  <a:lnTo>
                    <a:pt x="25" y="631"/>
                  </a:lnTo>
                  <a:lnTo>
                    <a:pt x="45" y="566"/>
                  </a:lnTo>
                  <a:lnTo>
                    <a:pt x="69" y="504"/>
                  </a:lnTo>
                  <a:lnTo>
                    <a:pt x="98" y="444"/>
                  </a:lnTo>
                  <a:lnTo>
                    <a:pt x="132" y="387"/>
                  </a:lnTo>
                  <a:lnTo>
                    <a:pt x="170" y="333"/>
                  </a:lnTo>
                  <a:lnTo>
                    <a:pt x="669" y="979"/>
                  </a:lnTo>
                  <a:lnTo>
                    <a:pt x="670" y="979"/>
                  </a:lnTo>
                  <a:lnTo>
                    <a:pt x="691" y="1003"/>
                  </a:lnTo>
                  <a:lnTo>
                    <a:pt x="716" y="1023"/>
                  </a:lnTo>
                  <a:lnTo>
                    <a:pt x="744" y="1040"/>
                  </a:lnTo>
                  <a:lnTo>
                    <a:pt x="775" y="1053"/>
                  </a:lnTo>
                  <a:lnTo>
                    <a:pt x="807" y="1061"/>
                  </a:lnTo>
                  <a:lnTo>
                    <a:pt x="841" y="1063"/>
                  </a:lnTo>
                  <a:lnTo>
                    <a:pt x="878" y="1060"/>
                  </a:lnTo>
                  <a:lnTo>
                    <a:pt x="911" y="1052"/>
                  </a:lnTo>
                  <a:lnTo>
                    <a:pt x="943" y="1039"/>
                  </a:lnTo>
                  <a:lnTo>
                    <a:pt x="971" y="1021"/>
                  </a:lnTo>
                  <a:lnTo>
                    <a:pt x="997" y="999"/>
                  </a:lnTo>
                  <a:lnTo>
                    <a:pt x="1019" y="974"/>
                  </a:lnTo>
                  <a:lnTo>
                    <a:pt x="1036" y="945"/>
                  </a:lnTo>
                  <a:lnTo>
                    <a:pt x="1050" y="914"/>
                  </a:lnTo>
                  <a:lnTo>
                    <a:pt x="1058" y="880"/>
                  </a:lnTo>
                  <a:lnTo>
                    <a:pt x="1061" y="845"/>
                  </a:lnTo>
                  <a:lnTo>
                    <a:pt x="1058" y="812"/>
                  </a:lnTo>
                  <a:lnTo>
                    <a:pt x="1051" y="780"/>
                  </a:lnTo>
                  <a:lnTo>
                    <a:pt x="1039" y="750"/>
                  </a:lnTo>
                  <a:lnTo>
                    <a:pt x="1023" y="723"/>
                  </a:lnTo>
                  <a:lnTo>
                    <a:pt x="1003" y="698"/>
                  </a:lnTo>
                  <a:lnTo>
                    <a:pt x="980" y="677"/>
                  </a:lnTo>
                  <a:lnTo>
                    <a:pt x="954" y="659"/>
                  </a:lnTo>
                  <a:lnTo>
                    <a:pt x="955" y="658"/>
                  </a:lnTo>
                  <a:lnTo>
                    <a:pt x="306" y="189"/>
                  </a:lnTo>
                  <a:lnTo>
                    <a:pt x="356" y="152"/>
                  </a:lnTo>
                  <a:lnTo>
                    <a:pt x="408" y="118"/>
                  </a:lnTo>
                  <a:lnTo>
                    <a:pt x="463" y="88"/>
                  </a:lnTo>
                  <a:lnTo>
                    <a:pt x="520" y="62"/>
                  </a:lnTo>
                  <a:lnTo>
                    <a:pt x="579" y="40"/>
                  </a:lnTo>
                  <a:lnTo>
                    <a:pt x="640" y="23"/>
                  </a:lnTo>
                  <a:lnTo>
                    <a:pt x="704" y="10"/>
                  </a:lnTo>
                  <a:lnTo>
                    <a:pt x="768" y="2"/>
                  </a:lnTo>
                  <a:lnTo>
                    <a:pt x="835" y="0"/>
                  </a:lnTo>
                  <a:close/>
                </a:path>
              </a:pathLst>
            </a:custGeom>
            <a:grpFill/>
            <a:ln w="0">
              <a:noFill/>
              <a:prstDash val="solid"/>
              <a:round/>
            </a:ln>
          </p:spPr>
          <p:txBody>
            <a:bodyPr vert="horz" wrap="square" lIns="91440" tIns="45720" rIns="91440" bIns="45720" numCol="1" anchor="t" anchorCtr="0" compatLnSpc="1"/>
            <a:lstStyle/>
            <a:p>
              <a:endParaRPr lang="ru-RU">
                <a:solidFill>
                  <a:schemeClr val="bg1"/>
                </a:solidFill>
              </a:endParaRPr>
            </a:p>
          </p:txBody>
        </p:sp>
      </p:grpSp>
      <p:sp>
        <p:nvSpPr>
          <p:cNvPr id="125" name="TextBox 162"/>
          <p:cNvSpPr txBox="1"/>
          <p:nvPr/>
        </p:nvSpPr>
        <p:spPr>
          <a:xfrm>
            <a:off x="5873320" y="4927276"/>
            <a:ext cx="5356655" cy="276999"/>
          </a:xfrm>
          <a:prstGeom prst="rect">
            <a:avLst/>
          </a:prstGeom>
          <a:noFill/>
          <a:ln>
            <a:noFill/>
          </a:ln>
        </p:spPr>
        <p:txBody>
          <a:bodyPr wrap="square" lIns="0" tIns="0" rIns="0" bIns="0" rtlCol="0">
            <a:spAutoFit/>
          </a:bodyPr>
          <a:lstStyle/>
          <a:p>
            <a:r>
              <a:rPr lang="zh-CN" altLang="en-US"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不影响业务系统正常运行，隐蔽进行，发现管理漏洞</a:t>
            </a:r>
            <a:endParaRPr lang="zh-CN" altLang="en-US" b="1"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33" name="椭圆 132"/>
          <p:cNvSpPr/>
          <p:nvPr/>
        </p:nvSpPr>
        <p:spPr>
          <a:xfrm>
            <a:off x="394380" y="2817837"/>
            <a:ext cx="4795661" cy="2703246"/>
          </a:xfrm>
          <a:prstGeom prst="ellipse">
            <a:avLst/>
          </a:prstGeom>
          <a:solidFill>
            <a:schemeClr val="accent3">
              <a:lumMod val="40000"/>
              <a:lumOff val="60000"/>
              <a:alpha val="34000"/>
            </a:schemeClr>
          </a:solidFill>
          <a:ln>
            <a:noFill/>
          </a:ln>
          <a:effectLst>
            <a:reflection blurRad="6350" stA="50000" endA="300" endPos="38500" dist="50800" dir="5400000" sy="-100000" algn="bl" rotWithShape="0"/>
            <a:softEdge rad="1270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sp>
        <p:nvSpPr>
          <p:cNvPr id="127" name="TextBox 164"/>
          <p:cNvSpPr txBox="1"/>
          <p:nvPr/>
        </p:nvSpPr>
        <p:spPr>
          <a:xfrm>
            <a:off x="1182692" y="3589311"/>
            <a:ext cx="3635126" cy="984885"/>
          </a:xfrm>
          <a:prstGeom prst="rect">
            <a:avLst/>
          </a:prstGeom>
          <a:noFill/>
        </p:spPr>
        <p:txBody>
          <a:bodyPr wrap="square" lIns="0" tIns="0" rIns="0" bIns="0" rtlCol="0">
            <a:spAutoFit/>
          </a:bodyPr>
          <a:lstStyle/>
          <a:p>
            <a:r>
              <a:rPr lang="zh-CN" altLang="en-US" sz="3200" b="1" dirty="0">
                <a:solidFill>
                  <a:srgbClr val="8FD300"/>
                </a:solidFill>
                <a:effectLst>
                  <a:outerShdw blurRad="38100" dist="38100" dir="2700000" algn="tl">
                    <a:srgbClr val="000000">
                      <a:alpha val="43137"/>
                    </a:srgbClr>
                  </a:outerShdw>
                </a:effectLst>
                <a:latin typeface="微软雅黑" charset="-122"/>
                <a:ea typeface="微软雅黑" charset="-122"/>
                <a:cs typeface="Open Sans Semibold" panose="020B0706030804020204" pitchFamily="34" charset="0"/>
              </a:rPr>
              <a:t>以攻击者的视角</a:t>
            </a:r>
            <a:endParaRPr lang="en-US" altLang="zh-CN" sz="3200" b="1" dirty="0">
              <a:solidFill>
                <a:srgbClr val="8FD300"/>
              </a:solidFill>
              <a:effectLst>
                <a:outerShdw blurRad="38100" dist="38100" dir="2700000" algn="tl">
                  <a:srgbClr val="000000">
                    <a:alpha val="43137"/>
                  </a:srgbClr>
                </a:outerShdw>
              </a:effectLst>
              <a:latin typeface="微软雅黑" charset="-122"/>
              <a:ea typeface="微软雅黑" charset="-122"/>
              <a:cs typeface="Open Sans Semibold" panose="020B0706030804020204" pitchFamily="34" charset="0"/>
            </a:endParaRPr>
          </a:p>
          <a:p>
            <a:r>
              <a:rPr lang="zh-CN" altLang="en-US" sz="3200" b="1" dirty="0">
                <a:solidFill>
                  <a:srgbClr val="8FD300"/>
                </a:solidFill>
                <a:effectLst>
                  <a:outerShdw blurRad="38100" dist="38100" dir="2700000" algn="tl">
                    <a:srgbClr val="000000">
                      <a:alpha val="43137"/>
                    </a:srgbClr>
                  </a:outerShdw>
                </a:effectLst>
                <a:latin typeface="微软雅黑" charset="-122"/>
                <a:ea typeface="微软雅黑" charset="-122"/>
                <a:cs typeface="Open Sans Semibold" panose="020B0706030804020204" pitchFamily="34" charset="0"/>
              </a:rPr>
              <a:t>       发现安全威胁</a:t>
            </a:r>
            <a:endParaRPr lang="en-US" sz="3200" b="1" dirty="0">
              <a:solidFill>
                <a:srgbClr val="8FD300"/>
              </a:solidFill>
              <a:effectLst>
                <a:outerShdw blurRad="38100" dist="38100" dir="2700000" algn="tl">
                  <a:srgbClr val="000000">
                    <a:alpha val="43137"/>
                  </a:srgbClr>
                </a:outerShdw>
              </a:effectLst>
              <a:latin typeface="微软雅黑" charset="-122"/>
              <a:ea typeface="微软雅黑" charset="-122"/>
              <a:cs typeface="Open Sans Semibold" panose="020B0706030804020204" pitchFamily="34" charset="0"/>
            </a:endParaRPr>
          </a:p>
        </p:txBody>
      </p:sp>
      <p:sp>
        <p:nvSpPr>
          <p:cNvPr id="30" name="矩形 29"/>
          <p:cNvSpPr/>
          <p:nvPr/>
        </p:nvSpPr>
        <p:spPr>
          <a:xfrm>
            <a:off x="339270" y="300703"/>
            <a:ext cx="2339102"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渗透测试收益</a:t>
            </a:r>
            <a:endParaRPr lang="zh-CN" altLang="en-US" sz="2800" b="1" dirty="0">
              <a:solidFill>
                <a:srgbClr val="383838"/>
              </a:solidFill>
              <a:latin typeface="微软雅黑" charset="-122"/>
              <a:ea typeface="微软雅黑"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等腰三角形 22"/>
          <p:cNvSpPr>
            <a:spLocks noChangeAspect="1"/>
          </p:cNvSpPr>
          <p:nvPr/>
        </p:nvSpPr>
        <p:spPr>
          <a:xfrm>
            <a:off x="740363" y="2488910"/>
            <a:ext cx="4038873" cy="3481788"/>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等腰三角形 23"/>
          <p:cNvSpPr>
            <a:spLocks noChangeAspect="1"/>
          </p:cNvSpPr>
          <p:nvPr/>
        </p:nvSpPr>
        <p:spPr>
          <a:xfrm>
            <a:off x="2086660" y="3649517"/>
            <a:ext cx="2692581" cy="2321191"/>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等腰三角形 24"/>
          <p:cNvSpPr>
            <a:spLocks noChangeAspect="1"/>
          </p:cNvSpPr>
          <p:nvPr/>
        </p:nvSpPr>
        <p:spPr>
          <a:xfrm>
            <a:off x="3432954" y="4810113"/>
            <a:ext cx="1346291" cy="1160597"/>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文本框 24"/>
          <p:cNvSpPr txBox="1"/>
          <p:nvPr/>
        </p:nvSpPr>
        <p:spPr>
          <a:xfrm>
            <a:off x="5923547" y="1424186"/>
            <a:ext cx="3491916" cy="10618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kumimoji="1" lang="zh-CN" altLang="en-US" sz="1600" b="1" dirty="0">
                <a:solidFill>
                  <a:srgbClr val="3A3A3A"/>
                </a:solidFill>
                <a:latin typeface="微软雅黑" charset="-122"/>
                <a:ea typeface="微软雅黑" charset="-122"/>
              </a:rPr>
              <a:t>标准的测试规范</a:t>
            </a:r>
            <a:endParaRPr kumimoji="1" lang="en-US" altLang="zh-CN" sz="1600" b="1" dirty="0">
              <a:solidFill>
                <a:srgbClr val="3A3A3A"/>
              </a:solidFill>
              <a:latin typeface="微软雅黑" charset="-122"/>
              <a:ea typeface="微软雅黑" charset="-122"/>
            </a:endParaRPr>
          </a:p>
          <a:p>
            <a:pPr algn="just">
              <a:spcBef>
                <a:spcPts val="600"/>
              </a:spcBef>
            </a:pPr>
            <a:r>
              <a:rPr lang="zh-CN" altLang="en-US" sz="1400" dirty="0">
                <a:solidFill>
                  <a:srgbClr val="3A3A3A"/>
                </a:solidFill>
                <a:latin typeface="微软雅黑" charset="-122"/>
                <a:ea typeface="微软雅黑" charset="-122"/>
                <a:cs typeface="Arial" panose="020B0604020202020204" pitchFamily="34" charset="0"/>
              </a:rPr>
              <a:t>遵从业界</a:t>
            </a:r>
            <a:r>
              <a:rPr lang="en-US" altLang="zh-CN" sz="1400" dirty="0">
                <a:solidFill>
                  <a:srgbClr val="3A3A3A"/>
                </a:solidFill>
                <a:latin typeface="微软雅黑" charset="-122"/>
                <a:ea typeface="微软雅黑" charset="-122"/>
                <a:cs typeface="Arial" panose="020B0604020202020204" pitchFamily="34" charset="0"/>
              </a:rPr>
              <a:t>OSSTMM</a:t>
            </a:r>
            <a:r>
              <a:rPr lang="zh-CN" altLang="en-US" sz="1400" dirty="0">
                <a:solidFill>
                  <a:srgbClr val="3A3A3A"/>
                </a:solidFill>
                <a:latin typeface="微软雅黑" charset="-122"/>
                <a:ea typeface="微软雅黑" charset="-122"/>
                <a:cs typeface="Arial" panose="020B0604020202020204" pitchFamily="34" charset="0"/>
              </a:rPr>
              <a:t>与</a:t>
            </a:r>
            <a:r>
              <a:rPr lang="en-US" altLang="zh-CN" sz="1400" dirty="0">
                <a:solidFill>
                  <a:srgbClr val="3A3A3A"/>
                </a:solidFill>
                <a:latin typeface="微软雅黑" charset="-122"/>
                <a:ea typeface="微软雅黑" charset="-122"/>
                <a:cs typeface="Arial" panose="020B0604020202020204" pitchFamily="34" charset="0"/>
              </a:rPr>
              <a:t>OWASP</a:t>
            </a:r>
            <a:r>
              <a:rPr lang="zh-CN" altLang="en-US" sz="1400" dirty="0">
                <a:solidFill>
                  <a:srgbClr val="3A3A3A"/>
                </a:solidFill>
                <a:latin typeface="微软雅黑" charset="-122"/>
                <a:ea typeface="微软雅黑" charset="-122"/>
                <a:cs typeface="Arial" panose="020B0604020202020204" pitchFamily="34" charset="0"/>
              </a:rPr>
              <a:t>测试框架，选取最佳实践进行操作，有效避免因过程不规范导致的业务异常等风险</a:t>
            </a:r>
            <a:endParaRPr lang="en-US" altLang="zh-CN" sz="1200" dirty="0">
              <a:solidFill>
                <a:srgbClr val="3A3A3A"/>
              </a:solidFill>
              <a:latin typeface="微软雅黑" charset="-122"/>
              <a:ea typeface="微软雅黑" charset="-122"/>
              <a:cs typeface="Arial" panose="020B0604020202020204" pitchFamily="34" charset="0"/>
            </a:endParaRPr>
          </a:p>
        </p:txBody>
      </p:sp>
      <p:sp>
        <p:nvSpPr>
          <p:cNvPr id="28" name="文本框 25"/>
          <p:cNvSpPr txBox="1"/>
          <p:nvPr/>
        </p:nvSpPr>
        <p:spPr>
          <a:xfrm>
            <a:off x="6294224" y="2709536"/>
            <a:ext cx="3491916" cy="12763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kumimoji="1" lang="zh-CN" altLang="en-US" sz="1600" b="1" dirty="0">
                <a:solidFill>
                  <a:srgbClr val="3A3A3A"/>
                </a:solidFill>
                <a:latin typeface="微软雅黑" charset="-122"/>
                <a:ea typeface="微软雅黑" charset="-122"/>
              </a:rPr>
              <a:t>成熟丰富的知识库</a:t>
            </a:r>
            <a:endParaRPr kumimoji="1" lang="en-US" altLang="zh-CN" sz="1600" b="1" dirty="0">
              <a:solidFill>
                <a:srgbClr val="3A3A3A"/>
              </a:solidFill>
              <a:latin typeface="微软雅黑" charset="-122"/>
              <a:ea typeface="微软雅黑" charset="-122"/>
            </a:endParaRPr>
          </a:p>
          <a:p>
            <a:pPr algn="just">
              <a:spcBef>
                <a:spcPts val="600"/>
              </a:spcBef>
            </a:pPr>
            <a:r>
              <a:rPr lang="zh-CN" altLang="en-US" sz="1400" dirty="0">
                <a:solidFill>
                  <a:srgbClr val="3A3A3A"/>
                </a:solidFill>
                <a:latin typeface="微软雅黑" charset="-122"/>
                <a:ea typeface="微软雅黑" charset="-122"/>
                <a:cs typeface="Arial" panose="020B0604020202020204" pitchFamily="34" charset="0"/>
              </a:rPr>
              <a:t>根据四叶草多年安全攻防经验，</a:t>
            </a:r>
            <a:r>
              <a:rPr lang="en-US" altLang="zh-CN" sz="1400" dirty="0">
                <a:solidFill>
                  <a:srgbClr val="3A3A3A"/>
                </a:solidFill>
                <a:latin typeface="微软雅黑" charset="-122"/>
                <a:ea typeface="微软雅黑" charset="-122"/>
                <a:cs typeface="Arial" panose="020B0604020202020204" pitchFamily="34" charset="0"/>
              </a:rPr>
              <a:t>6100+</a:t>
            </a:r>
            <a:r>
              <a:rPr lang="zh-CN" altLang="en-US" sz="1400" dirty="0">
                <a:solidFill>
                  <a:srgbClr val="3A3A3A"/>
                </a:solidFill>
                <a:latin typeface="微软雅黑" charset="-122"/>
                <a:ea typeface="微软雅黑" charset="-122"/>
                <a:cs typeface="Arial" panose="020B0604020202020204" pitchFamily="34" charset="0"/>
              </a:rPr>
              <a:t>项目的积累，总结出一套成熟丰富的渗透测试用例知识库，保障渗透测试内容的全面性以及测试漏洞的深入挖</a:t>
            </a:r>
            <a:r>
              <a:rPr lang="zh-CN" altLang="en-US" sz="1400" dirty="0" smtClean="0">
                <a:solidFill>
                  <a:srgbClr val="3A3A3A"/>
                </a:solidFill>
                <a:latin typeface="微软雅黑" charset="-122"/>
                <a:ea typeface="微软雅黑" charset="-122"/>
                <a:cs typeface="Arial" panose="020B0604020202020204" pitchFamily="34" charset="0"/>
              </a:rPr>
              <a:t>掘能力。</a:t>
            </a:r>
            <a:endParaRPr lang="en-US" altLang="zh-CN" sz="1100" dirty="0">
              <a:solidFill>
                <a:srgbClr val="3A3A3A"/>
              </a:solidFill>
              <a:latin typeface="微软雅黑" charset="-122"/>
              <a:ea typeface="微软雅黑" charset="-122"/>
              <a:cs typeface="Arial" panose="020B0604020202020204" pitchFamily="34" charset="0"/>
            </a:endParaRPr>
          </a:p>
        </p:txBody>
      </p:sp>
      <p:sp>
        <p:nvSpPr>
          <p:cNvPr id="29" name="文本框 26"/>
          <p:cNvSpPr txBox="1"/>
          <p:nvPr/>
        </p:nvSpPr>
        <p:spPr>
          <a:xfrm>
            <a:off x="6533148" y="4209947"/>
            <a:ext cx="3383964" cy="14927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kumimoji="1" lang="zh-CN" altLang="en-US" sz="1600" b="1" dirty="0">
                <a:solidFill>
                  <a:srgbClr val="3A3A3A"/>
                </a:solidFill>
                <a:latin typeface="微软雅黑" charset="-122"/>
                <a:ea typeface="微软雅黑" charset="-122"/>
              </a:rPr>
              <a:t>专业安全团队</a:t>
            </a:r>
            <a:endParaRPr kumimoji="1" lang="en-US" altLang="zh-CN" sz="1600" b="1" dirty="0">
              <a:solidFill>
                <a:srgbClr val="3A3A3A"/>
              </a:solidFill>
              <a:latin typeface="微软雅黑" charset="-122"/>
              <a:ea typeface="微软雅黑" charset="-122"/>
            </a:endParaRPr>
          </a:p>
          <a:p>
            <a:pPr algn="just">
              <a:spcBef>
                <a:spcPts val="600"/>
              </a:spcBef>
            </a:pPr>
            <a:r>
              <a:rPr lang="zh-CN" altLang="en-US" sz="1400" dirty="0">
                <a:solidFill>
                  <a:srgbClr val="3A3A3A"/>
                </a:solidFill>
                <a:latin typeface="微软雅黑" charset="-122"/>
                <a:ea typeface="微软雅黑" charset="-122"/>
                <a:cs typeface="Arial" panose="020B0604020202020204" pitchFamily="34" charset="0"/>
              </a:rPr>
              <a:t>安全服务团队成员主要由 </a:t>
            </a:r>
            <a:r>
              <a:rPr lang="en-US" altLang="zh-CN" sz="1400" dirty="0">
                <a:solidFill>
                  <a:srgbClr val="3A3A3A"/>
                </a:solidFill>
                <a:latin typeface="微软雅黑" charset="-122"/>
                <a:ea typeface="微软雅黑" charset="-122"/>
                <a:cs typeface="Arial" panose="020B0604020202020204" pitchFamily="34" charset="0"/>
              </a:rPr>
              <a:t>CISP</a:t>
            </a:r>
            <a:r>
              <a:rPr lang="zh-CN" altLang="en-US" sz="1400" dirty="0">
                <a:solidFill>
                  <a:srgbClr val="3A3A3A"/>
                </a:solidFill>
                <a:latin typeface="微软雅黑" charset="-122"/>
                <a:ea typeface="微软雅黑" charset="-122"/>
                <a:cs typeface="Arial" panose="020B0604020202020204" pitchFamily="34" charset="0"/>
              </a:rPr>
              <a:t>、</a:t>
            </a:r>
            <a:r>
              <a:rPr lang="en-US" altLang="zh-CN" sz="1400" dirty="0">
                <a:solidFill>
                  <a:srgbClr val="3A3A3A"/>
                </a:solidFill>
                <a:latin typeface="微软雅黑" charset="-122"/>
                <a:ea typeface="微软雅黑" charset="-122"/>
                <a:cs typeface="Arial" panose="020B0604020202020204" pitchFamily="34" charset="0"/>
              </a:rPr>
              <a:t>CISSP</a:t>
            </a:r>
            <a:r>
              <a:rPr lang="zh-CN" altLang="en-US" sz="1400" dirty="0" smtClean="0">
                <a:solidFill>
                  <a:srgbClr val="3A3A3A"/>
                </a:solidFill>
                <a:latin typeface="微软雅黑" charset="-122"/>
                <a:ea typeface="微软雅黑" charset="-122"/>
                <a:cs typeface="Arial" panose="020B0604020202020204" pitchFamily="34" charset="0"/>
              </a:rPr>
              <a:t>、</a:t>
            </a:r>
            <a:r>
              <a:rPr lang="en-US" altLang="zh-CN" sz="1400" dirty="0" smtClean="0">
                <a:solidFill>
                  <a:srgbClr val="3A3A3A"/>
                </a:solidFill>
                <a:latin typeface="微软雅黑" charset="-122"/>
                <a:ea typeface="微软雅黑" charset="-122"/>
                <a:cs typeface="Arial" panose="020B0604020202020204" pitchFamily="34" charset="0"/>
              </a:rPr>
              <a:t>CISP-PTE</a:t>
            </a:r>
            <a:r>
              <a:rPr lang="zh-CN" altLang="en-US" sz="1400" dirty="0" smtClean="0">
                <a:solidFill>
                  <a:srgbClr val="3A3A3A"/>
                </a:solidFill>
                <a:latin typeface="微软雅黑" charset="-122"/>
                <a:ea typeface="微软雅黑" charset="-122"/>
                <a:cs typeface="Arial" panose="020B0604020202020204" pitchFamily="34" charset="0"/>
              </a:rPr>
              <a:t>等</a:t>
            </a:r>
            <a:r>
              <a:rPr lang="zh-CN" altLang="en-US" sz="1400" dirty="0">
                <a:solidFill>
                  <a:srgbClr val="3A3A3A"/>
                </a:solidFill>
                <a:latin typeface="微软雅黑" charset="-122"/>
                <a:ea typeface="微软雅黑" charset="-122"/>
                <a:cs typeface="Arial" panose="020B0604020202020204" pitchFamily="34" charset="0"/>
              </a:rPr>
              <a:t>经过资质认证的高级工程师组成，</a:t>
            </a:r>
            <a:r>
              <a:rPr lang="en-US" altLang="zh-CN" sz="1400" dirty="0">
                <a:solidFill>
                  <a:srgbClr val="3A3A3A"/>
                </a:solidFill>
                <a:latin typeface="微软雅黑" charset="-122"/>
                <a:ea typeface="微软雅黑" charset="-122"/>
                <a:cs typeface="Arial" panose="020B0604020202020204" pitchFamily="34" charset="0"/>
              </a:rPr>
              <a:t>80%</a:t>
            </a:r>
            <a:r>
              <a:rPr lang="zh-CN" altLang="en-US" sz="1400" dirty="0">
                <a:solidFill>
                  <a:srgbClr val="3A3A3A"/>
                </a:solidFill>
                <a:latin typeface="微软雅黑" charset="-122"/>
                <a:ea typeface="微软雅黑" charset="-122"/>
                <a:cs typeface="Arial" panose="020B0604020202020204" pitchFamily="34" charset="0"/>
              </a:rPr>
              <a:t>技术人员拥有</a:t>
            </a:r>
            <a:r>
              <a:rPr lang="en-US" altLang="zh-CN" sz="1400" dirty="0">
                <a:solidFill>
                  <a:srgbClr val="3A3A3A"/>
                </a:solidFill>
                <a:latin typeface="微软雅黑" charset="-122"/>
                <a:ea typeface="微软雅黑" charset="-122"/>
                <a:cs typeface="Arial" panose="020B0604020202020204" pitchFamily="34" charset="0"/>
              </a:rPr>
              <a:t>5</a:t>
            </a:r>
            <a:r>
              <a:rPr lang="zh-CN" altLang="en-US" sz="1400" dirty="0">
                <a:solidFill>
                  <a:srgbClr val="3A3A3A"/>
                </a:solidFill>
                <a:latin typeface="微软雅黑" charset="-122"/>
                <a:ea typeface="微软雅黑" charset="-122"/>
                <a:cs typeface="Arial" panose="020B0604020202020204" pitchFamily="34" charset="0"/>
              </a:rPr>
              <a:t>年以上的渗透测试经验，</a:t>
            </a:r>
            <a:r>
              <a:rPr lang="en-US" altLang="zh-CN" sz="1400" dirty="0">
                <a:solidFill>
                  <a:srgbClr val="3A3A3A"/>
                </a:solidFill>
                <a:latin typeface="微软雅黑" charset="-122"/>
                <a:ea typeface="微软雅黑" charset="-122"/>
                <a:cs typeface="Arial" panose="020B0604020202020204" pitchFamily="34" charset="0"/>
              </a:rPr>
              <a:t>20%</a:t>
            </a:r>
            <a:r>
              <a:rPr lang="zh-CN" altLang="en-US" sz="1400" dirty="0">
                <a:solidFill>
                  <a:srgbClr val="3A3A3A"/>
                </a:solidFill>
                <a:latin typeface="微软雅黑" charset="-122"/>
                <a:ea typeface="微软雅黑" charset="-122"/>
                <a:cs typeface="Arial" panose="020B0604020202020204" pitchFamily="34" charset="0"/>
              </a:rPr>
              <a:t>技术人员拥有</a:t>
            </a:r>
            <a:r>
              <a:rPr lang="en-US" altLang="zh-CN" sz="1400" dirty="0">
                <a:solidFill>
                  <a:srgbClr val="3A3A3A"/>
                </a:solidFill>
                <a:latin typeface="微软雅黑" charset="-122"/>
                <a:ea typeface="微软雅黑" charset="-122"/>
                <a:cs typeface="Arial" panose="020B0604020202020204" pitchFamily="34" charset="0"/>
              </a:rPr>
              <a:t>15</a:t>
            </a:r>
            <a:r>
              <a:rPr lang="zh-CN" altLang="en-US" sz="1400" dirty="0">
                <a:solidFill>
                  <a:srgbClr val="3A3A3A"/>
                </a:solidFill>
                <a:latin typeface="微软雅黑" charset="-122"/>
                <a:ea typeface="微软雅黑" charset="-122"/>
                <a:cs typeface="Arial" panose="020B0604020202020204" pitchFamily="34" charset="0"/>
              </a:rPr>
              <a:t>年以上渗透测试经验</a:t>
            </a:r>
            <a:endParaRPr lang="en-US" altLang="zh-CN" sz="1200" dirty="0">
              <a:solidFill>
                <a:srgbClr val="3A3A3A"/>
              </a:solidFill>
              <a:latin typeface="微软雅黑" charset="-122"/>
              <a:ea typeface="微软雅黑" charset="-122"/>
              <a:cs typeface="Arial" panose="020B0604020202020204" pitchFamily="34" charset="0"/>
            </a:endParaRPr>
          </a:p>
        </p:txBody>
      </p:sp>
      <p:cxnSp>
        <p:nvCxnSpPr>
          <p:cNvPr id="30" name="肘形连接符 28"/>
          <p:cNvCxnSpPr>
            <a:stCxn id="23" idx="0"/>
            <a:endCxn id="27" idx="1"/>
          </p:cNvCxnSpPr>
          <p:nvPr/>
        </p:nvCxnSpPr>
        <p:spPr>
          <a:xfrm rot="5400000" flipH="1" flipV="1">
            <a:off x="4074769" y="640133"/>
            <a:ext cx="533809" cy="3163747"/>
          </a:xfrm>
          <a:prstGeom prst="bentConnector2">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肘形连接符 29"/>
          <p:cNvCxnSpPr>
            <a:stCxn id="24" idx="0"/>
            <a:endCxn id="28" idx="1"/>
          </p:cNvCxnSpPr>
          <p:nvPr/>
        </p:nvCxnSpPr>
        <p:spPr>
          <a:xfrm rot="16200000">
            <a:off x="4712653" y="2067878"/>
            <a:ext cx="301625" cy="2861310"/>
          </a:xfrm>
          <a:prstGeom prst="bentConnector2">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肘形连接符 30"/>
          <p:cNvCxnSpPr>
            <a:stCxn id="25" idx="0"/>
            <a:endCxn id="29" idx="1"/>
          </p:cNvCxnSpPr>
          <p:nvPr/>
        </p:nvCxnSpPr>
        <p:spPr>
          <a:xfrm rot="16200000" flipH="1">
            <a:off x="5246528" y="3669685"/>
            <a:ext cx="146192" cy="2427048"/>
          </a:xfrm>
          <a:prstGeom prst="bentConnector4">
            <a:avLst>
              <a:gd name="adj1" fmla="val -156370"/>
              <a:gd name="adj2" fmla="val 63868"/>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Freeform 217"/>
          <p:cNvSpPr>
            <a:spLocks noChangeAspect="1" noEditPoints="1"/>
          </p:cNvSpPr>
          <p:nvPr/>
        </p:nvSpPr>
        <p:spPr bwMode="auto">
          <a:xfrm>
            <a:off x="3238072" y="4372413"/>
            <a:ext cx="389764" cy="396000"/>
          </a:xfrm>
          <a:custGeom>
            <a:avLst/>
            <a:gdLst>
              <a:gd name="T0" fmla="*/ 49 w 125"/>
              <a:gd name="T1" fmla="*/ 16 h 127"/>
              <a:gd name="T2" fmla="*/ 36 w 125"/>
              <a:gd name="T3" fmla="*/ 18 h 127"/>
              <a:gd name="T4" fmla="*/ 25 w 125"/>
              <a:gd name="T5" fmla="*/ 26 h 127"/>
              <a:gd name="T6" fmla="*/ 18 w 125"/>
              <a:gd name="T7" fmla="*/ 37 h 127"/>
              <a:gd name="T8" fmla="*/ 15 w 125"/>
              <a:gd name="T9" fmla="*/ 50 h 127"/>
              <a:gd name="T10" fmla="*/ 18 w 125"/>
              <a:gd name="T11" fmla="*/ 64 h 127"/>
              <a:gd name="T12" fmla="*/ 25 w 125"/>
              <a:gd name="T13" fmla="*/ 75 h 127"/>
              <a:gd name="T14" fmla="*/ 36 w 125"/>
              <a:gd name="T15" fmla="*/ 81 h 127"/>
              <a:gd name="T16" fmla="*/ 49 w 125"/>
              <a:gd name="T17" fmla="*/ 85 h 127"/>
              <a:gd name="T18" fmla="*/ 63 w 125"/>
              <a:gd name="T19" fmla="*/ 81 h 127"/>
              <a:gd name="T20" fmla="*/ 73 w 125"/>
              <a:gd name="T21" fmla="*/ 75 h 127"/>
              <a:gd name="T22" fmla="*/ 81 w 125"/>
              <a:gd name="T23" fmla="*/ 64 h 127"/>
              <a:gd name="T24" fmla="*/ 84 w 125"/>
              <a:gd name="T25" fmla="*/ 50 h 127"/>
              <a:gd name="T26" fmla="*/ 81 w 125"/>
              <a:gd name="T27" fmla="*/ 37 h 127"/>
              <a:gd name="T28" fmla="*/ 73 w 125"/>
              <a:gd name="T29" fmla="*/ 26 h 127"/>
              <a:gd name="T30" fmla="*/ 63 w 125"/>
              <a:gd name="T31" fmla="*/ 18 h 127"/>
              <a:gd name="T32" fmla="*/ 49 w 125"/>
              <a:gd name="T33" fmla="*/ 16 h 127"/>
              <a:gd name="T34" fmla="*/ 49 w 125"/>
              <a:gd name="T35" fmla="*/ 0 h 127"/>
              <a:gd name="T36" fmla="*/ 68 w 125"/>
              <a:gd name="T37" fmla="*/ 4 h 127"/>
              <a:gd name="T38" fmla="*/ 85 w 125"/>
              <a:gd name="T39" fmla="*/ 16 h 127"/>
              <a:gd name="T40" fmla="*/ 95 w 125"/>
              <a:gd name="T41" fmla="*/ 31 h 127"/>
              <a:gd name="T42" fmla="*/ 99 w 125"/>
              <a:gd name="T43" fmla="*/ 50 h 127"/>
              <a:gd name="T44" fmla="*/ 97 w 125"/>
              <a:gd name="T45" fmla="*/ 64 h 127"/>
              <a:gd name="T46" fmla="*/ 91 w 125"/>
              <a:gd name="T47" fmla="*/ 77 h 127"/>
              <a:gd name="T48" fmla="*/ 91 w 125"/>
              <a:gd name="T49" fmla="*/ 78 h 127"/>
              <a:gd name="T50" fmla="*/ 122 w 125"/>
              <a:gd name="T51" fmla="*/ 109 h 127"/>
              <a:gd name="T52" fmla="*/ 124 w 125"/>
              <a:gd name="T53" fmla="*/ 113 h 127"/>
              <a:gd name="T54" fmla="*/ 125 w 125"/>
              <a:gd name="T55" fmla="*/ 116 h 127"/>
              <a:gd name="T56" fmla="*/ 124 w 125"/>
              <a:gd name="T57" fmla="*/ 120 h 127"/>
              <a:gd name="T58" fmla="*/ 122 w 125"/>
              <a:gd name="T59" fmla="*/ 123 h 127"/>
              <a:gd name="T60" fmla="*/ 119 w 125"/>
              <a:gd name="T61" fmla="*/ 126 h 127"/>
              <a:gd name="T62" fmla="*/ 115 w 125"/>
              <a:gd name="T63" fmla="*/ 127 h 127"/>
              <a:gd name="T64" fmla="*/ 111 w 125"/>
              <a:gd name="T65" fmla="*/ 126 h 127"/>
              <a:gd name="T66" fmla="*/ 107 w 125"/>
              <a:gd name="T67" fmla="*/ 123 h 127"/>
              <a:gd name="T68" fmla="*/ 77 w 125"/>
              <a:gd name="T69" fmla="*/ 93 h 127"/>
              <a:gd name="T70" fmla="*/ 76 w 125"/>
              <a:gd name="T71" fmla="*/ 92 h 127"/>
              <a:gd name="T72" fmla="*/ 64 w 125"/>
              <a:gd name="T73" fmla="*/ 98 h 127"/>
              <a:gd name="T74" fmla="*/ 49 w 125"/>
              <a:gd name="T75" fmla="*/ 101 h 127"/>
              <a:gd name="T76" fmla="*/ 30 w 125"/>
              <a:gd name="T77" fmla="*/ 97 h 127"/>
              <a:gd name="T78" fmla="*/ 14 w 125"/>
              <a:gd name="T79" fmla="*/ 85 h 127"/>
              <a:gd name="T80" fmla="*/ 4 w 125"/>
              <a:gd name="T81" fmla="*/ 69 h 127"/>
              <a:gd name="T82" fmla="*/ 0 w 125"/>
              <a:gd name="T83" fmla="*/ 50 h 127"/>
              <a:gd name="T84" fmla="*/ 4 w 125"/>
              <a:gd name="T85" fmla="*/ 31 h 127"/>
              <a:gd name="T86" fmla="*/ 14 w 125"/>
              <a:gd name="T87" fmla="*/ 16 h 127"/>
              <a:gd name="T88" fmla="*/ 30 w 125"/>
              <a:gd name="T89" fmla="*/ 4 h 127"/>
              <a:gd name="T90" fmla="*/ 49 w 125"/>
              <a:gd name="T9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27">
                <a:moveTo>
                  <a:pt x="49" y="16"/>
                </a:moveTo>
                <a:lnTo>
                  <a:pt x="36" y="18"/>
                </a:lnTo>
                <a:lnTo>
                  <a:pt x="25" y="26"/>
                </a:lnTo>
                <a:lnTo>
                  <a:pt x="18" y="37"/>
                </a:lnTo>
                <a:lnTo>
                  <a:pt x="15" y="50"/>
                </a:lnTo>
                <a:lnTo>
                  <a:pt x="18" y="64"/>
                </a:lnTo>
                <a:lnTo>
                  <a:pt x="25" y="75"/>
                </a:lnTo>
                <a:lnTo>
                  <a:pt x="36" y="81"/>
                </a:lnTo>
                <a:lnTo>
                  <a:pt x="49" y="85"/>
                </a:lnTo>
                <a:lnTo>
                  <a:pt x="63" y="81"/>
                </a:lnTo>
                <a:lnTo>
                  <a:pt x="73" y="75"/>
                </a:lnTo>
                <a:lnTo>
                  <a:pt x="81" y="64"/>
                </a:lnTo>
                <a:lnTo>
                  <a:pt x="84" y="50"/>
                </a:lnTo>
                <a:lnTo>
                  <a:pt x="81" y="37"/>
                </a:lnTo>
                <a:lnTo>
                  <a:pt x="73" y="26"/>
                </a:lnTo>
                <a:lnTo>
                  <a:pt x="63" y="18"/>
                </a:lnTo>
                <a:lnTo>
                  <a:pt x="49" y="16"/>
                </a:lnTo>
                <a:close/>
                <a:moveTo>
                  <a:pt x="49" y="0"/>
                </a:moveTo>
                <a:lnTo>
                  <a:pt x="68" y="4"/>
                </a:lnTo>
                <a:lnTo>
                  <a:pt x="85" y="16"/>
                </a:lnTo>
                <a:lnTo>
                  <a:pt x="95" y="31"/>
                </a:lnTo>
                <a:lnTo>
                  <a:pt x="99" y="50"/>
                </a:lnTo>
                <a:lnTo>
                  <a:pt x="97" y="64"/>
                </a:lnTo>
                <a:lnTo>
                  <a:pt x="91" y="77"/>
                </a:lnTo>
                <a:lnTo>
                  <a:pt x="91" y="78"/>
                </a:lnTo>
                <a:lnTo>
                  <a:pt x="122" y="109"/>
                </a:lnTo>
                <a:lnTo>
                  <a:pt x="124" y="113"/>
                </a:lnTo>
                <a:lnTo>
                  <a:pt x="125" y="116"/>
                </a:lnTo>
                <a:lnTo>
                  <a:pt x="124" y="120"/>
                </a:lnTo>
                <a:lnTo>
                  <a:pt x="122" y="123"/>
                </a:lnTo>
                <a:lnTo>
                  <a:pt x="119" y="126"/>
                </a:lnTo>
                <a:lnTo>
                  <a:pt x="115" y="127"/>
                </a:lnTo>
                <a:lnTo>
                  <a:pt x="111" y="126"/>
                </a:lnTo>
                <a:lnTo>
                  <a:pt x="107" y="123"/>
                </a:lnTo>
                <a:lnTo>
                  <a:pt x="77" y="93"/>
                </a:lnTo>
                <a:lnTo>
                  <a:pt x="76" y="92"/>
                </a:lnTo>
                <a:lnTo>
                  <a:pt x="64" y="98"/>
                </a:lnTo>
                <a:lnTo>
                  <a:pt x="49" y="101"/>
                </a:lnTo>
                <a:lnTo>
                  <a:pt x="30" y="97"/>
                </a:lnTo>
                <a:lnTo>
                  <a:pt x="14" y="85"/>
                </a:lnTo>
                <a:lnTo>
                  <a:pt x="4" y="69"/>
                </a:lnTo>
                <a:lnTo>
                  <a:pt x="0" y="50"/>
                </a:lnTo>
                <a:lnTo>
                  <a:pt x="4" y="31"/>
                </a:lnTo>
                <a:lnTo>
                  <a:pt x="14" y="16"/>
                </a:lnTo>
                <a:lnTo>
                  <a:pt x="30" y="4"/>
                </a:lnTo>
                <a:lnTo>
                  <a:pt x="49" y="0"/>
                </a:lnTo>
                <a:close/>
              </a:path>
            </a:pathLst>
          </a:custGeom>
          <a:solidFill>
            <a:schemeClr val="bg1"/>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4" name="Freeform 218"/>
          <p:cNvSpPr>
            <a:spLocks noChangeAspect="1" noEditPoints="1"/>
          </p:cNvSpPr>
          <p:nvPr/>
        </p:nvSpPr>
        <p:spPr bwMode="auto">
          <a:xfrm>
            <a:off x="2513812" y="3253518"/>
            <a:ext cx="376683" cy="396000"/>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bg1"/>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221"/>
          <p:cNvSpPr>
            <a:spLocks noChangeAspect="1"/>
          </p:cNvSpPr>
          <p:nvPr/>
        </p:nvSpPr>
        <p:spPr bwMode="auto">
          <a:xfrm>
            <a:off x="3941515" y="5390411"/>
            <a:ext cx="412639" cy="396000"/>
          </a:xfrm>
          <a:custGeom>
            <a:avLst/>
            <a:gdLst>
              <a:gd name="T0" fmla="*/ 61 w 124"/>
              <a:gd name="T1" fmla="*/ 0 h 119"/>
              <a:gd name="T2" fmla="*/ 82 w 124"/>
              <a:gd name="T3" fmla="*/ 38 h 119"/>
              <a:gd name="T4" fmla="*/ 124 w 124"/>
              <a:gd name="T5" fmla="*/ 45 h 119"/>
              <a:gd name="T6" fmla="*/ 95 w 124"/>
              <a:gd name="T7" fmla="*/ 77 h 119"/>
              <a:gd name="T8" fmla="*/ 101 w 124"/>
              <a:gd name="T9" fmla="*/ 119 h 119"/>
              <a:gd name="T10" fmla="*/ 61 w 124"/>
              <a:gd name="T11" fmla="*/ 100 h 119"/>
              <a:gd name="T12" fmla="*/ 23 w 124"/>
              <a:gd name="T13" fmla="*/ 119 h 119"/>
              <a:gd name="T14" fmla="*/ 29 w 124"/>
              <a:gd name="T15" fmla="*/ 77 h 119"/>
              <a:gd name="T16" fmla="*/ 0 w 124"/>
              <a:gd name="T17" fmla="*/ 45 h 119"/>
              <a:gd name="T18" fmla="*/ 42 w 124"/>
              <a:gd name="T19" fmla="*/ 38 h 119"/>
              <a:gd name="T20" fmla="*/ 61 w 124"/>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19">
                <a:moveTo>
                  <a:pt x="61" y="0"/>
                </a:moveTo>
                <a:lnTo>
                  <a:pt x="82" y="38"/>
                </a:lnTo>
                <a:lnTo>
                  <a:pt x="124" y="45"/>
                </a:lnTo>
                <a:lnTo>
                  <a:pt x="95" y="77"/>
                </a:lnTo>
                <a:lnTo>
                  <a:pt x="101" y="119"/>
                </a:lnTo>
                <a:lnTo>
                  <a:pt x="61" y="100"/>
                </a:lnTo>
                <a:lnTo>
                  <a:pt x="23" y="119"/>
                </a:lnTo>
                <a:lnTo>
                  <a:pt x="29" y="77"/>
                </a:lnTo>
                <a:lnTo>
                  <a:pt x="0" y="45"/>
                </a:lnTo>
                <a:lnTo>
                  <a:pt x="42" y="38"/>
                </a:lnTo>
                <a:lnTo>
                  <a:pt x="61" y="0"/>
                </a:lnTo>
                <a:close/>
              </a:path>
            </a:pathLst>
          </a:custGeom>
          <a:solidFill>
            <a:schemeClr val="bg1"/>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15" name="矩形 14"/>
          <p:cNvSpPr/>
          <p:nvPr/>
        </p:nvSpPr>
        <p:spPr>
          <a:xfrm>
            <a:off x="339270" y="300703"/>
            <a:ext cx="1648208"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服务特色</a:t>
            </a:r>
            <a:endParaRPr lang="zh-CN" altLang="en-US" sz="2800" b="1" dirty="0">
              <a:solidFill>
                <a:srgbClr val="383838"/>
              </a:solidFill>
              <a:latin typeface="微软雅黑" charset="-122"/>
              <a:ea typeface="微软雅黑"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26636" y="3075057"/>
            <a:ext cx="3927423" cy="707886"/>
          </a:xfrm>
          <a:prstGeom prst="rect">
            <a:avLst/>
          </a:prstGeom>
          <a:noFill/>
        </p:spPr>
        <p:txBody>
          <a:bodyPr wrap="square" rtlCol="0">
            <a:spAutoFit/>
          </a:bodyPr>
          <a:lstStyle/>
          <a:p>
            <a:r>
              <a:rPr lang="zh-CN" altLang="en-US" sz="4000" dirty="0">
                <a:latin typeface="微软雅黑" charset="-122"/>
                <a:ea typeface="微软雅黑" charset="-122"/>
              </a:rPr>
              <a:t>渗透测试服务</a:t>
            </a:r>
            <a:endParaRPr lang="zh-CN" altLang="en-US" sz="4000" dirty="0">
              <a:latin typeface="微软雅黑" charset="-122"/>
              <a:ea typeface="微软雅黑"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358173" y="4736661"/>
            <a:ext cx="9475653"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a:spLocks noChangeAspect="1"/>
          </p:cNvSpPr>
          <p:nvPr/>
        </p:nvSpPr>
        <p:spPr>
          <a:xfrm>
            <a:off x="8430524" y="4664661"/>
            <a:ext cx="144000" cy="144000"/>
          </a:xfrm>
          <a:prstGeom prst="ellipse">
            <a:avLst/>
          </a:prstGeom>
          <a:solidFill>
            <a:srgbClr val="428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3633848" y="4664222"/>
            <a:ext cx="144000" cy="144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1286173" y="4664661"/>
            <a:ext cx="144000" cy="144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1358173" y="4736221"/>
            <a:ext cx="0" cy="1583739"/>
          </a:xfrm>
          <a:prstGeom prst="line">
            <a:avLst/>
          </a:prstGeom>
        </p:spPr>
        <p:style>
          <a:lnRef idx="3">
            <a:schemeClr val="accent6"/>
          </a:lnRef>
          <a:fillRef idx="0">
            <a:schemeClr val="accent6"/>
          </a:fillRef>
          <a:effectRef idx="2">
            <a:schemeClr val="accent6"/>
          </a:effectRef>
          <a:fontRef idx="minor">
            <a:schemeClr val="tx1"/>
          </a:fontRef>
        </p:style>
      </p:cxnSp>
      <p:cxnSp>
        <p:nvCxnSpPr>
          <p:cNvPr id="21" name="直接连接符 20"/>
          <p:cNvCxnSpPr/>
          <p:nvPr/>
        </p:nvCxnSpPr>
        <p:spPr>
          <a:xfrm>
            <a:off x="3705848" y="4736661"/>
            <a:ext cx="0" cy="1583739"/>
          </a:xfrm>
          <a:prstGeom prst="line">
            <a:avLst/>
          </a:prstGeom>
        </p:spPr>
        <p:style>
          <a:lnRef idx="3">
            <a:schemeClr val="accent5"/>
          </a:lnRef>
          <a:fillRef idx="0">
            <a:schemeClr val="accent5"/>
          </a:fillRef>
          <a:effectRef idx="2">
            <a:schemeClr val="accent5"/>
          </a:effectRef>
          <a:fontRef idx="minor">
            <a:schemeClr val="tx1"/>
          </a:fontRef>
        </p:style>
      </p:cxnSp>
      <p:cxnSp>
        <p:nvCxnSpPr>
          <p:cNvPr id="22" name="直接连接符 21"/>
          <p:cNvCxnSpPr/>
          <p:nvPr/>
        </p:nvCxnSpPr>
        <p:spPr>
          <a:xfrm>
            <a:off x="8502524" y="4736220"/>
            <a:ext cx="0" cy="1583739"/>
          </a:xfrm>
          <a:prstGeom prst="line">
            <a:avLst/>
          </a:prstGeom>
          <a:ln>
            <a:solidFill>
              <a:srgbClr val="42829E"/>
            </a:solidFill>
          </a:ln>
        </p:spPr>
        <p:style>
          <a:lnRef idx="3">
            <a:schemeClr val="dk1"/>
          </a:lnRef>
          <a:fillRef idx="0">
            <a:schemeClr val="dk1"/>
          </a:fillRef>
          <a:effectRef idx="2">
            <a:schemeClr val="dk1"/>
          </a:effectRef>
          <a:fontRef idx="minor">
            <a:schemeClr val="tx1"/>
          </a:fontRef>
        </p:style>
      </p:cxnSp>
      <p:sp>
        <p:nvSpPr>
          <p:cNvPr id="23" name="文本框 22"/>
          <p:cNvSpPr txBox="1"/>
          <p:nvPr/>
        </p:nvSpPr>
        <p:spPr>
          <a:xfrm>
            <a:off x="1510027" y="5951068"/>
            <a:ext cx="1104897" cy="369332"/>
          </a:xfrm>
          <a:prstGeom prst="rect">
            <a:avLst/>
          </a:prstGeom>
          <a:noFill/>
        </p:spPr>
        <p:txBody>
          <a:bodyPr wrap="square" rtlCol="0">
            <a:spAutoFit/>
          </a:bodyPr>
          <a:lstStyle/>
          <a:p>
            <a:r>
              <a:rPr lang="zh-CN" altLang="en-US" b="1" dirty="0">
                <a:solidFill>
                  <a:srgbClr val="353535"/>
                </a:solidFill>
                <a:latin typeface="微软雅黑" charset="-122"/>
                <a:ea typeface="微软雅黑" charset="-122"/>
              </a:rPr>
              <a:t>准备阶段</a:t>
            </a:r>
            <a:endParaRPr lang="zh-CN" altLang="en-US" b="1" dirty="0">
              <a:solidFill>
                <a:srgbClr val="353535"/>
              </a:solidFill>
              <a:latin typeface="微软雅黑" charset="-122"/>
              <a:ea typeface="微软雅黑" charset="-122"/>
            </a:endParaRPr>
          </a:p>
        </p:txBody>
      </p:sp>
      <p:sp>
        <p:nvSpPr>
          <p:cNvPr id="24" name="文本框 23"/>
          <p:cNvSpPr txBox="1"/>
          <p:nvPr/>
        </p:nvSpPr>
        <p:spPr>
          <a:xfrm>
            <a:off x="3908364" y="5951068"/>
            <a:ext cx="1104897" cy="369332"/>
          </a:xfrm>
          <a:prstGeom prst="rect">
            <a:avLst/>
          </a:prstGeom>
          <a:noFill/>
        </p:spPr>
        <p:txBody>
          <a:bodyPr wrap="square" rtlCol="0">
            <a:spAutoFit/>
          </a:bodyPr>
          <a:lstStyle/>
          <a:p>
            <a:r>
              <a:rPr lang="zh-CN" altLang="en-US" b="1" dirty="0">
                <a:solidFill>
                  <a:srgbClr val="353535"/>
                </a:solidFill>
                <a:latin typeface="微软雅黑" charset="-122"/>
                <a:ea typeface="微软雅黑" charset="-122"/>
              </a:rPr>
              <a:t>实施阶段</a:t>
            </a:r>
            <a:endParaRPr lang="zh-CN" altLang="en-US" b="1" dirty="0">
              <a:solidFill>
                <a:srgbClr val="353535"/>
              </a:solidFill>
              <a:latin typeface="微软雅黑" charset="-122"/>
              <a:ea typeface="微软雅黑" charset="-122"/>
            </a:endParaRPr>
          </a:p>
        </p:txBody>
      </p:sp>
      <p:sp>
        <p:nvSpPr>
          <p:cNvPr id="25" name="文本框 24"/>
          <p:cNvSpPr txBox="1"/>
          <p:nvPr/>
        </p:nvSpPr>
        <p:spPr>
          <a:xfrm>
            <a:off x="8701212" y="5945395"/>
            <a:ext cx="1104897" cy="369332"/>
          </a:xfrm>
          <a:prstGeom prst="rect">
            <a:avLst/>
          </a:prstGeom>
          <a:noFill/>
        </p:spPr>
        <p:txBody>
          <a:bodyPr wrap="square" rtlCol="0">
            <a:spAutoFit/>
          </a:bodyPr>
          <a:lstStyle/>
          <a:p>
            <a:r>
              <a:rPr lang="zh-CN" altLang="en-US" b="1" dirty="0">
                <a:solidFill>
                  <a:srgbClr val="353535"/>
                </a:solidFill>
                <a:latin typeface="微软雅黑" charset="-122"/>
                <a:ea typeface="微软雅黑" charset="-122"/>
              </a:rPr>
              <a:t>交付阶段</a:t>
            </a:r>
            <a:endParaRPr lang="zh-CN" altLang="en-US" b="1" dirty="0">
              <a:solidFill>
                <a:srgbClr val="353535"/>
              </a:solidFill>
              <a:latin typeface="微软雅黑" charset="-122"/>
              <a:ea typeface="微软雅黑" charset="-122"/>
            </a:endParaRPr>
          </a:p>
        </p:txBody>
      </p:sp>
      <p:pic>
        <p:nvPicPr>
          <p:cNvPr id="26" name="图片 25"/>
          <p:cNvPicPr>
            <a:picLocks noChangeAspect="1"/>
          </p:cNvPicPr>
          <p:nvPr/>
        </p:nvPicPr>
        <p:blipFill>
          <a:blip r:embed="rId1"/>
          <a:stretch>
            <a:fillRect/>
          </a:stretch>
        </p:blipFill>
        <p:spPr>
          <a:xfrm>
            <a:off x="1286173" y="2125800"/>
            <a:ext cx="9542814" cy="1931219"/>
          </a:xfrm>
          <a:prstGeom prst="rect">
            <a:avLst/>
          </a:prstGeom>
        </p:spPr>
      </p:pic>
      <p:sp>
        <p:nvSpPr>
          <p:cNvPr id="14" name="矩形 13"/>
          <p:cNvSpPr/>
          <p:nvPr/>
        </p:nvSpPr>
        <p:spPr>
          <a:xfrm>
            <a:off x="339270" y="300703"/>
            <a:ext cx="2339102"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渗透测试流程</a:t>
            </a:r>
            <a:endParaRPr lang="zh-CN" altLang="en-US" sz="2800" b="1" dirty="0">
              <a:solidFill>
                <a:srgbClr val="383838"/>
              </a:solidFill>
              <a:latin typeface="微软雅黑" charset="-122"/>
              <a:ea typeface="微软雅黑"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78747" y="1670098"/>
            <a:ext cx="9834506" cy="170540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indent="457200">
              <a:lnSpc>
                <a:spcPct val="150000"/>
              </a:lnSpc>
            </a:pPr>
            <a:r>
              <a:rPr lang="zh-CN" altLang="en-US" b="1" dirty="0">
                <a:latin typeface="微软雅黑" charset="-122"/>
                <a:ea typeface="微软雅黑" charset="-122"/>
              </a:rPr>
              <a:t>安全服务工程师是具有丰富经验的专业技术人员，测试中根据经验判断合理选择测试手法，不使用高危操作方式。但实际目标环境中硬件性能、系统配置、安全策略等不可控因素仍会对测试过程的安全性有影响，所以渗透测试项目实施前期需受测单位与我司签订安全测试授权书和风险确认函，方可继续进行项目。</a:t>
            </a:r>
            <a:endParaRPr lang="zh-CN" altLang="en-US" b="1" dirty="0">
              <a:latin typeface="微软雅黑" charset="-122"/>
              <a:ea typeface="微软雅黑" charset="-122"/>
            </a:endParaRPr>
          </a:p>
        </p:txBody>
      </p:sp>
      <p:pic>
        <p:nvPicPr>
          <p:cNvPr id="4" name="图片 3"/>
          <p:cNvPicPr>
            <a:picLocks noChangeAspect="1"/>
          </p:cNvPicPr>
          <p:nvPr/>
        </p:nvPicPr>
        <p:blipFill>
          <a:blip r:embed="rId1"/>
          <a:stretch>
            <a:fillRect/>
          </a:stretch>
        </p:blipFill>
        <p:spPr>
          <a:xfrm>
            <a:off x="1036695" y="3757258"/>
            <a:ext cx="4917253" cy="620148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2"/>
          <a:stretch>
            <a:fillRect/>
          </a:stretch>
        </p:blipFill>
        <p:spPr>
          <a:xfrm>
            <a:off x="6238053" y="3757258"/>
            <a:ext cx="4917253" cy="603076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矩形 5"/>
          <p:cNvSpPr/>
          <p:nvPr/>
        </p:nvSpPr>
        <p:spPr>
          <a:xfrm>
            <a:off x="339270" y="300703"/>
            <a:ext cx="3932487"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渗透测试流程</a:t>
            </a:r>
            <a:r>
              <a:rPr lang="en-US" altLang="zh-CN" sz="2800" b="1" dirty="0">
                <a:solidFill>
                  <a:srgbClr val="383838"/>
                </a:solidFill>
                <a:latin typeface="微软雅黑" charset="-122"/>
                <a:ea typeface="微软雅黑" charset="-122"/>
              </a:rPr>
              <a:t>-</a:t>
            </a:r>
            <a:r>
              <a:rPr lang="zh-CN" altLang="en-US" sz="2800" b="1" dirty="0">
                <a:solidFill>
                  <a:srgbClr val="383838"/>
                </a:solidFill>
                <a:latin typeface="微软雅黑" charset="-122"/>
                <a:ea typeface="微软雅黑" charset="-122"/>
              </a:rPr>
              <a:t>授权委托</a:t>
            </a:r>
            <a:endParaRPr lang="zh-CN" altLang="en-US" sz="2800" b="1" dirty="0">
              <a:solidFill>
                <a:srgbClr val="383838"/>
              </a:solidFill>
              <a:latin typeface="微软雅黑" charset="-122"/>
              <a:ea typeface="微软雅黑"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文本框 10"/>
          <p:cNvSpPr txBox="1"/>
          <p:nvPr/>
        </p:nvSpPr>
        <p:spPr>
          <a:xfrm>
            <a:off x="1525092" y="3005627"/>
            <a:ext cx="2076358" cy="1200325"/>
          </a:xfrm>
          <a:prstGeom prst="rect">
            <a:avLst/>
          </a:prstGeom>
          <a:ln w="12700">
            <a:miter lim="400000"/>
          </a:ln>
        </p:spPr>
        <p:txBody>
          <a:bodyPr lIns="45718" tIns="45718" rIns="45718" bIns="45718">
            <a:spAutoFit/>
          </a:bodyPr>
          <a:lstStyle/>
          <a:p>
            <a:pPr algn="r">
              <a:defRPr sz="4400" b="1">
                <a:solidFill>
                  <a:srgbClr val="8FD300"/>
                </a:solidFill>
                <a:latin typeface="微软雅黑" charset="-122"/>
                <a:ea typeface="微软雅黑" charset="-122"/>
                <a:cs typeface="微软雅黑" charset="-122"/>
                <a:sym typeface="微软雅黑" charset="-122"/>
              </a:defRPr>
            </a:pPr>
            <a:r>
              <a:t>目录</a:t>
            </a:r>
            <a:endParaRPr>
              <a:solidFill>
                <a:srgbClr val="F2A346"/>
              </a:solidFill>
              <a:latin typeface="Agency FB" panose="020B0503020202020204"/>
              <a:ea typeface="Agency FB" panose="020B0503020202020204"/>
              <a:cs typeface="Agency FB" panose="020B0503020202020204"/>
              <a:sym typeface="Agency FB" panose="020B0503020202020204"/>
            </a:endParaRPr>
          </a:p>
          <a:p>
            <a:pPr algn="r">
              <a:defRPr sz="2800">
                <a:solidFill>
                  <a:srgbClr val="595959"/>
                </a:solidFill>
                <a:latin typeface="微软雅黑" charset="-122"/>
                <a:ea typeface="微软雅黑" charset="-122"/>
                <a:cs typeface="微软雅黑" charset="-122"/>
                <a:sym typeface="微软雅黑" charset="-122"/>
              </a:defRPr>
            </a:pPr>
            <a:r>
              <a:t>CON</a:t>
            </a:r>
            <a:r>
              <a:rPr lang="en-US"/>
              <a:t>T</a:t>
            </a:r>
            <a:r>
              <a:t>ENTS</a:t>
            </a:r>
          </a:p>
        </p:txBody>
      </p:sp>
      <p:sp>
        <p:nvSpPr>
          <p:cNvPr id="92" name="线条"/>
          <p:cNvSpPr/>
          <p:nvPr/>
        </p:nvSpPr>
        <p:spPr>
          <a:xfrm flipH="1">
            <a:off x="4591878" y="2121707"/>
            <a:ext cx="27445" cy="3674967"/>
          </a:xfrm>
          <a:prstGeom prst="line">
            <a:avLst/>
          </a:prstGeom>
          <a:ln>
            <a:solidFill>
              <a:srgbClr val="3A3A3A"/>
            </a:solidFill>
            <a:bevel/>
          </a:ln>
        </p:spPr>
        <p:txBody>
          <a:bodyPr lIns="45718" tIns="45718" rIns="45718" bIns="45718"/>
          <a:lstStyle/>
          <a:p/>
        </p:txBody>
      </p:sp>
      <p:grpSp>
        <p:nvGrpSpPr>
          <p:cNvPr id="5" name="组合 4"/>
          <p:cNvGrpSpPr/>
          <p:nvPr/>
        </p:nvGrpSpPr>
        <p:grpSpPr>
          <a:xfrm>
            <a:off x="5486921" y="3090482"/>
            <a:ext cx="4919171" cy="1146247"/>
            <a:chOff x="5572367" y="2529004"/>
            <a:chExt cx="4919171" cy="1146247"/>
          </a:xfrm>
        </p:grpSpPr>
        <p:sp>
          <p:nvSpPr>
            <p:cNvPr id="23" name="TextBox 119"/>
            <p:cNvSpPr txBox="1"/>
            <p:nvPr/>
          </p:nvSpPr>
          <p:spPr>
            <a:xfrm>
              <a:off x="5572367" y="3275146"/>
              <a:ext cx="2457355" cy="400105"/>
            </a:xfrm>
            <a:prstGeom prst="rect">
              <a:avLst/>
            </a:prstGeom>
            <a:noFill/>
            <a:ln w="12700" cap="flat">
              <a:noFill/>
              <a:miter lim="400000"/>
            </a:ln>
            <a:effectLst/>
          </p:spPr>
          <p:txBody>
            <a:bodyPr wrap="square" lIns="45718" tIns="45718" rIns="45718" bIns="45718" numCol="1" anchor="t">
              <a:spAutoFit/>
            </a:bodyPr>
            <a:lstStyle>
              <a:lvl1pPr defTabSz="913765">
                <a:defRPr sz="1700" b="1">
                  <a:solidFill>
                    <a:srgbClr val="8FD300"/>
                  </a:solidFill>
                  <a:latin typeface="微软雅黑" charset="-122"/>
                  <a:ea typeface="微软雅黑" charset="-122"/>
                  <a:cs typeface="微软雅黑" charset="-122"/>
                  <a:sym typeface="微软雅黑" charset="-122"/>
                </a:defRPr>
              </a:lvl1pPr>
            </a:lstStyle>
            <a:p>
              <a:r>
                <a:rPr sz="2000" dirty="0">
                  <a:solidFill>
                    <a:schemeClr val="bg2">
                      <a:lumMod val="10000"/>
                    </a:schemeClr>
                  </a:solidFill>
                </a:rPr>
                <a:t>0</a:t>
              </a:r>
              <a:r>
                <a:rPr lang="en-US" altLang="zh-CN" sz="2000" dirty="0">
                  <a:solidFill>
                    <a:schemeClr val="bg2">
                      <a:lumMod val="10000"/>
                    </a:schemeClr>
                  </a:solidFill>
                </a:rPr>
                <a:t>2 </a:t>
              </a:r>
              <a:r>
                <a:rPr lang="zh-CN" altLang="en-US" sz="2000" dirty="0">
                  <a:solidFill>
                    <a:schemeClr val="bg2">
                      <a:lumMod val="10000"/>
                    </a:schemeClr>
                  </a:solidFill>
                </a:rPr>
                <a:t>渗透测试简介</a:t>
              </a:r>
              <a:endParaRPr sz="2000" dirty="0">
                <a:solidFill>
                  <a:schemeClr val="bg2">
                    <a:lumMod val="10000"/>
                  </a:schemeClr>
                </a:solidFill>
              </a:endParaRPr>
            </a:p>
          </p:txBody>
        </p:sp>
        <p:sp>
          <p:nvSpPr>
            <p:cNvPr id="26" name="TextBox 119"/>
            <p:cNvSpPr txBox="1"/>
            <p:nvPr/>
          </p:nvSpPr>
          <p:spPr>
            <a:xfrm>
              <a:off x="8061628" y="2529004"/>
              <a:ext cx="2429910" cy="400105"/>
            </a:xfrm>
            <a:prstGeom prst="rect">
              <a:avLst/>
            </a:prstGeom>
            <a:noFill/>
            <a:ln w="12700" cap="flat">
              <a:noFill/>
              <a:miter lim="400000"/>
            </a:ln>
            <a:effectLst/>
          </p:spPr>
          <p:txBody>
            <a:bodyPr wrap="square" lIns="45718" tIns="45718" rIns="45718" bIns="45718" numCol="1" anchor="t">
              <a:spAutoFit/>
            </a:bodyPr>
            <a:lstStyle>
              <a:lvl1pPr defTabSz="913765">
                <a:defRPr sz="1700" b="1">
                  <a:solidFill>
                    <a:srgbClr val="8FD300"/>
                  </a:solidFill>
                  <a:latin typeface="微软雅黑" charset="-122"/>
                  <a:ea typeface="微软雅黑" charset="-122"/>
                  <a:cs typeface="微软雅黑" charset="-122"/>
                  <a:sym typeface="微软雅黑" charset="-122"/>
                </a:defRPr>
              </a:lvl1pPr>
            </a:lstStyle>
            <a:p>
              <a:r>
                <a:rPr sz="2000" dirty="0">
                  <a:solidFill>
                    <a:schemeClr val="bg2">
                      <a:lumMod val="10000"/>
                    </a:schemeClr>
                  </a:solidFill>
                </a:rPr>
                <a:t>0</a:t>
              </a:r>
              <a:r>
                <a:rPr lang="en-US" altLang="zh-CN" sz="2000" dirty="0">
                  <a:solidFill>
                    <a:schemeClr val="bg2">
                      <a:lumMod val="10000"/>
                    </a:schemeClr>
                  </a:solidFill>
                </a:rPr>
                <a:t>3 </a:t>
              </a:r>
              <a:r>
                <a:rPr lang="zh-CN" altLang="en-US" sz="2000" dirty="0">
                  <a:solidFill>
                    <a:schemeClr val="bg2">
                      <a:lumMod val="10000"/>
                    </a:schemeClr>
                  </a:solidFill>
                </a:rPr>
                <a:t>渗透测试服务</a:t>
              </a:r>
              <a:endParaRPr sz="2000" dirty="0">
                <a:solidFill>
                  <a:schemeClr val="bg2">
                    <a:lumMod val="10000"/>
                  </a:schemeClr>
                </a:solidFill>
              </a:endParaRPr>
            </a:p>
          </p:txBody>
        </p:sp>
        <p:grpSp>
          <p:nvGrpSpPr>
            <p:cNvPr id="4" name="组合 3"/>
            <p:cNvGrpSpPr/>
            <p:nvPr/>
          </p:nvGrpSpPr>
          <p:grpSpPr>
            <a:xfrm>
              <a:off x="5583631" y="2529004"/>
              <a:ext cx="4631936" cy="1146247"/>
              <a:chOff x="5572367" y="2605523"/>
              <a:chExt cx="4631936" cy="1146247"/>
            </a:xfrm>
          </p:grpSpPr>
          <p:sp>
            <p:nvSpPr>
              <p:cNvPr id="29" name="TextBox 119"/>
              <p:cNvSpPr txBox="1"/>
              <p:nvPr/>
            </p:nvSpPr>
            <p:spPr>
              <a:xfrm>
                <a:off x="8050364" y="3351665"/>
                <a:ext cx="2153939" cy="400105"/>
              </a:xfrm>
              <a:prstGeom prst="rect">
                <a:avLst/>
              </a:prstGeom>
              <a:noFill/>
              <a:ln w="12700" cap="flat">
                <a:noFill/>
                <a:miter lim="400000"/>
              </a:ln>
              <a:effectLst/>
            </p:spPr>
            <p:txBody>
              <a:bodyPr wrap="square" lIns="45718" tIns="45718" rIns="45718" bIns="45718" numCol="1" anchor="t">
                <a:spAutoFit/>
              </a:bodyPr>
              <a:lstStyle>
                <a:lvl1pPr defTabSz="913765">
                  <a:defRPr sz="1700" b="1">
                    <a:solidFill>
                      <a:srgbClr val="8FD300"/>
                    </a:solidFill>
                    <a:latin typeface="微软雅黑" charset="-122"/>
                    <a:ea typeface="微软雅黑" charset="-122"/>
                    <a:cs typeface="微软雅黑" charset="-122"/>
                    <a:sym typeface="微软雅黑" charset="-122"/>
                  </a:defRPr>
                </a:lvl1pPr>
              </a:lstStyle>
              <a:p>
                <a:r>
                  <a:rPr sz="2000" dirty="0">
                    <a:solidFill>
                      <a:schemeClr val="bg2">
                        <a:lumMod val="10000"/>
                      </a:schemeClr>
                    </a:solidFill>
                  </a:rPr>
                  <a:t>0</a:t>
                </a:r>
                <a:r>
                  <a:rPr lang="en-US" altLang="zh-CN" sz="2000" dirty="0">
                    <a:solidFill>
                      <a:schemeClr val="bg2">
                        <a:lumMod val="10000"/>
                      </a:schemeClr>
                    </a:solidFill>
                  </a:rPr>
                  <a:t>4 </a:t>
                </a:r>
                <a:r>
                  <a:rPr lang="zh-CN" altLang="en-US" sz="2000" dirty="0">
                    <a:solidFill>
                      <a:schemeClr val="bg2">
                        <a:lumMod val="10000"/>
                      </a:schemeClr>
                    </a:solidFill>
                  </a:rPr>
                  <a:t>成果输出</a:t>
                </a:r>
                <a:endParaRPr sz="2000" dirty="0">
                  <a:solidFill>
                    <a:schemeClr val="bg2">
                      <a:lumMod val="10000"/>
                    </a:schemeClr>
                  </a:solidFill>
                </a:endParaRPr>
              </a:p>
            </p:txBody>
          </p:sp>
          <p:sp>
            <p:nvSpPr>
              <p:cNvPr id="14" name="TextBox 119"/>
              <p:cNvSpPr txBox="1"/>
              <p:nvPr/>
            </p:nvSpPr>
            <p:spPr>
              <a:xfrm>
                <a:off x="5572367" y="2605523"/>
                <a:ext cx="2457355" cy="400105"/>
              </a:xfrm>
              <a:prstGeom prst="rect">
                <a:avLst/>
              </a:prstGeom>
              <a:noFill/>
              <a:ln w="12700" cap="flat">
                <a:noFill/>
                <a:miter lim="400000"/>
              </a:ln>
              <a:effectLst/>
            </p:spPr>
            <p:txBody>
              <a:bodyPr wrap="square" lIns="45718" tIns="45718" rIns="45718" bIns="45718" numCol="1" anchor="t">
                <a:spAutoFit/>
              </a:bodyPr>
              <a:lstStyle>
                <a:lvl1pPr defTabSz="913765">
                  <a:defRPr sz="1700" b="1">
                    <a:solidFill>
                      <a:srgbClr val="8FD300"/>
                    </a:solidFill>
                    <a:latin typeface="微软雅黑" charset="-122"/>
                    <a:ea typeface="微软雅黑" charset="-122"/>
                    <a:cs typeface="微软雅黑" charset="-122"/>
                    <a:sym typeface="微软雅黑" charset="-122"/>
                  </a:defRPr>
                </a:lvl1pPr>
              </a:lstStyle>
              <a:p>
                <a:r>
                  <a:rPr sz="2000" dirty="0">
                    <a:solidFill>
                      <a:schemeClr val="bg2">
                        <a:lumMod val="10000"/>
                      </a:schemeClr>
                    </a:solidFill>
                  </a:rPr>
                  <a:t>0</a:t>
                </a:r>
                <a:r>
                  <a:rPr lang="en-US" altLang="zh-CN" sz="2000" dirty="0">
                    <a:solidFill>
                      <a:schemeClr val="bg2">
                        <a:lumMod val="10000"/>
                      </a:schemeClr>
                    </a:solidFill>
                  </a:rPr>
                  <a:t>1 </a:t>
                </a:r>
                <a:r>
                  <a:rPr lang="zh-CN" altLang="en-US" sz="2000" dirty="0">
                    <a:solidFill>
                      <a:schemeClr val="bg2">
                        <a:lumMod val="10000"/>
                      </a:schemeClr>
                    </a:solidFill>
                  </a:rPr>
                  <a:t>概述</a:t>
                </a:r>
                <a:endParaRPr sz="2000" dirty="0">
                  <a:solidFill>
                    <a:schemeClr val="bg2">
                      <a:lumMod val="10000"/>
                    </a:schemeClr>
                  </a:solidFill>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54"/>
          <p:cNvGrpSpPr/>
          <p:nvPr/>
        </p:nvGrpSpPr>
        <p:grpSpPr>
          <a:xfrm>
            <a:off x="2233514" y="1902016"/>
            <a:ext cx="1051478" cy="1051753"/>
            <a:chOff x="6127152" y="3285112"/>
            <a:chExt cx="764860" cy="765060"/>
          </a:xfrm>
        </p:grpSpPr>
        <p:sp>
          <p:nvSpPr>
            <p:cNvPr id="68" name="Oval 55"/>
            <p:cNvSpPr/>
            <p:nvPr/>
          </p:nvSpPr>
          <p:spPr bwMode="auto">
            <a:xfrm>
              <a:off x="6127152" y="3285112"/>
              <a:ext cx="764860" cy="765060"/>
            </a:xfrm>
            <a:prstGeom prst="ellipse">
              <a:avLst/>
            </a:prstGeom>
            <a:solidFill>
              <a:schemeClr val="accent2"/>
            </a:solidFill>
            <a:ln>
              <a:noFill/>
            </a:ln>
            <a:effectLst>
              <a:outerShdw blurRad="254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造字工房尚雅（非商用）常规体" pitchFamily="2" charset="-122"/>
                <a:ea typeface="造字工房尚雅（非商用）常规体" pitchFamily="2" charset="-122"/>
                <a:sym typeface="+mn-lt"/>
              </a:endParaRPr>
            </a:p>
          </p:txBody>
        </p:sp>
        <p:grpSp>
          <p:nvGrpSpPr>
            <p:cNvPr id="69" name="Group 56"/>
            <p:cNvGrpSpPr/>
            <p:nvPr/>
          </p:nvGrpSpPr>
          <p:grpSpPr>
            <a:xfrm>
              <a:off x="6309551" y="3510984"/>
              <a:ext cx="386534" cy="314469"/>
              <a:chOff x="6369689" y="2031259"/>
              <a:chExt cx="386534" cy="314469"/>
            </a:xfrm>
            <a:solidFill>
              <a:schemeClr val="bg1"/>
            </a:solidFill>
          </p:grpSpPr>
          <p:sp>
            <p:nvSpPr>
              <p:cNvPr id="70" name="Freeform 42"/>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造字工房尚雅（非商用）常规体" pitchFamily="2" charset="-122"/>
                  <a:ea typeface="造字工房尚雅（非商用）常规体" pitchFamily="2" charset="-122"/>
                  <a:cs typeface="+mn-ea"/>
                  <a:sym typeface="+mn-lt"/>
                </a:endParaRPr>
              </a:p>
            </p:txBody>
          </p:sp>
          <p:sp>
            <p:nvSpPr>
              <p:cNvPr id="71" name="Freeform 43"/>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造字工房尚雅（非商用）常规体" pitchFamily="2" charset="-122"/>
                  <a:ea typeface="造字工房尚雅（非商用）常规体" pitchFamily="2" charset="-122"/>
                  <a:cs typeface="+mn-ea"/>
                  <a:sym typeface="+mn-lt"/>
                </a:endParaRPr>
              </a:p>
            </p:txBody>
          </p:sp>
        </p:grpSp>
      </p:grpSp>
      <p:grpSp>
        <p:nvGrpSpPr>
          <p:cNvPr id="72" name="Group 59"/>
          <p:cNvGrpSpPr/>
          <p:nvPr/>
        </p:nvGrpSpPr>
        <p:grpSpPr>
          <a:xfrm>
            <a:off x="2205508" y="3375968"/>
            <a:ext cx="1051478" cy="1051753"/>
            <a:chOff x="6122601" y="4289483"/>
            <a:chExt cx="764860" cy="765060"/>
          </a:xfrm>
        </p:grpSpPr>
        <p:sp>
          <p:nvSpPr>
            <p:cNvPr id="73" name="Oval 60"/>
            <p:cNvSpPr/>
            <p:nvPr/>
          </p:nvSpPr>
          <p:spPr bwMode="auto">
            <a:xfrm>
              <a:off x="6122601" y="4289483"/>
              <a:ext cx="764860" cy="765060"/>
            </a:xfrm>
            <a:prstGeom prst="ellipse">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造字工房尚雅（非商用）常规体" pitchFamily="2" charset="-122"/>
                <a:ea typeface="造字工房尚雅（非商用）常规体" pitchFamily="2" charset="-122"/>
                <a:sym typeface="+mn-lt"/>
              </a:endParaRPr>
            </a:p>
          </p:txBody>
        </p:sp>
        <p:grpSp>
          <p:nvGrpSpPr>
            <p:cNvPr id="74" name="Group 61"/>
            <p:cNvGrpSpPr/>
            <p:nvPr/>
          </p:nvGrpSpPr>
          <p:grpSpPr>
            <a:xfrm>
              <a:off x="6296103" y="4502331"/>
              <a:ext cx="386534" cy="339364"/>
              <a:chOff x="6369689" y="1149437"/>
              <a:chExt cx="386534" cy="339364"/>
            </a:xfrm>
            <a:solidFill>
              <a:schemeClr val="bg1"/>
            </a:solidFill>
          </p:grpSpPr>
          <p:sp>
            <p:nvSpPr>
              <p:cNvPr id="75" name="Freeform 19"/>
              <p:cNvSpPr>
                <a:spLocks noEditPoints="1"/>
              </p:cNvSpPr>
              <p:nvPr/>
            </p:nvSpPr>
            <p:spPr bwMode="auto">
              <a:xfrm>
                <a:off x="6369689" y="1149437"/>
                <a:ext cx="386534" cy="339364"/>
              </a:xfrm>
              <a:custGeom>
                <a:avLst/>
                <a:gdLst>
                  <a:gd name="T0" fmla="*/ 248 w 256"/>
                  <a:gd name="T1" fmla="*/ 16 h 224"/>
                  <a:gd name="T2" fmla="*/ 216 w 256"/>
                  <a:gd name="T3" fmla="*/ 16 h 224"/>
                  <a:gd name="T4" fmla="*/ 216 w 256"/>
                  <a:gd name="T5" fmla="*/ 8 h 224"/>
                  <a:gd name="T6" fmla="*/ 208 w 256"/>
                  <a:gd name="T7" fmla="*/ 0 h 224"/>
                  <a:gd name="T8" fmla="*/ 184 w 256"/>
                  <a:gd name="T9" fmla="*/ 0 h 224"/>
                  <a:gd name="T10" fmla="*/ 176 w 256"/>
                  <a:gd name="T11" fmla="*/ 8 h 224"/>
                  <a:gd name="T12" fmla="*/ 176 w 256"/>
                  <a:gd name="T13" fmla="*/ 16 h 224"/>
                  <a:gd name="T14" fmla="*/ 80 w 256"/>
                  <a:gd name="T15" fmla="*/ 16 h 224"/>
                  <a:gd name="T16" fmla="*/ 80 w 256"/>
                  <a:gd name="T17" fmla="*/ 8 h 224"/>
                  <a:gd name="T18" fmla="*/ 72 w 256"/>
                  <a:gd name="T19" fmla="*/ 0 h 224"/>
                  <a:gd name="T20" fmla="*/ 48 w 256"/>
                  <a:gd name="T21" fmla="*/ 0 h 224"/>
                  <a:gd name="T22" fmla="*/ 40 w 256"/>
                  <a:gd name="T23" fmla="*/ 8 h 224"/>
                  <a:gd name="T24" fmla="*/ 40 w 256"/>
                  <a:gd name="T25" fmla="*/ 16 h 224"/>
                  <a:gd name="T26" fmla="*/ 8 w 256"/>
                  <a:gd name="T27" fmla="*/ 16 h 224"/>
                  <a:gd name="T28" fmla="*/ 0 w 256"/>
                  <a:gd name="T29" fmla="*/ 24 h 224"/>
                  <a:gd name="T30" fmla="*/ 0 w 256"/>
                  <a:gd name="T31" fmla="*/ 216 h 224"/>
                  <a:gd name="T32" fmla="*/ 8 w 256"/>
                  <a:gd name="T33" fmla="*/ 224 h 224"/>
                  <a:gd name="T34" fmla="*/ 248 w 256"/>
                  <a:gd name="T35" fmla="*/ 224 h 224"/>
                  <a:gd name="T36" fmla="*/ 256 w 256"/>
                  <a:gd name="T37" fmla="*/ 216 h 224"/>
                  <a:gd name="T38" fmla="*/ 256 w 256"/>
                  <a:gd name="T39" fmla="*/ 24 h 224"/>
                  <a:gd name="T40" fmla="*/ 248 w 256"/>
                  <a:gd name="T41" fmla="*/ 16 h 224"/>
                  <a:gd name="T42" fmla="*/ 192 w 256"/>
                  <a:gd name="T43" fmla="*/ 16 h 224"/>
                  <a:gd name="T44" fmla="*/ 200 w 256"/>
                  <a:gd name="T45" fmla="*/ 16 h 224"/>
                  <a:gd name="T46" fmla="*/ 200 w 256"/>
                  <a:gd name="T47" fmla="*/ 32 h 224"/>
                  <a:gd name="T48" fmla="*/ 192 w 256"/>
                  <a:gd name="T49" fmla="*/ 32 h 224"/>
                  <a:gd name="T50" fmla="*/ 192 w 256"/>
                  <a:gd name="T51" fmla="*/ 16 h 224"/>
                  <a:gd name="T52" fmla="*/ 56 w 256"/>
                  <a:gd name="T53" fmla="*/ 16 h 224"/>
                  <a:gd name="T54" fmla="*/ 64 w 256"/>
                  <a:gd name="T55" fmla="*/ 16 h 224"/>
                  <a:gd name="T56" fmla="*/ 64 w 256"/>
                  <a:gd name="T57" fmla="*/ 32 h 224"/>
                  <a:gd name="T58" fmla="*/ 56 w 256"/>
                  <a:gd name="T59" fmla="*/ 32 h 224"/>
                  <a:gd name="T60" fmla="*/ 56 w 256"/>
                  <a:gd name="T61" fmla="*/ 16 h 224"/>
                  <a:gd name="T62" fmla="*/ 240 w 256"/>
                  <a:gd name="T63" fmla="*/ 208 h 224"/>
                  <a:gd name="T64" fmla="*/ 16 w 256"/>
                  <a:gd name="T65" fmla="*/ 208 h 224"/>
                  <a:gd name="T66" fmla="*/ 16 w 256"/>
                  <a:gd name="T67" fmla="*/ 32 h 224"/>
                  <a:gd name="T68" fmla="*/ 40 w 256"/>
                  <a:gd name="T69" fmla="*/ 32 h 224"/>
                  <a:gd name="T70" fmla="*/ 40 w 256"/>
                  <a:gd name="T71" fmla="*/ 40 h 224"/>
                  <a:gd name="T72" fmla="*/ 48 w 256"/>
                  <a:gd name="T73" fmla="*/ 48 h 224"/>
                  <a:gd name="T74" fmla="*/ 72 w 256"/>
                  <a:gd name="T75" fmla="*/ 48 h 224"/>
                  <a:gd name="T76" fmla="*/ 80 w 256"/>
                  <a:gd name="T77" fmla="*/ 40 h 224"/>
                  <a:gd name="T78" fmla="*/ 80 w 256"/>
                  <a:gd name="T79" fmla="*/ 32 h 224"/>
                  <a:gd name="T80" fmla="*/ 176 w 256"/>
                  <a:gd name="T81" fmla="*/ 32 h 224"/>
                  <a:gd name="T82" fmla="*/ 176 w 256"/>
                  <a:gd name="T83" fmla="*/ 40 h 224"/>
                  <a:gd name="T84" fmla="*/ 184 w 256"/>
                  <a:gd name="T85" fmla="*/ 48 h 224"/>
                  <a:gd name="T86" fmla="*/ 208 w 256"/>
                  <a:gd name="T87" fmla="*/ 48 h 224"/>
                  <a:gd name="T88" fmla="*/ 216 w 256"/>
                  <a:gd name="T89" fmla="*/ 40 h 224"/>
                  <a:gd name="T90" fmla="*/ 216 w 256"/>
                  <a:gd name="T91" fmla="*/ 32 h 224"/>
                  <a:gd name="T92" fmla="*/ 240 w 256"/>
                  <a:gd name="T93" fmla="*/ 32 h 224"/>
                  <a:gd name="T94" fmla="*/ 240 w 256"/>
                  <a:gd name="T95"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24">
                    <a:moveTo>
                      <a:pt x="248" y="16"/>
                    </a:moveTo>
                    <a:cubicBezTo>
                      <a:pt x="216" y="16"/>
                      <a:pt x="216" y="16"/>
                      <a:pt x="216" y="16"/>
                    </a:cubicBezTo>
                    <a:cubicBezTo>
                      <a:pt x="216" y="8"/>
                      <a:pt x="216" y="8"/>
                      <a:pt x="216" y="8"/>
                    </a:cubicBezTo>
                    <a:cubicBezTo>
                      <a:pt x="216" y="4"/>
                      <a:pt x="212" y="0"/>
                      <a:pt x="208" y="0"/>
                    </a:cubicBezTo>
                    <a:cubicBezTo>
                      <a:pt x="184" y="0"/>
                      <a:pt x="184" y="0"/>
                      <a:pt x="184" y="0"/>
                    </a:cubicBezTo>
                    <a:cubicBezTo>
                      <a:pt x="180" y="0"/>
                      <a:pt x="176" y="4"/>
                      <a:pt x="176" y="8"/>
                    </a:cubicBezTo>
                    <a:cubicBezTo>
                      <a:pt x="176" y="16"/>
                      <a:pt x="176" y="16"/>
                      <a:pt x="176" y="16"/>
                    </a:cubicBezTo>
                    <a:cubicBezTo>
                      <a:pt x="80" y="16"/>
                      <a:pt x="80" y="16"/>
                      <a:pt x="80" y="16"/>
                    </a:cubicBezTo>
                    <a:cubicBezTo>
                      <a:pt x="80" y="8"/>
                      <a:pt x="80" y="8"/>
                      <a:pt x="80" y="8"/>
                    </a:cubicBezTo>
                    <a:cubicBezTo>
                      <a:pt x="80" y="4"/>
                      <a:pt x="76" y="0"/>
                      <a:pt x="72" y="0"/>
                    </a:cubicBezTo>
                    <a:cubicBezTo>
                      <a:pt x="48" y="0"/>
                      <a:pt x="48" y="0"/>
                      <a:pt x="48" y="0"/>
                    </a:cubicBezTo>
                    <a:cubicBezTo>
                      <a:pt x="44" y="0"/>
                      <a:pt x="40" y="4"/>
                      <a:pt x="40" y="8"/>
                    </a:cubicBezTo>
                    <a:cubicBezTo>
                      <a:pt x="40" y="16"/>
                      <a:pt x="40" y="16"/>
                      <a:pt x="40" y="16"/>
                    </a:cubicBezTo>
                    <a:cubicBezTo>
                      <a:pt x="8" y="16"/>
                      <a:pt x="8" y="16"/>
                      <a:pt x="8" y="16"/>
                    </a:cubicBezTo>
                    <a:cubicBezTo>
                      <a:pt x="4" y="16"/>
                      <a:pt x="0" y="20"/>
                      <a:pt x="0" y="24"/>
                    </a:cubicBezTo>
                    <a:cubicBezTo>
                      <a:pt x="0" y="216"/>
                      <a:pt x="0" y="216"/>
                      <a:pt x="0" y="216"/>
                    </a:cubicBezTo>
                    <a:cubicBezTo>
                      <a:pt x="0" y="220"/>
                      <a:pt x="4" y="224"/>
                      <a:pt x="8" y="224"/>
                    </a:cubicBezTo>
                    <a:cubicBezTo>
                      <a:pt x="248" y="224"/>
                      <a:pt x="248" y="224"/>
                      <a:pt x="248" y="224"/>
                    </a:cubicBezTo>
                    <a:cubicBezTo>
                      <a:pt x="252" y="224"/>
                      <a:pt x="256" y="220"/>
                      <a:pt x="256" y="216"/>
                    </a:cubicBezTo>
                    <a:cubicBezTo>
                      <a:pt x="256" y="24"/>
                      <a:pt x="256" y="24"/>
                      <a:pt x="256" y="24"/>
                    </a:cubicBezTo>
                    <a:cubicBezTo>
                      <a:pt x="256" y="20"/>
                      <a:pt x="252" y="16"/>
                      <a:pt x="248" y="16"/>
                    </a:cubicBezTo>
                    <a:close/>
                    <a:moveTo>
                      <a:pt x="192" y="16"/>
                    </a:moveTo>
                    <a:cubicBezTo>
                      <a:pt x="200" y="16"/>
                      <a:pt x="200" y="16"/>
                      <a:pt x="200" y="16"/>
                    </a:cubicBezTo>
                    <a:cubicBezTo>
                      <a:pt x="200" y="32"/>
                      <a:pt x="200" y="32"/>
                      <a:pt x="200" y="32"/>
                    </a:cubicBezTo>
                    <a:cubicBezTo>
                      <a:pt x="192" y="32"/>
                      <a:pt x="192" y="32"/>
                      <a:pt x="192" y="32"/>
                    </a:cubicBezTo>
                    <a:lnTo>
                      <a:pt x="192" y="16"/>
                    </a:lnTo>
                    <a:close/>
                    <a:moveTo>
                      <a:pt x="56" y="16"/>
                    </a:moveTo>
                    <a:cubicBezTo>
                      <a:pt x="64" y="16"/>
                      <a:pt x="64" y="16"/>
                      <a:pt x="64" y="16"/>
                    </a:cubicBezTo>
                    <a:cubicBezTo>
                      <a:pt x="64" y="32"/>
                      <a:pt x="64" y="32"/>
                      <a:pt x="64" y="32"/>
                    </a:cubicBezTo>
                    <a:cubicBezTo>
                      <a:pt x="56" y="32"/>
                      <a:pt x="56" y="32"/>
                      <a:pt x="56" y="32"/>
                    </a:cubicBezTo>
                    <a:lnTo>
                      <a:pt x="56" y="16"/>
                    </a:lnTo>
                    <a:close/>
                    <a:moveTo>
                      <a:pt x="240" y="208"/>
                    </a:moveTo>
                    <a:cubicBezTo>
                      <a:pt x="16" y="208"/>
                      <a:pt x="16" y="208"/>
                      <a:pt x="16" y="208"/>
                    </a:cubicBezTo>
                    <a:cubicBezTo>
                      <a:pt x="16" y="32"/>
                      <a:pt x="16" y="32"/>
                      <a:pt x="16" y="32"/>
                    </a:cubicBezTo>
                    <a:cubicBezTo>
                      <a:pt x="40" y="32"/>
                      <a:pt x="40" y="32"/>
                      <a:pt x="40" y="32"/>
                    </a:cubicBezTo>
                    <a:cubicBezTo>
                      <a:pt x="40" y="40"/>
                      <a:pt x="40" y="40"/>
                      <a:pt x="40" y="40"/>
                    </a:cubicBezTo>
                    <a:cubicBezTo>
                      <a:pt x="40" y="44"/>
                      <a:pt x="44" y="48"/>
                      <a:pt x="48" y="48"/>
                    </a:cubicBezTo>
                    <a:cubicBezTo>
                      <a:pt x="72" y="48"/>
                      <a:pt x="72" y="48"/>
                      <a:pt x="72" y="48"/>
                    </a:cubicBezTo>
                    <a:cubicBezTo>
                      <a:pt x="76" y="48"/>
                      <a:pt x="80" y="44"/>
                      <a:pt x="80" y="40"/>
                    </a:cubicBezTo>
                    <a:cubicBezTo>
                      <a:pt x="80" y="32"/>
                      <a:pt x="80" y="32"/>
                      <a:pt x="80" y="32"/>
                    </a:cubicBezTo>
                    <a:cubicBezTo>
                      <a:pt x="176" y="32"/>
                      <a:pt x="176" y="32"/>
                      <a:pt x="176" y="32"/>
                    </a:cubicBezTo>
                    <a:cubicBezTo>
                      <a:pt x="176" y="40"/>
                      <a:pt x="176" y="40"/>
                      <a:pt x="176" y="40"/>
                    </a:cubicBezTo>
                    <a:cubicBezTo>
                      <a:pt x="176" y="44"/>
                      <a:pt x="180" y="48"/>
                      <a:pt x="184" y="48"/>
                    </a:cubicBezTo>
                    <a:cubicBezTo>
                      <a:pt x="208" y="48"/>
                      <a:pt x="208" y="48"/>
                      <a:pt x="208" y="48"/>
                    </a:cubicBezTo>
                    <a:cubicBezTo>
                      <a:pt x="212" y="48"/>
                      <a:pt x="216" y="44"/>
                      <a:pt x="216" y="40"/>
                    </a:cubicBezTo>
                    <a:cubicBezTo>
                      <a:pt x="216" y="32"/>
                      <a:pt x="216" y="32"/>
                      <a:pt x="216" y="32"/>
                    </a:cubicBezTo>
                    <a:cubicBezTo>
                      <a:pt x="240" y="32"/>
                      <a:pt x="240" y="32"/>
                      <a:pt x="240" y="32"/>
                    </a:cubicBezTo>
                    <a:lnTo>
                      <a:pt x="240" y="2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造字工房尚雅（非商用）常规体" pitchFamily="2" charset="-122"/>
                  <a:ea typeface="造字工房尚雅（非商用）常规体" pitchFamily="2" charset="-122"/>
                  <a:cs typeface="+mn-ea"/>
                  <a:sym typeface="+mn-lt"/>
                </a:endParaRPr>
              </a:p>
            </p:txBody>
          </p:sp>
          <p:sp>
            <p:nvSpPr>
              <p:cNvPr id="76" name="Freeform 20"/>
              <p:cNvSpPr>
                <a:spLocks noEditPoints="1"/>
              </p:cNvSpPr>
              <p:nvPr/>
            </p:nvSpPr>
            <p:spPr bwMode="auto">
              <a:xfrm>
                <a:off x="6429962" y="1271294"/>
                <a:ext cx="7337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造字工房尚雅（非商用）常规体" pitchFamily="2" charset="-122"/>
                  <a:ea typeface="造字工房尚雅（非商用）常规体" pitchFamily="2" charset="-122"/>
                  <a:cs typeface="+mn-ea"/>
                  <a:sym typeface="+mn-lt"/>
                </a:endParaRPr>
              </a:p>
            </p:txBody>
          </p:sp>
          <p:sp>
            <p:nvSpPr>
              <p:cNvPr id="77" name="Freeform 21"/>
              <p:cNvSpPr>
                <a:spLocks noEditPoints="1"/>
              </p:cNvSpPr>
              <p:nvPr/>
            </p:nvSpPr>
            <p:spPr bwMode="auto">
              <a:xfrm>
                <a:off x="6526923"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造字工房尚雅（非商用）常规体" pitchFamily="2" charset="-122"/>
                  <a:ea typeface="造字工房尚雅（非商用）常规体" pitchFamily="2" charset="-122"/>
                  <a:cs typeface="+mn-ea"/>
                  <a:sym typeface="+mn-lt"/>
                </a:endParaRPr>
              </a:p>
            </p:txBody>
          </p:sp>
          <p:sp>
            <p:nvSpPr>
              <p:cNvPr id="78" name="Freeform 22"/>
              <p:cNvSpPr>
                <a:spLocks noEditPoints="1"/>
              </p:cNvSpPr>
              <p:nvPr/>
            </p:nvSpPr>
            <p:spPr bwMode="auto">
              <a:xfrm>
                <a:off x="6623884"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造字工房尚雅（非商用）常规体" pitchFamily="2" charset="-122"/>
                  <a:ea typeface="造字工房尚雅（非商用）常规体" pitchFamily="2" charset="-122"/>
                  <a:cs typeface="+mn-ea"/>
                  <a:sym typeface="+mn-lt"/>
                </a:endParaRPr>
              </a:p>
            </p:txBody>
          </p:sp>
          <p:sp>
            <p:nvSpPr>
              <p:cNvPr id="79" name="Freeform 23"/>
              <p:cNvSpPr>
                <a:spLocks noEditPoints="1"/>
              </p:cNvSpPr>
              <p:nvPr/>
            </p:nvSpPr>
            <p:spPr bwMode="auto">
              <a:xfrm>
                <a:off x="6429962" y="1366945"/>
                <a:ext cx="7337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造字工房尚雅（非商用）常规体" pitchFamily="2" charset="-122"/>
                  <a:ea typeface="造字工房尚雅（非商用）常规体" pitchFamily="2" charset="-122"/>
                  <a:cs typeface="+mn-ea"/>
                  <a:sym typeface="+mn-lt"/>
                </a:endParaRPr>
              </a:p>
            </p:txBody>
          </p:sp>
          <p:sp>
            <p:nvSpPr>
              <p:cNvPr id="80" name="Freeform 24"/>
              <p:cNvSpPr>
                <a:spLocks noEditPoints="1"/>
              </p:cNvSpPr>
              <p:nvPr/>
            </p:nvSpPr>
            <p:spPr bwMode="auto">
              <a:xfrm>
                <a:off x="6526923"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造字工房尚雅（非商用）常规体" pitchFamily="2" charset="-122"/>
                  <a:ea typeface="造字工房尚雅（非商用）常规体" pitchFamily="2" charset="-122"/>
                  <a:cs typeface="+mn-ea"/>
                  <a:sym typeface="+mn-lt"/>
                </a:endParaRPr>
              </a:p>
            </p:txBody>
          </p:sp>
          <p:sp>
            <p:nvSpPr>
              <p:cNvPr id="81" name="Freeform 25"/>
              <p:cNvSpPr>
                <a:spLocks noEditPoints="1"/>
              </p:cNvSpPr>
              <p:nvPr/>
            </p:nvSpPr>
            <p:spPr bwMode="auto">
              <a:xfrm>
                <a:off x="6623884"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造字工房尚雅（非商用）常规体" pitchFamily="2" charset="-122"/>
                  <a:ea typeface="造字工房尚雅（非商用）常规体" pitchFamily="2" charset="-122"/>
                  <a:cs typeface="+mn-ea"/>
                  <a:sym typeface="+mn-lt"/>
                </a:endParaRPr>
              </a:p>
            </p:txBody>
          </p:sp>
        </p:grpSp>
      </p:grpSp>
      <p:grpSp>
        <p:nvGrpSpPr>
          <p:cNvPr id="82" name="Group 69"/>
          <p:cNvGrpSpPr/>
          <p:nvPr/>
        </p:nvGrpSpPr>
        <p:grpSpPr>
          <a:xfrm>
            <a:off x="2197421" y="4844276"/>
            <a:ext cx="1051478" cy="1051753"/>
            <a:chOff x="6130670" y="5263170"/>
            <a:chExt cx="764860" cy="765060"/>
          </a:xfrm>
        </p:grpSpPr>
        <p:sp>
          <p:nvSpPr>
            <p:cNvPr id="83" name="Oval 70"/>
            <p:cNvSpPr/>
            <p:nvPr/>
          </p:nvSpPr>
          <p:spPr bwMode="auto">
            <a:xfrm>
              <a:off x="6130670" y="5263170"/>
              <a:ext cx="764860" cy="765060"/>
            </a:xfrm>
            <a:prstGeom prst="ellipse">
              <a:avLst/>
            </a:prstGeom>
            <a:solidFill>
              <a:schemeClr val="accent6"/>
            </a:solidFill>
            <a:ln>
              <a:noFill/>
            </a:ln>
            <a:effectLst>
              <a:outerShdw blurRad="2540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造字工房尚雅（非商用）常规体" pitchFamily="2" charset="-122"/>
                <a:ea typeface="造字工房尚雅（非商用）常规体" pitchFamily="2" charset="-122"/>
                <a:sym typeface="+mn-lt"/>
              </a:endParaRPr>
            </a:p>
          </p:txBody>
        </p:sp>
        <p:grpSp>
          <p:nvGrpSpPr>
            <p:cNvPr id="84" name="Group 71"/>
            <p:cNvGrpSpPr/>
            <p:nvPr/>
          </p:nvGrpSpPr>
          <p:grpSpPr>
            <a:xfrm>
              <a:off x="6316315" y="5452433"/>
              <a:ext cx="386534" cy="386534"/>
              <a:chOff x="5494418" y="5479932"/>
              <a:chExt cx="386534" cy="386534"/>
            </a:xfrm>
            <a:solidFill>
              <a:schemeClr val="bg1"/>
            </a:solidFill>
          </p:grpSpPr>
          <p:sp>
            <p:nvSpPr>
              <p:cNvPr id="85" name="Freeform 185"/>
              <p:cNvSpPr>
                <a:spLocks noEditPoints="1"/>
              </p:cNvSpPr>
              <p:nvPr/>
            </p:nvSpPr>
            <p:spPr bwMode="auto">
              <a:xfrm>
                <a:off x="5494418" y="5479932"/>
                <a:ext cx="169027" cy="169027"/>
              </a:xfrm>
              <a:custGeom>
                <a:avLst/>
                <a:gdLst>
                  <a:gd name="T0" fmla="*/ 8 w 112"/>
                  <a:gd name="T1" fmla="*/ 112 h 112"/>
                  <a:gd name="T2" fmla="*/ 104 w 112"/>
                  <a:gd name="T3" fmla="*/ 112 h 112"/>
                  <a:gd name="T4" fmla="*/ 112 w 112"/>
                  <a:gd name="T5" fmla="*/ 104 h 112"/>
                  <a:gd name="T6" fmla="*/ 112 w 112"/>
                  <a:gd name="T7" fmla="*/ 8 h 112"/>
                  <a:gd name="T8" fmla="*/ 104 w 112"/>
                  <a:gd name="T9" fmla="*/ 0 h 112"/>
                  <a:gd name="T10" fmla="*/ 8 w 112"/>
                  <a:gd name="T11" fmla="*/ 0 h 112"/>
                  <a:gd name="T12" fmla="*/ 0 w 112"/>
                  <a:gd name="T13" fmla="*/ 8 h 112"/>
                  <a:gd name="T14" fmla="*/ 0 w 112"/>
                  <a:gd name="T15" fmla="*/ 104 h 112"/>
                  <a:gd name="T16" fmla="*/ 8 w 112"/>
                  <a:gd name="T17" fmla="*/ 112 h 112"/>
                  <a:gd name="T18" fmla="*/ 16 w 112"/>
                  <a:gd name="T19" fmla="*/ 16 h 112"/>
                  <a:gd name="T20" fmla="*/ 96 w 112"/>
                  <a:gd name="T21" fmla="*/ 16 h 112"/>
                  <a:gd name="T22" fmla="*/ 96 w 112"/>
                  <a:gd name="T23" fmla="*/ 96 h 112"/>
                  <a:gd name="T24" fmla="*/ 16 w 112"/>
                  <a:gd name="T25" fmla="*/ 96 h 112"/>
                  <a:gd name="T26" fmla="*/ 16 w 112"/>
                  <a:gd name="T27"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8" y="112"/>
                    </a:moveTo>
                    <a:cubicBezTo>
                      <a:pt x="104" y="112"/>
                      <a:pt x="104" y="112"/>
                      <a:pt x="104" y="112"/>
                    </a:cubicBezTo>
                    <a:cubicBezTo>
                      <a:pt x="108" y="112"/>
                      <a:pt x="112" y="108"/>
                      <a:pt x="112" y="104"/>
                    </a:cubicBezTo>
                    <a:cubicBezTo>
                      <a:pt x="112" y="8"/>
                      <a:pt x="112" y="8"/>
                      <a:pt x="112" y="8"/>
                    </a:cubicBez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lose/>
                    <a:moveTo>
                      <a:pt x="16" y="16"/>
                    </a:moveTo>
                    <a:cubicBezTo>
                      <a:pt x="96" y="16"/>
                      <a:pt x="96" y="16"/>
                      <a:pt x="96" y="16"/>
                    </a:cubicBezTo>
                    <a:cubicBezTo>
                      <a:pt x="96" y="96"/>
                      <a:pt x="96" y="96"/>
                      <a:pt x="96" y="96"/>
                    </a:cubicBezTo>
                    <a:cubicBezTo>
                      <a:pt x="16" y="96"/>
                      <a:pt x="16" y="96"/>
                      <a:pt x="16" y="96"/>
                    </a:cubicBezTo>
                    <a:lnTo>
                      <a:pt x="1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造字工房尚雅（非商用）常规体" pitchFamily="2" charset="-122"/>
                  <a:ea typeface="造字工房尚雅（非商用）常规体" pitchFamily="2" charset="-122"/>
                  <a:cs typeface="+mn-ea"/>
                  <a:sym typeface="+mn-lt"/>
                </a:endParaRPr>
              </a:p>
            </p:txBody>
          </p:sp>
          <p:sp>
            <p:nvSpPr>
              <p:cNvPr id="86" name="Freeform 186"/>
              <p:cNvSpPr>
                <a:spLocks noEditPoints="1"/>
              </p:cNvSpPr>
              <p:nvPr/>
            </p:nvSpPr>
            <p:spPr bwMode="auto">
              <a:xfrm>
                <a:off x="5711925" y="5479932"/>
                <a:ext cx="169027" cy="169027"/>
              </a:xfrm>
              <a:custGeom>
                <a:avLst/>
                <a:gdLst>
                  <a:gd name="T0" fmla="*/ 112 w 112"/>
                  <a:gd name="T1" fmla="*/ 8 h 112"/>
                  <a:gd name="T2" fmla="*/ 104 w 112"/>
                  <a:gd name="T3" fmla="*/ 0 h 112"/>
                  <a:gd name="T4" fmla="*/ 8 w 112"/>
                  <a:gd name="T5" fmla="*/ 0 h 112"/>
                  <a:gd name="T6" fmla="*/ 0 w 112"/>
                  <a:gd name="T7" fmla="*/ 8 h 112"/>
                  <a:gd name="T8" fmla="*/ 0 w 112"/>
                  <a:gd name="T9" fmla="*/ 104 h 112"/>
                  <a:gd name="T10" fmla="*/ 8 w 112"/>
                  <a:gd name="T11" fmla="*/ 112 h 112"/>
                  <a:gd name="T12" fmla="*/ 104 w 112"/>
                  <a:gd name="T13" fmla="*/ 112 h 112"/>
                  <a:gd name="T14" fmla="*/ 112 w 112"/>
                  <a:gd name="T15" fmla="*/ 104 h 112"/>
                  <a:gd name="T16" fmla="*/ 112 w 112"/>
                  <a:gd name="T17" fmla="*/ 8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12" y="8"/>
                    </a:move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lnTo>
                      <a:pt x="112" y="8"/>
                    </a:ln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造字工房尚雅（非商用）常规体" pitchFamily="2" charset="-122"/>
                  <a:ea typeface="造字工房尚雅（非商用）常规体" pitchFamily="2" charset="-122"/>
                  <a:cs typeface="+mn-ea"/>
                  <a:sym typeface="+mn-lt"/>
                </a:endParaRPr>
              </a:p>
            </p:txBody>
          </p:sp>
          <p:sp>
            <p:nvSpPr>
              <p:cNvPr id="87" name="Freeform 187"/>
              <p:cNvSpPr>
                <a:spLocks noEditPoints="1"/>
              </p:cNvSpPr>
              <p:nvPr/>
            </p:nvSpPr>
            <p:spPr bwMode="auto">
              <a:xfrm>
                <a:off x="5494418" y="5690888"/>
                <a:ext cx="175578" cy="175578"/>
              </a:xfrm>
              <a:custGeom>
                <a:avLst/>
                <a:gdLst>
                  <a:gd name="T0" fmla="*/ 8 w 116"/>
                  <a:gd name="T1" fmla="*/ 116 h 116"/>
                  <a:gd name="T2" fmla="*/ 108 w 116"/>
                  <a:gd name="T3" fmla="*/ 116 h 116"/>
                  <a:gd name="T4" fmla="*/ 116 w 116"/>
                  <a:gd name="T5" fmla="*/ 108 h 116"/>
                  <a:gd name="T6" fmla="*/ 116 w 116"/>
                  <a:gd name="T7" fmla="*/ 8 h 116"/>
                  <a:gd name="T8" fmla="*/ 108 w 116"/>
                  <a:gd name="T9" fmla="*/ 0 h 116"/>
                  <a:gd name="T10" fmla="*/ 8 w 116"/>
                  <a:gd name="T11" fmla="*/ 0 h 116"/>
                  <a:gd name="T12" fmla="*/ 0 w 116"/>
                  <a:gd name="T13" fmla="*/ 8 h 116"/>
                  <a:gd name="T14" fmla="*/ 0 w 116"/>
                  <a:gd name="T15" fmla="*/ 108 h 116"/>
                  <a:gd name="T16" fmla="*/ 8 w 116"/>
                  <a:gd name="T17" fmla="*/ 116 h 116"/>
                  <a:gd name="T18" fmla="*/ 16 w 116"/>
                  <a:gd name="T19" fmla="*/ 16 h 116"/>
                  <a:gd name="T20" fmla="*/ 100 w 116"/>
                  <a:gd name="T21" fmla="*/ 16 h 116"/>
                  <a:gd name="T22" fmla="*/ 100 w 116"/>
                  <a:gd name="T23" fmla="*/ 100 h 116"/>
                  <a:gd name="T24" fmla="*/ 16 w 116"/>
                  <a:gd name="T25" fmla="*/ 100 h 116"/>
                  <a:gd name="T26" fmla="*/ 16 w 116"/>
                  <a:gd name="T2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6">
                    <a:moveTo>
                      <a:pt x="8" y="116"/>
                    </a:moveTo>
                    <a:cubicBezTo>
                      <a:pt x="108" y="116"/>
                      <a:pt x="108" y="116"/>
                      <a:pt x="108" y="116"/>
                    </a:cubicBezTo>
                    <a:cubicBezTo>
                      <a:pt x="112" y="116"/>
                      <a:pt x="116" y="112"/>
                      <a:pt x="116" y="108"/>
                    </a:cubicBezTo>
                    <a:cubicBezTo>
                      <a:pt x="116" y="8"/>
                      <a:pt x="116" y="8"/>
                      <a:pt x="116" y="8"/>
                    </a:cubicBezTo>
                    <a:cubicBezTo>
                      <a:pt x="116" y="4"/>
                      <a:pt x="112" y="0"/>
                      <a:pt x="108" y="0"/>
                    </a:cubicBezTo>
                    <a:cubicBezTo>
                      <a:pt x="8" y="0"/>
                      <a:pt x="8" y="0"/>
                      <a:pt x="8" y="0"/>
                    </a:cubicBezTo>
                    <a:cubicBezTo>
                      <a:pt x="4" y="0"/>
                      <a:pt x="0" y="4"/>
                      <a:pt x="0" y="8"/>
                    </a:cubicBezTo>
                    <a:cubicBezTo>
                      <a:pt x="0" y="108"/>
                      <a:pt x="0" y="108"/>
                      <a:pt x="0" y="108"/>
                    </a:cubicBezTo>
                    <a:cubicBezTo>
                      <a:pt x="0" y="112"/>
                      <a:pt x="4" y="116"/>
                      <a:pt x="8" y="116"/>
                    </a:cubicBezTo>
                    <a:close/>
                    <a:moveTo>
                      <a:pt x="16" y="16"/>
                    </a:moveTo>
                    <a:cubicBezTo>
                      <a:pt x="100" y="16"/>
                      <a:pt x="100" y="16"/>
                      <a:pt x="100" y="16"/>
                    </a:cubicBezTo>
                    <a:cubicBezTo>
                      <a:pt x="100" y="100"/>
                      <a:pt x="100" y="100"/>
                      <a:pt x="100" y="100"/>
                    </a:cubicBezTo>
                    <a:cubicBezTo>
                      <a:pt x="16" y="100"/>
                      <a:pt x="16" y="100"/>
                      <a:pt x="16" y="100"/>
                    </a:cubicBezTo>
                    <a:lnTo>
                      <a:pt x="1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造字工房尚雅（非商用）常规体" pitchFamily="2" charset="-122"/>
                  <a:ea typeface="造字工房尚雅（非商用）常规体" pitchFamily="2" charset="-122"/>
                  <a:cs typeface="+mn-ea"/>
                  <a:sym typeface="+mn-lt"/>
                </a:endParaRPr>
              </a:p>
            </p:txBody>
          </p:sp>
          <p:sp>
            <p:nvSpPr>
              <p:cNvPr id="88" name="Freeform 188"/>
              <p:cNvSpPr>
                <a:spLocks noEditPoints="1"/>
              </p:cNvSpPr>
              <p:nvPr/>
            </p:nvSpPr>
            <p:spPr bwMode="auto">
              <a:xfrm>
                <a:off x="5711925" y="5697439"/>
                <a:ext cx="169027" cy="169027"/>
              </a:xfrm>
              <a:custGeom>
                <a:avLst/>
                <a:gdLst>
                  <a:gd name="T0" fmla="*/ 104 w 112"/>
                  <a:gd name="T1" fmla="*/ 0 h 112"/>
                  <a:gd name="T2" fmla="*/ 8 w 112"/>
                  <a:gd name="T3" fmla="*/ 0 h 112"/>
                  <a:gd name="T4" fmla="*/ 0 w 112"/>
                  <a:gd name="T5" fmla="*/ 8 h 112"/>
                  <a:gd name="T6" fmla="*/ 0 w 112"/>
                  <a:gd name="T7" fmla="*/ 104 h 112"/>
                  <a:gd name="T8" fmla="*/ 8 w 112"/>
                  <a:gd name="T9" fmla="*/ 112 h 112"/>
                  <a:gd name="T10" fmla="*/ 104 w 112"/>
                  <a:gd name="T11" fmla="*/ 112 h 112"/>
                  <a:gd name="T12" fmla="*/ 112 w 112"/>
                  <a:gd name="T13" fmla="*/ 104 h 112"/>
                  <a:gd name="T14" fmla="*/ 112 w 112"/>
                  <a:gd name="T15" fmla="*/ 8 h 112"/>
                  <a:gd name="T16" fmla="*/ 104 w 112"/>
                  <a:gd name="T17" fmla="*/ 0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04" y="0"/>
                    </a:move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cubicBezTo>
                      <a:pt x="112" y="8"/>
                      <a:pt x="112" y="8"/>
                      <a:pt x="112" y="8"/>
                    </a:cubicBezTo>
                    <a:cubicBezTo>
                      <a:pt x="112" y="4"/>
                      <a:pt x="108" y="0"/>
                      <a:pt x="104" y="0"/>
                    </a:cubicBez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造字工房尚雅（非商用）常规体" pitchFamily="2" charset="-122"/>
                  <a:ea typeface="造字工房尚雅（非商用）常规体" pitchFamily="2" charset="-122"/>
                  <a:cs typeface="+mn-ea"/>
                  <a:sym typeface="+mn-lt"/>
                </a:endParaRPr>
              </a:p>
            </p:txBody>
          </p:sp>
        </p:grpSp>
      </p:grpSp>
      <p:sp>
        <p:nvSpPr>
          <p:cNvPr id="91" name="文本框 90"/>
          <p:cNvSpPr txBox="1"/>
          <p:nvPr/>
        </p:nvSpPr>
        <p:spPr>
          <a:xfrm>
            <a:off x="3378014" y="2378622"/>
            <a:ext cx="5665974" cy="584775"/>
          </a:xfrm>
          <a:prstGeom prst="rect">
            <a:avLst/>
          </a:prstGeom>
          <a:noFill/>
        </p:spPr>
        <p:txBody>
          <a:bodyPr wrap="square" rtlCol="0">
            <a:spAutoFit/>
          </a:bodyPr>
          <a:lstStyle/>
          <a:p>
            <a:r>
              <a:rPr lang="zh-CN" altLang="en-US" sz="1600" dirty="0">
                <a:solidFill>
                  <a:srgbClr val="3A3A3A"/>
                </a:solidFill>
                <a:latin typeface="微软雅黑" charset="-122"/>
                <a:ea typeface="微软雅黑" charset="-122"/>
                <a:cs typeface="+mn-ea"/>
              </a:rPr>
              <a:t>主要明确测试目标的范围、</a:t>
            </a:r>
            <a:r>
              <a:rPr lang="en-US" altLang="zh-CN" sz="1600" dirty="0" err="1">
                <a:solidFill>
                  <a:srgbClr val="3A3A3A"/>
                </a:solidFill>
                <a:latin typeface="微软雅黑" charset="-122"/>
                <a:ea typeface="微软雅黑" charset="-122"/>
                <a:cs typeface="+mn-ea"/>
              </a:rPr>
              <a:t>ip</a:t>
            </a:r>
            <a:r>
              <a:rPr lang="zh-CN" altLang="en-US" sz="1600" dirty="0">
                <a:solidFill>
                  <a:srgbClr val="3A3A3A"/>
                </a:solidFill>
                <a:latin typeface="微软雅黑" charset="-122"/>
                <a:ea typeface="微软雅黑" charset="-122"/>
                <a:cs typeface="+mn-ea"/>
              </a:rPr>
              <a:t>、域名、内外网、需要规避的信息系统等。</a:t>
            </a:r>
            <a:endParaRPr lang="en-US" altLang="zh-CN" sz="1600" dirty="0">
              <a:solidFill>
                <a:srgbClr val="3A3A3A"/>
              </a:solidFill>
              <a:latin typeface="微软雅黑" charset="-122"/>
              <a:ea typeface="微软雅黑" charset="-122"/>
              <a:cs typeface="+mn-ea"/>
            </a:endParaRPr>
          </a:p>
        </p:txBody>
      </p:sp>
      <p:sp>
        <p:nvSpPr>
          <p:cNvPr id="92" name="文本框 91"/>
          <p:cNvSpPr txBox="1"/>
          <p:nvPr/>
        </p:nvSpPr>
        <p:spPr>
          <a:xfrm>
            <a:off x="3378014" y="1991268"/>
            <a:ext cx="1382610" cy="400110"/>
          </a:xfrm>
          <a:prstGeom prst="rect">
            <a:avLst/>
          </a:prstGeom>
          <a:noFill/>
        </p:spPr>
        <p:txBody>
          <a:bodyPr wrap="square" rtlCol="0">
            <a:spAutoFit/>
          </a:bodyPr>
          <a:lstStyle/>
          <a:p>
            <a:r>
              <a:rPr lang="zh-CN" altLang="en-US" sz="2000" dirty="0">
                <a:effectLst>
                  <a:outerShdw blurRad="50800" dist="38100" dir="8100000" algn="tr" rotWithShape="0">
                    <a:prstClr val="black">
                      <a:alpha val="40000"/>
                    </a:prstClr>
                  </a:outerShdw>
                </a:effectLst>
                <a:latin typeface="微软雅黑" charset="-122"/>
                <a:ea typeface="微软雅黑" charset="-122"/>
                <a:cs typeface="+mn-ea"/>
                <a:sym typeface="+mn-lt"/>
              </a:rPr>
              <a:t>明确范围</a:t>
            </a:r>
            <a:endParaRPr lang="zh-CN" altLang="en-US" sz="2000" dirty="0">
              <a:effectLst>
                <a:outerShdw blurRad="50800" dist="38100" dir="8100000" algn="tr" rotWithShape="0">
                  <a:prstClr val="black">
                    <a:alpha val="40000"/>
                  </a:prstClr>
                </a:outerShdw>
              </a:effectLst>
              <a:latin typeface="微软雅黑" charset="-122"/>
              <a:ea typeface="微软雅黑" charset="-122"/>
              <a:cs typeface="+mn-ea"/>
              <a:sym typeface="+mn-lt"/>
            </a:endParaRPr>
          </a:p>
        </p:txBody>
      </p:sp>
      <p:sp>
        <p:nvSpPr>
          <p:cNvPr id="93" name="文本框 92"/>
          <p:cNvSpPr txBox="1"/>
          <p:nvPr/>
        </p:nvSpPr>
        <p:spPr>
          <a:xfrm>
            <a:off x="3406475" y="3760166"/>
            <a:ext cx="5637513" cy="584775"/>
          </a:xfrm>
          <a:prstGeom prst="rect">
            <a:avLst/>
          </a:prstGeom>
          <a:noFill/>
        </p:spPr>
        <p:txBody>
          <a:bodyPr wrap="square" rtlCol="0">
            <a:spAutoFit/>
          </a:bodyPr>
          <a:lstStyle/>
          <a:p>
            <a:r>
              <a:rPr lang="zh-CN" altLang="en-US" sz="1600" dirty="0">
                <a:solidFill>
                  <a:srgbClr val="3A3A3A"/>
                </a:solidFill>
                <a:latin typeface="微软雅黑" charset="-122"/>
                <a:ea typeface="微软雅黑" charset="-122"/>
                <a:cs typeface="+mn-ea"/>
                <a:sym typeface="+mn-lt"/>
              </a:rPr>
              <a:t>主要明确渗透程度、需关注重点、时间范围、能否修改上传、能否提权等、能否内网渗透。</a:t>
            </a:r>
            <a:endParaRPr lang="zh-CN" altLang="en-US" sz="1600" dirty="0">
              <a:solidFill>
                <a:srgbClr val="3A3A3A"/>
              </a:solidFill>
              <a:latin typeface="微软雅黑" charset="-122"/>
              <a:ea typeface="微软雅黑" charset="-122"/>
              <a:cs typeface="+mn-ea"/>
              <a:sym typeface="+mn-lt"/>
            </a:endParaRPr>
          </a:p>
        </p:txBody>
      </p:sp>
      <p:sp>
        <p:nvSpPr>
          <p:cNvPr id="94" name="文本框 93"/>
          <p:cNvSpPr txBox="1"/>
          <p:nvPr/>
        </p:nvSpPr>
        <p:spPr>
          <a:xfrm>
            <a:off x="3406476" y="3369752"/>
            <a:ext cx="1382610" cy="400110"/>
          </a:xfrm>
          <a:prstGeom prst="rect">
            <a:avLst/>
          </a:prstGeom>
          <a:noFill/>
        </p:spPr>
        <p:txBody>
          <a:bodyPr wrap="square" rtlCol="0">
            <a:spAutoFit/>
          </a:bodyPr>
          <a:lstStyle/>
          <a:p>
            <a:r>
              <a:rPr lang="zh-CN" altLang="en-US" sz="2000" dirty="0">
                <a:effectLst>
                  <a:outerShdw blurRad="50800" dist="38100" dir="8100000" algn="tr" rotWithShape="0">
                    <a:prstClr val="black">
                      <a:alpha val="40000"/>
                    </a:prstClr>
                  </a:outerShdw>
                </a:effectLst>
                <a:latin typeface="微软雅黑" charset="-122"/>
                <a:ea typeface="微软雅黑" charset="-122"/>
                <a:cs typeface="+mn-ea"/>
                <a:sym typeface="+mn-lt"/>
              </a:rPr>
              <a:t>明确规则</a:t>
            </a:r>
            <a:endParaRPr lang="zh-CN" altLang="en-US" sz="2000" dirty="0">
              <a:effectLst>
                <a:outerShdw blurRad="50800" dist="38100" dir="8100000" algn="tr" rotWithShape="0">
                  <a:prstClr val="black">
                    <a:alpha val="40000"/>
                  </a:prstClr>
                </a:outerShdw>
              </a:effectLst>
              <a:latin typeface="微软雅黑" charset="-122"/>
              <a:ea typeface="微软雅黑" charset="-122"/>
              <a:cs typeface="+mn-ea"/>
              <a:sym typeface="+mn-lt"/>
            </a:endParaRPr>
          </a:p>
        </p:txBody>
      </p:sp>
      <p:sp>
        <p:nvSpPr>
          <p:cNvPr id="95" name="文本框 94"/>
          <p:cNvSpPr txBox="1"/>
          <p:nvPr/>
        </p:nvSpPr>
        <p:spPr>
          <a:xfrm>
            <a:off x="3406476" y="5311254"/>
            <a:ext cx="5665974" cy="338554"/>
          </a:xfrm>
          <a:prstGeom prst="rect">
            <a:avLst/>
          </a:prstGeom>
          <a:noFill/>
        </p:spPr>
        <p:txBody>
          <a:bodyPr wrap="square" rtlCol="0">
            <a:spAutoFit/>
          </a:bodyPr>
          <a:lstStyle>
            <a:defPPr>
              <a:defRPr lang="zh-CN"/>
            </a:defPPr>
            <a:lvl1pPr>
              <a:defRPr sz="1600">
                <a:solidFill>
                  <a:srgbClr val="3A3A3A"/>
                </a:solidFill>
                <a:latin typeface="微软雅黑" charset="-122"/>
                <a:ea typeface="微软雅黑" charset="-122"/>
                <a:cs typeface="+mn-ea"/>
              </a:defRPr>
            </a:lvl1pPr>
          </a:lstStyle>
          <a:p>
            <a:r>
              <a:rPr lang="zh-CN" altLang="en-US" dirty="0">
                <a:sym typeface="+mn-lt"/>
              </a:rPr>
              <a:t>主要明确是否做好测试环境、是否做好系统或数据备份。</a:t>
            </a:r>
            <a:endParaRPr lang="zh-CN" altLang="en-US" dirty="0">
              <a:sym typeface="+mn-lt"/>
            </a:endParaRPr>
          </a:p>
        </p:txBody>
      </p:sp>
      <p:sp>
        <p:nvSpPr>
          <p:cNvPr id="96" name="文本框 95"/>
          <p:cNvSpPr txBox="1"/>
          <p:nvPr/>
        </p:nvSpPr>
        <p:spPr>
          <a:xfrm>
            <a:off x="3406476" y="4844276"/>
            <a:ext cx="1382610" cy="400110"/>
          </a:xfrm>
          <a:prstGeom prst="rect">
            <a:avLst/>
          </a:prstGeom>
          <a:noFill/>
        </p:spPr>
        <p:txBody>
          <a:bodyPr wrap="square" rtlCol="0">
            <a:spAutoFit/>
          </a:bodyPr>
          <a:lstStyle/>
          <a:p>
            <a:r>
              <a:rPr lang="zh-CN" altLang="en-US" sz="2000" dirty="0">
                <a:effectLst>
                  <a:outerShdw blurRad="50800" dist="38100" dir="8100000" algn="tr" rotWithShape="0">
                    <a:prstClr val="black">
                      <a:alpha val="40000"/>
                    </a:prstClr>
                  </a:outerShdw>
                </a:effectLst>
                <a:latin typeface="微软雅黑" charset="-122"/>
                <a:ea typeface="微软雅黑" charset="-122"/>
                <a:cs typeface="+mn-ea"/>
                <a:sym typeface="+mn-lt"/>
              </a:rPr>
              <a:t>明确流程</a:t>
            </a:r>
            <a:endParaRPr lang="zh-CN" altLang="en-US" sz="2000" dirty="0">
              <a:effectLst>
                <a:outerShdw blurRad="50800" dist="38100" dir="8100000" algn="tr" rotWithShape="0">
                  <a:prstClr val="black">
                    <a:alpha val="40000"/>
                  </a:prstClr>
                </a:outerShdw>
              </a:effectLst>
              <a:latin typeface="微软雅黑" charset="-122"/>
              <a:ea typeface="微软雅黑" charset="-122"/>
              <a:cs typeface="+mn-ea"/>
              <a:sym typeface="+mn-lt"/>
            </a:endParaRPr>
          </a:p>
        </p:txBody>
      </p:sp>
      <p:sp>
        <p:nvSpPr>
          <p:cNvPr id="31" name="矩形 30"/>
          <p:cNvSpPr/>
          <p:nvPr/>
        </p:nvSpPr>
        <p:spPr>
          <a:xfrm>
            <a:off x="339270" y="300703"/>
            <a:ext cx="3932487"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渗透测试流程</a:t>
            </a:r>
            <a:r>
              <a:rPr lang="en-US" altLang="zh-CN" sz="2800" b="1" dirty="0">
                <a:solidFill>
                  <a:srgbClr val="383838"/>
                </a:solidFill>
                <a:latin typeface="微软雅黑" charset="-122"/>
                <a:ea typeface="微软雅黑" charset="-122"/>
              </a:rPr>
              <a:t>-</a:t>
            </a:r>
            <a:r>
              <a:rPr lang="zh-CN" altLang="en-US" sz="2800" b="1" dirty="0">
                <a:solidFill>
                  <a:srgbClr val="383838"/>
                </a:solidFill>
                <a:latin typeface="微软雅黑" charset="-122"/>
                <a:ea typeface="微软雅黑" charset="-122"/>
              </a:rPr>
              <a:t>前期准备</a:t>
            </a:r>
            <a:endParaRPr lang="zh-CN" altLang="en-US" sz="2800" b="1" dirty="0">
              <a:solidFill>
                <a:srgbClr val="383838"/>
              </a:solidFill>
              <a:latin typeface="微软雅黑" charset="-122"/>
              <a:ea typeface="微软雅黑"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p:cTn id="13" dur="500" fill="hold"/>
                                        <p:tgtEl>
                                          <p:spTgt spid="72"/>
                                        </p:tgtEl>
                                        <p:attrNameLst>
                                          <p:attrName>ppt_w</p:attrName>
                                        </p:attrNameLst>
                                      </p:cBhvr>
                                      <p:tavLst>
                                        <p:tav tm="0">
                                          <p:val>
                                            <p:fltVal val="0"/>
                                          </p:val>
                                        </p:tav>
                                        <p:tav tm="100000">
                                          <p:val>
                                            <p:strVal val="#ppt_w"/>
                                          </p:val>
                                        </p:tav>
                                      </p:tavLst>
                                    </p:anim>
                                    <p:anim calcmode="lin" valueType="num">
                                      <p:cBhvr>
                                        <p:cTn id="14" dur="500" fill="hold"/>
                                        <p:tgtEl>
                                          <p:spTgt spid="72"/>
                                        </p:tgtEl>
                                        <p:attrNameLst>
                                          <p:attrName>ppt_h</p:attrName>
                                        </p:attrNameLst>
                                      </p:cBhvr>
                                      <p:tavLst>
                                        <p:tav tm="0">
                                          <p:val>
                                            <p:fltVal val="0"/>
                                          </p:val>
                                        </p:tav>
                                        <p:tav tm="100000">
                                          <p:val>
                                            <p:strVal val="#ppt_h"/>
                                          </p:val>
                                        </p:tav>
                                      </p:tavLst>
                                    </p:anim>
                                    <p:animEffect transition="in" filter="fade">
                                      <p:cBhvr>
                                        <p:cTn id="15" dur="500"/>
                                        <p:tgtEl>
                                          <p:spTgt spid="7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p:cTn id="19" dur="500" fill="hold"/>
                                        <p:tgtEl>
                                          <p:spTgt spid="82"/>
                                        </p:tgtEl>
                                        <p:attrNameLst>
                                          <p:attrName>ppt_w</p:attrName>
                                        </p:attrNameLst>
                                      </p:cBhvr>
                                      <p:tavLst>
                                        <p:tav tm="0">
                                          <p:val>
                                            <p:fltVal val="0"/>
                                          </p:val>
                                        </p:tav>
                                        <p:tav tm="100000">
                                          <p:val>
                                            <p:strVal val="#ppt_w"/>
                                          </p:val>
                                        </p:tav>
                                      </p:tavLst>
                                    </p:anim>
                                    <p:anim calcmode="lin" valueType="num">
                                      <p:cBhvr>
                                        <p:cTn id="20" dur="500" fill="hold"/>
                                        <p:tgtEl>
                                          <p:spTgt spid="82"/>
                                        </p:tgtEl>
                                        <p:attrNameLst>
                                          <p:attrName>ppt_h</p:attrName>
                                        </p:attrNameLst>
                                      </p:cBhvr>
                                      <p:tavLst>
                                        <p:tav tm="0">
                                          <p:val>
                                            <p:fltVal val="0"/>
                                          </p:val>
                                        </p:tav>
                                        <p:tav tm="100000">
                                          <p:val>
                                            <p:strVal val="#ppt_h"/>
                                          </p:val>
                                        </p:tav>
                                      </p:tavLst>
                                    </p:anim>
                                    <p:animEffect transition="in" filter="fade">
                                      <p:cBhvr>
                                        <p:cTn id="21" dur="500"/>
                                        <p:tgtEl>
                                          <p:spTgt spid="82"/>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92"/>
                                        </p:tgtEl>
                                        <p:attrNameLst>
                                          <p:attrName>style.visibility</p:attrName>
                                        </p:attrNameLst>
                                      </p:cBhvr>
                                      <p:to>
                                        <p:strVal val="visible"/>
                                      </p:to>
                                    </p:set>
                                    <p:animEffect transition="in" filter="randombar(horizontal)">
                                      <p:cBhvr>
                                        <p:cTn id="25" dur="500"/>
                                        <p:tgtEl>
                                          <p:spTgt spid="92"/>
                                        </p:tgtEl>
                                      </p:cBhvr>
                                    </p:animEffect>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randombar(horizontal)">
                                      <p:cBhvr>
                                        <p:cTn id="29" dur="500"/>
                                        <p:tgtEl>
                                          <p:spTgt spid="94"/>
                                        </p:tgtEl>
                                      </p:cBhvr>
                                    </p:animEffect>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randombar(horizontal)">
                                      <p:cBhvr>
                                        <p:cTn id="33" dur="500"/>
                                        <p:tgtEl>
                                          <p:spTgt spid="96"/>
                                        </p:tgtEl>
                                      </p:cBhvr>
                                    </p:animEffect>
                                  </p:childTnLst>
                                </p:cTn>
                              </p:par>
                              <p:par>
                                <p:cTn id="34" presetID="17" presetClass="entr" presetSubtype="8"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cBhvr>
                                        <p:cTn id="36" dur="500" fill="hold"/>
                                        <p:tgtEl>
                                          <p:spTgt spid="91"/>
                                        </p:tgtEl>
                                        <p:attrNameLst>
                                          <p:attrName>ppt_x</p:attrName>
                                        </p:attrNameLst>
                                      </p:cBhvr>
                                      <p:tavLst>
                                        <p:tav tm="0">
                                          <p:val>
                                            <p:strVal val="#ppt_x-#ppt_w/2"/>
                                          </p:val>
                                        </p:tav>
                                        <p:tav tm="100000">
                                          <p:val>
                                            <p:strVal val="#ppt_x"/>
                                          </p:val>
                                        </p:tav>
                                      </p:tavLst>
                                    </p:anim>
                                    <p:anim calcmode="lin" valueType="num">
                                      <p:cBhvr>
                                        <p:cTn id="37" dur="500" fill="hold"/>
                                        <p:tgtEl>
                                          <p:spTgt spid="91"/>
                                        </p:tgtEl>
                                        <p:attrNameLst>
                                          <p:attrName>ppt_y</p:attrName>
                                        </p:attrNameLst>
                                      </p:cBhvr>
                                      <p:tavLst>
                                        <p:tav tm="0">
                                          <p:val>
                                            <p:strVal val="#ppt_y"/>
                                          </p:val>
                                        </p:tav>
                                        <p:tav tm="100000">
                                          <p:val>
                                            <p:strVal val="#ppt_y"/>
                                          </p:val>
                                        </p:tav>
                                      </p:tavLst>
                                    </p:anim>
                                    <p:anim calcmode="lin" valueType="num">
                                      <p:cBhvr>
                                        <p:cTn id="38" dur="500" fill="hold"/>
                                        <p:tgtEl>
                                          <p:spTgt spid="91"/>
                                        </p:tgtEl>
                                        <p:attrNameLst>
                                          <p:attrName>ppt_w</p:attrName>
                                        </p:attrNameLst>
                                      </p:cBhvr>
                                      <p:tavLst>
                                        <p:tav tm="0">
                                          <p:val>
                                            <p:fltVal val="0"/>
                                          </p:val>
                                        </p:tav>
                                        <p:tav tm="100000">
                                          <p:val>
                                            <p:strVal val="#ppt_w"/>
                                          </p:val>
                                        </p:tav>
                                      </p:tavLst>
                                    </p:anim>
                                    <p:anim calcmode="lin" valueType="num">
                                      <p:cBhvr>
                                        <p:cTn id="39" dur="500" fill="hold"/>
                                        <p:tgtEl>
                                          <p:spTgt spid="91"/>
                                        </p:tgtEl>
                                        <p:attrNameLst>
                                          <p:attrName>ppt_h</p:attrName>
                                        </p:attrNameLst>
                                      </p:cBhvr>
                                      <p:tavLst>
                                        <p:tav tm="0">
                                          <p:val>
                                            <p:strVal val="#ppt_h"/>
                                          </p:val>
                                        </p:tav>
                                        <p:tav tm="100000">
                                          <p:val>
                                            <p:strVal val="#ppt_h"/>
                                          </p:val>
                                        </p:tav>
                                      </p:tavLst>
                                    </p:anim>
                                  </p:childTnLst>
                                </p:cTn>
                              </p:par>
                              <p:par>
                                <p:cTn id="40" presetID="17" presetClass="entr" presetSubtype="8" fill="hold" grpId="0" nodeType="withEffect">
                                  <p:stCondLst>
                                    <p:cond delay="0"/>
                                  </p:stCondLst>
                                  <p:childTnLst>
                                    <p:set>
                                      <p:cBhvr>
                                        <p:cTn id="41" dur="1" fill="hold">
                                          <p:stCondLst>
                                            <p:cond delay="0"/>
                                          </p:stCondLst>
                                        </p:cTn>
                                        <p:tgtEl>
                                          <p:spTgt spid="93"/>
                                        </p:tgtEl>
                                        <p:attrNameLst>
                                          <p:attrName>style.visibility</p:attrName>
                                        </p:attrNameLst>
                                      </p:cBhvr>
                                      <p:to>
                                        <p:strVal val="visible"/>
                                      </p:to>
                                    </p:set>
                                    <p:anim calcmode="lin" valueType="num">
                                      <p:cBhvr>
                                        <p:cTn id="42" dur="500" fill="hold"/>
                                        <p:tgtEl>
                                          <p:spTgt spid="93"/>
                                        </p:tgtEl>
                                        <p:attrNameLst>
                                          <p:attrName>ppt_x</p:attrName>
                                        </p:attrNameLst>
                                      </p:cBhvr>
                                      <p:tavLst>
                                        <p:tav tm="0">
                                          <p:val>
                                            <p:strVal val="#ppt_x-#ppt_w/2"/>
                                          </p:val>
                                        </p:tav>
                                        <p:tav tm="100000">
                                          <p:val>
                                            <p:strVal val="#ppt_x"/>
                                          </p:val>
                                        </p:tav>
                                      </p:tavLst>
                                    </p:anim>
                                    <p:anim calcmode="lin" valueType="num">
                                      <p:cBhvr>
                                        <p:cTn id="43" dur="500" fill="hold"/>
                                        <p:tgtEl>
                                          <p:spTgt spid="93"/>
                                        </p:tgtEl>
                                        <p:attrNameLst>
                                          <p:attrName>ppt_y</p:attrName>
                                        </p:attrNameLst>
                                      </p:cBhvr>
                                      <p:tavLst>
                                        <p:tav tm="0">
                                          <p:val>
                                            <p:strVal val="#ppt_y"/>
                                          </p:val>
                                        </p:tav>
                                        <p:tav tm="100000">
                                          <p:val>
                                            <p:strVal val="#ppt_y"/>
                                          </p:val>
                                        </p:tav>
                                      </p:tavLst>
                                    </p:anim>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strVal val="#ppt_h"/>
                                          </p:val>
                                        </p:tav>
                                        <p:tav tm="100000">
                                          <p:val>
                                            <p:strVal val="#ppt_h"/>
                                          </p:val>
                                        </p:tav>
                                      </p:tavLst>
                                    </p:anim>
                                  </p:childTnLst>
                                </p:cTn>
                              </p:par>
                              <p:par>
                                <p:cTn id="46" presetID="17" presetClass="entr" presetSubtype="8" fill="hold" grpId="0" nodeType="withEffect">
                                  <p:stCondLst>
                                    <p:cond delay="0"/>
                                  </p:stCondLst>
                                  <p:childTnLst>
                                    <p:set>
                                      <p:cBhvr>
                                        <p:cTn id="47" dur="1" fill="hold">
                                          <p:stCondLst>
                                            <p:cond delay="0"/>
                                          </p:stCondLst>
                                        </p:cTn>
                                        <p:tgtEl>
                                          <p:spTgt spid="95"/>
                                        </p:tgtEl>
                                        <p:attrNameLst>
                                          <p:attrName>style.visibility</p:attrName>
                                        </p:attrNameLst>
                                      </p:cBhvr>
                                      <p:to>
                                        <p:strVal val="visible"/>
                                      </p:to>
                                    </p:set>
                                    <p:anim calcmode="lin" valueType="num">
                                      <p:cBhvr>
                                        <p:cTn id="48" dur="500" fill="hold"/>
                                        <p:tgtEl>
                                          <p:spTgt spid="95"/>
                                        </p:tgtEl>
                                        <p:attrNameLst>
                                          <p:attrName>ppt_x</p:attrName>
                                        </p:attrNameLst>
                                      </p:cBhvr>
                                      <p:tavLst>
                                        <p:tav tm="0">
                                          <p:val>
                                            <p:strVal val="#ppt_x-#ppt_w/2"/>
                                          </p:val>
                                        </p:tav>
                                        <p:tav tm="100000">
                                          <p:val>
                                            <p:strVal val="#ppt_x"/>
                                          </p:val>
                                        </p:tav>
                                      </p:tavLst>
                                    </p:anim>
                                    <p:anim calcmode="lin" valueType="num">
                                      <p:cBhvr>
                                        <p:cTn id="49" dur="500" fill="hold"/>
                                        <p:tgtEl>
                                          <p:spTgt spid="95"/>
                                        </p:tgtEl>
                                        <p:attrNameLst>
                                          <p:attrName>ppt_y</p:attrName>
                                        </p:attrNameLst>
                                      </p:cBhvr>
                                      <p:tavLst>
                                        <p:tav tm="0">
                                          <p:val>
                                            <p:strVal val="#ppt_y"/>
                                          </p:val>
                                        </p:tav>
                                        <p:tav tm="100000">
                                          <p:val>
                                            <p:strVal val="#ppt_y"/>
                                          </p:val>
                                        </p:tav>
                                      </p:tavLst>
                                    </p:anim>
                                    <p:anim calcmode="lin" valueType="num">
                                      <p:cBhvr>
                                        <p:cTn id="50" dur="500" fill="hold"/>
                                        <p:tgtEl>
                                          <p:spTgt spid="95"/>
                                        </p:tgtEl>
                                        <p:attrNameLst>
                                          <p:attrName>ppt_w</p:attrName>
                                        </p:attrNameLst>
                                      </p:cBhvr>
                                      <p:tavLst>
                                        <p:tav tm="0">
                                          <p:val>
                                            <p:fltVal val="0"/>
                                          </p:val>
                                        </p:tav>
                                        <p:tav tm="100000">
                                          <p:val>
                                            <p:strVal val="#ppt_w"/>
                                          </p:val>
                                        </p:tav>
                                      </p:tavLst>
                                    </p:anim>
                                    <p:anim calcmode="lin" valueType="num">
                                      <p:cBhvr>
                                        <p:cTn id="51" dur="500" fill="hold"/>
                                        <p:tgtEl>
                                          <p:spTgt spid="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4" grpId="0"/>
      <p:bldP spid="95" grpId="0"/>
      <p:bldP spid="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658674" y="1254125"/>
          <a:ext cx="10633214" cy="47244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矩形 4"/>
          <p:cNvSpPr/>
          <p:nvPr/>
        </p:nvSpPr>
        <p:spPr>
          <a:xfrm>
            <a:off x="339270" y="300703"/>
            <a:ext cx="3932487"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渗透测试流程</a:t>
            </a:r>
            <a:r>
              <a:rPr lang="en-US" altLang="zh-CN" sz="2800" b="1" dirty="0">
                <a:solidFill>
                  <a:srgbClr val="383838"/>
                </a:solidFill>
                <a:latin typeface="微软雅黑" charset="-122"/>
                <a:ea typeface="微软雅黑" charset="-122"/>
              </a:rPr>
              <a:t>-</a:t>
            </a:r>
            <a:r>
              <a:rPr lang="zh-CN" altLang="en-US" sz="2800" b="1" dirty="0">
                <a:solidFill>
                  <a:srgbClr val="383838"/>
                </a:solidFill>
                <a:latin typeface="微软雅黑" charset="-122"/>
                <a:ea typeface="微软雅黑" charset="-122"/>
              </a:rPr>
              <a:t>信息收集</a:t>
            </a:r>
            <a:endParaRPr lang="zh-CN" altLang="en-US" sz="2800" b="1" dirty="0">
              <a:solidFill>
                <a:srgbClr val="383838"/>
              </a:solidFill>
              <a:latin typeface="微软雅黑" charset="-122"/>
              <a:ea typeface="微软雅黑"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79786" y="1344780"/>
            <a:ext cx="9062030" cy="4827420"/>
            <a:chOff x="2332903" y="1445458"/>
            <a:chExt cx="6089050" cy="4799715"/>
          </a:xfrm>
        </p:grpSpPr>
        <p:sp>
          <p:nvSpPr>
            <p:cNvPr id="3" name="任意多边形: 形状 2"/>
            <p:cNvSpPr/>
            <p:nvPr/>
          </p:nvSpPr>
          <p:spPr>
            <a:xfrm>
              <a:off x="2332903" y="1445458"/>
              <a:ext cx="5650216" cy="513656"/>
            </a:xfrm>
            <a:custGeom>
              <a:avLst/>
              <a:gdLst>
                <a:gd name="connsiteX0" fmla="*/ 0 w 5650216"/>
                <a:gd name="connsiteY0" fmla="*/ 0 h 513656"/>
                <a:gd name="connsiteX1" fmla="*/ 5650216 w 5650216"/>
                <a:gd name="connsiteY1" fmla="*/ 0 h 513656"/>
                <a:gd name="connsiteX2" fmla="*/ 5650216 w 5650216"/>
                <a:gd name="connsiteY2" fmla="*/ 513656 h 513656"/>
                <a:gd name="connsiteX3" fmla="*/ 0 w 5650216"/>
                <a:gd name="connsiteY3" fmla="*/ 513656 h 513656"/>
                <a:gd name="connsiteX4" fmla="*/ 0 w 5650216"/>
                <a:gd name="connsiteY4" fmla="*/ 0 h 51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0216" h="513656">
                  <a:moveTo>
                    <a:pt x="0" y="0"/>
                  </a:moveTo>
                  <a:lnTo>
                    <a:pt x="5650216" y="0"/>
                  </a:lnTo>
                  <a:lnTo>
                    <a:pt x="5650216" y="513656"/>
                  </a:lnTo>
                  <a:lnTo>
                    <a:pt x="0" y="5136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n-US" sz="1800" b="1" kern="1200" dirty="0">
                  <a:latin typeface="微软雅黑" charset="-122"/>
                  <a:ea typeface="微软雅黑" charset="-122"/>
                </a:rPr>
                <a:t>1. </a:t>
              </a:r>
              <a:r>
                <a:rPr lang="zh-CN" sz="1800" b="1" kern="1200" dirty="0">
                  <a:latin typeface="微软雅黑" charset="-122"/>
                  <a:ea typeface="微软雅黑" charset="-122"/>
                </a:rPr>
                <a:t>使用工具</a:t>
              </a:r>
              <a:endParaRPr lang="zh-CN" sz="1800" b="1" kern="1200" dirty="0">
                <a:latin typeface="微软雅黑" charset="-122"/>
                <a:ea typeface="微软雅黑" charset="-122"/>
              </a:endParaRPr>
            </a:p>
          </p:txBody>
        </p:sp>
        <p:sp>
          <p:nvSpPr>
            <p:cNvPr id="4" name="箭头: V 形 3"/>
            <p:cNvSpPr/>
            <p:nvPr/>
          </p:nvSpPr>
          <p:spPr>
            <a:xfrm>
              <a:off x="2332903" y="1959114"/>
              <a:ext cx="1322150" cy="1046336"/>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箭头: V 形 4"/>
            <p:cNvSpPr/>
            <p:nvPr/>
          </p:nvSpPr>
          <p:spPr>
            <a:xfrm>
              <a:off x="3127073" y="1959114"/>
              <a:ext cx="1322150" cy="1046336"/>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箭头: V 形 5"/>
            <p:cNvSpPr/>
            <p:nvPr/>
          </p:nvSpPr>
          <p:spPr>
            <a:xfrm>
              <a:off x="3921870" y="1959114"/>
              <a:ext cx="1322150" cy="1046336"/>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箭头: V 形 6"/>
            <p:cNvSpPr/>
            <p:nvPr/>
          </p:nvSpPr>
          <p:spPr>
            <a:xfrm>
              <a:off x="4716039" y="1959114"/>
              <a:ext cx="1322150" cy="1046336"/>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箭头: V 形 8"/>
            <p:cNvSpPr/>
            <p:nvPr/>
          </p:nvSpPr>
          <p:spPr>
            <a:xfrm>
              <a:off x="5510836" y="1959114"/>
              <a:ext cx="1322150" cy="1046336"/>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3" name="箭头: V 形 162"/>
            <p:cNvSpPr/>
            <p:nvPr/>
          </p:nvSpPr>
          <p:spPr>
            <a:xfrm>
              <a:off x="6305006" y="1959114"/>
              <a:ext cx="1322150" cy="1046336"/>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4" name="箭头: V 形 163"/>
            <p:cNvSpPr/>
            <p:nvPr/>
          </p:nvSpPr>
          <p:spPr>
            <a:xfrm>
              <a:off x="7099803" y="1959114"/>
              <a:ext cx="1322150" cy="1046336"/>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5" name="任意多边形: 形状 164"/>
            <p:cNvSpPr/>
            <p:nvPr/>
          </p:nvSpPr>
          <p:spPr>
            <a:xfrm>
              <a:off x="2332903" y="2063747"/>
              <a:ext cx="5723669" cy="837069"/>
            </a:xfrm>
            <a:custGeom>
              <a:avLst/>
              <a:gdLst>
                <a:gd name="connsiteX0" fmla="*/ 0 w 5723669"/>
                <a:gd name="connsiteY0" fmla="*/ 0 h 837069"/>
                <a:gd name="connsiteX1" fmla="*/ 5723669 w 5723669"/>
                <a:gd name="connsiteY1" fmla="*/ 0 h 837069"/>
                <a:gd name="connsiteX2" fmla="*/ 5723669 w 5723669"/>
                <a:gd name="connsiteY2" fmla="*/ 837069 h 837069"/>
                <a:gd name="connsiteX3" fmla="*/ 0 w 5723669"/>
                <a:gd name="connsiteY3" fmla="*/ 837069 h 837069"/>
                <a:gd name="connsiteX4" fmla="*/ 0 w 5723669"/>
                <a:gd name="connsiteY4" fmla="*/ 0 h 837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3669" h="837069">
                  <a:moveTo>
                    <a:pt x="0" y="0"/>
                  </a:moveTo>
                  <a:lnTo>
                    <a:pt x="5723669" y="0"/>
                  </a:lnTo>
                  <a:lnTo>
                    <a:pt x="5723669" y="837069"/>
                  </a:lnTo>
                  <a:lnTo>
                    <a:pt x="0" y="837069"/>
                  </a:lnTo>
                  <a:lnTo>
                    <a:pt x="0" y="0"/>
                  </a:lnTo>
                  <a:close/>
                </a:path>
              </a:pathLst>
            </a:cu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940" tIns="27940" rIns="27940" bIns="27940" numCol="1" spcCol="1270" anchor="ctr" anchorCtr="0">
              <a:noAutofit/>
            </a:bodyPr>
            <a:lstStyle/>
            <a:p>
              <a:pPr marL="0" lvl="0" indent="0" algn="l" defTabSz="488950">
                <a:lnSpc>
                  <a:spcPct val="90000"/>
                </a:lnSpc>
                <a:spcBef>
                  <a:spcPct val="0"/>
                </a:spcBef>
                <a:spcAft>
                  <a:spcPct val="35000"/>
                </a:spcAft>
                <a:buNone/>
              </a:pPr>
              <a:r>
                <a:rPr lang="zh-CN" sz="1600" kern="1200" dirty="0">
                  <a:latin typeface="微软雅黑" charset="-122"/>
                  <a:ea typeface="微软雅黑" charset="-122"/>
                </a:rPr>
                <a:t>使用工具如</a:t>
              </a:r>
              <a:r>
                <a:rPr lang="en-US" sz="1600" kern="1200" dirty="0">
                  <a:latin typeface="微软雅黑" charset="-122"/>
                  <a:ea typeface="微软雅黑" charset="-122"/>
                </a:rPr>
                <a:t>Recon-NG</a:t>
              </a:r>
              <a:r>
                <a:rPr lang="zh-CN" sz="1600" kern="1200" dirty="0">
                  <a:latin typeface="微软雅黑" charset="-122"/>
                  <a:ea typeface="微软雅黑" charset="-122"/>
                </a:rPr>
                <a:t>、</a:t>
              </a:r>
              <a:r>
                <a:rPr lang="en-US" sz="1600" kern="1200" dirty="0" err="1">
                  <a:latin typeface="微软雅黑" charset="-122"/>
                  <a:ea typeface="微软雅黑" charset="-122"/>
                </a:rPr>
                <a:t>TheHarvester</a:t>
              </a:r>
              <a:r>
                <a:rPr lang="zh-CN" sz="1600" kern="1200" dirty="0">
                  <a:latin typeface="微软雅黑" charset="-122"/>
                  <a:ea typeface="微软雅黑" charset="-122"/>
                </a:rPr>
                <a:t>、</a:t>
              </a:r>
              <a:r>
                <a:rPr lang="en-US" sz="1600" kern="1200" dirty="0" err="1">
                  <a:latin typeface="微软雅黑" charset="-122"/>
                  <a:ea typeface="微软雅黑" charset="-122"/>
                </a:rPr>
                <a:t>Whois</a:t>
              </a:r>
              <a:r>
                <a:rPr lang="zh-CN" sz="1600" kern="1200" dirty="0">
                  <a:latin typeface="微软雅黑" charset="-122"/>
                  <a:ea typeface="微软雅黑" charset="-122"/>
                </a:rPr>
                <a:t>、</a:t>
              </a:r>
              <a:r>
                <a:rPr lang="en-US" sz="1600" kern="1200" dirty="0" err="1">
                  <a:latin typeface="微软雅黑" charset="-122"/>
                  <a:ea typeface="微软雅黑" charset="-122"/>
                </a:rPr>
                <a:t>Myipneighbours</a:t>
              </a:r>
              <a:r>
                <a:rPr lang="zh-CN" sz="1600" kern="1200" dirty="0">
                  <a:latin typeface="微软雅黑" charset="-122"/>
                  <a:ea typeface="微软雅黑" charset="-122"/>
                </a:rPr>
                <a:t>、</a:t>
              </a:r>
              <a:r>
                <a:rPr lang="en-US" sz="1600" kern="1200" dirty="0">
                  <a:latin typeface="微软雅黑" charset="-122"/>
                  <a:ea typeface="微软雅黑" charset="-122"/>
                </a:rPr>
                <a:t>Sublist3r</a:t>
              </a:r>
              <a:r>
                <a:rPr lang="zh-CN" sz="1600" kern="1200" dirty="0">
                  <a:latin typeface="微软雅黑" charset="-122"/>
                  <a:ea typeface="微软雅黑" charset="-122"/>
                </a:rPr>
                <a:t>等。以上工具将通过公开资源进行信息搜索，能够收集的信息包括电子邮件账号、用户名、主机名、子域名、</a:t>
              </a:r>
              <a:r>
                <a:rPr lang="en-US" sz="1600" kern="1200" dirty="0">
                  <a:latin typeface="微软雅黑" charset="-122"/>
                  <a:ea typeface="微软雅黑" charset="-122"/>
                </a:rPr>
                <a:t>C</a:t>
              </a:r>
              <a:r>
                <a:rPr lang="zh-CN" sz="1600" kern="1200" dirty="0">
                  <a:latin typeface="微软雅黑" charset="-122"/>
                  <a:ea typeface="微软雅黑" charset="-122"/>
                </a:rPr>
                <a:t>段</a:t>
              </a:r>
              <a:r>
                <a:rPr lang="en-US" sz="1600" kern="1200" dirty="0">
                  <a:latin typeface="微软雅黑" charset="-122"/>
                  <a:ea typeface="微软雅黑" charset="-122"/>
                </a:rPr>
                <a:t>IP</a:t>
              </a:r>
              <a:r>
                <a:rPr lang="zh-CN" sz="1600" kern="1200" dirty="0">
                  <a:latin typeface="微软雅黑" charset="-122"/>
                  <a:ea typeface="微软雅黑" charset="-122"/>
                </a:rPr>
                <a:t>等信息。</a:t>
              </a:r>
              <a:endParaRPr lang="zh-CN" sz="1600" kern="1200" dirty="0">
                <a:latin typeface="微软雅黑" charset="-122"/>
                <a:ea typeface="微软雅黑" charset="-122"/>
              </a:endParaRPr>
            </a:p>
          </p:txBody>
        </p:sp>
        <p:sp>
          <p:nvSpPr>
            <p:cNvPr id="166" name="任意多边形: 形状 165"/>
            <p:cNvSpPr/>
            <p:nvPr/>
          </p:nvSpPr>
          <p:spPr>
            <a:xfrm>
              <a:off x="2332903" y="3065319"/>
              <a:ext cx="5650216" cy="513656"/>
            </a:xfrm>
            <a:custGeom>
              <a:avLst/>
              <a:gdLst>
                <a:gd name="connsiteX0" fmla="*/ 0 w 5650216"/>
                <a:gd name="connsiteY0" fmla="*/ 0 h 513656"/>
                <a:gd name="connsiteX1" fmla="*/ 5650216 w 5650216"/>
                <a:gd name="connsiteY1" fmla="*/ 0 h 513656"/>
                <a:gd name="connsiteX2" fmla="*/ 5650216 w 5650216"/>
                <a:gd name="connsiteY2" fmla="*/ 513656 h 513656"/>
                <a:gd name="connsiteX3" fmla="*/ 0 w 5650216"/>
                <a:gd name="connsiteY3" fmla="*/ 513656 h 513656"/>
                <a:gd name="connsiteX4" fmla="*/ 0 w 5650216"/>
                <a:gd name="connsiteY4" fmla="*/ 0 h 51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0216" h="513656">
                  <a:moveTo>
                    <a:pt x="0" y="0"/>
                  </a:moveTo>
                  <a:lnTo>
                    <a:pt x="5650216" y="0"/>
                  </a:lnTo>
                  <a:lnTo>
                    <a:pt x="5650216" y="513656"/>
                  </a:lnTo>
                  <a:lnTo>
                    <a:pt x="0" y="5136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n-US" sz="1800" b="1" kern="1200" dirty="0">
                  <a:latin typeface="微软雅黑" charset="-122"/>
                  <a:ea typeface="微软雅黑" charset="-122"/>
                </a:rPr>
                <a:t>2. </a:t>
              </a:r>
              <a:r>
                <a:rPr lang="zh-CN" sz="1800" b="1" kern="1200" dirty="0">
                  <a:latin typeface="微软雅黑" charset="-122"/>
                  <a:ea typeface="微软雅黑" charset="-122"/>
                </a:rPr>
                <a:t>搜索引擎</a:t>
              </a:r>
              <a:endParaRPr lang="zh-CN" sz="1800" b="1" kern="1200" dirty="0">
                <a:latin typeface="微软雅黑" charset="-122"/>
                <a:ea typeface="微软雅黑" charset="-122"/>
              </a:endParaRPr>
            </a:p>
          </p:txBody>
        </p:sp>
        <p:sp>
          <p:nvSpPr>
            <p:cNvPr id="167" name="箭头: V 形 166"/>
            <p:cNvSpPr/>
            <p:nvPr/>
          </p:nvSpPr>
          <p:spPr>
            <a:xfrm>
              <a:off x="2332903" y="3578975"/>
              <a:ext cx="1322150" cy="1046336"/>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8" name="箭头: V 形 167"/>
            <p:cNvSpPr/>
            <p:nvPr/>
          </p:nvSpPr>
          <p:spPr>
            <a:xfrm>
              <a:off x="3127073" y="3578975"/>
              <a:ext cx="1322150" cy="1046336"/>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9" name="箭头: V 形 168"/>
            <p:cNvSpPr/>
            <p:nvPr/>
          </p:nvSpPr>
          <p:spPr>
            <a:xfrm>
              <a:off x="3921870" y="3578975"/>
              <a:ext cx="1322150" cy="1046336"/>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70" name="箭头: V 形 169"/>
            <p:cNvSpPr/>
            <p:nvPr/>
          </p:nvSpPr>
          <p:spPr>
            <a:xfrm>
              <a:off x="4716039" y="3578975"/>
              <a:ext cx="1322150" cy="1046336"/>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1" name="箭头: V 形 170"/>
            <p:cNvSpPr/>
            <p:nvPr/>
          </p:nvSpPr>
          <p:spPr>
            <a:xfrm>
              <a:off x="5510836" y="3578975"/>
              <a:ext cx="1322150" cy="1046336"/>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2" name="箭头: V 形 171"/>
            <p:cNvSpPr/>
            <p:nvPr/>
          </p:nvSpPr>
          <p:spPr>
            <a:xfrm>
              <a:off x="6305006" y="3578975"/>
              <a:ext cx="1322150" cy="1046336"/>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3" name="箭头: V 形 172"/>
            <p:cNvSpPr/>
            <p:nvPr/>
          </p:nvSpPr>
          <p:spPr>
            <a:xfrm>
              <a:off x="7099803" y="3578975"/>
              <a:ext cx="1322150" cy="1046336"/>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4" name="任意多边形: 形状 173"/>
            <p:cNvSpPr/>
            <p:nvPr/>
          </p:nvSpPr>
          <p:spPr>
            <a:xfrm>
              <a:off x="2332903" y="3683609"/>
              <a:ext cx="5723669" cy="837069"/>
            </a:xfrm>
            <a:custGeom>
              <a:avLst/>
              <a:gdLst>
                <a:gd name="connsiteX0" fmla="*/ 0 w 5723669"/>
                <a:gd name="connsiteY0" fmla="*/ 0 h 837069"/>
                <a:gd name="connsiteX1" fmla="*/ 5723669 w 5723669"/>
                <a:gd name="connsiteY1" fmla="*/ 0 h 837069"/>
                <a:gd name="connsiteX2" fmla="*/ 5723669 w 5723669"/>
                <a:gd name="connsiteY2" fmla="*/ 837069 h 837069"/>
                <a:gd name="connsiteX3" fmla="*/ 0 w 5723669"/>
                <a:gd name="connsiteY3" fmla="*/ 837069 h 837069"/>
                <a:gd name="connsiteX4" fmla="*/ 0 w 5723669"/>
                <a:gd name="connsiteY4" fmla="*/ 0 h 837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3669" h="837069">
                  <a:moveTo>
                    <a:pt x="0" y="0"/>
                  </a:moveTo>
                  <a:lnTo>
                    <a:pt x="5723669" y="0"/>
                  </a:lnTo>
                  <a:lnTo>
                    <a:pt x="5723669" y="837069"/>
                  </a:lnTo>
                  <a:lnTo>
                    <a:pt x="0" y="837069"/>
                  </a:lnTo>
                  <a:lnTo>
                    <a:pt x="0" y="0"/>
                  </a:lnTo>
                  <a:close/>
                </a:path>
              </a:pathLst>
            </a:cu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940" tIns="27940" rIns="27940" bIns="27940" numCol="1" spcCol="1270" anchor="ctr" anchorCtr="0">
              <a:noAutofit/>
            </a:bodyPr>
            <a:lstStyle/>
            <a:p>
              <a:pPr marL="0" lvl="0" indent="0" algn="l" defTabSz="488950">
                <a:lnSpc>
                  <a:spcPct val="90000"/>
                </a:lnSpc>
                <a:spcBef>
                  <a:spcPct val="0"/>
                </a:spcBef>
                <a:spcAft>
                  <a:spcPct val="35000"/>
                </a:spcAft>
                <a:buNone/>
              </a:pPr>
              <a:r>
                <a:rPr lang="zh-CN" sz="1600" kern="1200" dirty="0">
                  <a:latin typeface="微软雅黑" charset="-122"/>
                  <a:ea typeface="微软雅黑" charset="-122"/>
                </a:rPr>
                <a:t>使用</a:t>
              </a:r>
              <a:r>
                <a:rPr lang="en-US" sz="1600" kern="1200" dirty="0">
                  <a:latin typeface="微软雅黑" charset="-122"/>
                  <a:ea typeface="微软雅黑" charset="-122"/>
                </a:rPr>
                <a:t>Google hack</a:t>
              </a:r>
              <a:r>
                <a:rPr lang="zh-CN" sz="1600" kern="1200" dirty="0">
                  <a:latin typeface="微软雅黑" charset="-122"/>
                  <a:ea typeface="微软雅黑" charset="-122"/>
                </a:rPr>
                <a:t>以及</a:t>
              </a:r>
              <a:r>
                <a:rPr lang="en-US" sz="1600" kern="1200" dirty="0">
                  <a:latin typeface="微软雅黑" charset="-122"/>
                  <a:ea typeface="微软雅黑" charset="-122"/>
                </a:rPr>
                <a:t>Shodan</a:t>
              </a:r>
              <a:r>
                <a:rPr lang="zh-CN" sz="1600" kern="1200" dirty="0">
                  <a:latin typeface="微软雅黑" charset="-122"/>
                  <a:ea typeface="微软雅黑" charset="-122"/>
                </a:rPr>
                <a:t>、</a:t>
              </a:r>
              <a:r>
                <a:rPr lang="en-US" sz="1600" kern="1200" dirty="0" err="1">
                  <a:latin typeface="微软雅黑" charset="-122"/>
                  <a:ea typeface="微软雅黑" charset="-122"/>
                </a:rPr>
                <a:t>Fofa</a:t>
              </a:r>
              <a:r>
                <a:rPr lang="zh-CN" sz="1600" kern="1200" dirty="0">
                  <a:latin typeface="微软雅黑" charset="-122"/>
                  <a:ea typeface="微软雅黑" charset="-122"/>
                </a:rPr>
                <a:t>、</a:t>
              </a:r>
              <a:r>
                <a:rPr lang="en-US" sz="1600" kern="1200" dirty="0">
                  <a:latin typeface="微软雅黑" charset="-122"/>
                  <a:ea typeface="微软雅黑" charset="-122"/>
                </a:rPr>
                <a:t>Zoom eye</a:t>
              </a:r>
              <a:r>
                <a:rPr lang="zh-CN" sz="1600" kern="1200" dirty="0">
                  <a:latin typeface="微软雅黑" charset="-122"/>
                  <a:ea typeface="微软雅黑" charset="-122"/>
                </a:rPr>
                <a:t>等网络空间搜索引擎进行搜索，可查询目标系统的真实</a:t>
              </a:r>
              <a:r>
                <a:rPr lang="en-US" sz="1600" kern="1200" dirty="0">
                  <a:latin typeface="微软雅黑" charset="-122"/>
                  <a:ea typeface="微软雅黑" charset="-122"/>
                </a:rPr>
                <a:t>IP</a:t>
              </a:r>
              <a:r>
                <a:rPr lang="zh-CN" sz="1600" kern="1200" dirty="0">
                  <a:latin typeface="微软雅黑" charset="-122"/>
                  <a:ea typeface="微软雅黑" charset="-122"/>
                </a:rPr>
                <a:t>、开放端口、系统版本及应用指纹等信息。</a:t>
              </a:r>
              <a:endParaRPr lang="zh-CN" sz="1600" kern="1200" dirty="0">
                <a:latin typeface="微软雅黑" charset="-122"/>
                <a:ea typeface="微软雅黑" charset="-122"/>
              </a:endParaRPr>
            </a:p>
          </p:txBody>
        </p:sp>
        <p:sp>
          <p:nvSpPr>
            <p:cNvPr id="175" name="任意多边形: 形状 174"/>
            <p:cNvSpPr/>
            <p:nvPr/>
          </p:nvSpPr>
          <p:spPr>
            <a:xfrm>
              <a:off x="2332903" y="4685181"/>
              <a:ext cx="5650216" cy="513656"/>
            </a:xfrm>
            <a:custGeom>
              <a:avLst/>
              <a:gdLst>
                <a:gd name="connsiteX0" fmla="*/ 0 w 5650216"/>
                <a:gd name="connsiteY0" fmla="*/ 0 h 513656"/>
                <a:gd name="connsiteX1" fmla="*/ 5650216 w 5650216"/>
                <a:gd name="connsiteY1" fmla="*/ 0 h 513656"/>
                <a:gd name="connsiteX2" fmla="*/ 5650216 w 5650216"/>
                <a:gd name="connsiteY2" fmla="*/ 513656 h 513656"/>
                <a:gd name="connsiteX3" fmla="*/ 0 w 5650216"/>
                <a:gd name="connsiteY3" fmla="*/ 513656 h 513656"/>
                <a:gd name="connsiteX4" fmla="*/ 0 w 5650216"/>
                <a:gd name="connsiteY4" fmla="*/ 0 h 51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0216" h="513656">
                  <a:moveTo>
                    <a:pt x="0" y="0"/>
                  </a:moveTo>
                  <a:lnTo>
                    <a:pt x="5650216" y="0"/>
                  </a:lnTo>
                  <a:lnTo>
                    <a:pt x="5650216" y="513656"/>
                  </a:lnTo>
                  <a:lnTo>
                    <a:pt x="0" y="5136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n-US" sz="1800" b="1" kern="1200" dirty="0">
                  <a:latin typeface="微软雅黑" charset="-122"/>
                  <a:ea typeface="微软雅黑" charset="-122"/>
                </a:rPr>
                <a:t>3. </a:t>
              </a:r>
              <a:r>
                <a:rPr lang="zh-CN" sz="1800" b="1" kern="1200" dirty="0">
                  <a:latin typeface="微软雅黑" charset="-122"/>
                  <a:ea typeface="微软雅黑" charset="-122"/>
                </a:rPr>
                <a:t>社会工程学</a:t>
              </a:r>
              <a:endParaRPr lang="zh-CN" sz="1800" b="1" kern="1200" dirty="0">
                <a:latin typeface="微软雅黑" charset="-122"/>
                <a:ea typeface="微软雅黑" charset="-122"/>
              </a:endParaRPr>
            </a:p>
          </p:txBody>
        </p:sp>
        <p:sp>
          <p:nvSpPr>
            <p:cNvPr id="176" name="箭头: V 形 175"/>
            <p:cNvSpPr/>
            <p:nvPr/>
          </p:nvSpPr>
          <p:spPr>
            <a:xfrm>
              <a:off x="2332903" y="5198837"/>
              <a:ext cx="1322150" cy="1046336"/>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77" name="箭头: V 形 176"/>
            <p:cNvSpPr/>
            <p:nvPr/>
          </p:nvSpPr>
          <p:spPr>
            <a:xfrm>
              <a:off x="3127073" y="5198837"/>
              <a:ext cx="1322150" cy="1046336"/>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8" name="箭头: V 形 177"/>
            <p:cNvSpPr/>
            <p:nvPr/>
          </p:nvSpPr>
          <p:spPr>
            <a:xfrm>
              <a:off x="3921870" y="5198837"/>
              <a:ext cx="1322150" cy="1046336"/>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9" name="箭头: V 形 178"/>
            <p:cNvSpPr/>
            <p:nvPr/>
          </p:nvSpPr>
          <p:spPr>
            <a:xfrm>
              <a:off x="4716039" y="5198837"/>
              <a:ext cx="1322150" cy="1046336"/>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0" name="箭头: V 形 179"/>
            <p:cNvSpPr/>
            <p:nvPr/>
          </p:nvSpPr>
          <p:spPr>
            <a:xfrm>
              <a:off x="5510836" y="5198837"/>
              <a:ext cx="1322150" cy="1046336"/>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1" name="箭头: V 形 180"/>
            <p:cNvSpPr/>
            <p:nvPr/>
          </p:nvSpPr>
          <p:spPr>
            <a:xfrm>
              <a:off x="6305006" y="5198837"/>
              <a:ext cx="1322150" cy="1046336"/>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2" name="箭头: V 形 181"/>
            <p:cNvSpPr/>
            <p:nvPr/>
          </p:nvSpPr>
          <p:spPr>
            <a:xfrm>
              <a:off x="7099803" y="5198837"/>
              <a:ext cx="1322150" cy="1046336"/>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3" name="任意多边形: 形状 182"/>
            <p:cNvSpPr/>
            <p:nvPr/>
          </p:nvSpPr>
          <p:spPr>
            <a:xfrm>
              <a:off x="2332903" y="5303471"/>
              <a:ext cx="5723669" cy="837069"/>
            </a:xfrm>
            <a:custGeom>
              <a:avLst/>
              <a:gdLst>
                <a:gd name="connsiteX0" fmla="*/ 0 w 5723669"/>
                <a:gd name="connsiteY0" fmla="*/ 0 h 837069"/>
                <a:gd name="connsiteX1" fmla="*/ 5723669 w 5723669"/>
                <a:gd name="connsiteY1" fmla="*/ 0 h 837069"/>
                <a:gd name="connsiteX2" fmla="*/ 5723669 w 5723669"/>
                <a:gd name="connsiteY2" fmla="*/ 837069 h 837069"/>
                <a:gd name="connsiteX3" fmla="*/ 0 w 5723669"/>
                <a:gd name="connsiteY3" fmla="*/ 837069 h 837069"/>
                <a:gd name="connsiteX4" fmla="*/ 0 w 5723669"/>
                <a:gd name="connsiteY4" fmla="*/ 0 h 837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3669" h="837069">
                  <a:moveTo>
                    <a:pt x="0" y="0"/>
                  </a:moveTo>
                  <a:lnTo>
                    <a:pt x="5723669" y="0"/>
                  </a:lnTo>
                  <a:lnTo>
                    <a:pt x="5723669" y="837069"/>
                  </a:lnTo>
                  <a:lnTo>
                    <a:pt x="0" y="837069"/>
                  </a:lnTo>
                  <a:lnTo>
                    <a:pt x="0" y="0"/>
                  </a:lnTo>
                  <a:close/>
                </a:path>
              </a:pathLst>
            </a:cu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940" tIns="27940" rIns="27940" bIns="27940" numCol="1" spcCol="1270" anchor="ctr" anchorCtr="0">
              <a:noAutofit/>
            </a:bodyPr>
            <a:lstStyle/>
            <a:p>
              <a:pPr marL="0" lvl="0" indent="0" algn="l" defTabSz="488950">
                <a:lnSpc>
                  <a:spcPct val="90000"/>
                </a:lnSpc>
                <a:spcBef>
                  <a:spcPct val="0"/>
                </a:spcBef>
                <a:spcAft>
                  <a:spcPct val="35000"/>
                </a:spcAft>
                <a:buNone/>
              </a:pPr>
              <a:r>
                <a:rPr lang="zh-CN" sz="1600" kern="1200" dirty="0">
                  <a:latin typeface="微软雅黑" charset="-122"/>
                  <a:ea typeface="微软雅黑" charset="-122"/>
                </a:rPr>
                <a:t>在开源情报搜索之前，可以提前针对性创建伪造的社交媒体账户，如</a:t>
              </a:r>
              <a:r>
                <a:rPr lang="en-US" sz="1600" kern="1200" dirty="0">
                  <a:latin typeface="微软雅黑" charset="-122"/>
                  <a:ea typeface="微软雅黑" charset="-122"/>
                </a:rPr>
                <a:t>Facebook</a:t>
              </a:r>
              <a:r>
                <a:rPr lang="zh-CN" sz="1600" kern="1200" dirty="0">
                  <a:latin typeface="微软雅黑" charset="-122"/>
                  <a:ea typeface="微软雅黑" charset="-122"/>
                </a:rPr>
                <a:t>、</a:t>
              </a:r>
              <a:r>
                <a:rPr lang="en-US" sz="1600" kern="1200" dirty="0">
                  <a:latin typeface="微软雅黑" charset="-122"/>
                  <a:ea typeface="微软雅黑" charset="-122"/>
                </a:rPr>
                <a:t>twitter</a:t>
              </a:r>
              <a:r>
                <a:rPr lang="zh-CN" sz="1600" kern="1200" dirty="0">
                  <a:latin typeface="微软雅黑" charset="-122"/>
                  <a:ea typeface="微软雅黑" charset="-122"/>
                </a:rPr>
                <a:t>、</a:t>
              </a:r>
              <a:r>
                <a:rPr lang="en-US" sz="1600" kern="1200" dirty="0">
                  <a:latin typeface="微软雅黑" charset="-122"/>
                  <a:ea typeface="微软雅黑" charset="-122"/>
                </a:rPr>
                <a:t>LinkedIn</a:t>
              </a:r>
              <a:r>
                <a:rPr lang="zh-CN" sz="1600" kern="1200" dirty="0">
                  <a:latin typeface="微软雅黑" charset="-122"/>
                  <a:ea typeface="微软雅黑" charset="-122"/>
                </a:rPr>
                <a:t>等，对目标企业雇员进行社会工程学攻击，另一方面可在一些代码托管平台或社工库搜集目标相关敏感信息，如配置文件、网站源码、账户口令等，为下一步攻击做好准备。</a:t>
              </a:r>
              <a:endParaRPr lang="zh-CN" sz="1600" kern="1200" dirty="0">
                <a:latin typeface="微软雅黑" charset="-122"/>
                <a:ea typeface="微软雅黑" charset="-122"/>
              </a:endParaRPr>
            </a:p>
          </p:txBody>
        </p:sp>
      </p:grpSp>
      <p:sp>
        <p:nvSpPr>
          <p:cNvPr id="161" name="矩形 160"/>
          <p:cNvSpPr/>
          <p:nvPr/>
        </p:nvSpPr>
        <p:spPr>
          <a:xfrm>
            <a:off x="339270" y="300703"/>
            <a:ext cx="3932487"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渗透测试流程</a:t>
            </a:r>
            <a:r>
              <a:rPr lang="en-US" altLang="zh-CN" sz="2800" b="1" dirty="0">
                <a:solidFill>
                  <a:srgbClr val="383838"/>
                </a:solidFill>
                <a:latin typeface="微软雅黑" charset="-122"/>
                <a:ea typeface="微软雅黑" charset="-122"/>
              </a:rPr>
              <a:t>-</a:t>
            </a:r>
            <a:r>
              <a:rPr lang="zh-CN" altLang="en-US" sz="2800" b="1" dirty="0">
                <a:solidFill>
                  <a:srgbClr val="383838"/>
                </a:solidFill>
                <a:latin typeface="微软雅黑" charset="-122"/>
                <a:ea typeface="微软雅黑" charset="-122"/>
              </a:rPr>
              <a:t>收集方式</a:t>
            </a:r>
            <a:endParaRPr lang="zh-CN" altLang="en-US" sz="2800" b="1" dirty="0">
              <a:solidFill>
                <a:srgbClr val="383838"/>
              </a:solidFill>
              <a:latin typeface="微软雅黑" charset="-122"/>
              <a:ea typeface="微软雅黑"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899759" y="1437312"/>
          <a:ext cx="6504651" cy="470531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2" name="图示 1"/>
          <p:cNvGraphicFramePr/>
          <p:nvPr/>
        </p:nvGraphicFramePr>
        <p:xfrm>
          <a:off x="7645651" y="1437312"/>
          <a:ext cx="3780263" cy="45277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矩形 7"/>
          <p:cNvSpPr/>
          <p:nvPr/>
        </p:nvSpPr>
        <p:spPr>
          <a:xfrm>
            <a:off x="339270" y="300703"/>
            <a:ext cx="5089855"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渗透测试流程</a:t>
            </a:r>
            <a:r>
              <a:rPr lang="en-US" altLang="zh-CN" sz="2800" b="1" dirty="0">
                <a:solidFill>
                  <a:srgbClr val="383838"/>
                </a:solidFill>
                <a:latin typeface="微软雅黑" charset="-122"/>
                <a:ea typeface="微软雅黑" charset="-122"/>
              </a:rPr>
              <a:t>-</a:t>
            </a:r>
            <a:r>
              <a:rPr lang="zh-CN" altLang="en-US" sz="2800" b="1" dirty="0">
                <a:solidFill>
                  <a:srgbClr val="383838"/>
                </a:solidFill>
                <a:latin typeface="微软雅黑" charset="-122"/>
                <a:ea typeface="微软雅黑" charset="-122"/>
              </a:rPr>
              <a:t>漏洞发现与利用</a:t>
            </a:r>
            <a:endParaRPr lang="zh-CN" altLang="en-US" sz="2800" b="1" dirty="0">
              <a:solidFill>
                <a:srgbClr val="383838"/>
              </a:solidFill>
              <a:latin typeface="微软雅黑" charset="-122"/>
              <a:ea typeface="微软雅黑"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矩形 180"/>
          <p:cNvSpPr/>
          <p:nvPr/>
        </p:nvSpPr>
        <p:spPr>
          <a:xfrm>
            <a:off x="339270" y="300703"/>
            <a:ext cx="3932487"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渗透测试流程</a:t>
            </a:r>
            <a:r>
              <a:rPr lang="en-US" altLang="zh-CN" sz="2800" b="1" dirty="0">
                <a:solidFill>
                  <a:srgbClr val="383838"/>
                </a:solidFill>
                <a:latin typeface="微软雅黑" charset="-122"/>
                <a:ea typeface="微软雅黑" charset="-122"/>
              </a:rPr>
              <a:t>-</a:t>
            </a:r>
            <a:r>
              <a:rPr lang="zh-CN" altLang="en-US" sz="2800" b="1" dirty="0">
                <a:solidFill>
                  <a:srgbClr val="383838"/>
                </a:solidFill>
                <a:latin typeface="微软雅黑" charset="-122"/>
                <a:ea typeface="微软雅黑" charset="-122"/>
              </a:rPr>
              <a:t>权限提升</a:t>
            </a:r>
            <a:endParaRPr lang="zh-CN" altLang="en-US" sz="2800" b="1" dirty="0">
              <a:solidFill>
                <a:srgbClr val="383838"/>
              </a:solidFill>
              <a:latin typeface="微软雅黑" charset="-122"/>
              <a:ea typeface="微软雅黑" charset="-122"/>
            </a:endParaRPr>
          </a:p>
        </p:txBody>
      </p:sp>
      <p:grpSp>
        <p:nvGrpSpPr>
          <p:cNvPr id="182" name="组合 181"/>
          <p:cNvGrpSpPr/>
          <p:nvPr/>
        </p:nvGrpSpPr>
        <p:grpSpPr>
          <a:xfrm>
            <a:off x="880774" y="1907349"/>
            <a:ext cx="9880218" cy="3432175"/>
            <a:chOff x="1027496" y="1863725"/>
            <a:chExt cx="9880218" cy="3432175"/>
          </a:xfrm>
        </p:grpSpPr>
        <p:sp>
          <p:nvSpPr>
            <p:cNvPr id="183" name="Line 37"/>
            <p:cNvSpPr>
              <a:spLocks noChangeShapeType="1"/>
            </p:cNvSpPr>
            <p:nvPr/>
          </p:nvSpPr>
          <p:spPr bwMode="auto">
            <a:xfrm>
              <a:off x="5880100" y="1863725"/>
              <a:ext cx="0" cy="3432175"/>
            </a:xfrm>
            <a:prstGeom prst="line">
              <a:avLst/>
            </a:prstGeom>
            <a:noFill/>
            <a:ln w="15875">
              <a:solidFill>
                <a:srgbClr val="B8B8B8"/>
              </a:solidFill>
              <a:round/>
            </a:ln>
            <a:extLst>
              <a:ext uri="{909E8E84-426E-40DD-AFC4-6F175D3DCCD1}">
                <a14:hiddenFill xmlns:a14="http://schemas.microsoft.com/office/drawing/2010/main">
                  <a:noFill/>
                </a14:hiddenFill>
              </a:ext>
            </a:extLst>
          </p:spPr>
          <p:txBody>
            <a:bodyPr/>
            <a:lstStyle/>
            <a:p>
              <a:pPr algn="just"/>
              <a:endParaRPr lang="zh-CN" altLang="en-US" sz="2000">
                <a:latin typeface="微软雅黑" charset="-122"/>
                <a:ea typeface="微软雅黑" charset="-122"/>
              </a:endParaRPr>
            </a:p>
          </p:txBody>
        </p:sp>
        <p:sp>
          <p:nvSpPr>
            <p:cNvPr id="184" name="Line 38"/>
            <p:cNvSpPr>
              <a:spLocks noChangeShapeType="1"/>
            </p:cNvSpPr>
            <p:nvPr/>
          </p:nvSpPr>
          <p:spPr bwMode="auto">
            <a:xfrm>
              <a:off x="1027496" y="3553038"/>
              <a:ext cx="9880218" cy="23282"/>
            </a:xfrm>
            <a:prstGeom prst="line">
              <a:avLst/>
            </a:prstGeom>
            <a:noFill/>
            <a:ln w="15875">
              <a:solidFill>
                <a:srgbClr val="B8B8B8"/>
              </a:solidFill>
              <a:round/>
            </a:ln>
            <a:extLst>
              <a:ext uri="{909E8E84-426E-40DD-AFC4-6F175D3DCCD1}">
                <a14:hiddenFill xmlns:a14="http://schemas.microsoft.com/office/drawing/2010/main">
                  <a:noFill/>
                </a14:hiddenFill>
              </a:ext>
            </a:extLst>
          </p:spPr>
          <p:txBody>
            <a:bodyPr/>
            <a:lstStyle/>
            <a:p>
              <a:pPr algn="just"/>
              <a:endParaRPr lang="zh-CN" altLang="en-US" sz="2000">
                <a:latin typeface="微软雅黑" charset="-122"/>
                <a:ea typeface="微软雅黑" charset="-122"/>
              </a:endParaRPr>
            </a:p>
          </p:txBody>
        </p:sp>
        <p:sp>
          <p:nvSpPr>
            <p:cNvPr id="185" name="文本框 18"/>
            <p:cNvSpPr txBox="1">
              <a:spLocks noChangeArrowheads="1"/>
            </p:cNvSpPr>
            <p:nvPr/>
          </p:nvSpPr>
          <p:spPr bwMode="auto">
            <a:xfrm>
              <a:off x="1442788" y="1892279"/>
              <a:ext cx="39324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itchFamily="2" charset="-122"/>
                </a:defRPr>
              </a:lvl1pPr>
              <a:lvl2pPr marL="742950" indent="-285750">
                <a:defRPr>
                  <a:solidFill>
                    <a:schemeClr val="tx1"/>
                  </a:solidFill>
                  <a:latin typeface="Calibri" panose="020F0502020204030204" pitchFamily="34" charset="0"/>
                  <a:ea typeface="宋体" pitchFamily="2" charset="-122"/>
                </a:defRPr>
              </a:lvl2pPr>
              <a:lvl3pPr marL="1143000" indent="-228600">
                <a:defRPr>
                  <a:solidFill>
                    <a:schemeClr val="tx1"/>
                  </a:solidFill>
                  <a:latin typeface="Calibri" panose="020F0502020204030204" pitchFamily="34" charset="0"/>
                  <a:ea typeface="宋体" pitchFamily="2" charset="-122"/>
                </a:defRPr>
              </a:lvl3pPr>
              <a:lvl4pPr marL="1600200" indent="-228600">
                <a:defRPr>
                  <a:solidFill>
                    <a:schemeClr val="tx1"/>
                  </a:solidFill>
                  <a:latin typeface="Calibri" panose="020F0502020204030204" pitchFamily="34" charset="0"/>
                  <a:ea typeface="宋体" pitchFamily="2" charset="-122"/>
                </a:defRPr>
              </a:lvl4pPr>
              <a:lvl5pPr marL="2057400" indent="-22860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indent="457200" algn="just"/>
              <a:r>
                <a:rPr lang="zh-CN" altLang="zh-CN" sz="2000" kern="100" dirty="0">
                  <a:latin typeface="微软雅黑" charset="-122"/>
                  <a:ea typeface="微软雅黑" charset="-122"/>
                  <a:cs typeface="Times New Roman" panose="02020603050405020304" pitchFamily="18" charset="0"/>
                </a:rPr>
                <a:t>初步信息收集分析，</a:t>
              </a:r>
              <a:r>
                <a:rPr lang="zh-CN" altLang="en-US" sz="2000" kern="100" dirty="0">
                  <a:latin typeface="微软雅黑" charset="-122"/>
                  <a:ea typeface="微软雅黑" charset="-122"/>
                  <a:cs typeface="Times New Roman" panose="02020603050405020304" pitchFamily="18" charset="0"/>
                </a:rPr>
                <a:t>判断情况</a:t>
              </a:r>
              <a:r>
                <a:rPr lang="zh-CN" altLang="zh-CN" sz="2000" kern="100" dirty="0">
                  <a:latin typeface="微软雅黑" charset="-122"/>
                  <a:ea typeface="微软雅黑" charset="-122"/>
                  <a:cs typeface="Times New Roman" panose="02020603050405020304" pitchFamily="18" charset="0"/>
                </a:rPr>
                <a:t>，一种是目标系统存在重大的安全弱点</a:t>
              </a:r>
              <a:r>
                <a:rPr lang="zh-CN" altLang="en-US" sz="2000" kern="100" dirty="0">
                  <a:latin typeface="微软雅黑" charset="-122"/>
                  <a:ea typeface="微软雅黑" charset="-122"/>
                  <a:cs typeface="Times New Roman" panose="02020603050405020304" pitchFamily="18" charset="0"/>
                </a:rPr>
                <a:t>；</a:t>
              </a:r>
              <a:r>
                <a:rPr lang="zh-CN" altLang="zh-CN" sz="2000" kern="100" dirty="0">
                  <a:latin typeface="微软雅黑" charset="-122"/>
                  <a:ea typeface="微软雅黑" charset="-122"/>
                  <a:cs typeface="Times New Roman" panose="02020603050405020304" pitchFamily="18" charset="0"/>
                </a:rPr>
                <a:t>另一种是目标系统没有远程重大的安全弱点</a:t>
              </a:r>
              <a:r>
                <a:rPr lang="zh-CN" altLang="en-US" sz="2000" kern="100" dirty="0">
                  <a:latin typeface="微软雅黑" charset="-122"/>
                  <a:ea typeface="微软雅黑" charset="-122"/>
                  <a:cs typeface="Times New Roman" panose="02020603050405020304" pitchFamily="18" charset="0"/>
                </a:rPr>
                <a:t>。</a:t>
              </a:r>
              <a:endParaRPr lang="en-US" sz="2000" dirty="0">
                <a:latin typeface="微软雅黑" charset="-122"/>
                <a:ea typeface="微软雅黑" charset="-122"/>
              </a:endParaRPr>
            </a:p>
          </p:txBody>
        </p:sp>
        <p:sp>
          <p:nvSpPr>
            <p:cNvPr id="186" name="文本框 38"/>
            <p:cNvSpPr txBox="1">
              <a:spLocks noChangeArrowheads="1"/>
            </p:cNvSpPr>
            <p:nvPr/>
          </p:nvSpPr>
          <p:spPr bwMode="auto">
            <a:xfrm>
              <a:off x="1419225" y="3978926"/>
              <a:ext cx="39796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itchFamily="2" charset="-122"/>
                </a:defRPr>
              </a:lvl1pPr>
              <a:lvl2pPr marL="742950" indent="-285750">
                <a:defRPr>
                  <a:solidFill>
                    <a:schemeClr val="tx1"/>
                  </a:solidFill>
                  <a:latin typeface="Calibri" panose="020F0502020204030204" pitchFamily="34" charset="0"/>
                  <a:ea typeface="宋体" pitchFamily="2" charset="-122"/>
                </a:defRPr>
              </a:lvl2pPr>
              <a:lvl3pPr marL="1143000" indent="-228600">
                <a:defRPr>
                  <a:solidFill>
                    <a:schemeClr val="tx1"/>
                  </a:solidFill>
                  <a:latin typeface="Calibri" panose="020F0502020204030204" pitchFamily="34" charset="0"/>
                  <a:ea typeface="宋体" pitchFamily="2" charset="-122"/>
                </a:defRPr>
              </a:lvl3pPr>
              <a:lvl4pPr marL="1600200" indent="-228600">
                <a:defRPr>
                  <a:solidFill>
                    <a:schemeClr val="tx1"/>
                  </a:solidFill>
                  <a:latin typeface="Calibri" panose="020F0502020204030204" pitchFamily="34" charset="0"/>
                  <a:ea typeface="宋体" pitchFamily="2" charset="-122"/>
                </a:defRPr>
              </a:lvl4pPr>
              <a:lvl5pPr marL="2057400" indent="-22860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indent="457200" algn="just"/>
              <a:r>
                <a:rPr lang="zh-CN" altLang="en-US" sz="2000" dirty="0">
                  <a:latin typeface="微软雅黑" charset="-122"/>
                  <a:ea typeface="微软雅黑" charset="-122"/>
                </a:rPr>
                <a:t>获得普通用户权限，这时可以通过该普通用户权限进一步收集目标系统信息。</a:t>
              </a:r>
              <a:endParaRPr lang="en-US" sz="2000" dirty="0">
                <a:latin typeface="微软雅黑" charset="-122"/>
                <a:ea typeface="微软雅黑" charset="-122"/>
              </a:endParaRPr>
            </a:p>
          </p:txBody>
        </p:sp>
        <p:sp>
          <p:nvSpPr>
            <p:cNvPr id="187" name="文本框 47"/>
            <p:cNvSpPr txBox="1">
              <a:spLocks noChangeArrowheads="1"/>
            </p:cNvSpPr>
            <p:nvPr/>
          </p:nvSpPr>
          <p:spPr bwMode="auto">
            <a:xfrm>
              <a:off x="6311901" y="1911265"/>
              <a:ext cx="40909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itchFamily="2" charset="-122"/>
                </a:defRPr>
              </a:lvl1pPr>
              <a:lvl2pPr marL="742950" indent="-285750">
                <a:defRPr>
                  <a:solidFill>
                    <a:schemeClr val="tx1"/>
                  </a:solidFill>
                  <a:latin typeface="Calibri" panose="020F0502020204030204" pitchFamily="34" charset="0"/>
                  <a:ea typeface="宋体" pitchFamily="2" charset="-122"/>
                </a:defRPr>
              </a:lvl2pPr>
              <a:lvl3pPr marL="1143000" indent="-228600">
                <a:defRPr>
                  <a:solidFill>
                    <a:schemeClr val="tx1"/>
                  </a:solidFill>
                  <a:latin typeface="Calibri" panose="020F0502020204030204" pitchFamily="34" charset="0"/>
                  <a:ea typeface="宋体" pitchFamily="2" charset="-122"/>
                </a:defRPr>
              </a:lvl3pPr>
              <a:lvl4pPr marL="1600200" indent="-228600">
                <a:defRPr>
                  <a:solidFill>
                    <a:schemeClr val="tx1"/>
                  </a:solidFill>
                  <a:latin typeface="Calibri" panose="020F0502020204030204" pitchFamily="34" charset="0"/>
                  <a:ea typeface="宋体" pitchFamily="2" charset="-122"/>
                </a:defRPr>
              </a:lvl4pPr>
              <a:lvl5pPr marL="2057400" indent="-22860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indent="457200" algn="just"/>
              <a:r>
                <a:rPr lang="zh-CN" altLang="en-US" sz="2000" dirty="0">
                  <a:latin typeface="微软雅黑" charset="-122"/>
                  <a:ea typeface="微软雅黑" charset="-122"/>
                </a:rPr>
                <a:t>目标系统存在远程重大的安全弱点，测试直接控制目标系统；目标系统不存在远程重大的安全弱点，可获得普通用户权限。</a:t>
              </a:r>
              <a:endParaRPr lang="en-US" sz="2000" dirty="0">
                <a:latin typeface="微软雅黑" charset="-122"/>
                <a:ea typeface="微软雅黑" charset="-122"/>
              </a:endParaRPr>
            </a:p>
          </p:txBody>
        </p:sp>
        <p:sp>
          <p:nvSpPr>
            <p:cNvPr id="188" name="文本框 52"/>
            <p:cNvSpPr txBox="1">
              <a:spLocks noChangeArrowheads="1"/>
            </p:cNvSpPr>
            <p:nvPr/>
          </p:nvSpPr>
          <p:spPr bwMode="auto">
            <a:xfrm>
              <a:off x="6384926" y="3920986"/>
              <a:ext cx="40179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itchFamily="2" charset="-122"/>
                </a:defRPr>
              </a:lvl1pPr>
              <a:lvl2pPr marL="742950" indent="-285750">
                <a:defRPr>
                  <a:solidFill>
                    <a:schemeClr val="tx1"/>
                  </a:solidFill>
                  <a:latin typeface="Calibri" panose="020F0502020204030204" pitchFamily="34" charset="0"/>
                  <a:ea typeface="宋体" pitchFamily="2" charset="-122"/>
                </a:defRPr>
              </a:lvl2pPr>
              <a:lvl3pPr marL="1143000" indent="-228600">
                <a:defRPr>
                  <a:solidFill>
                    <a:schemeClr val="tx1"/>
                  </a:solidFill>
                  <a:latin typeface="Calibri" panose="020F0502020204030204" pitchFamily="34" charset="0"/>
                  <a:ea typeface="宋体" pitchFamily="2" charset="-122"/>
                </a:defRPr>
              </a:lvl3pPr>
              <a:lvl4pPr marL="1600200" indent="-228600">
                <a:defRPr>
                  <a:solidFill>
                    <a:schemeClr val="tx1"/>
                  </a:solidFill>
                  <a:latin typeface="Calibri" panose="020F0502020204030204" pitchFamily="34" charset="0"/>
                  <a:ea typeface="宋体" pitchFamily="2" charset="-122"/>
                </a:defRPr>
              </a:lvl4pPr>
              <a:lvl5pPr marL="2057400" indent="-22860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itchFamily="2" charset="-122"/>
                </a:defRPr>
              </a:lvl9pPr>
            </a:lstStyle>
            <a:p>
              <a:pPr indent="457200" algn="just"/>
              <a:r>
                <a:rPr lang="zh-CN" altLang="en-US" sz="2000" kern="100" dirty="0">
                  <a:latin typeface="微软雅黑" charset="-122"/>
                  <a:ea typeface="微软雅黑" charset="-122"/>
                  <a:cs typeface="Times New Roman" panose="02020603050405020304" pitchFamily="18" charset="0"/>
                </a:rPr>
                <a:t>通过普通用户</a:t>
              </a:r>
              <a:r>
                <a:rPr lang="zh-CN" altLang="zh-CN" sz="2000" kern="100" dirty="0">
                  <a:latin typeface="微软雅黑" charset="-122"/>
                  <a:ea typeface="微软雅黑" charset="-122"/>
                  <a:cs typeface="Times New Roman" panose="02020603050405020304" pitchFamily="18" charset="0"/>
                </a:rPr>
                <a:t>取得超级用户权限、收集目标主机资料信息，寻求本地权限提升的机会。</a:t>
              </a:r>
              <a:endParaRPr lang="zh-CN" altLang="en-US" sz="2000" dirty="0">
                <a:solidFill>
                  <a:srgbClr val="404040"/>
                </a:solidFill>
                <a:latin typeface="微软雅黑" charset="-122"/>
                <a:ea typeface="微软雅黑" charset="-122"/>
              </a:endParaRPr>
            </a:p>
          </p:txBody>
        </p:sp>
        <p:grpSp>
          <p:nvGrpSpPr>
            <p:cNvPr id="189" name="组合 188"/>
            <p:cNvGrpSpPr/>
            <p:nvPr/>
          </p:nvGrpSpPr>
          <p:grpSpPr>
            <a:xfrm>
              <a:off x="5212443" y="2949039"/>
              <a:ext cx="1266899" cy="1080000"/>
              <a:chOff x="5453890" y="3156427"/>
              <a:chExt cx="925939" cy="750778"/>
            </a:xfrm>
          </p:grpSpPr>
          <p:sp>
            <p:nvSpPr>
              <p:cNvPr id="190" name="箭头: 上弧形 189"/>
              <p:cNvSpPr/>
              <p:nvPr/>
            </p:nvSpPr>
            <p:spPr>
              <a:xfrm rot="19079582">
                <a:off x="5455326" y="3287320"/>
                <a:ext cx="461366" cy="164506"/>
              </a:xfrm>
              <a:prstGeom prst="curvedDownArrow">
                <a:avLst/>
              </a:prstGeom>
              <a:ln w="28575">
                <a:solidFill>
                  <a:srgbClr val="BA9379"/>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schemeClr val="tx1"/>
                  </a:solidFill>
                </a:endParaRPr>
              </a:p>
            </p:txBody>
          </p:sp>
          <p:sp>
            <p:nvSpPr>
              <p:cNvPr id="191" name="箭头: 上弧形 190"/>
              <p:cNvSpPr/>
              <p:nvPr/>
            </p:nvSpPr>
            <p:spPr>
              <a:xfrm rot="8226474">
                <a:off x="5939863" y="3744436"/>
                <a:ext cx="439966" cy="162769"/>
              </a:xfrm>
              <a:prstGeom prst="curvedDownArrow">
                <a:avLst/>
              </a:prstGeom>
              <a:ln w="28575">
                <a:solidFill>
                  <a:srgbClr val="4263A3"/>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solidFill>
                    <a:schemeClr val="tx1"/>
                  </a:solidFill>
                </a:endParaRPr>
              </a:p>
            </p:txBody>
          </p:sp>
          <p:sp>
            <p:nvSpPr>
              <p:cNvPr id="192" name="箭头: 上弧形 191"/>
              <p:cNvSpPr/>
              <p:nvPr/>
            </p:nvSpPr>
            <p:spPr>
              <a:xfrm rot="13373262">
                <a:off x="5453890" y="3728138"/>
                <a:ext cx="461366" cy="164506"/>
              </a:xfrm>
              <a:prstGeom prst="curvedDownArrow">
                <a:avLst/>
              </a:prstGeom>
              <a:ln w="28575">
                <a:solidFill>
                  <a:srgbClr val="FFC725"/>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solidFill>
                    <a:schemeClr val="tx1"/>
                  </a:solidFill>
                </a:endParaRPr>
              </a:p>
            </p:txBody>
          </p:sp>
          <p:sp>
            <p:nvSpPr>
              <p:cNvPr id="193" name="箭头: 上弧形 192"/>
              <p:cNvSpPr/>
              <p:nvPr/>
            </p:nvSpPr>
            <p:spPr>
              <a:xfrm rot="2717445">
                <a:off x="5951657" y="3296942"/>
                <a:ext cx="449776" cy="168746"/>
              </a:xfrm>
              <a:prstGeom prst="curvedDownArrow">
                <a:avLst/>
              </a:prstGeom>
              <a:ln w="28575">
                <a:solidFill>
                  <a:srgbClr val="74B44C"/>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矩形 134"/>
          <p:cNvSpPr/>
          <p:nvPr/>
        </p:nvSpPr>
        <p:spPr>
          <a:xfrm>
            <a:off x="339270" y="300703"/>
            <a:ext cx="5538696"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渗透测试流程</a:t>
            </a:r>
            <a:r>
              <a:rPr lang="en-US" altLang="zh-CN" sz="2800" b="1" dirty="0">
                <a:solidFill>
                  <a:srgbClr val="383838"/>
                </a:solidFill>
                <a:latin typeface="微软雅黑" charset="-122"/>
                <a:ea typeface="微软雅黑" charset="-122"/>
              </a:rPr>
              <a:t>-</a:t>
            </a:r>
            <a:r>
              <a:rPr lang="zh-CN" altLang="en-US" sz="2800" b="1" dirty="0">
                <a:solidFill>
                  <a:srgbClr val="383838"/>
                </a:solidFill>
                <a:latin typeface="微软雅黑" charset="-122"/>
                <a:ea typeface="微软雅黑" charset="-122"/>
              </a:rPr>
              <a:t>横向渗透</a:t>
            </a:r>
            <a:r>
              <a:rPr lang="en-US" altLang="zh-CN" sz="2800" b="1" dirty="0">
                <a:solidFill>
                  <a:srgbClr val="383838"/>
                </a:solidFill>
                <a:latin typeface="微软雅黑" charset="-122"/>
                <a:ea typeface="微软雅黑" charset="-122"/>
              </a:rPr>
              <a:t>/</a:t>
            </a:r>
            <a:r>
              <a:rPr lang="zh-CN" altLang="en-US" sz="2800" b="1" dirty="0">
                <a:solidFill>
                  <a:srgbClr val="383838"/>
                </a:solidFill>
                <a:latin typeface="微软雅黑" charset="-122"/>
                <a:ea typeface="微软雅黑" charset="-122"/>
              </a:rPr>
              <a:t>数据获取</a:t>
            </a:r>
            <a:endParaRPr lang="zh-CN" altLang="en-US" sz="2800" b="1" dirty="0">
              <a:solidFill>
                <a:srgbClr val="383838"/>
              </a:solidFill>
              <a:latin typeface="微软雅黑" charset="-122"/>
              <a:ea typeface="微软雅黑" charset="-122"/>
            </a:endParaRPr>
          </a:p>
        </p:txBody>
      </p:sp>
      <p:grpSp>
        <p:nvGrpSpPr>
          <p:cNvPr id="5" name="组合 4"/>
          <p:cNvGrpSpPr/>
          <p:nvPr/>
        </p:nvGrpSpPr>
        <p:grpSpPr>
          <a:xfrm>
            <a:off x="1169733" y="1869964"/>
            <a:ext cx="9852533" cy="2744899"/>
            <a:chOff x="1048830" y="1684226"/>
            <a:chExt cx="8851325" cy="2862322"/>
          </a:xfrm>
        </p:grpSpPr>
        <p:sp>
          <p:nvSpPr>
            <p:cNvPr id="6" name="任意多边形: 形状 5"/>
            <p:cNvSpPr/>
            <p:nvPr/>
          </p:nvSpPr>
          <p:spPr>
            <a:xfrm rot="21600000">
              <a:off x="1048830" y="1684226"/>
              <a:ext cx="2809945" cy="286232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88901" tIns="572464" rIns="91281" bIns="572465" numCol="1" spcCol="1270" anchor="ctr" anchorCtr="0">
              <a:noAutofit/>
            </a:bodyPr>
            <a:lstStyle/>
            <a:p>
              <a:pPr marL="0" lvl="0" indent="0" algn="just" defTabSz="622300">
                <a:lnSpc>
                  <a:spcPct val="90000"/>
                </a:lnSpc>
                <a:spcBef>
                  <a:spcPct val="0"/>
                </a:spcBef>
                <a:spcAft>
                  <a:spcPct val="35000"/>
                </a:spcAft>
                <a:buNone/>
              </a:pPr>
              <a:r>
                <a:rPr lang="zh-CN" sz="1600" kern="1200" dirty="0">
                  <a:latin typeface="微软雅黑" charset="-122"/>
                  <a:ea typeface="微软雅黑" charset="-122"/>
                </a:rPr>
                <a:t>入侵和控制员工个人电脑并不是攻击者的最终目的，攻击者会采用口令窃听、漏洞攻击等多种渗透方法尝试进一步入侵组织内部更多的个人电脑和服务器，同时不断地提升自己的权限，以求控制更多的电脑和服务器，直至获得核心电脑和服务器的控制权。</a:t>
              </a:r>
              <a:endParaRPr lang="zh-CN" sz="1600" kern="1200" dirty="0">
                <a:latin typeface="微软雅黑" charset="-122"/>
                <a:ea typeface="微软雅黑" charset="-122"/>
              </a:endParaRPr>
            </a:p>
          </p:txBody>
        </p:sp>
        <p:sp>
          <p:nvSpPr>
            <p:cNvPr id="8" name="任意多边形: 形状 7"/>
            <p:cNvSpPr/>
            <p:nvPr/>
          </p:nvSpPr>
          <p:spPr>
            <a:xfrm rot="21600000">
              <a:off x="4069520" y="1684226"/>
              <a:ext cx="2809945" cy="286232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0">
              <a:schemeClr val="lt1">
                <a:hueOff val="0"/>
                <a:satOff val="0"/>
                <a:lumOff val="0"/>
                <a:alphaOff val="0"/>
              </a:schemeClr>
            </a:lnRef>
            <a:fillRef idx="3">
              <a:schemeClr val="accent5">
                <a:hueOff val="-3379271"/>
                <a:satOff val="-8708"/>
                <a:lumOff val="-5881"/>
                <a:alphaOff val="0"/>
              </a:schemeClr>
            </a:fillRef>
            <a:effectRef idx="3">
              <a:schemeClr val="accent5">
                <a:hueOff val="-3379271"/>
                <a:satOff val="-8708"/>
                <a:lumOff val="-5881"/>
                <a:alphaOff val="0"/>
              </a:schemeClr>
            </a:effectRef>
            <a:fontRef idx="minor">
              <a:schemeClr val="lt1"/>
            </a:fontRef>
          </p:style>
          <p:txBody>
            <a:bodyPr spcFirstLastPara="0" vert="horz" wrap="square" lIns="88901" tIns="572464" rIns="91281" bIns="572465" numCol="1" spcCol="1270" anchor="ctr" anchorCtr="0">
              <a:noAutofit/>
            </a:bodyPr>
            <a:lstStyle/>
            <a:p>
              <a:pPr marL="0" lvl="0" indent="0" algn="just" defTabSz="622300">
                <a:lnSpc>
                  <a:spcPct val="90000"/>
                </a:lnSpc>
                <a:spcBef>
                  <a:spcPct val="0"/>
                </a:spcBef>
                <a:spcAft>
                  <a:spcPct val="35000"/>
                </a:spcAft>
                <a:buNone/>
              </a:pPr>
              <a:r>
                <a:rPr lang="zh-CN" sz="1600" kern="1200" dirty="0">
                  <a:latin typeface="微软雅黑" charset="-122"/>
                  <a:ea typeface="微软雅黑" charset="-122"/>
                </a:rPr>
                <a:t>在已攻占部分内网主机的前提下，利用既有的资源尝试获取更多的凭据、更高的权限，进而达到控制整个内网、拥有最高权限、发动 </a:t>
              </a:r>
              <a:r>
                <a:rPr lang="en-US" sz="1600" kern="1200" dirty="0">
                  <a:latin typeface="微软雅黑" charset="-122"/>
                  <a:ea typeface="微软雅黑" charset="-122"/>
                </a:rPr>
                <a:t>APT </a:t>
              </a:r>
              <a:r>
                <a:rPr lang="zh-CN" sz="1600" kern="1200" dirty="0">
                  <a:latin typeface="微软雅黑" charset="-122"/>
                  <a:ea typeface="微软雅黑" charset="-122"/>
                </a:rPr>
                <a:t>的目的。</a:t>
              </a:r>
              <a:endParaRPr lang="zh-CN" sz="1600" kern="1200" dirty="0">
                <a:latin typeface="微软雅黑" charset="-122"/>
                <a:ea typeface="微软雅黑" charset="-122"/>
              </a:endParaRPr>
            </a:p>
          </p:txBody>
        </p:sp>
        <p:sp>
          <p:nvSpPr>
            <p:cNvPr id="263" name="任意多边形: 形状 262"/>
            <p:cNvSpPr/>
            <p:nvPr/>
          </p:nvSpPr>
          <p:spPr>
            <a:xfrm rot="21600000">
              <a:off x="7090210" y="1684226"/>
              <a:ext cx="2809945" cy="286232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0">
              <a:schemeClr val="lt1">
                <a:hueOff val="0"/>
                <a:satOff val="0"/>
                <a:lumOff val="0"/>
                <a:alphaOff val="0"/>
              </a:schemeClr>
            </a:lnRef>
            <a:fillRef idx="3">
              <a:schemeClr val="accent5">
                <a:hueOff val="-6758543"/>
                <a:satOff val="-17417"/>
                <a:lumOff val="-11763"/>
                <a:alphaOff val="0"/>
              </a:schemeClr>
            </a:fillRef>
            <a:effectRef idx="3">
              <a:schemeClr val="accent5">
                <a:hueOff val="-6758543"/>
                <a:satOff val="-17417"/>
                <a:lumOff val="-11763"/>
                <a:alphaOff val="0"/>
              </a:schemeClr>
            </a:effectRef>
            <a:fontRef idx="minor">
              <a:schemeClr val="lt1"/>
            </a:fontRef>
          </p:style>
          <p:txBody>
            <a:bodyPr spcFirstLastPara="0" vert="horz" wrap="square" lIns="88901" tIns="572464" rIns="91281" bIns="572465" numCol="1" spcCol="1270" anchor="ctr" anchorCtr="0">
              <a:noAutofit/>
            </a:bodyPr>
            <a:lstStyle/>
            <a:p>
              <a:pPr marL="0" lvl="0" indent="0" algn="just" defTabSz="622300">
                <a:lnSpc>
                  <a:spcPct val="90000"/>
                </a:lnSpc>
                <a:spcBef>
                  <a:spcPct val="0"/>
                </a:spcBef>
                <a:spcAft>
                  <a:spcPct val="35000"/>
                </a:spcAft>
                <a:buNone/>
              </a:pPr>
              <a:r>
                <a:rPr lang="zh-CN" sz="1600" kern="1200" dirty="0">
                  <a:latin typeface="微软雅黑" charset="-122"/>
                  <a:ea typeface="微软雅黑" charset="-122"/>
                </a:rPr>
                <a:t>在横向渗透中，最先得到的主机，以及之后新得到的主机，会成为突破口、跳板。如同一个不断扩大的圆形，获得的主机越多，圆能触及之处越大，让其周遭的横向部分由未知成为已知。</a:t>
              </a:r>
              <a:endParaRPr lang="zh-CN" sz="1600" kern="1200" dirty="0">
                <a:latin typeface="微软雅黑" charset="-122"/>
                <a:ea typeface="微软雅黑" charset="-122"/>
              </a:endParaRPr>
            </a:p>
          </p:txBody>
        </p:sp>
      </p:grpSp>
      <p:sp>
        <p:nvSpPr>
          <p:cNvPr id="3" name="矩形 2"/>
          <p:cNvSpPr/>
          <p:nvPr/>
        </p:nvSpPr>
        <p:spPr>
          <a:xfrm>
            <a:off x="1089284" y="4840696"/>
            <a:ext cx="10013429" cy="923330"/>
          </a:xfrm>
          <a:prstGeom prst="rect">
            <a:avLst/>
          </a:prstGeom>
        </p:spPr>
        <p:txBody>
          <a:bodyPr wrap="square">
            <a:spAutoFit/>
          </a:bodyPr>
          <a:lstStyle/>
          <a:p>
            <a:pPr indent="457200"/>
            <a:r>
              <a:rPr lang="zh-CN" altLang="zh-CN" kern="100" dirty="0">
                <a:latin typeface="微软雅黑" charset="-122"/>
                <a:ea typeface="微软雅黑" charset="-122"/>
                <a:cs typeface="Times New Roman" panose="02020603050405020304" pitchFamily="18" charset="0"/>
              </a:rPr>
              <a:t>渗透实施的过程中，</a:t>
            </a:r>
            <a:r>
              <a:rPr lang="zh-CN" altLang="en-US" kern="100" dirty="0">
                <a:latin typeface="微软雅黑" charset="-122"/>
                <a:ea typeface="微软雅黑" charset="-122"/>
                <a:cs typeface="Times New Roman" panose="02020603050405020304" pitchFamily="18" charset="0"/>
              </a:rPr>
              <a:t>渗透测试工程师通过技术手段横向渗透进行脆弱性发现，</a:t>
            </a:r>
            <a:r>
              <a:rPr lang="zh-CN" altLang="en-US" dirty="0">
                <a:latin typeface="微软雅黑" charset="-122"/>
                <a:ea typeface="微软雅黑" charset="-122"/>
              </a:rPr>
              <a:t>获得更多保密性、可用性、完整性要求较高的数据。测试过程中将</a:t>
            </a:r>
            <a:r>
              <a:rPr lang="zh-CN" altLang="zh-CN" kern="100" dirty="0">
                <a:latin typeface="微软雅黑" charset="-122"/>
                <a:ea typeface="微软雅黑" charset="-122"/>
                <a:cs typeface="Times New Roman" panose="02020603050405020304" pitchFamily="18" charset="0"/>
              </a:rPr>
              <a:t>上传一些文本、图片等进行测试，在留存相关的截图信息后，会进行痕迹的清理，防止被不法分子二次利用。</a:t>
            </a:r>
            <a:endParaRPr lang="zh-CN" altLang="en-US" dirty="0">
              <a:latin typeface="微软雅黑" charset="-122"/>
              <a:ea typeface="微软雅黑"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9270" y="300703"/>
            <a:ext cx="3932487"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渗透测试流程</a:t>
            </a:r>
            <a:r>
              <a:rPr lang="en-US" altLang="zh-CN" sz="2800" b="1" dirty="0">
                <a:solidFill>
                  <a:srgbClr val="383838"/>
                </a:solidFill>
                <a:latin typeface="微软雅黑" charset="-122"/>
                <a:ea typeface="微软雅黑" charset="-122"/>
              </a:rPr>
              <a:t>-</a:t>
            </a:r>
            <a:r>
              <a:rPr lang="zh-CN" altLang="en-US" sz="2800" b="1" dirty="0">
                <a:solidFill>
                  <a:srgbClr val="383838"/>
                </a:solidFill>
                <a:latin typeface="微软雅黑" charset="-122"/>
                <a:ea typeface="微软雅黑" charset="-122"/>
              </a:rPr>
              <a:t>报告编写</a:t>
            </a:r>
            <a:endParaRPr lang="zh-CN" altLang="en-US" sz="2800" b="1" dirty="0">
              <a:solidFill>
                <a:srgbClr val="383838"/>
              </a:solidFill>
              <a:latin typeface="微软雅黑" charset="-122"/>
              <a:ea typeface="微软雅黑" charset="-122"/>
            </a:endParaRPr>
          </a:p>
        </p:txBody>
      </p:sp>
      <p:grpSp>
        <p:nvGrpSpPr>
          <p:cNvPr id="4" name="组合 3"/>
          <p:cNvGrpSpPr/>
          <p:nvPr/>
        </p:nvGrpSpPr>
        <p:grpSpPr>
          <a:xfrm>
            <a:off x="1640158" y="2542875"/>
            <a:ext cx="8640763" cy="3288048"/>
            <a:chOff x="1705519" y="1993893"/>
            <a:chExt cx="8640763" cy="2608605"/>
          </a:xfrm>
        </p:grpSpPr>
        <p:sp>
          <p:nvSpPr>
            <p:cNvPr id="7" name="任意多边形: 形状 6"/>
            <p:cNvSpPr/>
            <p:nvPr/>
          </p:nvSpPr>
          <p:spPr>
            <a:xfrm>
              <a:off x="1705519" y="1993893"/>
              <a:ext cx="8640763" cy="477945"/>
            </a:xfrm>
            <a:custGeom>
              <a:avLst/>
              <a:gdLst>
                <a:gd name="connsiteX0" fmla="*/ 0 w 8640763"/>
                <a:gd name="connsiteY0" fmla="*/ 79659 h 477945"/>
                <a:gd name="connsiteX1" fmla="*/ 79659 w 8640763"/>
                <a:gd name="connsiteY1" fmla="*/ 0 h 477945"/>
                <a:gd name="connsiteX2" fmla="*/ 8561104 w 8640763"/>
                <a:gd name="connsiteY2" fmla="*/ 0 h 477945"/>
                <a:gd name="connsiteX3" fmla="*/ 8640763 w 8640763"/>
                <a:gd name="connsiteY3" fmla="*/ 79659 h 477945"/>
                <a:gd name="connsiteX4" fmla="*/ 8640763 w 8640763"/>
                <a:gd name="connsiteY4" fmla="*/ 398286 h 477945"/>
                <a:gd name="connsiteX5" fmla="*/ 8561104 w 8640763"/>
                <a:gd name="connsiteY5" fmla="*/ 477945 h 477945"/>
                <a:gd name="connsiteX6" fmla="*/ 79659 w 8640763"/>
                <a:gd name="connsiteY6" fmla="*/ 477945 h 477945"/>
                <a:gd name="connsiteX7" fmla="*/ 0 w 8640763"/>
                <a:gd name="connsiteY7" fmla="*/ 398286 h 477945"/>
                <a:gd name="connsiteX8" fmla="*/ 0 w 8640763"/>
                <a:gd name="connsiteY8" fmla="*/ 79659 h 4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0763" h="477945">
                  <a:moveTo>
                    <a:pt x="0" y="79659"/>
                  </a:moveTo>
                  <a:cubicBezTo>
                    <a:pt x="0" y="35665"/>
                    <a:pt x="35665" y="0"/>
                    <a:pt x="79659" y="0"/>
                  </a:cubicBezTo>
                  <a:lnTo>
                    <a:pt x="8561104" y="0"/>
                  </a:lnTo>
                  <a:cubicBezTo>
                    <a:pt x="8605098" y="0"/>
                    <a:pt x="8640763" y="35665"/>
                    <a:pt x="8640763" y="79659"/>
                  </a:cubicBezTo>
                  <a:lnTo>
                    <a:pt x="8640763" y="398286"/>
                  </a:lnTo>
                  <a:cubicBezTo>
                    <a:pt x="8640763" y="442280"/>
                    <a:pt x="8605098" y="477945"/>
                    <a:pt x="8561104" y="477945"/>
                  </a:cubicBezTo>
                  <a:lnTo>
                    <a:pt x="79659" y="477945"/>
                  </a:lnTo>
                  <a:cubicBezTo>
                    <a:pt x="35665" y="477945"/>
                    <a:pt x="0" y="442280"/>
                    <a:pt x="0" y="398286"/>
                  </a:cubicBezTo>
                  <a:lnTo>
                    <a:pt x="0" y="79659"/>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95721" tIns="95721" rIns="95721" bIns="95721" numCol="1" spcCol="1270" anchor="ctr" anchorCtr="0">
              <a:noAutofit/>
            </a:bodyPr>
            <a:lstStyle/>
            <a:p>
              <a:pPr marL="0" lvl="0" indent="0" algn="l" defTabSz="844550">
                <a:lnSpc>
                  <a:spcPct val="90000"/>
                </a:lnSpc>
                <a:spcBef>
                  <a:spcPct val="0"/>
                </a:spcBef>
                <a:spcAft>
                  <a:spcPct val="35000"/>
                </a:spcAft>
                <a:buNone/>
              </a:pPr>
              <a:r>
                <a:rPr kumimoji="1" lang="en-US" sz="1900" b="1" kern="1200"/>
                <a:t>1</a:t>
              </a:r>
              <a:r>
                <a:rPr kumimoji="1" lang="zh-CN" sz="1900" b="1" kern="1200"/>
                <a:t>、报告内容力求通俗易懂；</a:t>
              </a:r>
              <a:endParaRPr lang="zh-CN" sz="1900" kern="1200"/>
            </a:p>
          </p:txBody>
        </p:sp>
        <p:sp>
          <p:nvSpPr>
            <p:cNvPr id="8" name="任意多边形: 形状 7"/>
            <p:cNvSpPr/>
            <p:nvPr/>
          </p:nvSpPr>
          <p:spPr>
            <a:xfrm>
              <a:off x="1705519" y="2526558"/>
              <a:ext cx="8640763" cy="477945"/>
            </a:xfrm>
            <a:custGeom>
              <a:avLst/>
              <a:gdLst>
                <a:gd name="connsiteX0" fmla="*/ 0 w 8640763"/>
                <a:gd name="connsiteY0" fmla="*/ 79659 h 477945"/>
                <a:gd name="connsiteX1" fmla="*/ 79659 w 8640763"/>
                <a:gd name="connsiteY1" fmla="*/ 0 h 477945"/>
                <a:gd name="connsiteX2" fmla="*/ 8561104 w 8640763"/>
                <a:gd name="connsiteY2" fmla="*/ 0 h 477945"/>
                <a:gd name="connsiteX3" fmla="*/ 8640763 w 8640763"/>
                <a:gd name="connsiteY3" fmla="*/ 79659 h 477945"/>
                <a:gd name="connsiteX4" fmla="*/ 8640763 w 8640763"/>
                <a:gd name="connsiteY4" fmla="*/ 398286 h 477945"/>
                <a:gd name="connsiteX5" fmla="*/ 8561104 w 8640763"/>
                <a:gd name="connsiteY5" fmla="*/ 477945 h 477945"/>
                <a:gd name="connsiteX6" fmla="*/ 79659 w 8640763"/>
                <a:gd name="connsiteY6" fmla="*/ 477945 h 477945"/>
                <a:gd name="connsiteX7" fmla="*/ 0 w 8640763"/>
                <a:gd name="connsiteY7" fmla="*/ 398286 h 477945"/>
                <a:gd name="connsiteX8" fmla="*/ 0 w 8640763"/>
                <a:gd name="connsiteY8" fmla="*/ 79659 h 4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0763" h="477945">
                  <a:moveTo>
                    <a:pt x="0" y="79659"/>
                  </a:moveTo>
                  <a:cubicBezTo>
                    <a:pt x="0" y="35665"/>
                    <a:pt x="35665" y="0"/>
                    <a:pt x="79659" y="0"/>
                  </a:cubicBezTo>
                  <a:lnTo>
                    <a:pt x="8561104" y="0"/>
                  </a:lnTo>
                  <a:cubicBezTo>
                    <a:pt x="8605098" y="0"/>
                    <a:pt x="8640763" y="35665"/>
                    <a:pt x="8640763" y="79659"/>
                  </a:cubicBezTo>
                  <a:lnTo>
                    <a:pt x="8640763" y="398286"/>
                  </a:lnTo>
                  <a:cubicBezTo>
                    <a:pt x="8640763" y="442280"/>
                    <a:pt x="8605098" y="477945"/>
                    <a:pt x="8561104" y="477945"/>
                  </a:cubicBezTo>
                  <a:lnTo>
                    <a:pt x="79659" y="477945"/>
                  </a:lnTo>
                  <a:cubicBezTo>
                    <a:pt x="35665" y="477945"/>
                    <a:pt x="0" y="442280"/>
                    <a:pt x="0" y="398286"/>
                  </a:cubicBezTo>
                  <a:lnTo>
                    <a:pt x="0" y="79659"/>
                  </a:lnTo>
                  <a:close/>
                </a:path>
              </a:pathLst>
            </a:custGeom>
          </p:spPr>
          <p:style>
            <a:lnRef idx="0">
              <a:schemeClr val="accent5"/>
            </a:lnRef>
            <a:fillRef idx="3">
              <a:schemeClr val="accent5"/>
            </a:fillRef>
            <a:effectRef idx="3">
              <a:schemeClr val="accent5"/>
            </a:effectRef>
            <a:fontRef idx="minor">
              <a:schemeClr val="lt1"/>
            </a:fontRef>
          </p:style>
          <p:txBody>
            <a:bodyPr spcFirstLastPara="0" vert="horz" wrap="square" lIns="95721" tIns="95721" rIns="95721" bIns="95721" numCol="1" spcCol="1270" anchor="ctr" anchorCtr="0">
              <a:noAutofit/>
            </a:bodyPr>
            <a:lstStyle/>
            <a:p>
              <a:pPr marL="0" lvl="0" indent="0" algn="l" defTabSz="844550">
                <a:lnSpc>
                  <a:spcPct val="90000"/>
                </a:lnSpc>
                <a:spcBef>
                  <a:spcPct val="0"/>
                </a:spcBef>
                <a:spcAft>
                  <a:spcPct val="35000"/>
                </a:spcAft>
                <a:buNone/>
              </a:pPr>
              <a:r>
                <a:rPr kumimoji="1" lang="en-US" sz="1900" b="1" kern="1200"/>
                <a:t>2</a:t>
              </a:r>
              <a:r>
                <a:rPr kumimoji="1" lang="zh-CN" sz="1900" b="1" kern="1200"/>
                <a:t>、报告中将描述渗透测试攻击链路；</a:t>
              </a:r>
              <a:endParaRPr lang="zh-CN" sz="1900" kern="1200"/>
            </a:p>
          </p:txBody>
        </p:sp>
        <p:sp>
          <p:nvSpPr>
            <p:cNvPr id="9" name="任意多边形: 形状 8"/>
            <p:cNvSpPr/>
            <p:nvPr/>
          </p:nvSpPr>
          <p:spPr>
            <a:xfrm>
              <a:off x="1705519" y="3059223"/>
              <a:ext cx="8640763" cy="477945"/>
            </a:xfrm>
            <a:custGeom>
              <a:avLst/>
              <a:gdLst>
                <a:gd name="connsiteX0" fmla="*/ 0 w 8640763"/>
                <a:gd name="connsiteY0" fmla="*/ 79659 h 477945"/>
                <a:gd name="connsiteX1" fmla="*/ 79659 w 8640763"/>
                <a:gd name="connsiteY1" fmla="*/ 0 h 477945"/>
                <a:gd name="connsiteX2" fmla="*/ 8561104 w 8640763"/>
                <a:gd name="connsiteY2" fmla="*/ 0 h 477945"/>
                <a:gd name="connsiteX3" fmla="*/ 8640763 w 8640763"/>
                <a:gd name="connsiteY3" fmla="*/ 79659 h 477945"/>
                <a:gd name="connsiteX4" fmla="*/ 8640763 w 8640763"/>
                <a:gd name="connsiteY4" fmla="*/ 398286 h 477945"/>
                <a:gd name="connsiteX5" fmla="*/ 8561104 w 8640763"/>
                <a:gd name="connsiteY5" fmla="*/ 477945 h 477945"/>
                <a:gd name="connsiteX6" fmla="*/ 79659 w 8640763"/>
                <a:gd name="connsiteY6" fmla="*/ 477945 h 477945"/>
                <a:gd name="connsiteX7" fmla="*/ 0 w 8640763"/>
                <a:gd name="connsiteY7" fmla="*/ 398286 h 477945"/>
                <a:gd name="connsiteX8" fmla="*/ 0 w 8640763"/>
                <a:gd name="connsiteY8" fmla="*/ 79659 h 4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0763" h="477945">
                  <a:moveTo>
                    <a:pt x="0" y="79659"/>
                  </a:moveTo>
                  <a:cubicBezTo>
                    <a:pt x="0" y="35665"/>
                    <a:pt x="35665" y="0"/>
                    <a:pt x="79659" y="0"/>
                  </a:cubicBezTo>
                  <a:lnTo>
                    <a:pt x="8561104" y="0"/>
                  </a:lnTo>
                  <a:cubicBezTo>
                    <a:pt x="8605098" y="0"/>
                    <a:pt x="8640763" y="35665"/>
                    <a:pt x="8640763" y="79659"/>
                  </a:cubicBezTo>
                  <a:lnTo>
                    <a:pt x="8640763" y="398286"/>
                  </a:lnTo>
                  <a:cubicBezTo>
                    <a:pt x="8640763" y="442280"/>
                    <a:pt x="8605098" y="477945"/>
                    <a:pt x="8561104" y="477945"/>
                  </a:cubicBezTo>
                  <a:lnTo>
                    <a:pt x="79659" y="477945"/>
                  </a:lnTo>
                  <a:cubicBezTo>
                    <a:pt x="35665" y="477945"/>
                    <a:pt x="0" y="442280"/>
                    <a:pt x="0" y="398286"/>
                  </a:cubicBezTo>
                  <a:lnTo>
                    <a:pt x="0" y="79659"/>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95721" tIns="95721" rIns="95721" bIns="95721" numCol="1" spcCol="1270" anchor="ctr" anchorCtr="0">
              <a:noAutofit/>
            </a:bodyPr>
            <a:lstStyle/>
            <a:p>
              <a:pPr marL="0" lvl="0" indent="0" algn="l" defTabSz="844550">
                <a:lnSpc>
                  <a:spcPct val="90000"/>
                </a:lnSpc>
                <a:spcBef>
                  <a:spcPct val="0"/>
                </a:spcBef>
                <a:spcAft>
                  <a:spcPct val="35000"/>
                </a:spcAft>
                <a:buNone/>
              </a:pPr>
              <a:r>
                <a:rPr kumimoji="1" lang="en-US" sz="1900" b="1" kern="1200" dirty="0"/>
                <a:t>3</a:t>
              </a:r>
              <a:r>
                <a:rPr kumimoji="1" lang="zh-CN" sz="1900" b="1" kern="1200" dirty="0"/>
                <a:t>、注重用户</a:t>
              </a:r>
              <a:r>
                <a:rPr kumimoji="1" lang="zh-CN" altLang="en-US" sz="1900" b="1" dirty="0"/>
                <a:t>核心业务层面</a:t>
              </a:r>
              <a:r>
                <a:rPr kumimoji="1" lang="zh-CN" sz="1900" b="1" kern="1200" dirty="0"/>
                <a:t>，如财务系统</a:t>
              </a:r>
              <a:r>
                <a:rPr kumimoji="1" lang="zh-CN" altLang="en-US" sz="1900" b="1" kern="1200" dirty="0"/>
                <a:t>数据被截获修改</a:t>
              </a:r>
              <a:r>
                <a:rPr kumimoji="1" lang="zh-CN" sz="1900" b="1" kern="1200" dirty="0"/>
                <a:t>；</a:t>
              </a:r>
              <a:endParaRPr lang="zh-CN" sz="1900" kern="1200" dirty="0"/>
            </a:p>
          </p:txBody>
        </p:sp>
        <p:sp>
          <p:nvSpPr>
            <p:cNvPr id="10" name="任意多边形: 形状 9"/>
            <p:cNvSpPr/>
            <p:nvPr/>
          </p:nvSpPr>
          <p:spPr>
            <a:xfrm>
              <a:off x="1705519" y="3591888"/>
              <a:ext cx="8640763" cy="477945"/>
            </a:xfrm>
            <a:custGeom>
              <a:avLst/>
              <a:gdLst>
                <a:gd name="connsiteX0" fmla="*/ 0 w 8640763"/>
                <a:gd name="connsiteY0" fmla="*/ 79659 h 477945"/>
                <a:gd name="connsiteX1" fmla="*/ 79659 w 8640763"/>
                <a:gd name="connsiteY1" fmla="*/ 0 h 477945"/>
                <a:gd name="connsiteX2" fmla="*/ 8561104 w 8640763"/>
                <a:gd name="connsiteY2" fmla="*/ 0 h 477945"/>
                <a:gd name="connsiteX3" fmla="*/ 8640763 w 8640763"/>
                <a:gd name="connsiteY3" fmla="*/ 79659 h 477945"/>
                <a:gd name="connsiteX4" fmla="*/ 8640763 w 8640763"/>
                <a:gd name="connsiteY4" fmla="*/ 398286 h 477945"/>
                <a:gd name="connsiteX5" fmla="*/ 8561104 w 8640763"/>
                <a:gd name="connsiteY5" fmla="*/ 477945 h 477945"/>
                <a:gd name="connsiteX6" fmla="*/ 79659 w 8640763"/>
                <a:gd name="connsiteY6" fmla="*/ 477945 h 477945"/>
                <a:gd name="connsiteX7" fmla="*/ 0 w 8640763"/>
                <a:gd name="connsiteY7" fmla="*/ 398286 h 477945"/>
                <a:gd name="connsiteX8" fmla="*/ 0 w 8640763"/>
                <a:gd name="connsiteY8" fmla="*/ 79659 h 4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0763" h="477945">
                  <a:moveTo>
                    <a:pt x="0" y="79659"/>
                  </a:moveTo>
                  <a:cubicBezTo>
                    <a:pt x="0" y="35665"/>
                    <a:pt x="35665" y="0"/>
                    <a:pt x="79659" y="0"/>
                  </a:cubicBezTo>
                  <a:lnTo>
                    <a:pt x="8561104" y="0"/>
                  </a:lnTo>
                  <a:cubicBezTo>
                    <a:pt x="8605098" y="0"/>
                    <a:pt x="8640763" y="35665"/>
                    <a:pt x="8640763" y="79659"/>
                  </a:cubicBezTo>
                  <a:lnTo>
                    <a:pt x="8640763" y="398286"/>
                  </a:lnTo>
                  <a:cubicBezTo>
                    <a:pt x="8640763" y="442280"/>
                    <a:pt x="8605098" y="477945"/>
                    <a:pt x="8561104" y="477945"/>
                  </a:cubicBezTo>
                  <a:lnTo>
                    <a:pt x="79659" y="477945"/>
                  </a:lnTo>
                  <a:cubicBezTo>
                    <a:pt x="35665" y="477945"/>
                    <a:pt x="0" y="442280"/>
                    <a:pt x="0" y="398286"/>
                  </a:cubicBezTo>
                  <a:lnTo>
                    <a:pt x="0" y="79659"/>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95721" tIns="95721" rIns="95721" bIns="95721" numCol="1" spcCol="1270" anchor="ctr" anchorCtr="0">
              <a:noAutofit/>
            </a:bodyPr>
            <a:lstStyle/>
            <a:p>
              <a:pPr marL="0" lvl="0" indent="0" algn="l" defTabSz="844550">
                <a:lnSpc>
                  <a:spcPct val="90000"/>
                </a:lnSpc>
                <a:spcBef>
                  <a:spcPct val="0"/>
                </a:spcBef>
                <a:spcAft>
                  <a:spcPct val="35000"/>
                </a:spcAft>
                <a:buNone/>
              </a:pPr>
              <a:r>
                <a:rPr kumimoji="1" lang="en-US" sz="1900" b="1" kern="1200"/>
                <a:t>2</a:t>
              </a:r>
              <a:r>
                <a:rPr kumimoji="1" lang="zh-CN" sz="1900" b="1" kern="1200"/>
                <a:t>、单点漏洞成因、利用过程；</a:t>
              </a:r>
              <a:endParaRPr lang="zh-CN" sz="1900" kern="1200"/>
            </a:p>
          </p:txBody>
        </p:sp>
        <p:sp>
          <p:nvSpPr>
            <p:cNvPr id="11" name="任意多边形: 形状 10"/>
            <p:cNvSpPr/>
            <p:nvPr/>
          </p:nvSpPr>
          <p:spPr>
            <a:xfrm>
              <a:off x="1705519" y="4124553"/>
              <a:ext cx="8640763" cy="477945"/>
            </a:xfrm>
            <a:custGeom>
              <a:avLst/>
              <a:gdLst>
                <a:gd name="connsiteX0" fmla="*/ 0 w 8640763"/>
                <a:gd name="connsiteY0" fmla="*/ 79659 h 477945"/>
                <a:gd name="connsiteX1" fmla="*/ 79659 w 8640763"/>
                <a:gd name="connsiteY1" fmla="*/ 0 h 477945"/>
                <a:gd name="connsiteX2" fmla="*/ 8561104 w 8640763"/>
                <a:gd name="connsiteY2" fmla="*/ 0 h 477945"/>
                <a:gd name="connsiteX3" fmla="*/ 8640763 w 8640763"/>
                <a:gd name="connsiteY3" fmla="*/ 79659 h 477945"/>
                <a:gd name="connsiteX4" fmla="*/ 8640763 w 8640763"/>
                <a:gd name="connsiteY4" fmla="*/ 398286 h 477945"/>
                <a:gd name="connsiteX5" fmla="*/ 8561104 w 8640763"/>
                <a:gd name="connsiteY5" fmla="*/ 477945 h 477945"/>
                <a:gd name="connsiteX6" fmla="*/ 79659 w 8640763"/>
                <a:gd name="connsiteY6" fmla="*/ 477945 h 477945"/>
                <a:gd name="connsiteX7" fmla="*/ 0 w 8640763"/>
                <a:gd name="connsiteY7" fmla="*/ 398286 h 477945"/>
                <a:gd name="connsiteX8" fmla="*/ 0 w 8640763"/>
                <a:gd name="connsiteY8" fmla="*/ 79659 h 4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0763" h="477945">
                  <a:moveTo>
                    <a:pt x="0" y="79659"/>
                  </a:moveTo>
                  <a:cubicBezTo>
                    <a:pt x="0" y="35665"/>
                    <a:pt x="35665" y="0"/>
                    <a:pt x="79659" y="0"/>
                  </a:cubicBezTo>
                  <a:lnTo>
                    <a:pt x="8561104" y="0"/>
                  </a:lnTo>
                  <a:cubicBezTo>
                    <a:pt x="8605098" y="0"/>
                    <a:pt x="8640763" y="35665"/>
                    <a:pt x="8640763" y="79659"/>
                  </a:cubicBezTo>
                  <a:lnTo>
                    <a:pt x="8640763" y="398286"/>
                  </a:lnTo>
                  <a:cubicBezTo>
                    <a:pt x="8640763" y="442280"/>
                    <a:pt x="8605098" y="477945"/>
                    <a:pt x="8561104" y="477945"/>
                  </a:cubicBezTo>
                  <a:lnTo>
                    <a:pt x="79659" y="477945"/>
                  </a:lnTo>
                  <a:cubicBezTo>
                    <a:pt x="35665" y="477945"/>
                    <a:pt x="0" y="442280"/>
                    <a:pt x="0" y="398286"/>
                  </a:cubicBezTo>
                  <a:lnTo>
                    <a:pt x="0" y="79659"/>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95721" tIns="95721" rIns="95721" bIns="95721" numCol="1" spcCol="1270" anchor="ctr" anchorCtr="0">
              <a:noAutofit/>
            </a:bodyPr>
            <a:lstStyle/>
            <a:p>
              <a:pPr marL="0" lvl="0" indent="0" algn="l" defTabSz="844550">
                <a:lnSpc>
                  <a:spcPct val="90000"/>
                </a:lnSpc>
                <a:spcBef>
                  <a:spcPct val="0"/>
                </a:spcBef>
                <a:spcAft>
                  <a:spcPct val="35000"/>
                </a:spcAft>
                <a:buNone/>
              </a:pPr>
              <a:r>
                <a:rPr kumimoji="1" lang="en-US" sz="1900" b="1" kern="1200" dirty="0"/>
                <a:t>3</a:t>
              </a:r>
              <a:r>
                <a:rPr kumimoji="1" lang="zh-CN" sz="1900" b="1" kern="1200" dirty="0"/>
                <a:t>、</a:t>
              </a:r>
              <a:r>
                <a:rPr lang="zh-CN" sz="1900" b="1" kern="1200" dirty="0"/>
                <a:t>对所有产生的问题提出合理高效安全的解决办法。</a:t>
              </a:r>
              <a:endParaRPr lang="zh-CN" sz="1900" kern="1200" dirty="0"/>
            </a:p>
          </p:txBody>
        </p:sp>
      </p:grpSp>
      <p:sp>
        <p:nvSpPr>
          <p:cNvPr id="12" name="矩形 11"/>
          <p:cNvSpPr/>
          <p:nvPr/>
        </p:nvSpPr>
        <p:spPr>
          <a:xfrm>
            <a:off x="1091156" y="1283147"/>
            <a:ext cx="9738769" cy="1187450"/>
          </a:xfrm>
          <a:prstGeom prst="rect">
            <a:avLst/>
          </a:prstGeom>
        </p:spPr>
        <p:txBody>
          <a:bodyPr wrap="square">
            <a:spAutoFit/>
          </a:bodyPr>
          <a:lstStyle/>
          <a:p>
            <a:pPr indent="457200" algn="just">
              <a:lnSpc>
                <a:spcPct val="125000"/>
              </a:lnSpc>
              <a:spcAft>
                <a:spcPts val="0"/>
              </a:spcAft>
            </a:pPr>
            <a:r>
              <a:rPr lang="zh-CN" altLang="zh-CN" sz="1900" kern="100" dirty="0">
                <a:latin typeface="微软雅黑" charset="-122"/>
                <a:ea typeface="微软雅黑" charset="-122"/>
                <a:cs typeface="Times New Roman" panose="02020603050405020304" pitchFamily="18" charset="0"/>
              </a:rPr>
              <a:t>测试</a:t>
            </a:r>
            <a:r>
              <a:rPr lang="zh-CN" altLang="en-US" sz="1900" kern="100" dirty="0">
                <a:latin typeface="微软雅黑" charset="-122"/>
                <a:ea typeface="微软雅黑" charset="-122"/>
                <a:cs typeface="Times New Roman" panose="02020603050405020304" pitchFamily="18" charset="0"/>
              </a:rPr>
              <a:t>结束</a:t>
            </a:r>
            <a:r>
              <a:rPr lang="zh-CN" altLang="zh-CN" sz="1900" kern="100" dirty="0">
                <a:latin typeface="微软雅黑" charset="-122"/>
                <a:ea typeface="微软雅黑" charset="-122"/>
                <a:cs typeface="Times New Roman" panose="02020603050405020304" pitchFamily="18" charset="0"/>
              </a:rPr>
              <a:t>之后，四叶草安全将提供渗透测试报告。</a:t>
            </a:r>
            <a:r>
              <a:rPr lang="zh-CN" altLang="en-US" sz="1900" kern="100" dirty="0">
                <a:latin typeface="微软雅黑" charset="-122"/>
                <a:ea typeface="微软雅黑" charset="-122"/>
                <a:cs typeface="Times New Roman" panose="02020603050405020304" pitchFamily="18" charset="0"/>
              </a:rPr>
              <a:t>测试报告将</a:t>
            </a:r>
            <a:r>
              <a:rPr lang="zh-CN" altLang="zh-CN" sz="1900" kern="100" dirty="0">
                <a:latin typeface="微软雅黑" charset="-122"/>
                <a:ea typeface="微软雅黑" charset="-122"/>
                <a:cs typeface="Times New Roman" panose="02020603050405020304" pitchFamily="18" charset="0"/>
              </a:rPr>
              <a:t>详细说明渗透测试过程中得到的数据和信息、并将详细纪录整个渗透测试的全部操作</a:t>
            </a:r>
            <a:r>
              <a:rPr lang="en-US" altLang="zh-CN" sz="1900" kern="100" dirty="0">
                <a:latin typeface="微软雅黑" charset="-122"/>
                <a:ea typeface="微软雅黑" charset="-122"/>
                <a:cs typeface="Times New Roman" panose="02020603050405020304" pitchFamily="18" charset="0"/>
              </a:rPr>
              <a:t>,</a:t>
            </a:r>
            <a:r>
              <a:rPr lang="zh-CN" altLang="en-US" sz="1900" kern="100" dirty="0">
                <a:latin typeface="微软雅黑" charset="-122"/>
                <a:ea typeface="微软雅黑" charset="-122"/>
                <a:cs typeface="Times New Roman" panose="02020603050405020304" pitchFamily="18" charset="0"/>
              </a:rPr>
              <a:t>以及漏洞的修复建议</a:t>
            </a:r>
            <a:r>
              <a:rPr lang="zh-CN" altLang="zh-CN" sz="1900" kern="100" dirty="0">
                <a:latin typeface="微软雅黑" charset="-122"/>
                <a:ea typeface="微软雅黑" charset="-122"/>
                <a:cs typeface="Times New Roman" panose="02020603050405020304" pitchFamily="18" charset="0"/>
              </a:rPr>
              <a:t>。</a:t>
            </a:r>
            <a:r>
              <a:rPr lang="zh-CN" altLang="en-US" sz="1900" kern="100" dirty="0">
                <a:latin typeface="微软雅黑" charset="-122"/>
                <a:ea typeface="微软雅黑" charset="-122"/>
                <a:cs typeface="Times New Roman" panose="02020603050405020304" pitchFamily="18" charset="0"/>
              </a:rPr>
              <a:t>且我司将根据客户需求安排漏洞复测服务。</a:t>
            </a:r>
            <a:endParaRPr lang="zh-CN" altLang="zh-CN" sz="1900" kern="100" dirty="0">
              <a:latin typeface="微软雅黑" charset="-122"/>
              <a:ea typeface="微软雅黑" charset="-122"/>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25" descr="图片32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83029" y="3635375"/>
            <a:ext cx="8048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57" descr="业务型无线虚链路.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4744" y="3863652"/>
            <a:ext cx="804863" cy="19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是是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997" y="3532186"/>
            <a:ext cx="1277861" cy="87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nvSpPr>
        <p:spPr>
          <a:xfrm>
            <a:off x="2771782" y="3770990"/>
            <a:ext cx="940257" cy="369332"/>
          </a:xfrm>
          <a:prstGeom prst="rect">
            <a:avLst/>
          </a:prstGeom>
          <a:noFill/>
        </p:spPr>
        <p:txBody>
          <a:bodyPr wrap="none" rtlCol="0">
            <a:spAutoFit/>
          </a:bodyPr>
          <a:lstStyle/>
          <a:p>
            <a:r>
              <a:rPr lang="en-US" altLang="zh-CN" dirty="0"/>
              <a:t>internet</a:t>
            </a:r>
            <a:endParaRPr lang="zh-CN" altLang="en-US" dirty="0"/>
          </a:p>
        </p:txBody>
      </p:sp>
      <p:pic>
        <p:nvPicPr>
          <p:cNvPr id="13" name="图片 57" descr="业务型无线虚链路.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7858" y="3862194"/>
            <a:ext cx="758897" cy="18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7659757" y="985665"/>
            <a:ext cx="1952246" cy="5685182"/>
          </a:xfrm>
          <a:prstGeom prst="rect">
            <a:avLst/>
          </a:prstGeom>
          <a:solidFill>
            <a:schemeClr val="bg1">
              <a:lumMod val="9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pic>
        <p:nvPicPr>
          <p:cNvPr id="14" name="Picture 465" descr="图片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333" y="3582985"/>
            <a:ext cx="7493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60" descr="图片2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423" y="3594096"/>
            <a:ext cx="7985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56" descr="图片1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144" y="1223631"/>
            <a:ext cx="6699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56" descr="图片1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143" y="2288498"/>
            <a:ext cx="6699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56" descr="图片1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144" y="3429000"/>
            <a:ext cx="6699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56" descr="图片1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144" y="4569502"/>
            <a:ext cx="6699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56" descr="图片1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142" y="5634369"/>
            <a:ext cx="6699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57" descr="业务型无线虚链路.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2123" y="3914973"/>
            <a:ext cx="758897" cy="18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直接连接符 30"/>
          <p:cNvCxnSpPr/>
          <p:nvPr/>
        </p:nvCxnSpPr>
        <p:spPr>
          <a:xfrm flipV="1">
            <a:off x="7904240" y="1622887"/>
            <a:ext cx="0" cy="4574713"/>
          </a:xfrm>
          <a:prstGeom prst="line">
            <a:avLst/>
          </a:prstGeom>
        </p:spPr>
        <p:style>
          <a:lnRef idx="3">
            <a:schemeClr val="accent1"/>
          </a:lnRef>
          <a:fillRef idx="0">
            <a:schemeClr val="accent1"/>
          </a:fillRef>
          <a:effectRef idx="2">
            <a:schemeClr val="accent1"/>
          </a:effectRef>
          <a:fontRef idx="minor">
            <a:schemeClr val="tx1"/>
          </a:fontRef>
        </p:style>
      </p:cxnSp>
      <p:cxnSp>
        <p:nvCxnSpPr>
          <p:cNvPr id="37" name="直接连接符 36"/>
          <p:cNvCxnSpPr>
            <a:stCxn id="15" idx="3"/>
          </p:cNvCxnSpPr>
          <p:nvPr/>
        </p:nvCxnSpPr>
        <p:spPr>
          <a:xfrm flipV="1">
            <a:off x="6809935" y="4008433"/>
            <a:ext cx="1094305"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直接连接符 40"/>
          <p:cNvCxnSpPr/>
          <p:nvPr/>
        </p:nvCxnSpPr>
        <p:spPr>
          <a:xfrm>
            <a:off x="7904240" y="1622888"/>
            <a:ext cx="42990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4" name="直接连接符 43"/>
          <p:cNvCxnSpPr/>
          <p:nvPr/>
        </p:nvCxnSpPr>
        <p:spPr>
          <a:xfrm>
            <a:off x="7904240" y="2740488"/>
            <a:ext cx="42990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直接连接符 44"/>
          <p:cNvCxnSpPr/>
          <p:nvPr/>
        </p:nvCxnSpPr>
        <p:spPr>
          <a:xfrm>
            <a:off x="7904242" y="3886340"/>
            <a:ext cx="42990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直接连接符 45"/>
          <p:cNvCxnSpPr/>
          <p:nvPr/>
        </p:nvCxnSpPr>
        <p:spPr>
          <a:xfrm>
            <a:off x="7904242" y="5067440"/>
            <a:ext cx="42990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7" name="直接连接符 46"/>
          <p:cNvCxnSpPr/>
          <p:nvPr/>
        </p:nvCxnSpPr>
        <p:spPr>
          <a:xfrm>
            <a:off x="7904240" y="6191390"/>
            <a:ext cx="429902" cy="0"/>
          </a:xfrm>
          <a:prstGeom prst="line">
            <a:avLst/>
          </a:prstGeom>
        </p:spPr>
        <p:style>
          <a:lnRef idx="3">
            <a:schemeClr val="accent1"/>
          </a:lnRef>
          <a:fillRef idx="0">
            <a:schemeClr val="accent1"/>
          </a:fillRef>
          <a:effectRef idx="2">
            <a:schemeClr val="accent1"/>
          </a:effectRef>
          <a:fontRef idx="minor">
            <a:schemeClr val="tx1"/>
          </a:fontRef>
        </p:style>
      </p:cxnSp>
      <p:sp>
        <p:nvSpPr>
          <p:cNvPr id="48" name="文本框 47"/>
          <p:cNvSpPr txBox="1"/>
          <p:nvPr/>
        </p:nvSpPr>
        <p:spPr>
          <a:xfrm>
            <a:off x="883029" y="4541604"/>
            <a:ext cx="804863" cy="307777"/>
          </a:xfrm>
          <a:prstGeom prst="rect">
            <a:avLst/>
          </a:prstGeom>
          <a:noFill/>
        </p:spPr>
        <p:txBody>
          <a:bodyPr wrap="square" rtlCol="0">
            <a:spAutoFit/>
          </a:bodyPr>
          <a:lstStyle/>
          <a:p>
            <a:r>
              <a:rPr lang="zh-CN" altLang="en-US" sz="1400" dirty="0">
                <a:latin typeface="微软雅黑" charset="-122"/>
                <a:ea typeface="微软雅黑" charset="-122"/>
              </a:rPr>
              <a:t>攻击者</a:t>
            </a:r>
            <a:endParaRPr lang="zh-CN" altLang="en-US" sz="1400" dirty="0">
              <a:latin typeface="微软雅黑" charset="-122"/>
              <a:ea typeface="微软雅黑" charset="-122"/>
            </a:endParaRPr>
          </a:p>
        </p:txBody>
      </p:sp>
      <p:sp>
        <p:nvSpPr>
          <p:cNvPr id="4" name="弧形 3"/>
          <p:cNvSpPr/>
          <p:nvPr/>
        </p:nvSpPr>
        <p:spPr>
          <a:xfrm>
            <a:off x="1543821" y="3131573"/>
            <a:ext cx="3523786" cy="1346877"/>
          </a:xfrm>
          <a:prstGeom prst="arc">
            <a:avLst>
              <a:gd name="adj1" fmla="val 11069500"/>
              <a:gd name="adj2" fmla="val 21156425"/>
            </a:avLst>
          </a:prstGeom>
          <a:ln>
            <a:solidFill>
              <a:srgbClr val="7030A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5" name="弧形 24"/>
          <p:cNvSpPr/>
          <p:nvPr/>
        </p:nvSpPr>
        <p:spPr>
          <a:xfrm rot="20251632">
            <a:off x="4842276" y="1951994"/>
            <a:ext cx="4564236" cy="2052526"/>
          </a:xfrm>
          <a:prstGeom prst="arc">
            <a:avLst>
              <a:gd name="adj1" fmla="val 11161285"/>
              <a:gd name="adj2" fmla="val 20076689"/>
            </a:avLst>
          </a:prstGeom>
          <a:ln>
            <a:solidFill>
              <a:srgbClr val="7030A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6" name="文本框 25"/>
          <p:cNvSpPr txBox="1"/>
          <p:nvPr/>
        </p:nvSpPr>
        <p:spPr>
          <a:xfrm>
            <a:off x="3919044" y="3467905"/>
            <a:ext cx="2029041" cy="276999"/>
          </a:xfrm>
          <a:prstGeom prst="rect">
            <a:avLst/>
          </a:prstGeom>
          <a:solidFill>
            <a:schemeClr val="bg1">
              <a:lumMod val="95000"/>
            </a:schemeClr>
          </a:solidFill>
        </p:spPr>
        <p:txBody>
          <a:bodyPr wrap="square" rtlCol="0">
            <a:spAutoFit/>
          </a:bodyPr>
          <a:lstStyle/>
          <a:p>
            <a:r>
              <a:rPr lang="zh-CN" altLang="en-US" sz="1200" dirty="0">
                <a:solidFill>
                  <a:srgbClr val="7030A0"/>
                </a:solidFill>
                <a:latin typeface="微软雅黑" charset="-122"/>
                <a:ea typeface="微软雅黑" charset="-122"/>
              </a:rPr>
              <a:t>单机渗透，获取单机控制权</a:t>
            </a:r>
            <a:endParaRPr lang="zh-CN" altLang="en-US" sz="1200" dirty="0">
              <a:solidFill>
                <a:srgbClr val="7030A0"/>
              </a:solidFill>
              <a:latin typeface="微软雅黑" charset="-122"/>
              <a:ea typeface="微软雅黑" charset="-122"/>
            </a:endParaRPr>
          </a:p>
        </p:txBody>
      </p:sp>
      <p:sp>
        <p:nvSpPr>
          <p:cNvPr id="29" name="弧形 28"/>
          <p:cNvSpPr/>
          <p:nvPr/>
        </p:nvSpPr>
        <p:spPr>
          <a:xfrm rot="4010437">
            <a:off x="6782064" y="1591713"/>
            <a:ext cx="3028720" cy="1870881"/>
          </a:xfrm>
          <a:prstGeom prst="arc">
            <a:avLst>
              <a:gd name="adj1" fmla="val 13952075"/>
              <a:gd name="adj2" fmla="val 64486"/>
            </a:avLst>
          </a:prstGeom>
          <a:ln>
            <a:solidFill>
              <a:srgbClr val="00B0F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30" name="弧形 29"/>
          <p:cNvSpPr/>
          <p:nvPr/>
        </p:nvSpPr>
        <p:spPr>
          <a:xfrm rot="4010437">
            <a:off x="6194841" y="2030768"/>
            <a:ext cx="4665125" cy="1937345"/>
          </a:xfrm>
          <a:prstGeom prst="arc">
            <a:avLst>
              <a:gd name="adj1" fmla="val 12973904"/>
              <a:gd name="adj2" fmla="val 848457"/>
            </a:avLst>
          </a:prstGeom>
          <a:ln>
            <a:solidFill>
              <a:srgbClr val="00B0F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36" name="弧形 35"/>
          <p:cNvSpPr/>
          <p:nvPr/>
        </p:nvSpPr>
        <p:spPr>
          <a:xfrm rot="18172091">
            <a:off x="6162806" y="2218121"/>
            <a:ext cx="3028720" cy="1870881"/>
          </a:xfrm>
          <a:prstGeom prst="arc">
            <a:avLst>
              <a:gd name="adj1" fmla="val 12863898"/>
              <a:gd name="adj2" fmla="val 21199961"/>
            </a:avLst>
          </a:prstGeom>
          <a:ln>
            <a:solidFill>
              <a:srgbClr val="00B0F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dirty="0"/>
          </a:p>
        </p:txBody>
      </p:sp>
      <p:sp>
        <p:nvSpPr>
          <p:cNvPr id="38" name="文本框 37"/>
          <p:cNvSpPr txBox="1"/>
          <p:nvPr/>
        </p:nvSpPr>
        <p:spPr>
          <a:xfrm>
            <a:off x="5689949" y="2860682"/>
            <a:ext cx="2029041" cy="461665"/>
          </a:xfrm>
          <a:prstGeom prst="rect">
            <a:avLst/>
          </a:prstGeom>
          <a:solidFill>
            <a:schemeClr val="bg1">
              <a:lumMod val="95000"/>
            </a:schemeClr>
          </a:solidFill>
          <a:ln>
            <a:noFill/>
          </a:ln>
        </p:spPr>
        <p:txBody>
          <a:bodyPr wrap="square" rtlCol="0">
            <a:spAutoFit/>
          </a:bodyPr>
          <a:lstStyle/>
          <a:p>
            <a:r>
              <a:rPr lang="zh-CN" altLang="en-US" sz="1200" dirty="0">
                <a:solidFill>
                  <a:srgbClr val="00B0F0"/>
                </a:solidFill>
                <a:latin typeface="微软雅黑" charset="-122"/>
                <a:ea typeface="微软雅黑" charset="-122"/>
              </a:rPr>
              <a:t>内网渗透，获取同一网段其他主机权限</a:t>
            </a:r>
            <a:endParaRPr lang="zh-CN" altLang="en-US" sz="1200" dirty="0">
              <a:solidFill>
                <a:srgbClr val="00B0F0"/>
              </a:solidFill>
              <a:latin typeface="微软雅黑" charset="-122"/>
              <a:ea typeface="微软雅黑" charset="-122"/>
            </a:endParaRPr>
          </a:p>
        </p:txBody>
      </p:sp>
      <p:sp>
        <p:nvSpPr>
          <p:cNvPr id="3" name="文本框 2"/>
          <p:cNvSpPr txBox="1"/>
          <p:nvPr/>
        </p:nvSpPr>
        <p:spPr>
          <a:xfrm>
            <a:off x="4040409" y="2825007"/>
            <a:ext cx="1419897" cy="461665"/>
          </a:xfrm>
          <a:prstGeom prst="rect">
            <a:avLst/>
          </a:prstGeom>
          <a:noFill/>
        </p:spPr>
        <p:txBody>
          <a:bodyPr wrap="square" rtlCol="0">
            <a:spAutoFit/>
          </a:bodyPr>
          <a:lstStyle/>
          <a:p>
            <a:r>
              <a:rPr lang="zh-CN" altLang="en-US" sz="1200" dirty="0">
                <a:solidFill>
                  <a:srgbClr val="FF0000"/>
                </a:solidFill>
                <a:latin typeface="微软雅黑" charset="-122"/>
                <a:ea typeface="微软雅黑" charset="-122"/>
              </a:rPr>
              <a:t>暴力破解、溢出攻击、</a:t>
            </a:r>
            <a:r>
              <a:rPr lang="en-US" altLang="zh-CN" sz="1200" dirty="0" err="1">
                <a:solidFill>
                  <a:srgbClr val="FF0000"/>
                </a:solidFill>
                <a:latin typeface="微软雅黑" charset="-122"/>
                <a:ea typeface="微软雅黑" charset="-122"/>
              </a:rPr>
              <a:t>sql</a:t>
            </a:r>
            <a:r>
              <a:rPr lang="zh-CN" altLang="en-US" sz="1200" dirty="0">
                <a:solidFill>
                  <a:srgbClr val="FF0000"/>
                </a:solidFill>
                <a:latin typeface="微软雅黑" charset="-122"/>
                <a:ea typeface="微软雅黑" charset="-122"/>
              </a:rPr>
              <a:t>注入等</a:t>
            </a:r>
            <a:endParaRPr lang="zh-CN" altLang="en-US" sz="1200" dirty="0">
              <a:solidFill>
                <a:srgbClr val="FF0000"/>
              </a:solidFill>
              <a:latin typeface="微软雅黑" charset="-122"/>
              <a:ea typeface="微软雅黑" charset="-122"/>
            </a:endParaRPr>
          </a:p>
        </p:txBody>
      </p:sp>
      <p:sp>
        <p:nvSpPr>
          <p:cNvPr id="39" name="文本框 38"/>
          <p:cNvSpPr txBox="1"/>
          <p:nvPr/>
        </p:nvSpPr>
        <p:spPr>
          <a:xfrm>
            <a:off x="5983339" y="2386515"/>
            <a:ext cx="1419897" cy="461665"/>
          </a:xfrm>
          <a:prstGeom prst="rect">
            <a:avLst/>
          </a:prstGeom>
          <a:noFill/>
        </p:spPr>
        <p:txBody>
          <a:bodyPr wrap="square" rtlCol="0">
            <a:spAutoFit/>
          </a:bodyPr>
          <a:lstStyle/>
          <a:p>
            <a:r>
              <a:rPr lang="en-US" altLang="zh-CN" sz="1200" dirty="0">
                <a:solidFill>
                  <a:srgbClr val="FF0000"/>
                </a:solidFill>
                <a:latin typeface="微软雅黑" charset="-122"/>
                <a:ea typeface="微软雅黑" charset="-122"/>
              </a:rPr>
              <a:t>Sniffer</a:t>
            </a:r>
            <a:r>
              <a:rPr lang="zh-CN" altLang="en-US" sz="1200" dirty="0">
                <a:solidFill>
                  <a:srgbClr val="FF0000"/>
                </a:solidFill>
                <a:latin typeface="微软雅黑" charset="-122"/>
                <a:ea typeface="微软雅黑" charset="-122"/>
              </a:rPr>
              <a:t>嗅探、</a:t>
            </a:r>
            <a:r>
              <a:rPr lang="en-US" altLang="zh-CN" sz="1200" dirty="0" err="1">
                <a:solidFill>
                  <a:srgbClr val="FF0000"/>
                </a:solidFill>
                <a:latin typeface="微软雅黑" charset="-122"/>
                <a:ea typeface="微软雅黑" charset="-122"/>
              </a:rPr>
              <a:t>arp</a:t>
            </a:r>
            <a:r>
              <a:rPr lang="zh-CN" altLang="en-US" sz="1200" dirty="0">
                <a:solidFill>
                  <a:srgbClr val="FF0000"/>
                </a:solidFill>
                <a:latin typeface="微软雅黑" charset="-122"/>
                <a:ea typeface="微软雅黑" charset="-122"/>
              </a:rPr>
              <a:t>欺骗、</a:t>
            </a:r>
            <a:r>
              <a:rPr lang="en-US" altLang="zh-CN" sz="1200" dirty="0">
                <a:solidFill>
                  <a:srgbClr val="FF0000"/>
                </a:solidFill>
                <a:latin typeface="微软雅黑" charset="-122"/>
                <a:ea typeface="微软雅黑" charset="-122"/>
              </a:rPr>
              <a:t>IP</a:t>
            </a:r>
            <a:r>
              <a:rPr lang="zh-CN" altLang="en-US" sz="1200" dirty="0">
                <a:solidFill>
                  <a:srgbClr val="FF0000"/>
                </a:solidFill>
                <a:latin typeface="微软雅黑" charset="-122"/>
                <a:ea typeface="微软雅黑" charset="-122"/>
              </a:rPr>
              <a:t>欺骗</a:t>
            </a:r>
            <a:endParaRPr lang="zh-CN" altLang="en-US" sz="1200" dirty="0">
              <a:solidFill>
                <a:srgbClr val="FF0000"/>
              </a:solidFill>
              <a:latin typeface="微软雅黑" charset="-122"/>
              <a:ea typeface="微软雅黑" charset="-122"/>
            </a:endParaRPr>
          </a:p>
        </p:txBody>
      </p:sp>
      <p:sp>
        <p:nvSpPr>
          <p:cNvPr id="40" name="文本框 39"/>
          <p:cNvSpPr txBox="1"/>
          <p:nvPr/>
        </p:nvSpPr>
        <p:spPr>
          <a:xfrm>
            <a:off x="9064085" y="3365140"/>
            <a:ext cx="887131" cy="276999"/>
          </a:xfrm>
          <a:prstGeom prst="rect">
            <a:avLst/>
          </a:prstGeom>
          <a:noFill/>
        </p:spPr>
        <p:txBody>
          <a:bodyPr wrap="square" rtlCol="0">
            <a:spAutoFit/>
          </a:bodyPr>
          <a:lstStyle/>
          <a:p>
            <a:r>
              <a:rPr lang="zh-CN" altLang="en-US" sz="1200" dirty="0">
                <a:solidFill>
                  <a:srgbClr val="FF0000"/>
                </a:solidFill>
                <a:latin typeface="微软雅黑" charset="-122"/>
                <a:ea typeface="微软雅黑" charset="-122"/>
              </a:rPr>
              <a:t>单机渗透</a:t>
            </a:r>
            <a:endParaRPr lang="zh-CN" altLang="en-US" sz="1200" dirty="0">
              <a:solidFill>
                <a:srgbClr val="FF0000"/>
              </a:solidFill>
              <a:latin typeface="微软雅黑" charset="-122"/>
              <a:ea typeface="微软雅黑" charset="-122"/>
            </a:endParaRPr>
          </a:p>
        </p:txBody>
      </p:sp>
      <p:sp>
        <p:nvSpPr>
          <p:cNvPr id="42" name="弧形 41"/>
          <p:cNvSpPr/>
          <p:nvPr/>
        </p:nvSpPr>
        <p:spPr>
          <a:xfrm rot="660145">
            <a:off x="1524875" y="4274607"/>
            <a:ext cx="8973096" cy="1485799"/>
          </a:xfrm>
          <a:prstGeom prst="arc">
            <a:avLst>
              <a:gd name="adj1" fmla="val 875102"/>
              <a:gd name="adj2" fmla="val 10752906"/>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
        <p:nvSpPr>
          <p:cNvPr id="43" name="文本框 42"/>
          <p:cNvSpPr txBox="1"/>
          <p:nvPr/>
        </p:nvSpPr>
        <p:spPr>
          <a:xfrm>
            <a:off x="3307675" y="5293501"/>
            <a:ext cx="2342868" cy="276999"/>
          </a:xfrm>
          <a:prstGeom prst="rect">
            <a:avLst/>
          </a:prstGeom>
          <a:solidFill>
            <a:schemeClr val="bg1">
              <a:lumMod val="95000"/>
            </a:schemeClr>
          </a:solidFill>
        </p:spPr>
        <p:txBody>
          <a:bodyPr wrap="square" rtlCol="0">
            <a:spAutoFit/>
          </a:bodyPr>
          <a:lstStyle/>
          <a:p>
            <a:r>
              <a:rPr lang="zh-CN" altLang="en-US" sz="1200" dirty="0">
                <a:solidFill>
                  <a:schemeClr val="accent6">
                    <a:lumMod val="75000"/>
                  </a:schemeClr>
                </a:solidFill>
                <a:latin typeface="微软雅黑" charset="-122"/>
                <a:ea typeface="微软雅黑" charset="-122"/>
              </a:rPr>
              <a:t>回归渗透，绕过防火墙直接攻击</a:t>
            </a:r>
            <a:endParaRPr lang="zh-CN" altLang="en-US" sz="1200" dirty="0">
              <a:solidFill>
                <a:schemeClr val="accent6">
                  <a:lumMod val="75000"/>
                </a:schemeClr>
              </a:solidFill>
              <a:latin typeface="微软雅黑" charset="-122"/>
              <a:ea typeface="微软雅黑" charset="-122"/>
            </a:endParaRPr>
          </a:p>
        </p:txBody>
      </p:sp>
      <p:sp>
        <p:nvSpPr>
          <p:cNvPr id="49" name="弧形 48"/>
          <p:cNvSpPr/>
          <p:nvPr/>
        </p:nvSpPr>
        <p:spPr>
          <a:xfrm rot="473349">
            <a:off x="4778549" y="3872801"/>
            <a:ext cx="4260308" cy="1233663"/>
          </a:xfrm>
          <a:prstGeom prst="arc">
            <a:avLst>
              <a:gd name="adj1" fmla="val 995361"/>
              <a:gd name="adj2" fmla="val 10752906"/>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
        <p:nvSpPr>
          <p:cNvPr id="50" name="文本框 49"/>
          <p:cNvSpPr txBox="1"/>
          <p:nvPr/>
        </p:nvSpPr>
        <p:spPr>
          <a:xfrm>
            <a:off x="4915618" y="4702677"/>
            <a:ext cx="2342868" cy="461665"/>
          </a:xfrm>
          <a:prstGeom prst="rect">
            <a:avLst/>
          </a:prstGeom>
          <a:solidFill>
            <a:schemeClr val="bg1">
              <a:lumMod val="95000"/>
            </a:schemeClr>
          </a:solidFill>
        </p:spPr>
        <p:txBody>
          <a:bodyPr wrap="square" rtlCol="0">
            <a:spAutoFit/>
          </a:bodyPr>
          <a:lstStyle/>
          <a:p>
            <a:r>
              <a:rPr lang="zh-CN" altLang="en-US" sz="1200" dirty="0">
                <a:solidFill>
                  <a:schemeClr val="accent6">
                    <a:lumMod val="75000"/>
                  </a:schemeClr>
                </a:solidFill>
                <a:latin typeface="微软雅黑" charset="-122"/>
                <a:ea typeface="微软雅黑" charset="-122"/>
              </a:rPr>
              <a:t>信任欺骗，口令破解，改变或停止防火墙规则。。。</a:t>
            </a:r>
            <a:endParaRPr lang="zh-CN" altLang="en-US" sz="1200" dirty="0">
              <a:solidFill>
                <a:schemeClr val="accent6">
                  <a:lumMod val="75000"/>
                </a:schemeClr>
              </a:solidFill>
              <a:latin typeface="微软雅黑" charset="-122"/>
              <a:ea typeface="微软雅黑" charset="-122"/>
            </a:endParaRPr>
          </a:p>
        </p:txBody>
      </p:sp>
      <p:sp>
        <p:nvSpPr>
          <p:cNvPr id="51" name="矩形 50"/>
          <p:cNvSpPr/>
          <p:nvPr/>
        </p:nvSpPr>
        <p:spPr>
          <a:xfrm>
            <a:off x="339270" y="300703"/>
            <a:ext cx="2698175"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典型渗透示意图</a:t>
            </a:r>
            <a:endParaRPr lang="zh-CN" altLang="en-US" sz="2800" b="1" dirty="0">
              <a:solidFill>
                <a:srgbClr val="383838"/>
              </a:solidFill>
              <a:latin typeface="微软雅黑" charset="-122"/>
              <a:ea typeface="微软雅黑"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84499" y="2000252"/>
            <a:ext cx="8945364" cy="3074782"/>
            <a:chOff x="1149748" y="2325891"/>
            <a:chExt cx="9245599" cy="2520541"/>
          </a:xfrm>
        </p:grpSpPr>
        <p:sp>
          <p:nvSpPr>
            <p:cNvPr id="3" name="任意多边形: 形状 2"/>
            <p:cNvSpPr/>
            <p:nvPr/>
          </p:nvSpPr>
          <p:spPr>
            <a:xfrm>
              <a:off x="1149748" y="2325891"/>
              <a:ext cx="9245599" cy="589095"/>
            </a:xfrm>
            <a:custGeom>
              <a:avLst/>
              <a:gdLst>
                <a:gd name="connsiteX0" fmla="*/ 0 w 9245599"/>
                <a:gd name="connsiteY0" fmla="*/ 98184 h 589095"/>
                <a:gd name="connsiteX1" fmla="*/ 98184 w 9245599"/>
                <a:gd name="connsiteY1" fmla="*/ 0 h 589095"/>
                <a:gd name="connsiteX2" fmla="*/ 9147415 w 9245599"/>
                <a:gd name="connsiteY2" fmla="*/ 0 h 589095"/>
                <a:gd name="connsiteX3" fmla="*/ 9245599 w 9245599"/>
                <a:gd name="connsiteY3" fmla="*/ 98184 h 589095"/>
                <a:gd name="connsiteX4" fmla="*/ 9245599 w 9245599"/>
                <a:gd name="connsiteY4" fmla="*/ 490911 h 589095"/>
                <a:gd name="connsiteX5" fmla="*/ 9147415 w 9245599"/>
                <a:gd name="connsiteY5" fmla="*/ 589095 h 589095"/>
                <a:gd name="connsiteX6" fmla="*/ 98184 w 9245599"/>
                <a:gd name="connsiteY6" fmla="*/ 589095 h 589095"/>
                <a:gd name="connsiteX7" fmla="*/ 0 w 9245599"/>
                <a:gd name="connsiteY7" fmla="*/ 490911 h 589095"/>
                <a:gd name="connsiteX8" fmla="*/ 0 w 9245599"/>
                <a:gd name="connsiteY8" fmla="*/ 98184 h 58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5599" h="589095">
                  <a:moveTo>
                    <a:pt x="0" y="98184"/>
                  </a:moveTo>
                  <a:cubicBezTo>
                    <a:pt x="0" y="43958"/>
                    <a:pt x="43958" y="0"/>
                    <a:pt x="98184" y="0"/>
                  </a:cubicBezTo>
                  <a:lnTo>
                    <a:pt x="9147415" y="0"/>
                  </a:lnTo>
                  <a:cubicBezTo>
                    <a:pt x="9201641" y="0"/>
                    <a:pt x="9245599" y="43958"/>
                    <a:pt x="9245599" y="98184"/>
                  </a:cubicBezTo>
                  <a:lnTo>
                    <a:pt x="9245599" y="490911"/>
                  </a:lnTo>
                  <a:cubicBezTo>
                    <a:pt x="9245599" y="545137"/>
                    <a:pt x="9201641" y="589095"/>
                    <a:pt x="9147415" y="589095"/>
                  </a:cubicBezTo>
                  <a:lnTo>
                    <a:pt x="98184" y="589095"/>
                  </a:lnTo>
                  <a:cubicBezTo>
                    <a:pt x="43958" y="589095"/>
                    <a:pt x="0" y="545137"/>
                    <a:pt x="0" y="490911"/>
                  </a:cubicBezTo>
                  <a:lnTo>
                    <a:pt x="0" y="98184"/>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01147" tIns="101147" rIns="101147" bIns="101147" numCol="1" spcCol="1270" anchor="ctr" anchorCtr="0">
              <a:noAutofit/>
            </a:bodyPr>
            <a:lstStyle/>
            <a:p>
              <a:pPr marL="0" lvl="0" indent="0" algn="l" defTabSz="844550">
                <a:lnSpc>
                  <a:spcPct val="90000"/>
                </a:lnSpc>
                <a:spcBef>
                  <a:spcPct val="0"/>
                </a:spcBef>
                <a:spcAft>
                  <a:spcPct val="35000"/>
                </a:spcAft>
                <a:buNone/>
              </a:pPr>
              <a:r>
                <a:rPr lang="en-US" altLang="zh-CN" sz="1900" b="1" kern="1200" dirty="0">
                  <a:latin typeface="微软雅黑" charset="-122"/>
                  <a:ea typeface="微软雅黑" charset="-122"/>
                </a:rPr>
                <a:t>1.</a:t>
              </a:r>
              <a:r>
                <a:rPr lang="zh-CN" sz="1900" b="1" kern="1200" dirty="0">
                  <a:latin typeface="微软雅黑" charset="-122"/>
                  <a:ea typeface="微软雅黑" charset="-122"/>
                </a:rPr>
                <a:t>渗透测试中不会使用</a:t>
              </a:r>
              <a:r>
                <a:rPr lang="en-US" sz="1900" b="1" kern="1200" dirty="0">
                  <a:latin typeface="微软雅黑" charset="-122"/>
                  <a:ea typeface="微软雅黑" charset="-122"/>
                </a:rPr>
                <a:t>DDOS</a:t>
              </a:r>
              <a:r>
                <a:rPr lang="zh-CN" sz="1900" b="1" kern="1200" dirty="0">
                  <a:latin typeface="微软雅黑" charset="-122"/>
                  <a:ea typeface="微软雅黑" charset="-122"/>
                </a:rPr>
                <a:t>、</a:t>
              </a:r>
              <a:r>
                <a:rPr lang="en-US" sz="1900" b="1" kern="1200" dirty="0">
                  <a:latin typeface="微软雅黑" charset="-122"/>
                  <a:ea typeface="微软雅黑" charset="-122"/>
                </a:rPr>
                <a:t>CC</a:t>
              </a:r>
              <a:r>
                <a:rPr lang="zh-CN" sz="1900" b="1" kern="1200" dirty="0">
                  <a:latin typeface="微软雅黑" charset="-122"/>
                  <a:ea typeface="微软雅黑" charset="-122"/>
                </a:rPr>
                <a:t>等攻击方式</a:t>
              </a:r>
              <a:endParaRPr lang="zh-CN" sz="1900" b="1" kern="1200" dirty="0">
                <a:latin typeface="微软雅黑" charset="-122"/>
                <a:ea typeface="微软雅黑" charset="-122"/>
              </a:endParaRPr>
            </a:p>
          </p:txBody>
        </p:sp>
        <p:sp>
          <p:nvSpPr>
            <p:cNvPr id="4" name="任意多边形: 形状 3"/>
            <p:cNvSpPr/>
            <p:nvPr/>
          </p:nvSpPr>
          <p:spPr>
            <a:xfrm>
              <a:off x="1149748" y="2969706"/>
              <a:ext cx="9245599" cy="589095"/>
            </a:xfrm>
            <a:custGeom>
              <a:avLst/>
              <a:gdLst>
                <a:gd name="connsiteX0" fmla="*/ 0 w 9245599"/>
                <a:gd name="connsiteY0" fmla="*/ 98184 h 589095"/>
                <a:gd name="connsiteX1" fmla="*/ 98184 w 9245599"/>
                <a:gd name="connsiteY1" fmla="*/ 0 h 589095"/>
                <a:gd name="connsiteX2" fmla="*/ 9147415 w 9245599"/>
                <a:gd name="connsiteY2" fmla="*/ 0 h 589095"/>
                <a:gd name="connsiteX3" fmla="*/ 9245599 w 9245599"/>
                <a:gd name="connsiteY3" fmla="*/ 98184 h 589095"/>
                <a:gd name="connsiteX4" fmla="*/ 9245599 w 9245599"/>
                <a:gd name="connsiteY4" fmla="*/ 490911 h 589095"/>
                <a:gd name="connsiteX5" fmla="*/ 9147415 w 9245599"/>
                <a:gd name="connsiteY5" fmla="*/ 589095 h 589095"/>
                <a:gd name="connsiteX6" fmla="*/ 98184 w 9245599"/>
                <a:gd name="connsiteY6" fmla="*/ 589095 h 589095"/>
                <a:gd name="connsiteX7" fmla="*/ 0 w 9245599"/>
                <a:gd name="connsiteY7" fmla="*/ 490911 h 589095"/>
                <a:gd name="connsiteX8" fmla="*/ 0 w 9245599"/>
                <a:gd name="connsiteY8" fmla="*/ 98184 h 58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5599" h="589095">
                  <a:moveTo>
                    <a:pt x="0" y="98184"/>
                  </a:moveTo>
                  <a:cubicBezTo>
                    <a:pt x="0" y="43958"/>
                    <a:pt x="43958" y="0"/>
                    <a:pt x="98184" y="0"/>
                  </a:cubicBezTo>
                  <a:lnTo>
                    <a:pt x="9147415" y="0"/>
                  </a:lnTo>
                  <a:cubicBezTo>
                    <a:pt x="9201641" y="0"/>
                    <a:pt x="9245599" y="43958"/>
                    <a:pt x="9245599" y="98184"/>
                  </a:cubicBezTo>
                  <a:lnTo>
                    <a:pt x="9245599" y="490911"/>
                  </a:lnTo>
                  <a:cubicBezTo>
                    <a:pt x="9245599" y="545137"/>
                    <a:pt x="9201641" y="589095"/>
                    <a:pt x="9147415" y="589095"/>
                  </a:cubicBezTo>
                  <a:lnTo>
                    <a:pt x="98184" y="589095"/>
                  </a:lnTo>
                  <a:cubicBezTo>
                    <a:pt x="43958" y="589095"/>
                    <a:pt x="0" y="545137"/>
                    <a:pt x="0" y="490911"/>
                  </a:cubicBezTo>
                  <a:lnTo>
                    <a:pt x="0" y="98184"/>
                  </a:lnTo>
                  <a:close/>
                </a:path>
              </a:pathLst>
            </a:custGeom>
          </p:spPr>
          <p:style>
            <a:lnRef idx="0">
              <a:schemeClr val="lt1">
                <a:hueOff val="0"/>
                <a:satOff val="0"/>
                <a:lumOff val="0"/>
                <a:alphaOff val="0"/>
              </a:schemeClr>
            </a:lnRef>
            <a:fillRef idx="3">
              <a:schemeClr val="accent5">
                <a:hueOff val="-2252848"/>
                <a:satOff val="-5804"/>
                <a:lumOff val="-3920"/>
                <a:alphaOff val="0"/>
              </a:schemeClr>
            </a:fillRef>
            <a:effectRef idx="3">
              <a:schemeClr val="accent5">
                <a:hueOff val="-2252848"/>
                <a:satOff val="-5804"/>
                <a:lumOff val="-3920"/>
                <a:alphaOff val="0"/>
              </a:schemeClr>
            </a:effectRef>
            <a:fontRef idx="minor">
              <a:schemeClr val="lt1"/>
            </a:fontRef>
          </p:style>
          <p:txBody>
            <a:bodyPr spcFirstLastPara="0" vert="horz" wrap="square" lIns="101147" tIns="101147" rIns="101147" bIns="101147" numCol="1" spcCol="1270" anchor="ctr" anchorCtr="0">
              <a:noAutofit/>
            </a:bodyPr>
            <a:lstStyle/>
            <a:p>
              <a:pPr marL="0" lvl="0" indent="0" algn="l" defTabSz="844550">
                <a:lnSpc>
                  <a:spcPct val="90000"/>
                </a:lnSpc>
                <a:spcBef>
                  <a:spcPct val="0"/>
                </a:spcBef>
                <a:spcAft>
                  <a:spcPct val="35000"/>
                </a:spcAft>
                <a:buNone/>
              </a:pPr>
              <a:r>
                <a:rPr lang="en-US" altLang="zh-CN" sz="1900" b="1" kern="1200" dirty="0">
                  <a:latin typeface="微软雅黑" charset="-122"/>
                  <a:ea typeface="微软雅黑" charset="-122"/>
                </a:rPr>
                <a:t>2.</a:t>
              </a:r>
              <a:r>
                <a:rPr lang="zh-CN" sz="1900" b="1" kern="1200" dirty="0">
                  <a:latin typeface="微软雅黑" charset="-122"/>
                  <a:ea typeface="微软雅黑" charset="-122"/>
                </a:rPr>
                <a:t>测试时间的选择尽量避开业务使用的高峰期，以免影响业务正常使用</a:t>
              </a:r>
              <a:endParaRPr lang="zh-CN" sz="1900" b="1" kern="1200" dirty="0">
                <a:latin typeface="微软雅黑" charset="-122"/>
                <a:ea typeface="微软雅黑" charset="-122"/>
              </a:endParaRPr>
            </a:p>
          </p:txBody>
        </p:sp>
        <p:sp>
          <p:nvSpPr>
            <p:cNvPr id="6" name="任意多边形: 形状 5"/>
            <p:cNvSpPr/>
            <p:nvPr/>
          </p:nvSpPr>
          <p:spPr>
            <a:xfrm>
              <a:off x="1149748" y="3613522"/>
              <a:ext cx="9245599" cy="589095"/>
            </a:xfrm>
            <a:custGeom>
              <a:avLst/>
              <a:gdLst>
                <a:gd name="connsiteX0" fmla="*/ 0 w 9245599"/>
                <a:gd name="connsiteY0" fmla="*/ 98184 h 589095"/>
                <a:gd name="connsiteX1" fmla="*/ 98184 w 9245599"/>
                <a:gd name="connsiteY1" fmla="*/ 0 h 589095"/>
                <a:gd name="connsiteX2" fmla="*/ 9147415 w 9245599"/>
                <a:gd name="connsiteY2" fmla="*/ 0 h 589095"/>
                <a:gd name="connsiteX3" fmla="*/ 9245599 w 9245599"/>
                <a:gd name="connsiteY3" fmla="*/ 98184 h 589095"/>
                <a:gd name="connsiteX4" fmla="*/ 9245599 w 9245599"/>
                <a:gd name="connsiteY4" fmla="*/ 490911 h 589095"/>
                <a:gd name="connsiteX5" fmla="*/ 9147415 w 9245599"/>
                <a:gd name="connsiteY5" fmla="*/ 589095 h 589095"/>
                <a:gd name="connsiteX6" fmla="*/ 98184 w 9245599"/>
                <a:gd name="connsiteY6" fmla="*/ 589095 h 589095"/>
                <a:gd name="connsiteX7" fmla="*/ 0 w 9245599"/>
                <a:gd name="connsiteY7" fmla="*/ 490911 h 589095"/>
                <a:gd name="connsiteX8" fmla="*/ 0 w 9245599"/>
                <a:gd name="connsiteY8" fmla="*/ 98184 h 58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5599" h="589095">
                  <a:moveTo>
                    <a:pt x="0" y="98184"/>
                  </a:moveTo>
                  <a:cubicBezTo>
                    <a:pt x="0" y="43958"/>
                    <a:pt x="43958" y="0"/>
                    <a:pt x="98184" y="0"/>
                  </a:cubicBezTo>
                  <a:lnTo>
                    <a:pt x="9147415" y="0"/>
                  </a:lnTo>
                  <a:cubicBezTo>
                    <a:pt x="9201641" y="0"/>
                    <a:pt x="9245599" y="43958"/>
                    <a:pt x="9245599" y="98184"/>
                  </a:cubicBezTo>
                  <a:lnTo>
                    <a:pt x="9245599" y="490911"/>
                  </a:lnTo>
                  <a:cubicBezTo>
                    <a:pt x="9245599" y="545137"/>
                    <a:pt x="9201641" y="589095"/>
                    <a:pt x="9147415" y="589095"/>
                  </a:cubicBezTo>
                  <a:lnTo>
                    <a:pt x="98184" y="589095"/>
                  </a:lnTo>
                  <a:cubicBezTo>
                    <a:pt x="43958" y="589095"/>
                    <a:pt x="0" y="545137"/>
                    <a:pt x="0" y="490911"/>
                  </a:cubicBezTo>
                  <a:lnTo>
                    <a:pt x="0" y="98184"/>
                  </a:lnTo>
                  <a:close/>
                </a:path>
              </a:pathLst>
            </a:custGeom>
          </p:spPr>
          <p:style>
            <a:lnRef idx="0">
              <a:schemeClr val="lt1">
                <a:hueOff val="0"/>
                <a:satOff val="0"/>
                <a:lumOff val="0"/>
                <a:alphaOff val="0"/>
              </a:schemeClr>
            </a:lnRef>
            <a:fillRef idx="3">
              <a:schemeClr val="accent5">
                <a:hueOff val="-4505695"/>
                <a:satOff val="-11611"/>
                <a:lumOff val="-7841"/>
                <a:alphaOff val="0"/>
              </a:schemeClr>
            </a:fillRef>
            <a:effectRef idx="3">
              <a:schemeClr val="accent5">
                <a:hueOff val="-4505695"/>
                <a:satOff val="-11611"/>
                <a:lumOff val="-7841"/>
                <a:alphaOff val="0"/>
              </a:schemeClr>
            </a:effectRef>
            <a:fontRef idx="minor">
              <a:schemeClr val="lt1"/>
            </a:fontRef>
          </p:style>
          <p:txBody>
            <a:bodyPr spcFirstLastPara="0" vert="horz" wrap="square" lIns="101147" tIns="101147" rIns="101147" bIns="101147" numCol="1" spcCol="1270" anchor="ctr" anchorCtr="0">
              <a:noAutofit/>
            </a:bodyPr>
            <a:lstStyle/>
            <a:p>
              <a:pPr marL="0" lvl="0" indent="0" algn="l" defTabSz="844550">
                <a:lnSpc>
                  <a:spcPct val="90000"/>
                </a:lnSpc>
                <a:spcBef>
                  <a:spcPct val="0"/>
                </a:spcBef>
                <a:spcAft>
                  <a:spcPct val="35000"/>
                </a:spcAft>
                <a:buNone/>
              </a:pPr>
              <a:r>
                <a:rPr lang="en-US" altLang="zh-CN" sz="1900" b="1" kern="1200" dirty="0">
                  <a:latin typeface="微软雅黑" charset="-122"/>
                  <a:ea typeface="微软雅黑" charset="-122"/>
                </a:rPr>
                <a:t>3.</a:t>
              </a:r>
              <a:r>
                <a:rPr lang="zh-CN" sz="1900" b="1" kern="1200" dirty="0">
                  <a:latin typeface="微软雅黑" charset="-122"/>
                  <a:ea typeface="微软雅黑" charset="-122"/>
                </a:rPr>
                <a:t>测试最好是测试系统，如无法模拟测试环境，则测试之前对系统和数据进行备份</a:t>
              </a:r>
              <a:endParaRPr lang="zh-CN" sz="1900" b="1" kern="1200" dirty="0">
                <a:latin typeface="微软雅黑" charset="-122"/>
                <a:ea typeface="微软雅黑" charset="-122"/>
              </a:endParaRPr>
            </a:p>
          </p:txBody>
        </p:sp>
        <p:sp>
          <p:nvSpPr>
            <p:cNvPr id="7" name="任意多边形: 形状 6"/>
            <p:cNvSpPr/>
            <p:nvPr/>
          </p:nvSpPr>
          <p:spPr>
            <a:xfrm>
              <a:off x="1149748" y="4257337"/>
              <a:ext cx="9245599" cy="589095"/>
            </a:xfrm>
            <a:custGeom>
              <a:avLst/>
              <a:gdLst>
                <a:gd name="connsiteX0" fmla="*/ 0 w 9245599"/>
                <a:gd name="connsiteY0" fmla="*/ 98184 h 589095"/>
                <a:gd name="connsiteX1" fmla="*/ 98184 w 9245599"/>
                <a:gd name="connsiteY1" fmla="*/ 0 h 589095"/>
                <a:gd name="connsiteX2" fmla="*/ 9147415 w 9245599"/>
                <a:gd name="connsiteY2" fmla="*/ 0 h 589095"/>
                <a:gd name="connsiteX3" fmla="*/ 9245599 w 9245599"/>
                <a:gd name="connsiteY3" fmla="*/ 98184 h 589095"/>
                <a:gd name="connsiteX4" fmla="*/ 9245599 w 9245599"/>
                <a:gd name="connsiteY4" fmla="*/ 490911 h 589095"/>
                <a:gd name="connsiteX5" fmla="*/ 9147415 w 9245599"/>
                <a:gd name="connsiteY5" fmla="*/ 589095 h 589095"/>
                <a:gd name="connsiteX6" fmla="*/ 98184 w 9245599"/>
                <a:gd name="connsiteY6" fmla="*/ 589095 h 589095"/>
                <a:gd name="connsiteX7" fmla="*/ 0 w 9245599"/>
                <a:gd name="connsiteY7" fmla="*/ 490911 h 589095"/>
                <a:gd name="connsiteX8" fmla="*/ 0 w 9245599"/>
                <a:gd name="connsiteY8" fmla="*/ 98184 h 58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5599" h="589095">
                  <a:moveTo>
                    <a:pt x="0" y="98184"/>
                  </a:moveTo>
                  <a:cubicBezTo>
                    <a:pt x="0" y="43958"/>
                    <a:pt x="43958" y="0"/>
                    <a:pt x="98184" y="0"/>
                  </a:cubicBezTo>
                  <a:lnTo>
                    <a:pt x="9147415" y="0"/>
                  </a:lnTo>
                  <a:cubicBezTo>
                    <a:pt x="9201641" y="0"/>
                    <a:pt x="9245599" y="43958"/>
                    <a:pt x="9245599" y="98184"/>
                  </a:cubicBezTo>
                  <a:lnTo>
                    <a:pt x="9245599" y="490911"/>
                  </a:lnTo>
                  <a:cubicBezTo>
                    <a:pt x="9245599" y="545137"/>
                    <a:pt x="9201641" y="589095"/>
                    <a:pt x="9147415" y="589095"/>
                  </a:cubicBezTo>
                  <a:lnTo>
                    <a:pt x="98184" y="589095"/>
                  </a:lnTo>
                  <a:cubicBezTo>
                    <a:pt x="43958" y="589095"/>
                    <a:pt x="0" y="545137"/>
                    <a:pt x="0" y="490911"/>
                  </a:cubicBezTo>
                  <a:lnTo>
                    <a:pt x="0" y="98184"/>
                  </a:lnTo>
                  <a:close/>
                </a:path>
              </a:pathLst>
            </a:custGeom>
          </p:spPr>
          <p:style>
            <a:lnRef idx="0">
              <a:schemeClr val="lt1">
                <a:hueOff val="0"/>
                <a:satOff val="0"/>
                <a:lumOff val="0"/>
                <a:alphaOff val="0"/>
              </a:schemeClr>
            </a:lnRef>
            <a:fillRef idx="3">
              <a:schemeClr val="accent5">
                <a:hueOff val="-6758543"/>
                <a:satOff val="-17417"/>
                <a:lumOff val="-11763"/>
                <a:alphaOff val="0"/>
              </a:schemeClr>
            </a:fillRef>
            <a:effectRef idx="3">
              <a:schemeClr val="accent5">
                <a:hueOff val="-6758543"/>
                <a:satOff val="-17417"/>
                <a:lumOff val="-11763"/>
                <a:alphaOff val="0"/>
              </a:schemeClr>
            </a:effectRef>
            <a:fontRef idx="minor">
              <a:schemeClr val="lt1"/>
            </a:fontRef>
          </p:style>
          <p:txBody>
            <a:bodyPr spcFirstLastPara="0" vert="horz" wrap="square" lIns="101147" tIns="101147" rIns="101147" bIns="101147" numCol="1" spcCol="1270" anchor="ctr" anchorCtr="0">
              <a:noAutofit/>
            </a:bodyPr>
            <a:lstStyle/>
            <a:p>
              <a:pPr marL="0" lvl="0" indent="0" algn="l" defTabSz="844550">
                <a:lnSpc>
                  <a:spcPct val="90000"/>
                </a:lnSpc>
                <a:spcBef>
                  <a:spcPct val="0"/>
                </a:spcBef>
                <a:spcAft>
                  <a:spcPct val="35000"/>
                </a:spcAft>
                <a:buNone/>
              </a:pPr>
              <a:r>
                <a:rPr lang="en-US" altLang="zh-CN" sz="1900" b="1" kern="1200" dirty="0">
                  <a:latin typeface="微软雅黑" charset="-122"/>
                  <a:ea typeface="微软雅黑" charset="-122"/>
                </a:rPr>
                <a:t>4.</a:t>
              </a:r>
              <a:r>
                <a:rPr lang="zh-CN" sz="1900" b="1" kern="1200" dirty="0">
                  <a:latin typeface="微软雅黑" charset="-122"/>
                  <a:ea typeface="微软雅黑" charset="-122"/>
                </a:rPr>
                <a:t>明确测试范围和测试深度，避免触及到敏感区域边界，造成安全事故</a:t>
              </a:r>
              <a:endParaRPr lang="zh-CN" sz="1900" b="1" kern="1200" dirty="0">
                <a:latin typeface="微软雅黑" charset="-122"/>
                <a:ea typeface="微软雅黑" charset="-122"/>
              </a:endParaRPr>
            </a:p>
          </p:txBody>
        </p:sp>
      </p:grpSp>
      <p:sp>
        <p:nvSpPr>
          <p:cNvPr id="5" name="矩形 4"/>
          <p:cNvSpPr/>
          <p:nvPr/>
        </p:nvSpPr>
        <p:spPr>
          <a:xfrm>
            <a:off x="339270" y="300703"/>
            <a:ext cx="2339102"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测试风险规避</a:t>
            </a:r>
            <a:endParaRPr lang="zh-CN" altLang="en-US" sz="2800" b="1" dirty="0">
              <a:solidFill>
                <a:srgbClr val="383838"/>
              </a:solidFill>
              <a:latin typeface="微软雅黑" charset="-122"/>
              <a:ea typeface="微软雅黑"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26636" y="3075057"/>
            <a:ext cx="3927423" cy="707886"/>
          </a:xfrm>
          <a:prstGeom prst="rect">
            <a:avLst/>
          </a:prstGeom>
          <a:noFill/>
        </p:spPr>
        <p:txBody>
          <a:bodyPr wrap="square" rtlCol="0">
            <a:spAutoFit/>
          </a:bodyPr>
          <a:lstStyle/>
          <a:p>
            <a:r>
              <a:rPr lang="zh-CN" altLang="en-US" sz="4000" dirty="0">
                <a:latin typeface="微软雅黑" charset="-122"/>
                <a:ea typeface="微软雅黑" charset="-122"/>
              </a:rPr>
              <a:t>成果输出</a:t>
            </a:r>
            <a:endParaRPr lang="zh-CN" altLang="en-US" sz="4000" dirty="0">
              <a:latin typeface="微软雅黑" charset="-122"/>
              <a:ea typeface="微软雅黑"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69389" y="3075057"/>
            <a:ext cx="3769154" cy="707886"/>
          </a:xfrm>
          <a:prstGeom prst="rect">
            <a:avLst/>
          </a:prstGeom>
          <a:noFill/>
        </p:spPr>
        <p:txBody>
          <a:bodyPr wrap="square" rtlCol="0">
            <a:spAutoFit/>
          </a:bodyPr>
          <a:lstStyle/>
          <a:p>
            <a:r>
              <a:rPr lang="zh-CN" altLang="en-US" sz="4000" dirty="0">
                <a:solidFill>
                  <a:schemeClr val="bg2">
                    <a:lumMod val="10000"/>
                  </a:schemeClr>
                </a:solidFill>
                <a:latin typeface="微软雅黑" charset="-122"/>
                <a:ea typeface="微软雅黑" charset="-122"/>
                <a:cs typeface="+mn-ea"/>
                <a:sym typeface="+mn-lt"/>
              </a:rPr>
              <a:t>概述</a:t>
            </a:r>
            <a:endParaRPr lang="zh-CN" altLang="en-US" sz="4000" dirty="0">
              <a:solidFill>
                <a:schemeClr val="bg2">
                  <a:lumMod val="10000"/>
                </a:schemeClr>
              </a:solidFill>
              <a:latin typeface="微软雅黑" charset="-122"/>
              <a:ea typeface="微软雅黑" charset="-122"/>
              <a:cs typeface="+mn-ea"/>
              <a:sym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9270" y="300703"/>
            <a:ext cx="1620957"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成果输出</a:t>
            </a:r>
            <a:endParaRPr lang="zh-CN" altLang="en-US" sz="2800" b="1" dirty="0">
              <a:solidFill>
                <a:srgbClr val="383838"/>
              </a:solidFill>
              <a:latin typeface="微软雅黑" charset="-122"/>
              <a:ea typeface="微软雅黑" charset="-122"/>
            </a:endParaRPr>
          </a:p>
        </p:txBody>
      </p:sp>
      <p:grpSp>
        <p:nvGrpSpPr>
          <p:cNvPr id="3" name="组合 2"/>
          <p:cNvGrpSpPr/>
          <p:nvPr/>
        </p:nvGrpSpPr>
        <p:grpSpPr>
          <a:xfrm>
            <a:off x="370680" y="936377"/>
            <a:ext cx="4218662" cy="4105772"/>
            <a:chOff x="339270" y="860123"/>
            <a:chExt cx="4218662" cy="4105772"/>
          </a:xfrm>
        </p:grpSpPr>
        <p:sp>
          <p:nvSpPr>
            <p:cNvPr id="4" name="Freeform 5"/>
            <p:cNvSpPr>
              <a:spLocks noChangeArrowheads="1"/>
            </p:cNvSpPr>
            <p:nvPr/>
          </p:nvSpPr>
          <p:spPr bwMode="auto">
            <a:xfrm flipH="1">
              <a:off x="339271" y="860123"/>
              <a:ext cx="3887077" cy="3730060"/>
            </a:xfrm>
            <a:custGeom>
              <a:avLst/>
              <a:gdLst>
                <a:gd name="T0" fmla="*/ 2147483647 w 2115"/>
                <a:gd name="T1" fmla="*/ 0 h 2018"/>
                <a:gd name="T2" fmla="*/ 2147483647 w 2115"/>
                <a:gd name="T3" fmla="*/ 2147483647 h 2018"/>
                <a:gd name="T4" fmla="*/ 2147483647 w 2115"/>
                <a:gd name="T5" fmla="*/ 2147483647 h 2018"/>
                <a:gd name="T6" fmla="*/ 0 w 2115"/>
                <a:gd name="T7" fmla="*/ 2147483647 h 2018"/>
                <a:gd name="T8" fmla="*/ 2147483647 w 2115"/>
                <a:gd name="T9" fmla="*/ 0 h 2018"/>
                <a:gd name="T10" fmla="*/ 2147483647 w 2115"/>
                <a:gd name="T11" fmla="*/ 0 h 2018"/>
                <a:gd name="T12" fmla="*/ 0 60000 65536"/>
                <a:gd name="T13" fmla="*/ 0 60000 65536"/>
                <a:gd name="T14" fmla="*/ 0 60000 65536"/>
                <a:gd name="T15" fmla="*/ 0 60000 65536"/>
                <a:gd name="T16" fmla="*/ 0 60000 65536"/>
                <a:gd name="T17" fmla="*/ 0 60000 65536"/>
                <a:gd name="T18" fmla="*/ 0 w 2115"/>
                <a:gd name="T19" fmla="*/ 0 h 2018"/>
                <a:gd name="T20" fmla="*/ 2115 w 2115"/>
                <a:gd name="T21" fmla="*/ 2018 h 2018"/>
              </a:gdLst>
              <a:ahLst/>
              <a:cxnLst>
                <a:cxn ang="T12">
                  <a:pos x="T0" y="T1"/>
                </a:cxn>
                <a:cxn ang="T13">
                  <a:pos x="T2" y="T3"/>
                </a:cxn>
                <a:cxn ang="T14">
                  <a:pos x="T4" y="T5"/>
                </a:cxn>
                <a:cxn ang="T15">
                  <a:pos x="T6" y="T7"/>
                </a:cxn>
                <a:cxn ang="T16">
                  <a:pos x="T8" y="T9"/>
                </a:cxn>
                <a:cxn ang="T17">
                  <a:pos x="T10" y="T11"/>
                </a:cxn>
              </a:cxnLst>
              <a:rect l="T18" t="T19" r="T20" b="T21"/>
              <a:pathLst>
                <a:path w="2115" h="2018">
                  <a:moveTo>
                    <a:pt x="2115" y="0"/>
                  </a:moveTo>
                  <a:cubicBezTo>
                    <a:pt x="2115" y="378"/>
                    <a:pt x="2115" y="1698"/>
                    <a:pt x="2115" y="1698"/>
                  </a:cubicBezTo>
                  <a:cubicBezTo>
                    <a:pt x="1891" y="1897"/>
                    <a:pt x="1595" y="2018"/>
                    <a:pt x="1271" y="2018"/>
                  </a:cubicBezTo>
                  <a:cubicBezTo>
                    <a:pt x="569" y="2018"/>
                    <a:pt x="0" y="1449"/>
                    <a:pt x="0" y="747"/>
                  </a:cubicBezTo>
                  <a:cubicBezTo>
                    <a:pt x="0" y="468"/>
                    <a:pt x="122" y="155"/>
                    <a:pt x="317" y="0"/>
                  </a:cubicBezTo>
                  <a:cubicBezTo>
                    <a:pt x="2115" y="0"/>
                    <a:pt x="2115" y="0"/>
                    <a:pt x="2115" y="0"/>
                  </a:cubicBezTo>
                </a:path>
              </a:pathLst>
            </a:custGeom>
            <a:solidFill>
              <a:srgbClr val="D7CFC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 name="Freeform 12"/>
            <p:cNvSpPr>
              <a:spLocks noChangeArrowheads="1"/>
            </p:cNvSpPr>
            <p:nvPr/>
          </p:nvSpPr>
          <p:spPr bwMode="auto">
            <a:xfrm flipH="1">
              <a:off x="339271" y="860123"/>
              <a:ext cx="3602550" cy="3458423"/>
            </a:xfrm>
            <a:custGeom>
              <a:avLst/>
              <a:gdLst>
                <a:gd name="T0" fmla="*/ 2147483647 w 1960"/>
                <a:gd name="T1" fmla="*/ 0 h 1871"/>
                <a:gd name="T2" fmla="*/ 2147483647 w 1960"/>
                <a:gd name="T3" fmla="*/ 2147483647 h 1871"/>
                <a:gd name="T4" fmla="*/ 2147483647 w 1960"/>
                <a:gd name="T5" fmla="*/ 2147483647 h 1871"/>
                <a:gd name="T6" fmla="*/ 0 w 1960"/>
                <a:gd name="T7" fmla="*/ 2147483647 h 1871"/>
                <a:gd name="T8" fmla="*/ 1599621913 w 1960"/>
                <a:gd name="T9" fmla="*/ 0 h 1871"/>
                <a:gd name="T10" fmla="*/ 2147483647 w 1960"/>
                <a:gd name="T11" fmla="*/ 0 h 1871"/>
                <a:gd name="T12" fmla="*/ 0 60000 65536"/>
                <a:gd name="T13" fmla="*/ 0 60000 65536"/>
                <a:gd name="T14" fmla="*/ 0 60000 65536"/>
                <a:gd name="T15" fmla="*/ 0 60000 65536"/>
                <a:gd name="T16" fmla="*/ 0 60000 65536"/>
                <a:gd name="T17" fmla="*/ 0 60000 65536"/>
                <a:gd name="T18" fmla="*/ 0 w 1960"/>
                <a:gd name="T19" fmla="*/ 0 h 1871"/>
                <a:gd name="T20" fmla="*/ 1960 w 1960"/>
                <a:gd name="T21" fmla="*/ 1871 h 1871"/>
              </a:gdLst>
              <a:ahLst/>
              <a:cxnLst>
                <a:cxn ang="T12">
                  <a:pos x="T0" y="T1"/>
                </a:cxn>
                <a:cxn ang="T13">
                  <a:pos x="T2" y="T3"/>
                </a:cxn>
                <a:cxn ang="T14">
                  <a:pos x="T4" y="T5"/>
                </a:cxn>
                <a:cxn ang="T15">
                  <a:pos x="T6" y="T7"/>
                </a:cxn>
                <a:cxn ang="T16">
                  <a:pos x="T8" y="T9"/>
                </a:cxn>
                <a:cxn ang="T17">
                  <a:pos x="T10" y="T11"/>
                </a:cxn>
              </a:cxnLst>
              <a:rect l="T18" t="T19" r="T20" b="T21"/>
              <a:pathLst>
                <a:path w="1960" h="1871">
                  <a:moveTo>
                    <a:pt x="1960" y="0"/>
                  </a:moveTo>
                  <a:cubicBezTo>
                    <a:pt x="1960" y="351"/>
                    <a:pt x="1960" y="1574"/>
                    <a:pt x="1960" y="1574"/>
                  </a:cubicBezTo>
                  <a:cubicBezTo>
                    <a:pt x="1752" y="1759"/>
                    <a:pt x="1478" y="1871"/>
                    <a:pt x="1178" y="1871"/>
                  </a:cubicBezTo>
                  <a:cubicBezTo>
                    <a:pt x="527" y="1871"/>
                    <a:pt x="0" y="1343"/>
                    <a:pt x="0" y="693"/>
                  </a:cubicBezTo>
                  <a:cubicBezTo>
                    <a:pt x="0" y="434"/>
                    <a:pt x="83" y="195"/>
                    <a:pt x="225" y="0"/>
                  </a:cubicBezTo>
                  <a:cubicBezTo>
                    <a:pt x="1960" y="0"/>
                    <a:pt x="1960" y="0"/>
                    <a:pt x="1960" y="0"/>
                  </a:cubicBezTo>
                </a:path>
              </a:pathLst>
            </a:custGeom>
            <a:solidFill>
              <a:srgbClr val="1D495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 name="Freeform 13"/>
            <p:cNvSpPr>
              <a:spLocks noChangeArrowheads="1"/>
            </p:cNvSpPr>
            <p:nvPr/>
          </p:nvSpPr>
          <p:spPr bwMode="auto">
            <a:xfrm flipH="1">
              <a:off x="339271" y="860123"/>
              <a:ext cx="3578475" cy="3414711"/>
            </a:xfrm>
            <a:custGeom>
              <a:avLst/>
              <a:gdLst>
                <a:gd name="T0" fmla="*/ 2147483647 w 1947"/>
                <a:gd name="T1" fmla="*/ 0 h 1847"/>
                <a:gd name="T2" fmla="*/ 2147483647 w 1947"/>
                <a:gd name="T3" fmla="*/ 2147483647 h 1847"/>
                <a:gd name="T4" fmla="*/ 2147483647 w 1947"/>
                <a:gd name="T5" fmla="*/ 2147483647 h 1847"/>
                <a:gd name="T6" fmla="*/ 0 w 1947"/>
                <a:gd name="T7" fmla="*/ 2147483647 h 1847"/>
                <a:gd name="T8" fmla="*/ 1521263581 w 1947"/>
                <a:gd name="T9" fmla="*/ 0 h 1847"/>
                <a:gd name="T10" fmla="*/ 2147483647 w 1947"/>
                <a:gd name="T11" fmla="*/ 0 h 1847"/>
                <a:gd name="T12" fmla="*/ 0 60000 65536"/>
                <a:gd name="T13" fmla="*/ 0 60000 65536"/>
                <a:gd name="T14" fmla="*/ 0 60000 65536"/>
                <a:gd name="T15" fmla="*/ 0 60000 65536"/>
                <a:gd name="T16" fmla="*/ 0 60000 65536"/>
                <a:gd name="T17" fmla="*/ 0 60000 65536"/>
                <a:gd name="T18" fmla="*/ 0 w 1947"/>
                <a:gd name="T19" fmla="*/ 0 h 1847"/>
                <a:gd name="T20" fmla="*/ 1947 w 1947"/>
                <a:gd name="T21" fmla="*/ 1847 h 1847"/>
              </a:gdLst>
              <a:ahLst/>
              <a:cxnLst>
                <a:cxn ang="T12">
                  <a:pos x="T0" y="T1"/>
                </a:cxn>
                <a:cxn ang="T13">
                  <a:pos x="T2" y="T3"/>
                </a:cxn>
                <a:cxn ang="T14">
                  <a:pos x="T4" y="T5"/>
                </a:cxn>
                <a:cxn ang="T15">
                  <a:pos x="T6" y="T7"/>
                </a:cxn>
                <a:cxn ang="T16">
                  <a:pos x="T8" y="T9"/>
                </a:cxn>
                <a:cxn ang="T17">
                  <a:pos x="T10" y="T11"/>
                </a:cxn>
              </a:cxnLst>
              <a:rect l="T18" t="T19" r="T20" b="T21"/>
              <a:pathLst>
                <a:path w="1947" h="1847">
                  <a:moveTo>
                    <a:pt x="1947" y="0"/>
                  </a:moveTo>
                  <a:cubicBezTo>
                    <a:pt x="1947" y="365"/>
                    <a:pt x="1947" y="1552"/>
                    <a:pt x="1947" y="1552"/>
                  </a:cubicBezTo>
                  <a:cubicBezTo>
                    <a:pt x="1740" y="1736"/>
                    <a:pt x="1470" y="1847"/>
                    <a:pt x="1171" y="1847"/>
                  </a:cubicBezTo>
                  <a:cubicBezTo>
                    <a:pt x="524" y="1847"/>
                    <a:pt x="0" y="1323"/>
                    <a:pt x="0" y="676"/>
                  </a:cubicBezTo>
                  <a:cubicBezTo>
                    <a:pt x="0" y="424"/>
                    <a:pt x="79" y="191"/>
                    <a:pt x="214" y="0"/>
                  </a:cubicBezTo>
                  <a:cubicBezTo>
                    <a:pt x="1947" y="0"/>
                    <a:pt x="1947" y="0"/>
                    <a:pt x="1947" y="0"/>
                  </a:cubicBezTo>
                </a:path>
              </a:pathLst>
            </a:custGeom>
            <a:solidFill>
              <a:srgbClr val="92D05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 name="Freeform 14"/>
            <p:cNvSpPr>
              <a:spLocks noChangeArrowheads="1"/>
            </p:cNvSpPr>
            <p:nvPr/>
          </p:nvSpPr>
          <p:spPr bwMode="auto">
            <a:xfrm flipH="1">
              <a:off x="339270" y="860123"/>
              <a:ext cx="2701913" cy="2464504"/>
            </a:xfrm>
            <a:custGeom>
              <a:avLst/>
              <a:gdLst>
                <a:gd name="T0" fmla="*/ 2147483647 w 1470"/>
                <a:gd name="T1" fmla="*/ 0 h 1333"/>
                <a:gd name="T2" fmla="*/ 2147483647 w 1470"/>
                <a:gd name="T3" fmla="*/ 2147483647 h 1333"/>
                <a:gd name="T4" fmla="*/ 2147483647 w 1470"/>
                <a:gd name="T5" fmla="*/ 2147483647 h 1333"/>
                <a:gd name="T6" fmla="*/ 0 w 1470"/>
                <a:gd name="T7" fmla="*/ 1280432366 h 1333"/>
                <a:gd name="T8" fmla="*/ 78204115 w 1470"/>
                <a:gd name="T9" fmla="*/ 0 h 1333"/>
                <a:gd name="T10" fmla="*/ 2147483647 w 1470"/>
                <a:gd name="T11" fmla="*/ 0 h 1333"/>
                <a:gd name="T12" fmla="*/ 0 60000 65536"/>
                <a:gd name="T13" fmla="*/ 0 60000 65536"/>
                <a:gd name="T14" fmla="*/ 0 60000 65536"/>
                <a:gd name="T15" fmla="*/ 0 60000 65536"/>
                <a:gd name="T16" fmla="*/ 0 60000 65536"/>
                <a:gd name="T17" fmla="*/ 0 60000 65536"/>
                <a:gd name="T18" fmla="*/ 0 w 1470"/>
                <a:gd name="T19" fmla="*/ 0 h 1333"/>
                <a:gd name="T20" fmla="*/ 1470 w 1470"/>
                <a:gd name="T21" fmla="*/ 1333 h 1333"/>
              </a:gdLst>
              <a:ahLst/>
              <a:cxnLst>
                <a:cxn ang="T12">
                  <a:pos x="T0" y="T1"/>
                </a:cxn>
                <a:cxn ang="T13">
                  <a:pos x="T2" y="T3"/>
                </a:cxn>
                <a:cxn ang="T14">
                  <a:pos x="T4" y="T5"/>
                </a:cxn>
                <a:cxn ang="T15">
                  <a:pos x="T6" y="T7"/>
                </a:cxn>
                <a:cxn ang="T16">
                  <a:pos x="T8" y="T9"/>
                </a:cxn>
                <a:cxn ang="T17">
                  <a:pos x="T10" y="T11"/>
                </a:cxn>
              </a:cxnLst>
              <a:rect l="T18" t="T19" r="T20" b="T21"/>
              <a:pathLst>
                <a:path w="1470" h="1333">
                  <a:moveTo>
                    <a:pt x="1470" y="0"/>
                  </a:moveTo>
                  <a:cubicBezTo>
                    <a:pt x="1470" y="365"/>
                    <a:pt x="1470" y="1294"/>
                    <a:pt x="1470" y="1294"/>
                  </a:cubicBezTo>
                  <a:cubicBezTo>
                    <a:pt x="1375" y="1319"/>
                    <a:pt x="1275" y="1333"/>
                    <a:pt x="1172" y="1333"/>
                  </a:cubicBezTo>
                  <a:cubicBezTo>
                    <a:pt x="525" y="1333"/>
                    <a:pt x="0" y="808"/>
                    <a:pt x="0" y="161"/>
                  </a:cubicBezTo>
                  <a:cubicBezTo>
                    <a:pt x="0" y="107"/>
                    <a:pt x="4" y="53"/>
                    <a:pt x="11" y="0"/>
                  </a:cubicBezTo>
                  <a:cubicBezTo>
                    <a:pt x="1470" y="0"/>
                    <a:pt x="1470" y="0"/>
                    <a:pt x="1470" y="0"/>
                  </a:cubicBezTo>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8" name="Picture 15"/>
            <p:cNvPicPr>
              <a:picLocks noChangeAspect="1" noChangeArrowheads="1"/>
            </p:cNvPicPr>
            <p:nvPr/>
          </p:nvPicPr>
          <p:blipFill>
            <a:blip r:embed="rId1">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352846" y="2801128"/>
              <a:ext cx="926902" cy="93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9"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687713" y="1120311"/>
              <a:ext cx="319546" cy="30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0" name="Picture 17"/>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029796" y="2760538"/>
              <a:ext cx="314074" cy="32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1" name="Picture 18"/>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54023" y="3311097"/>
              <a:ext cx="253886" cy="18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2" name="Picture 19"/>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32552" y="2677278"/>
              <a:ext cx="578903" cy="65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3" name="Picture 20"/>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934589" y="2774068"/>
              <a:ext cx="253886" cy="30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4"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169221" y="1148412"/>
              <a:ext cx="308602" cy="31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 name="Picture 22"/>
            <p:cNvPicPr>
              <a:picLocks noChangeAspect="1" noChangeArrowheads="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216055" y="1356563"/>
              <a:ext cx="374263" cy="36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6"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578280" y="1201490"/>
              <a:ext cx="264829" cy="30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7" name="Picture 2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2666921" y="1205653"/>
              <a:ext cx="215584" cy="2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8" name="Picture 2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2155867" y="4243612"/>
              <a:ext cx="172905" cy="14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9" name="Picture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2135074" y="4191574"/>
              <a:ext cx="199169" cy="9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0"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2010320" y="3533818"/>
              <a:ext cx="325018" cy="7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1" name="Picture 28"/>
            <p:cNvPicPr>
              <a:picLocks noChangeAspect="1" noChangeArrowheads="1"/>
            </p:cNvPicPr>
            <p:nvPr/>
          </p:nvPicPr>
          <p:blipFill>
            <a:blip r:embed="rId1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277115" y="3483862"/>
              <a:ext cx="711318" cy="63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2" name="Picture 2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3892576" y="2476413"/>
              <a:ext cx="66755" cy="11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3" name="Picture 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3856463" y="2453516"/>
              <a:ext cx="65660" cy="14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4" name="Picture 31"/>
            <p:cNvPicPr>
              <a:picLocks noChangeAspect="1" noChangeArrowheads="1"/>
            </p:cNvPicPr>
            <p:nvPr/>
          </p:nvPicPr>
          <p:blipFill>
            <a:blip r:embed="rId1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417634" y="2278670"/>
              <a:ext cx="479319" cy="3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5" name="Picture 32"/>
            <p:cNvPicPr>
              <a:picLocks noChangeAspect="1" noChangeArrowheads="1"/>
            </p:cNvPicPr>
            <p:nvPr/>
          </p:nvPicPr>
          <p:blipFill>
            <a:blip r:embed="rId18">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416540" y="2598181"/>
              <a:ext cx="214490" cy="41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6" name="Picture 33"/>
            <p:cNvPicPr>
              <a:picLocks noChangeAspect="1" noChangeArrowheads="1"/>
            </p:cNvPicPr>
            <p:nvPr/>
          </p:nvPicPr>
          <p:blipFill>
            <a:blip r:embed="rId19">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121720" y="2432701"/>
              <a:ext cx="484791" cy="30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7" name="Picture 34"/>
            <p:cNvPicPr>
              <a:picLocks noChangeAspect="1" noChangeArrowheads="1"/>
            </p:cNvPicPr>
            <p:nvPr/>
          </p:nvPicPr>
          <p:blipFill>
            <a:blip r:embed="rId20">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59079" y="3483862"/>
              <a:ext cx="248414" cy="28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8" name="Picture 3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flipH="1">
              <a:off x="899569" y="3310056"/>
              <a:ext cx="193698" cy="23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9" name="Picture 3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flipH="1">
              <a:off x="994777" y="3271548"/>
              <a:ext cx="123660" cy="5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0" name="Picture 3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3838954" y="1482493"/>
              <a:ext cx="39396" cy="8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1" name="Picture 3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flipH="1">
              <a:off x="3818161" y="1473127"/>
              <a:ext cx="54717" cy="12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2" name="Picture 39"/>
            <p:cNvPicPr>
              <a:picLocks noChangeAspect="1" noChangeArrowheads="1"/>
            </p:cNvPicPr>
            <p:nvPr/>
          </p:nvPicPr>
          <p:blipFill>
            <a:blip r:embed="rId2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3310390" y="1462719"/>
              <a:ext cx="551545" cy="41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3" name="Picture 40"/>
            <p:cNvPicPr>
              <a:picLocks noChangeAspect="1" noChangeArrowheads="1"/>
            </p:cNvPicPr>
            <p:nvPr/>
          </p:nvPicPr>
          <p:blipFill>
            <a:blip r:embed="rId2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712883" y="1346155"/>
              <a:ext cx="750714" cy="154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4" name="Picture 41"/>
            <p:cNvPicPr>
              <a:picLocks noChangeAspect="1" noChangeArrowheads="1"/>
            </p:cNvPicPr>
            <p:nvPr/>
          </p:nvPicPr>
          <p:blipFill>
            <a:blip r:embed="rId27">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2663638" y="1345114"/>
              <a:ext cx="375357" cy="95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5" name="Picture 42"/>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flipH="1">
              <a:off x="2850770" y="1351358"/>
              <a:ext cx="141170" cy="11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6" name="Picture 43"/>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flipH="1">
              <a:off x="2804807" y="1450230"/>
              <a:ext cx="56905" cy="4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7" name="Picture 44"/>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flipH="1">
              <a:off x="2829976" y="1411722"/>
              <a:ext cx="45962" cy="4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8" name="Picture 45"/>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flipH="1">
              <a:off x="3112315" y="2259936"/>
              <a:ext cx="345810" cy="26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9" name="Picture 46"/>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flipH="1">
              <a:off x="3063070" y="1610506"/>
              <a:ext cx="352376" cy="30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0" name="Freeform 47"/>
            <p:cNvSpPr>
              <a:spLocks noChangeArrowheads="1"/>
            </p:cNvSpPr>
            <p:nvPr/>
          </p:nvSpPr>
          <p:spPr bwMode="auto">
            <a:xfrm flipH="1">
              <a:off x="2868278" y="2904162"/>
              <a:ext cx="40491" cy="41630"/>
            </a:xfrm>
            <a:custGeom>
              <a:avLst/>
              <a:gdLst>
                <a:gd name="T0" fmla="*/ 42843815 w 37"/>
                <a:gd name="T1" fmla="*/ 100806250 h 40"/>
                <a:gd name="T2" fmla="*/ 0 w 37"/>
                <a:gd name="T3" fmla="*/ 50403125 h 40"/>
                <a:gd name="T4" fmla="*/ 47884170 w 37"/>
                <a:gd name="T5" fmla="*/ 0 h 40"/>
                <a:gd name="T6" fmla="*/ 93247369 w 37"/>
                <a:gd name="T7" fmla="*/ 50403125 h 40"/>
                <a:gd name="T8" fmla="*/ 42843815 w 37"/>
                <a:gd name="T9" fmla="*/ 100806250 h 40"/>
                <a:gd name="T10" fmla="*/ 0 60000 65536"/>
                <a:gd name="T11" fmla="*/ 0 60000 65536"/>
                <a:gd name="T12" fmla="*/ 0 60000 65536"/>
                <a:gd name="T13" fmla="*/ 0 60000 65536"/>
                <a:gd name="T14" fmla="*/ 0 60000 65536"/>
                <a:gd name="T15" fmla="*/ 0 w 37"/>
                <a:gd name="T16" fmla="*/ 0 h 40"/>
                <a:gd name="T17" fmla="*/ 37 w 37"/>
                <a:gd name="T18" fmla="*/ 40 h 40"/>
              </a:gdLst>
              <a:ahLst/>
              <a:cxnLst>
                <a:cxn ang="T10">
                  <a:pos x="T0" y="T1"/>
                </a:cxn>
                <a:cxn ang="T11">
                  <a:pos x="T2" y="T3"/>
                </a:cxn>
                <a:cxn ang="T12">
                  <a:pos x="T4" y="T5"/>
                </a:cxn>
                <a:cxn ang="T13">
                  <a:pos x="T6" y="T7"/>
                </a:cxn>
                <a:cxn ang="T14">
                  <a:pos x="T8" y="T9"/>
                </a:cxn>
              </a:cxnLst>
              <a:rect l="T15" t="T16" r="T17" b="T18"/>
              <a:pathLst>
                <a:path w="37" h="40">
                  <a:moveTo>
                    <a:pt x="17" y="40"/>
                  </a:moveTo>
                  <a:lnTo>
                    <a:pt x="0" y="20"/>
                  </a:lnTo>
                  <a:lnTo>
                    <a:pt x="19" y="0"/>
                  </a:lnTo>
                  <a:lnTo>
                    <a:pt x="37" y="20"/>
                  </a:lnTo>
                  <a:lnTo>
                    <a:pt x="17" y="40"/>
                  </a:lnTo>
                  <a:close/>
                </a:path>
              </a:pathLst>
            </a:custGeom>
            <a:solidFill>
              <a:srgbClr val="D19C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 name="Freeform 48"/>
            <p:cNvSpPr>
              <a:spLocks noChangeArrowheads="1"/>
            </p:cNvSpPr>
            <p:nvPr/>
          </p:nvSpPr>
          <p:spPr bwMode="auto">
            <a:xfrm flipH="1">
              <a:off x="2887976" y="2904162"/>
              <a:ext cx="20793" cy="41630"/>
            </a:xfrm>
            <a:custGeom>
              <a:avLst/>
              <a:gdLst>
                <a:gd name="T0" fmla="*/ 42844160 w 19"/>
                <a:gd name="T1" fmla="*/ 100806250 h 40"/>
                <a:gd name="T2" fmla="*/ 0 w 19"/>
                <a:gd name="T3" fmla="*/ 50403125 h 40"/>
                <a:gd name="T4" fmla="*/ 47884556 w 19"/>
                <a:gd name="T5" fmla="*/ 0 h 40"/>
                <a:gd name="T6" fmla="*/ 42844160 w 19"/>
                <a:gd name="T7" fmla="*/ 100806250 h 40"/>
                <a:gd name="T8" fmla="*/ 0 60000 65536"/>
                <a:gd name="T9" fmla="*/ 0 60000 65536"/>
                <a:gd name="T10" fmla="*/ 0 60000 65536"/>
                <a:gd name="T11" fmla="*/ 0 60000 65536"/>
                <a:gd name="T12" fmla="*/ 0 w 19"/>
                <a:gd name="T13" fmla="*/ 0 h 40"/>
                <a:gd name="T14" fmla="*/ 19 w 19"/>
                <a:gd name="T15" fmla="*/ 40 h 40"/>
              </a:gdLst>
              <a:ahLst/>
              <a:cxnLst>
                <a:cxn ang="T8">
                  <a:pos x="T0" y="T1"/>
                </a:cxn>
                <a:cxn ang="T9">
                  <a:pos x="T2" y="T3"/>
                </a:cxn>
                <a:cxn ang="T10">
                  <a:pos x="T4" y="T5"/>
                </a:cxn>
                <a:cxn ang="T11">
                  <a:pos x="T6" y="T7"/>
                </a:cxn>
              </a:cxnLst>
              <a:rect l="T12" t="T13" r="T14" b="T15"/>
              <a:pathLst>
                <a:path w="19" h="40">
                  <a:moveTo>
                    <a:pt x="17" y="40"/>
                  </a:moveTo>
                  <a:lnTo>
                    <a:pt x="0" y="20"/>
                  </a:lnTo>
                  <a:lnTo>
                    <a:pt x="19" y="0"/>
                  </a:lnTo>
                  <a:lnTo>
                    <a:pt x="17" y="40"/>
                  </a:lnTo>
                  <a:close/>
                </a:path>
              </a:pathLst>
            </a:custGeom>
            <a:solidFill>
              <a:srgbClr val="AA9B8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 name="Freeform 49"/>
            <p:cNvSpPr>
              <a:spLocks noChangeArrowheads="1"/>
            </p:cNvSpPr>
            <p:nvPr/>
          </p:nvSpPr>
          <p:spPr bwMode="auto">
            <a:xfrm flipH="1">
              <a:off x="2879222" y="2832350"/>
              <a:ext cx="95207" cy="99912"/>
            </a:xfrm>
            <a:custGeom>
              <a:avLst/>
              <a:gdLst>
                <a:gd name="T0" fmla="*/ 143650220 w 87"/>
                <a:gd name="T1" fmla="*/ 241935000 h 96"/>
                <a:gd name="T2" fmla="*/ 0 w 87"/>
                <a:gd name="T3" fmla="*/ 73085325 h 96"/>
                <a:gd name="T4" fmla="*/ 70564630 w 87"/>
                <a:gd name="T5" fmla="*/ 0 h 96"/>
                <a:gd name="T6" fmla="*/ 219255181 w 87"/>
                <a:gd name="T7" fmla="*/ 171370625 h 96"/>
                <a:gd name="T8" fmla="*/ 143650220 w 87"/>
                <a:gd name="T9" fmla="*/ 241935000 h 96"/>
                <a:gd name="T10" fmla="*/ 0 60000 65536"/>
                <a:gd name="T11" fmla="*/ 0 60000 65536"/>
                <a:gd name="T12" fmla="*/ 0 60000 65536"/>
                <a:gd name="T13" fmla="*/ 0 60000 65536"/>
                <a:gd name="T14" fmla="*/ 0 60000 65536"/>
                <a:gd name="T15" fmla="*/ 0 w 87"/>
                <a:gd name="T16" fmla="*/ 0 h 96"/>
                <a:gd name="T17" fmla="*/ 87 w 87"/>
                <a:gd name="T18" fmla="*/ 96 h 96"/>
              </a:gdLst>
              <a:ahLst/>
              <a:cxnLst>
                <a:cxn ang="T10">
                  <a:pos x="T0" y="T1"/>
                </a:cxn>
                <a:cxn ang="T11">
                  <a:pos x="T2" y="T3"/>
                </a:cxn>
                <a:cxn ang="T12">
                  <a:pos x="T4" y="T5"/>
                </a:cxn>
                <a:cxn ang="T13">
                  <a:pos x="T6" y="T7"/>
                </a:cxn>
                <a:cxn ang="T14">
                  <a:pos x="T8" y="T9"/>
                </a:cxn>
              </a:cxnLst>
              <a:rect l="T15" t="T16" r="T17" b="T18"/>
              <a:pathLst>
                <a:path w="87" h="96">
                  <a:moveTo>
                    <a:pt x="57" y="96"/>
                  </a:moveTo>
                  <a:lnTo>
                    <a:pt x="0" y="29"/>
                  </a:lnTo>
                  <a:lnTo>
                    <a:pt x="28" y="0"/>
                  </a:lnTo>
                  <a:lnTo>
                    <a:pt x="87" y="68"/>
                  </a:lnTo>
                  <a:lnTo>
                    <a:pt x="57" y="96"/>
                  </a:lnTo>
                  <a:close/>
                </a:path>
              </a:pathLst>
            </a:custGeom>
            <a:solidFill>
              <a:srgbClr val="F04C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 name="Freeform 50"/>
            <p:cNvSpPr>
              <a:spLocks noChangeArrowheads="1"/>
            </p:cNvSpPr>
            <p:nvPr/>
          </p:nvSpPr>
          <p:spPr bwMode="auto">
            <a:xfrm flipH="1">
              <a:off x="2912052" y="2832350"/>
              <a:ext cx="62377" cy="99912"/>
            </a:xfrm>
            <a:custGeom>
              <a:avLst/>
              <a:gdLst>
                <a:gd name="T0" fmla="*/ 143650494 w 57"/>
                <a:gd name="T1" fmla="*/ 241935000 h 96"/>
                <a:gd name="T2" fmla="*/ 0 w 57"/>
                <a:gd name="T3" fmla="*/ 73085325 h 96"/>
                <a:gd name="T4" fmla="*/ 70564765 w 57"/>
                <a:gd name="T5" fmla="*/ 0 h 96"/>
                <a:gd name="T6" fmla="*/ 143650494 w 57"/>
                <a:gd name="T7" fmla="*/ 241935000 h 96"/>
                <a:gd name="T8" fmla="*/ 0 60000 65536"/>
                <a:gd name="T9" fmla="*/ 0 60000 65536"/>
                <a:gd name="T10" fmla="*/ 0 60000 65536"/>
                <a:gd name="T11" fmla="*/ 0 60000 65536"/>
                <a:gd name="T12" fmla="*/ 0 w 57"/>
                <a:gd name="T13" fmla="*/ 0 h 96"/>
                <a:gd name="T14" fmla="*/ 57 w 57"/>
                <a:gd name="T15" fmla="*/ 96 h 96"/>
              </a:gdLst>
              <a:ahLst/>
              <a:cxnLst>
                <a:cxn ang="T8">
                  <a:pos x="T0" y="T1"/>
                </a:cxn>
                <a:cxn ang="T9">
                  <a:pos x="T2" y="T3"/>
                </a:cxn>
                <a:cxn ang="T10">
                  <a:pos x="T4" y="T5"/>
                </a:cxn>
                <a:cxn ang="T11">
                  <a:pos x="T6" y="T7"/>
                </a:cxn>
              </a:cxnLst>
              <a:rect l="T12" t="T13" r="T14" b="T15"/>
              <a:pathLst>
                <a:path w="57" h="96">
                  <a:moveTo>
                    <a:pt x="57" y="96"/>
                  </a:moveTo>
                  <a:lnTo>
                    <a:pt x="0" y="29"/>
                  </a:lnTo>
                  <a:lnTo>
                    <a:pt x="28" y="0"/>
                  </a:lnTo>
                  <a:lnTo>
                    <a:pt x="57" y="96"/>
                  </a:lnTo>
                  <a:close/>
                </a:path>
              </a:pathLst>
            </a:custGeom>
            <a:solidFill>
              <a:srgbClr val="D23F3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 name="Freeform 51"/>
            <p:cNvSpPr>
              <a:spLocks noChangeArrowheads="1"/>
            </p:cNvSpPr>
            <p:nvPr/>
          </p:nvSpPr>
          <p:spPr bwMode="auto">
            <a:xfrm flipH="1">
              <a:off x="2940504" y="2829228"/>
              <a:ext cx="38302" cy="38508"/>
            </a:xfrm>
            <a:custGeom>
              <a:avLst/>
              <a:gdLst>
                <a:gd name="T0" fmla="*/ 98007840 w 21"/>
                <a:gd name="T1" fmla="*/ 109529588 h 21"/>
                <a:gd name="T2" fmla="*/ 14001876 w 21"/>
                <a:gd name="T3" fmla="*/ 140822956 h 21"/>
                <a:gd name="T4" fmla="*/ 49003920 w 21"/>
                <a:gd name="T5" fmla="*/ 46940053 h 21"/>
                <a:gd name="T6" fmla="*/ 133009884 w 21"/>
                <a:gd name="T7" fmla="*/ 15646684 h 21"/>
                <a:gd name="T8" fmla="*/ 98007840 w 21"/>
                <a:gd name="T9" fmla="*/ 109529588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14" y="14"/>
                  </a:moveTo>
                  <a:cubicBezTo>
                    <a:pt x="9" y="19"/>
                    <a:pt x="4" y="21"/>
                    <a:pt x="2" y="18"/>
                  </a:cubicBezTo>
                  <a:cubicBezTo>
                    <a:pt x="0" y="16"/>
                    <a:pt x="2" y="11"/>
                    <a:pt x="7" y="6"/>
                  </a:cubicBezTo>
                  <a:cubicBezTo>
                    <a:pt x="11" y="2"/>
                    <a:pt x="17" y="0"/>
                    <a:pt x="19" y="2"/>
                  </a:cubicBezTo>
                  <a:cubicBezTo>
                    <a:pt x="21" y="5"/>
                    <a:pt x="19" y="10"/>
                    <a:pt x="14" y="14"/>
                  </a:cubicBezTo>
                  <a:close/>
                </a:path>
              </a:pathLst>
            </a:custGeom>
            <a:solidFill>
              <a:srgbClr val="D23F3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 name="Freeform 52"/>
            <p:cNvSpPr>
              <a:spLocks noChangeArrowheads="1"/>
            </p:cNvSpPr>
            <p:nvPr/>
          </p:nvSpPr>
          <p:spPr bwMode="auto">
            <a:xfrm flipH="1">
              <a:off x="2952542" y="2838595"/>
              <a:ext cx="16415" cy="16652"/>
            </a:xfrm>
            <a:custGeom>
              <a:avLst/>
              <a:gdLst>
                <a:gd name="T0" fmla="*/ 21003066 w 9"/>
                <a:gd name="T1" fmla="*/ 63720133 h 9"/>
                <a:gd name="T2" fmla="*/ 7001022 w 9"/>
                <a:gd name="T3" fmla="*/ 63720133 h 9"/>
                <a:gd name="T4" fmla="*/ 7001022 w 9"/>
                <a:gd name="T5" fmla="*/ 47788689 h 9"/>
                <a:gd name="T6" fmla="*/ 42003486 w 9"/>
                <a:gd name="T7" fmla="*/ 7964311 h 9"/>
                <a:gd name="T8" fmla="*/ 56005530 w 9"/>
                <a:gd name="T9" fmla="*/ 7964311 h 9"/>
                <a:gd name="T10" fmla="*/ 56005530 w 9"/>
                <a:gd name="T11" fmla="*/ 23895756 h 9"/>
                <a:gd name="T12" fmla="*/ 21003066 w 9"/>
                <a:gd name="T13" fmla="*/ 63720133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3" y="8"/>
                  </a:moveTo>
                  <a:cubicBezTo>
                    <a:pt x="2" y="9"/>
                    <a:pt x="1" y="9"/>
                    <a:pt x="1" y="8"/>
                  </a:cubicBezTo>
                  <a:cubicBezTo>
                    <a:pt x="0" y="7"/>
                    <a:pt x="0" y="7"/>
                    <a:pt x="1" y="6"/>
                  </a:cubicBezTo>
                  <a:cubicBezTo>
                    <a:pt x="6" y="1"/>
                    <a:pt x="6" y="1"/>
                    <a:pt x="6" y="1"/>
                  </a:cubicBezTo>
                  <a:cubicBezTo>
                    <a:pt x="7" y="0"/>
                    <a:pt x="8" y="0"/>
                    <a:pt x="8" y="1"/>
                  </a:cubicBezTo>
                  <a:cubicBezTo>
                    <a:pt x="9" y="1"/>
                    <a:pt x="9" y="2"/>
                    <a:pt x="8" y="3"/>
                  </a:cubicBezTo>
                  <a:lnTo>
                    <a:pt x="3" y="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 name="Freeform 53"/>
            <p:cNvSpPr>
              <a:spLocks noChangeArrowheads="1"/>
            </p:cNvSpPr>
            <p:nvPr/>
          </p:nvSpPr>
          <p:spPr bwMode="auto">
            <a:xfrm flipH="1">
              <a:off x="2906580" y="2863573"/>
              <a:ext cx="39396" cy="40590"/>
            </a:xfrm>
            <a:custGeom>
              <a:avLst/>
              <a:gdLst>
                <a:gd name="T0" fmla="*/ 29625471 w 21"/>
                <a:gd name="T1" fmla="*/ 15838471 h 22"/>
                <a:gd name="T2" fmla="*/ 74060957 w 21"/>
                <a:gd name="T3" fmla="*/ 15838471 h 22"/>
                <a:gd name="T4" fmla="*/ 140716907 w 21"/>
                <a:gd name="T5" fmla="*/ 95039269 h 22"/>
                <a:gd name="T6" fmla="*/ 140716907 w 21"/>
                <a:gd name="T7" fmla="*/ 142557497 h 22"/>
                <a:gd name="T8" fmla="*/ 125904171 w 21"/>
                <a:gd name="T9" fmla="*/ 158398782 h 22"/>
                <a:gd name="T10" fmla="*/ 81468686 w 21"/>
                <a:gd name="T11" fmla="*/ 158398782 h 22"/>
                <a:gd name="T12" fmla="*/ 7405007 w 21"/>
                <a:gd name="T13" fmla="*/ 71278748 h 22"/>
                <a:gd name="T14" fmla="*/ 14812736 w 21"/>
                <a:gd name="T15" fmla="*/ 31679756 h 22"/>
                <a:gd name="T16" fmla="*/ 29625471 w 21"/>
                <a:gd name="T17" fmla="*/ 1583847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4" y="2"/>
                  </a:moveTo>
                  <a:cubicBezTo>
                    <a:pt x="6" y="0"/>
                    <a:pt x="8" y="0"/>
                    <a:pt x="10" y="2"/>
                  </a:cubicBezTo>
                  <a:cubicBezTo>
                    <a:pt x="19" y="12"/>
                    <a:pt x="19" y="12"/>
                    <a:pt x="19" y="12"/>
                  </a:cubicBezTo>
                  <a:cubicBezTo>
                    <a:pt x="21" y="14"/>
                    <a:pt x="21" y="16"/>
                    <a:pt x="19" y="18"/>
                  </a:cubicBezTo>
                  <a:cubicBezTo>
                    <a:pt x="17" y="20"/>
                    <a:pt x="17" y="20"/>
                    <a:pt x="17" y="20"/>
                  </a:cubicBezTo>
                  <a:cubicBezTo>
                    <a:pt x="15" y="22"/>
                    <a:pt x="13" y="22"/>
                    <a:pt x="11" y="20"/>
                  </a:cubicBezTo>
                  <a:cubicBezTo>
                    <a:pt x="1" y="9"/>
                    <a:pt x="1" y="9"/>
                    <a:pt x="1" y="9"/>
                  </a:cubicBezTo>
                  <a:cubicBezTo>
                    <a:pt x="0" y="8"/>
                    <a:pt x="0" y="5"/>
                    <a:pt x="2" y="4"/>
                  </a:cubicBezTo>
                  <a:lnTo>
                    <a:pt x="4" y="2"/>
                  </a:ln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 name="Freeform 54"/>
            <p:cNvSpPr>
              <a:spLocks noChangeArrowheads="1"/>
            </p:cNvSpPr>
            <p:nvPr/>
          </p:nvSpPr>
          <p:spPr bwMode="auto">
            <a:xfrm flipH="1">
              <a:off x="2906580" y="2863573"/>
              <a:ext cx="31736" cy="33304"/>
            </a:xfrm>
            <a:custGeom>
              <a:avLst/>
              <a:gdLst>
                <a:gd name="T0" fmla="*/ 0 w 17"/>
                <a:gd name="T1" fmla="*/ 15928622 h 18"/>
                <a:gd name="T2" fmla="*/ 44004204 w 17"/>
                <a:gd name="T3" fmla="*/ 15928622 h 18"/>
                <a:gd name="T4" fmla="*/ 110009155 w 17"/>
                <a:gd name="T5" fmla="*/ 95580200 h 18"/>
                <a:gd name="T6" fmla="*/ 110009155 w 17"/>
                <a:gd name="T7" fmla="*/ 143368889 h 18"/>
                <a:gd name="T8" fmla="*/ 0 w 17"/>
                <a:gd name="T9" fmla="*/ 15928622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2"/>
                  </a:moveTo>
                  <a:cubicBezTo>
                    <a:pt x="2" y="0"/>
                    <a:pt x="4" y="0"/>
                    <a:pt x="6" y="2"/>
                  </a:cubicBezTo>
                  <a:cubicBezTo>
                    <a:pt x="15" y="12"/>
                    <a:pt x="15" y="12"/>
                    <a:pt x="15" y="12"/>
                  </a:cubicBezTo>
                  <a:cubicBezTo>
                    <a:pt x="17" y="14"/>
                    <a:pt x="17" y="16"/>
                    <a:pt x="15" y="18"/>
                  </a:cubicBezTo>
                  <a:lnTo>
                    <a:pt x="0" y="2"/>
                  </a:lnTo>
                  <a:close/>
                </a:path>
              </a:pathLst>
            </a:custGeom>
            <a:solidFill>
              <a:srgbClr val="03213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 name="Freeform 55"/>
            <p:cNvSpPr>
              <a:spLocks noChangeArrowheads="1"/>
            </p:cNvSpPr>
            <p:nvPr/>
          </p:nvSpPr>
          <p:spPr bwMode="auto">
            <a:xfrm flipH="1">
              <a:off x="2127413" y="2675196"/>
              <a:ext cx="683960" cy="700427"/>
            </a:xfrm>
            <a:custGeom>
              <a:avLst/>
              <a:gdLst>
                <a:gd name="T0" fmla="*/ 2147483647 w 372"/>
                <a:gd name="T1" fmla="*/ 2147483647 h 379"/>
                <a:gd name="T2" fmla="*/ 1764224952 w 372"/>
                <a:gd name="T3" fmla="*/ 1684673100 h 379"/>
                <a:gd name="T4" fmla="*/ 1173777074 w 372"/>
                <a:gd name="T5" fmla="*/ 1009215091 h 379"/>
                <a:gd name="T6" fmla="*/ 313008642 w 372"/>
                <a:gd name="T7" fmla="*/ 15893329 h 379"/>
                <a:gd name="T8" fmla="*/ 248983177 w 372"/>
                <a:gd name="T9" fmla="*/ 15893329 h 379"/>
                <a:gd name="T10" fmla="*/ 192073728 w 372"/>
                <a:gd name="T11" fmla="*/ 79466643 h 379"/>
                <a:gd name="T12" fmla="*/ 14226696 w 372"/>
                <a:gd name="T13" fmla="*/ 739031324 h 379"/>
                <a:gd name="T14" fmla="*/ 28456059 w 372"/>
                <a:gd name="T15" fmla="*/ 810551302 h 379"/>
                <a:gd name="T16" fmla="*/ 675810719 w 372"/>
                <a:gd name="T17" fmla="*/ 1549579807 h 379"/>
                <a:gd name="T18" fmla="*/ 1266258598 w 372"/>
                <a:gd name="T19" fmla="*/ 2147483647 h 379"/>
                <a:gd name="T20" fmla="*/ 1906499911 w 372"/>
                <a:gd name="T21" fmla="*/ 2147483647 h 379"/>
                <a:gd name="T22" fmla="*/ 1970525376 w 372"/>
                <a:gd name="T23" fmla="*/ 2147483647 h 379"/>
                <a:gd name="T24" fmla="*/ 2147483647 w 372"/>
                <a:gd name="T25" fmla="*/ 2147483647 h 379"/>
                <a:gd name="T26" fmla="*/ 2147483647 w 372"/>
                <a:gd name="T27" fmla="*/ 2147483647 h 379"/>
                <a:gd name="T28" fmla="*/ 2147483647 w 372"/>
                <a:gd name="T29" fmla="*/ 2147483647 h 3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2"/>
                <a:gd name="T46" fmla="*/ 0 h 379"/>
                <a:gd name="T47" fmla="*/ 372 w 372"/>
                <a:gd name="T48" fmla="*/ 379 h 3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2" h="379">
                  <a:moveTo>
                    <a:pt x="369" y="337"/>
                  </a:moveTo>
                  <a:cubicBezTo>
                    <a:pt x="366" y="333"/>
                    <a:pt x="303" y="269"/>
                    <a:pt x="248" y="212"/>
                  </a:cubicBezTo>
                  <a:cubicBezTo>
                    <a:pt x="248" y="212"/>
                    <a:pt x="209" y="172"/>
                    <a:pt x="165" y="127"/>
                  </a:cubicBezTo>
                  <a:cubicBezTo>
                    <a:pt x="110" y="70"/>
                    <a:pt x="46" y="4"/>
                    <a:pt x="44" y="2"/>
                  </a:cubicBezTo>
                  <a:cubicBezTo>
                    <a:pt x="42" y="0"/>
                    <a:pt x="38" y="0"/>
                    <a:pt x="35" y="2"/>
                  </a:cubicBezTo>
                  <a:cubicBezTo>
                    <a:pt x="34" y="3"/>
                    <a:pt x="27" y="10"/>
                    <a:pt x="27" y="10"/>
                  </a:cubicBezTo>
                  <a:cubicBezTo>
                    <a:pt x="2" y="93"/>
                    <a:pt x="2" y="93"/>
                    <a:pt x="2" y="93"/>
                  </a:cubicBezTo>
                  <a:cubicBezTo>
                    <a:pt x="2" y="93"/>
                    <a:pt x="0" y="97"/>
                    <a:pt x="4" y="102"/>
                  </a:cubicBezTo>
                  <a:cubicBezTo>
                    <a:pt x="7" y="105"/>
                    <a:pt x="51" y="151"/>
                    <a:pt x="95" y="195"/>
                  </a:cubicBezTo>
                  <a:cubicBezTo>
                    <a:pt x="137" y="239"/>
                    <a:pt x="178" y="281"/>
                    <a:pt x="178" y="281"/>
                  </a:cubicBezTo>
                  <a:cubicBezTo>
                    <a:pt x="221" y="325"/>
                    <a:pt x="266" y="371"/>
                    <a:pt x="268" y="373"/>
                  </a:cubicBezTo>
                  <a:cubicBezTo>
                    <a:pt x="273" y="379"/>
                    <a:pt x="277" y="377"/>
                    <a:pt x="277" y="377"/>
                  </a:cubicBezTo>
                  <a:cubicBezTo>
                    <a:pt x="360" y="355"/>
                    <a:pt x="360" y="355"/>
                    <a:pt x="360" y="355"/>
                  </a:cubicBezTo>
                  <a:cubicBezTo>
                    <a:pt x="361" y="355"/>
                    <a:pt x="369" y="347"/>
                    <a:pt x="370" y="346"/>
                  </a:cubicBezTo>
                  <a:cubicBezTo>
                    <a:pt x="371" y="343"/>
                    <a:pt x="372" y="340"/>
                    <a:pt x="369" y="337"/>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 name="Freeform 56"/>
            <p:cNvSpPr>
              <a:spLocks noChangeArrowheads="1"/>
            </p:cNvSpPr>
            <p:nvPr/>
          </p:nvSpPr>
          <p:spPr bwMode="auto">
            <a:xfrm flipH="1">
              <a:off x="2327677" y="2872940"/>
              <a:ext cx="867808" cy="876314"/>
            </a:xfrm>
            <a:custGeom>
              <a:avLst/>
              <a:gdLst>
                <a:gd name="T0" fmla="*/ 2034493698 w 472"/>
                <a:gd name="T1" fmla="*/ 2147483647 h 474"/>
                <a:gd name="T2" fmla="*/ 1870880932 w 472"/>
                <a:gd name="T3" fmla="*/ 2147483647 h 474"/>
                <a:gd name="T4" fmla="*/ 42682171 w 472"/>
                <a:gd name="T5" fmla="*/ 1622277892 h 474"/>
                <a:gd name="T6" fmla="*/ 42682171 w 472"/>
                <a:gd name="T7" fmla="*/ 1439373376 h 474"/>
                <a:gd name="T8" fmla="*/ 1316018044 w 472"/>
                <a:gd name="T9" fmla="*/ 47714222 h 474"/>
                <a:gd name="T10" fmla="*/ 1486744061 w 472"/>
                <a:gd name="T11" fmla="*/ 55666592 h 474"/>
                <a:gd name="T12" fmla="*/ 2147483647 w 472"/>
                <a:gd name="T13" fmla="*/ 2147131508 h 474"/>
                <a:gd name="T14" fmla="*/ 2147483647 w 472"/>
                <a:gd name="T15" fmla="*/ 2147483647 h 474"/>
                <a:gd name="T16" fmla="*/ 2034493698 w 472"/>
                <a:gd name="T17" fmla="*/ 2147483647 h 4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2"/>
                <a:gd name="T28" fmla="*/ 0 h 474"/>
                <a:gd name="T29" fmla="*/ 472 w 472"/>
                <a:gd name="T30" fmla="*/ 474 h 4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2" h="474">
                  <a:moveTo>
                    <a:pt x="286" y="468"/>
                  </a:moveTo>
                  <a:cubicBezTo>
                    <a:pt x="279" y="474"/>
                    <a:pt x="269" y="474"/>
                    <a:pt x="263" y="468"/>
                  </a:cubicBezTo>
                  <a:cubicBezTo>
                    <a:pt x="6" y="204"/>
                    <a:pt x="6" y="204"/>
                    <a:pt x="6" y="204"/>
                  </a:cubicBezTo>
                  <a:cubicBezTo>
                    <a:pt x="0" y="198"/>
                    <a:pt x="0" y="187"/>
                    <a:pt x="6" y="181"/>
                  </a:cubicBezTo>
                  <a:cubicBezTo>
                    <a:pt x="185" y="6"/>
                    <a:pt x="185" y="6"/>
                    <a:pt x="185" y="6"/>
                  </a:cubicBezTo>
                  <a:cubicBezTo>
                    <a:pt x="192" y="0"/>
                    <a:pt x="202" y="0"/>
                    <a:pt x="209" y="7"/>
                  </a:cubicBezTo>
                  <a:cubicBezTo>
                    <a:pt x="465" y="270"/>
                    <a:pt x="465" y="270"/>
                    <a:pt x="465" y="270"/>
                  </a:cubicBezTo>
                  <a:cubicBezTo>
                    <a:pt x="472" y="277"/>
                    <a:pt x="472" y="287"/>
                    <a:pt x="465" y="294"/>
                  </a:cubicBezTo>
                  <a:lnTo>
                    <a:pt x="286" y="468"/>
                  </a:lnTo>
                  <a:close/>
                </a:path>
              </a:pathLst>
            </a:custGeom>
            <a:solidFill>
              <a:srgbClr val="EBEED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 name="Freeform 57"/>
            <p:cNvSpPr>
              <a:spLocks noChangeArrowheads="1"/>
            </p:cNvSpPr>
            <p:nvPr/>
          </p:nvSpPr>
          <p:spPr bwMode="auto">
            <a:xfrm flipH="1">
              <a:off x="2340809" y="3250733"/>
              <a:ext cx="843733" cy="498521"/>
            </a:xfrm>
            <a:custGeom>
              <a:avLst/>
              <a:gdLst>
                <a:gd name="T0" fmla="*/ 1990990480 w 459"/>
                <a:gd name="T1" fmla="*/ 2093994340 h 270"/>
                <a:gd name="T2" fmla="*/ 1827446090 w 459"/>
                <a:gd name="T3" fmla="*/ 2093994340 h 270"/>
                <a:gd name="T4" fmla="*/ 0 w 459"/>
                <a:gd name="T5" fmla="*/ 0 h 270"/>
                <a:gd name="T6" fmla="*/ 2147483647 w 459"/>
                <a:gd name="T7" fmla="*/ 713861643 h 270"/>
                <a:gd name="T8" fmla="*/ 1990990480 w 459"/>
                <a:gd name="T9" fmla="*/ 2093994340 h 270"/>
                <a:gd name="T10" fmla="*/ 0 60000 65536"/>
                <a:gd name="T11" fmla="*/ 0 60000 65536"/>
                <a:gd name="T12" fmla="*/ 0 60000 65536"/>
                <a:gd name="T13" fmla="*/ 0 60000 65536"/>
                <a:gd name="T14" fmla="*/ 0 60000 65536"/>
                <a:gd name="T15" fmla="*/ 0 w 459"/>
                <a:gd name="T16" fmla="*/ 0 h 270"/>
                <a:gd name="T17" fmla="*/ 459 w 459"/>
                <a:gd name="T18" fmla="*/ 270 h 270"/>
              </a:gdLst>
              <a:ahLst/>
              <a:cxnLst>
                <a:cxn ang="T10">
                  <a:pos x="T0" y="T1"/>
                </a:cxn>
                <a:cxn ang="T11">
                  <a:pos x="T2" y="T3"/>
                </a:cxn>
                <a:cxn ang="T12">
                  <a:pos x="T4" y="T5"/>
                </a:cxn>
                <a:cxn ang="T13">
                  <a:pos x="T6" y="T7"/>
                </a:cxn>
                <a:cxn ang="T14">
                  <a:pos x="T8" y="T9"/>
                </a:cxn>
              </a:cxnLst>
              <a:rect l="T15" t="T16" r="T17" b="T18"/>
              <a:pathLst>
                <a:path w="459" h="270">
                  <a:moveTo>
                    <a:pt x="280" y="264"/>
                  </a:moveTo>
                  <a:cubicBezTo>
                    <a:pt x="273" y="270"/>
                    <a:pt x="263" y="270"/>
                    <a:pt x="257" y="264"/>
                  </a:cubicBezTo>
                  <a:cubicBezTo>
                    <a:pt x="0" y="0"/>
                    <a:pt x="0" y="0"/>
                    <a:pt x="0" y="0"/>
                  </a:cubicBezTo>
                  <a:cubicBezTo>
                    <a:pt x="459" y="90"/>
                    <a:pt x="459" y="90"/>
                    <a:pt x="459" y="90"/>
                  </a:cubicBezTo>
                  <a:lnTo>
                    <a:pt x="280" y="264"/>
                  </a:lnTo>
                  <a:close/>
                </a:path>
              </a:pathLst>
            </a:custGeom>
            <a:solidFill>
              <a:srgbClr val="D9D2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 name="Freeform 58"/>
            <p:cNvSpPr>
              <a:spLocks noChangeArrowheads="1"/>
            </p:cNvSpPr>
            <p:nvPr/>
          </p:nvSpPr>
          <p:spPr bwMode="auto">
            <a:xfrm flipH="1">
              <a:off x="2364884" y="2913529"/>
              <a:ext cx="646752" cy="659837"/>
            </a:xfrm>
            <a:custGeom>
              <a:avLst/>
              <a:gdLst>
                <a:gd name="T0" fmla="*/ 1818685920 w 352"/>
                <a:gd name="T1" fmla="*/ 2147483647 h 357"/>
                <a:gd name="T2" fmla="*/ 1726330578 w 352"/>
                <a:gd name="T3" fmla="*/ 2147483647 h 357"/>
                <a:gd name="T4" fmla="*/ 21312361 w 352"/>
                <a:gd name="T5" fmla="*/ 850460098 h 357"/>
                <a:gd name="T6" fmla="*/ 21312361 w 352"/>
                <a:gd name="T7" fmla="*/ 747131484 h 357"/>
                <a:gd name="T8" fmla="*/ 682006220 w 352"/>
                <a:gd name="T9" fmla="*/ 31792769 h 357"/>
                <a:gd name="T10" fmla="*/ 774361563 w 352"/>
                <a:gd name="T11" fmla="*/ 31792769 h 357"/>
                <a:gd name="T12" fmla="*/ 2147483647 w 352"/>
                <a:gd name="T13" fmla="*/ 1995002605 h 357"/>
                <a:gd name="T14" fmla="*/ 2147483647 w 352"/>
                <a:gd name="T15" fmla="*/ 2090380913 h 357"/>
                <a:gd name="T16" fmla="*/ 1818685920 w 352"/>
                <a:gd name="T17" fmla="*/ 2147483647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2"/>
                <a:gd name="T28" fmla="*/ 0 h 357"/>
                <a:gd name="T29" fmla="*/ 352 w 352"/>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2" h="357">
                  <a:moveTo>
                    <a:pt x="256" y="354"/>
                  </a:moveTo>
                  <a:cubicBezTo>
                    <a:pt x="252" y="357"/>
                    <a:pt x="247" y="357"/>
                    <a:pt x="243" y="353"/>
                  </a:cubicBezTo>
                  <a:cubicBezTo>
                    <a:pt x="3" y="107"/>
                    <a:pt x="3" y="107"/>
                    <a:pt x="3" y="107"/>
                  </a:cubicBezTo>
                  <a:cubicBezTo>
                    <a:pt x="0" y="103"/>
                    <a:pt x="0" y="97"/>
                    <a:pt x="3" y="94"/>
                  </a:cubicBezTo>
                  <a:cubicBezTo>
                    <a:pt x="96" y="4"/>
                    <a:pt x="96" y="4"/>
                    <a:pt x="96" y="4"/>
                  </a:cubicBezTo>
                  <a:cubicBezTo>
                    <a:pt x="99" y="0"/>
                    <a:pt x="105" y="0"/>
                    <a:pt x="109" y="4"/>
                  </a:cubicBezTo>
                  <a:cubicBezTo>
                    <a:pt x="349" y="251"/>
                    <a:pt x="349" y="251"/>
                    <a:pt x="349" y="251"/>
                  </a:cubicBezTo>
                  <a:cubicBezTo>
                    <a:pt x="352" y="254"/>
                    <a:pt x="352" y="260"/>
                    <a:pt x="349" y="263"/>
                  </a:cubicBezTo>
                  <a:lnTo>
                    <a:pt x="256" y="354"/>
                  </a:lnTo>
                  <a:close/>
                </a:path>
              </a:pathLst>
            </a:custGeom>
            <a:solidFill>
              <a:srgbClr val="1B5A6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 name="Freeform 59"/>
            <p:cNvSpPr>
              <a:spLocks noChangeArrowheads="1"/>
            </p:cNvSpPr>
            <p:nvPr/>
          </p:nvSpPr>
          <p:spPr bwMode="auto">
            <a:xfrm flipH="1">
              <a:off x="2364884" y="3087335"/>
              <a:ext cx="648941" cy="486032"/>
            </a:xfrm>
            <a:custGeom>
              <a:avLst/>
              <a:gdLst>
                <a:gd name="T0" fmla="*/ 1827767472 w 353"/>
                <a:gd name="T1" fmla="*/ 2058023688 h 263"/>
                <a:gd name="T2" fmla="*/ 1735311437 w 353"/>
                <a:gd name="T3" fmla="*/ 2058023688 h 263"/>
                <a:gd name="T4" fmla="*/ 28446985 w 353"/>
                <a:gd name="T5" fmla="*/ 95351121 h 263"/>
                <a:gd name="T6" fmla="*/ 28446985 w 353"/>
                <a:gd name="T7" fmla="*/ 0 h 263"/>
                <a:gd name="T8" fmla="*/ 2147483647 w 353"/>
                <a:gd name="T9" fmla="*/ 1239581487 h 263"/>
                <a:gd name="T10" fmla="*/ 2147483647 w 353"/>
                <a:gd name="T11" fmla="*/ 1342879005 h 263"/>
                <a:gd name="T12" fmla="*/ 1827767472 w 353"/>
                <a:gd name="T13" fmla="*/ 2058023688 h 263"/>
                <a:gd name="T14" fmla="*/ 0 60000 65536"/>
                <a:gd name="T15" fmla="*/ 0 60000 65536"/>
                <a:gd name="T16" fmla="*/ 0 60000 65536"/>
                <a:gd name="T17" fmla="*/ 0 60000 65536"/>
                <a:gd name="T18" fmla="*/ 0 60000 65536"/>
                <a:gd name="T19" fmla="*/ 0 60000 65536"/>
                <a:gd name="T20" fmla="*/ 0 60000 65536"/>
                <a:gd name="T21" fmla="*/ 0 w 353"/>
                <a:gd name="T22" fmla="*/ 0 h 263"/>
                <a:gd name="T23" fmla="*/ 353 w 353"/>
                <a:gd name="T24" fmla="*/ 263 h 2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 h="263">
                  <a:moveTo>
                    <a:pt x="257" y="259"/>
                  </a:moveTo>
                  <a:cubicBezTo>
                    <a:pt x="253" y="263"/>
                    <a:pt x="247" y="263"/>
                    <a:pt x="244" y="259"/>
                  </a:cubicBezTo>
                  <a:cubicBezTo>
                    <a:pt x="4" y="12"/>
                    <a:pt x="4" y="12"/>
                    <a:pt x="4" y="12"/>
                  </a:cubicBezTo>
                  <a:cubicBezTo>
                    <a:pt x="0" y="9"/>
                    <a:pt x="0" y="3"/>
                    <a:pt x="4" y="0"/>
                  </a:cubicBezTo>
                  <a:cubicBezTo>
                    <a:pt x="350" y="156"/>
                    <a:pt x="350" y="156"/>
                    <a:pt x="350" y="156"/>
                  </a:cubicBezTo>
                  <a:cubicBezTo>
                    <a:pt x="353" y="160"/>
                    <a:pt x="353" y="165"/>
                    <a:pt x="349" y="169"/>
                  </a:cubicBezTo>
                  <a:lnTo>
                    <a:pt x="257" y="259"/>
                  </a:lnTo>
                  <a:close/>
                </a:path>
              </a:pathLst>
            </a:custGeom>
            <a:solidFill>
              <a:srgbClr val="19405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 name="Freeform 60"/>
            <p:cNvSpPr>
              <a:spLocks noChangeArrowheads="1"/>
            </p:cNvSpPr>
            <p:nvPr/>
          </p:nvSpPr>
          <p:spPr bwMode="auto">
            <a:xfrm flipH="1">
              <a:off x="2803713" y="3268426"/>
              <a:ext cx="231999" cy="233129"/>
            </a:xfrm>
            <a:custGeom>
              <a:avLst/>
              <a:gdLst>
                <a:gd name="T0" fmla="*/ 542214102 w 126"/>
                <a:gd name="T1" fmla="*/ 995617911 h 126"/>
                <a:gd name="T2" fmla="*/ 499408148 w 126"/>
                <a:gd name="T3" fmla="*/ 995617911 h 126"/>
                <a:gd name="T4" fmla="*/ 14268652 w 126"/>
                <a:gd name="T5" fmla="*/ 430106667 h 126"/>
                <a:gd name="T6" fmla="*/ 14268652 w 126"/>
                <a:gd name="T7" fmla="*/ 382317978 h 126"/>
                <a:gd name="T8" fmla="*/ 356721632 w 126"/>
                <a:gd name="T9" fmla="*/ 15928622 h 126"/>
                <a:gd name="T10" fmla="*/ 399527587 w 126"/>
                <a:gd name="T11" fmla="*/ 15928622 h 126"/>
                <a:gd name="T12" fmla="*/ 884667083 w 126"/>
                <a:gd name="T13" fmla="*/ 573475556 h 126"/>
                <a:gd name="T14" fmla="*/ 884667083 w 126"/>
                <a:gd name="T15" fmla="*/ 621264244 h 126"/>
                <a:gd name="T16" fmla="*/ 542214102 w 126"/>
                <a:gd name="T17" fmla="*/ 995617911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126"/>
                <a:gd name="T29" fmla="*/ 126 w 126"/>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126">
                  <a:moveTo>
                    <a:pt x="76" y="125"/>
                  </a:moveTo>
                  <a:cubicBezTo>
                    <a:pt x="75" y="126"/>
                    <a:pt x="72" y="126"/>
                    <a:pt x="70" y="125"/>
                  </a:cubicBezTo>
                  <a:cubicBezTo>
                    <a:pt x="2" y="54"/>
                    <a:pt x="2" y="54"/>
                    <a:pt x="2" y="54"/>
                  </a:cubicBezTo>
                  <a:cubicBezTo>
                    <a:pt x="0" y="53"/>
                    <a:pt x="0" y="50"/>
                    <a:pt x="2" y="48"/>
                  </a:cubicBezTo>
                  <a:cubicBezTo>
                    <a:pt x="50" y="2"/>
                    <a:pt x="50" y="2"/>
                    <a:pt x="50" y="2"/>
                  </a:cubicBezTo>
                  <a:cubicBezTo>
                    <a:pt x="51" y="0"/>
                    <a:pt x="54" y="0"/>
                    <a:pt x="56" y="2"/>
                  </a:cubicBezTo>
                  <a:cubicBezTo>
                    <a:pt x="124" y="72"/>
                    <a:pt x="124" y="72"/>
                    <a:pt x="124" y="72"/>
                  </a:cubicBezTo>
                  <a:cubicBezTo>
                    <a:pt x="126" y="74"/>
                    <a:pt x="126" y="77"/>
                    <a:pt x="124" y="78"/>
                  </a:cubicBezTo>
                  <a:lnTo>
                    <a:pt x="76" y="125"/>
                  </a:lnTo>
                  <a:close/>
                </a:path>
              </a:pathLst>
            </a:custGeom>
            <a:solidFill>
              <a:srgbClr val="5A586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 name="Freeform 61"/>
            <p:cNvSpPr>
              <a:spLocks noChangeArrowheads="1"/>
            </p:cNvSpPr>
            <p:nvPr/>
          </p:nvSpPr>
          <p:spPr bwMode="auto">
            <a:xfrm flipH="1">
              <a:off x="2803713" y="3357931"/>
              <a:ext cx="231999" cy="143624"/>
            </a:xfrm>
            <a:custGeom>
              <a:avLst/>
              <a:gdLst>
                <a:gd name="T0" fmla="*/ 542214102 w 126"/>
                <a:gd name="T1" fmla="*/ 607416333 h 78"/>
                <a:gd name="T2" fmla="*/ 499408148 w 126"/>
                <a:gd name="T3" fmla="*/ 607416333 h 78"/>
                <a:gd name="T4" fmla="*/ 14268652 w 126"/>
                <a:gd name="T5" fmla="*/ 47331435 h 78"/>
                <a:gd name="T6" fmla="*/ 14268652 w 126"/>
                <a:gd name="T7" fmla="*/ 0 h 78"/>
                <a:gd name="T8" fmla="*/ 884667083 w 126"/>
                <a:gd name="T9" fmla="*/ 189325738 h 78"/>
                <a:gd name="T10" fmla="*/ 884667083 w 126"/>
                <a:gd name="T11" fmla="*/ 236657173 h 78"/>
                <a:gd name="T12" fmla="*/ 542214102 w 126"/>
                <a:gd name="T13" fmla="*/ 607416333 h 78"/>
                <a:gd name="T14" fmla="*/ 0 60000 65536"/>
                <a:gd name="T15" fmla="*/ 0 60000 65536"/>
                <a:gd name="T16" fmla="*/ 0 60000 65536"/>
                <a:gd name="T17" fmla="*/ 0 60000 65536"/>
                <a:gd name="T18" fmla="*/ 0 60000 65536"/>
                <a:gd name="T19" fmla="*/ 0 60000 65536"/>
                <a:gd name="T20" fmla="*/ 0 60000 65536"/>
                <a:gd name="T21" fmla="*/ 0 w 126"/>
                <a:gd name="T22" fmla="*/ 0 h 78"/>
                <a:gd name="T23" fmla="*/ 126 w 126"/>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78">
                  <a:moveTo>
                    <a:pt x="76" y="77"/>
                  </a:moveTo>
                  <a:cubicBezTo>
                    <a:pt x="75" y="78"/>
                    <a:pt x="72" y="78"/>
                    <a:pt x="70" y="77"/>
                  </a:cubicBezTo>
                  <a:cubicBezTo>
                    <a:pt x="2" y="6"/>
                    <a:pt x="2" y="6"/>
                    <a:pt x="2" y="6"/>
                  </a:cubicBezTo>
                  <a:cubicBezTo>
                    <a:pt x="0" y="5"/>
                    <a:pt x="0" y="2"/>
                    <a:pt x="2" y="0"/>
                  </a:cubicBezTo>
                  <a:cubicBezTo>
                    <a:pt x="124" y="24"/>
                    <a:pt x="124" y="24"/>
                    <a:pt x="124" y="24"/>
                  </a:cubicBezTo>
                  <a:cubicBezTo>
                    <a:pt x="126" y="26"/>
                    <a:pt x="126" y="29"/>
                    <a:pt x="124" y="30"/>
                  </a:cubicBezTo>
                  <a:lnTo>
                    <a:pt x="76" y="77"/>
                  </a:lnTo>
                  <a:close/>
                </a:path>
              </a:pathLst>
            </a:custGeom>
            <a:solidFill>
              <a:srgbClr val="38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 name="Freeform 62"/>
            <p:cNvSpPr>
              <a:spLocks noChangeArrowheads="1"/>
            </p:cNvSpPr>
            <p:nvPr/>
          </p:nvSpPr>
          <p:spPr bwMode="auto">
            <a:xfrm flipH="1">
              <a:off x="2138357" y="2688727"/>
              <a:ext cx="687242" cy="700427"/>
            </a:xfrm>
            <a:custGeom>
              <a:avLst/>
              <a:gdLst>
                <a:gd name="T0" fmla="*/ 2147483647 w 374"/>
                <a:gd name="T1" fmla="*/ 2147483647 h 379"/>
                <a:gd name="T2" fmla="*/ 1762199757 w 374"/>
                <a:gd name="T3" fmla="*/ 1692619764 h 379"/>
                <a:gd name="T4" fmla="*/ 1172431859 w 374"/>
                <a:gd name="T5" fmla="*/ 1017161755 h 379"/>
                <a:gd name="T6" fmla="*/ 312647785 w 374"/>
                <a:gd name="T7" fmla="*/ 23839993 h 379"/>
                <a:gd name="T8" fmla="*/ 234485839 w 374"/>
                <a:gd name="T9" fmla="*/ 39733322 h 379"/>
                <a:gd name="T10" fmla="*/ 14210536 w 374"/>
                <a:gd name="T11" fmla="*/ 746977988 h 379"/>
                <a:gd name="T12" fmla="*/ 35527673 w 374"/>
                <a:gd name="T13" fmla="*/ 818495148 h 379"/>
                <a:gd name="T14" fmla="*/ 675036444 w 374"/>
                <a:gd name="T15" fmla="*/ 1557526471 h 379"/>
                <a:gd name="T16" fmla="*/ 1264804342 w 374"/>
                <a:gd name="T17" fmla="*/ 2147483647 h 379"/>
                <a:gd name="T18" fmla="*/ 1904313113 w 374"/>
                <a:gd name="T19" fmla="*/ 2147483647 h 379"/>
                <a:gd name="T20" fmla="*/ 1975368459 w 374"/>
                <a:gd name="T21" fmla="*/ 2147483647 h 379"/>
                <a:gd name="T22" fmla="*/ 2147483647 w 374"/>
                <a:gd name="T23" fmla="*/ 2147483647 h 379"/>
                <a:gd name="T24" fmla="*/ 2147483647 w 374"/>
                <a:gd name="T25" fmla="*/ 2147483647 h 3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4"/>
                <a:gd name="T40" fmla="*/ 0 h 379"/>
                <a:gd name="T41" fmla="*/ 374 w 374"/>
                <a:gd name="T42" fmla="*/ 379 h 3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4" h="379">
                  <a:moveTo>
                    <a:pt x="369" y="337"/>
                  </a:moveTo>
                  <a:cubicBezTo>
                    <a:pt x="366" y="334"/>
                    <a:pt x="303" y="269"/>
                    <a:pt x="248" y="213"/>
                  </a:cubicBezTo>
                  <a:cubicBezTo>
                    <a:pt x="248" y="213"/>
                    <a:pt x="209" y="173"/>
                    <a:pt x="165" y="128"/>
                  </a:cubicBezTo>
                  <a:cubicBezTo>
                    <a:pt x="110" y="70"/>
                    <a:pt x="46" y="5"/>
                    <a:pt x="44" y="3"/>
                  </a:cubicBezTo>
                  <a:cubicBezTo>
                    <a:pt x="41" y="0"/>
                    <a:pt x="35" y="1"/>
                    <a:pt x="33" y="5"/>
                  </a:cubicBezTo>
                  <a:cubicBezTo>
                    <a:pt x="2" y="94"/>
                    <a:pt x="2" y="94"/>
                    <a:pt x="2" y="94"/>
                  </a:cubicBezTo>
                  <a:cubicBezTo>
                    <a:pt x="2" y="94"/>
                    <a:pt x="0" y="98"/>
                    <a:pt x="5" y="103"/>
                  </a:cubicBezTo>
                  <a:cubicBezTo>
                    <a:pt x="7" y="106"/>
                    <a:pt x="52" y="152"/>
                    <a:pt x="95" y="196"/>
                  </a:cubicBezTo>
                  <a:cubicBezTo>
                    <a:pt x="137" y="239"/>
                    <a:pt x="178" y="281"/>
                    <a:pt x="178" y="281"/>
                  </a:cubicBezTo>
                  <a:cubicBezTo>
                    <a:pt x="221" y="326"/>
                    <a:pt x="266" y="371"/>
                    <a:pt x="268" y="374"/>
                  </a:cubicBezTo>
                  <a:cubicBezTo>
                    <a:pt x="273" y="379"/>
                    <a:pt x="278" y="377"/>
                    <a:pt x="278" y="377"/>
                  </a:cubicBezTo>
                  <a:cubicBezTo>
                    <a:pt x="367" y="348"/>
                    <a:pt x="367" y="348"/>
                    <a:pt x="367" y="348"/>
                  </a:cubicBezTo>
                  <a:cubicBezTo>
                    <a:pt x="370" y="347"/>
                    <a:pt x="374" y="342"/>
                    <a:pt x="369" y="337"/>
                  </a:cubicBezTo>
                </a:path>
              </a:pathLst>
            </a:custGeom>
            <a:solidFill>
              <a:srgbClr val="03213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 name="Freeform 63"/>
            <p:cNvSpPr>
              <a:spLocks noChangeArrowheads="1"/>
            </p:cNvSpPr>
            <p:nvPr/>
          </p:nvSpPr>
          <p:spPr bwMode="auto">
            <a:xfrm flipH="1">
              <a:off x="2170092" y="2717868"/>
              <a:ext cx="639092" cy="652553"/>
            </a:xfrm>
            <a:custGeom>
              <a:avLst/>
              <a:gdLst>
                <a:gd name="T0" fmla="*/ 2147483647 w 348"/>
                <a:gd name="T1" fmla="*/ 2147483647 h 353"/>
                <a:gd name="T2" fmla="*/ 1554315119 w 348"/>
                <a:gd name="T3" fmla="*/ 1502710518 h 353"/>
                <a:gd name="T4" fmla="*/ 1029112969 w 348"/>
                <a:gd name="T5" fmla="*/ 898446225 h 353"/>
                <a:gd name="T6" fmla="*/ 269698185 w 348"/>
                <a:gd name="T7" fmla="*/ 23852056 h 353"/>
                <a:gd name="T8" fmla="*/ 205821528 w 348"/>
                <a:gd name="T9" fmla="*/ 39755306 h 353"/>
                <a:gd name="T10" fmla="*/ 14194221 w 348"/>
                <a:gd name="T11" fmla="*/ 612215918 h 353"/>
                <a:gd name="T12" fmla="*/ 28388441 w 348"/>
                <a:gd name="T13" fmla="*/ 683772085 h 353"/>
                <a:gd name="T14" fmla="*/ 596175918 w 348"/>
                <a:gd name="T15" fmla="*/ 1335743309 h 353"/>
                <a:gd name="T16" fmla="*/ 1149766509 w 348"/>
                <a:gd name="T17" fmla="*/ 1971811283 h 353"/>
                <a:gd name="T18" fmla="*/ 1845304635 w 348"/>
                <a:gd name="T19" fmla="*/ 2147483647 h 353"/>
                <a:gd name="T20" fmla="*/ 1902084182 w 348"/>
                <a:gd name="T21" fmla="*/ 2147483647 h 353"/>
                <a:gd name="T22" fmla="*/ 2147483647 w 348"/>
                <a:gd name="T23" fmla="*/ 2147483647 h 353"/>
                <a:gd name="T24" fmla="*/ 2147483647 w 348"/>
                <a:gd name="T25" fmla="*/ 2147483647 h 3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8"/>
                <a:gd name="T40" fmla="*/ 0 h 353"/>
                <a:gd name="T41" fmla="*/ 348 w 348"/>
                <a:gd name="T42" fmla="*/ 353 h 3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8" h="353">
                  <a:moveTo>
                    <a:pt x="344" y="317"/>
                  </a:moveTo>
                  <a:cubicBezTo>
                    <a:pt x="341" y="314"/>
                    <a:pt x="267" y="239"/>
                    <a:pt x="219" y="189"/>
                  </a:cubicBezTo>
                  <a:cubicBezTo>
                    <a:pt x="219" y="189"/>
                    <a:pt x="184" y="153"/>
                    <a:pt x="145" y="113"/>
                  </a:cubicBezTo>
                  <a:cubicBezTo>
                    <a:pt x="96" y="62"/>
                    <a:pt x="40" y="5"/>
                    <a:pt x="38" y="3"/>
                  </a:cubicBezTo>
                  <a:cubicBezTo>
                    <a:pt x="35" y="0"/>
                    <a:pt x="30" y="1"/>
                    <a:pt x="29" y="5"/>
                  </a:cubicBezTo>
                  <a:cubicBezTo>
                    <a:pt x="2" y="77"/>
                    <a:pt x="2" y="77"/>
                    <a:pt x="2" y="77"/>
                  </a:cubicBezTo>
                  <a:cubicBezTo>
                    <a:pt x="2" y="77"/>
                    <a:pt x="0" y="81"/>
                    <a:pt x="4" y="86"/>
                  </a:cubicBezTo>
                  <a:cubicBezTo>
                    <a:pt x="6" y="88"/>
                    <a:pt x="46" y="128"/>
                    <a:pt x="84" y="168"/>
                  </a:cubicBezTo>
                  <a:cubicBezTo>
                    <a:pt x="121" y="206"/>
                    <a:pt x="162" y="248"/>
                    <a:pt x="162" y="248"/>
                  </a:cubicBezTo>
                  <a:cubicBezTo>
                    <a:pt x="200" y="287"/>
                    <a:pt x="258" y="346"/>
                    <a:pt x="260" y="349"/>
                  </a:cubicBezTo>
                  <a:cubicBezTo>
                    <a:pt x="264" y="353"/>
                    <a:pt x="268" y="352"/>
                    <a:pt x="268" y="352"/>
                  </a:cubicBezTo>
                  <a:cubicBezTo>
                    <a:pt x="342" y="327"/>
                    <a:pt x="342" y="327"/>
                    <a:pt x="342" y="327"/>
                  </a:cubicBezTo>
                  <a:cubicBezTo>
                    <a:pt x="344" y="326"/>
                    <a:pt x="348" y="321"/>
                    <a:pt x="344" y="317"/>
                  </a:cubicBezTo>
                </a:path>
              </a:pathLst>
            </a:custGeom>
            <a:solidFill>
              <a:srgbClr val="B79D7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 name="Freeform 64"/>
            <p:cNvSpPr>
              <a:spLocks noChangeArrowheads="1"/>
            </p:cNvSpPr>
            <p:nvPr/>
          </p:nvSpPr>
          <p:spPr bwMode="auto">
            <a:xfrm flipH="1">
              <a:off x="2243413" y="2927059"/>
              <a:ext cx="370980" cy="380916"/>
            </a:xfrm>
            <a:custGeom>
              <a:avLst/>
              <a:gdLst>
                <a:gd name="T0" fmla="*/ 579636476 w 339"/>
                <a:gd name="T1" fmla="*/ 922377188 h 366"/>
                <a:gd name="T2" fmla="*/ 0 w 339"/>
                <a:gd name="T3" fmla="*/ 289818763 h 366"/>
                <a:gd name="T4" fmla="*/ 118448248 w 339"/>
                <a:gd name="T5" fmla="*/ 0 h 366"/>
                <a:gd name="T6" fmla="*/ 854334556 w 339"/>
                <a:gd name="T7" fmla="*/ 803930638 h 366"/>
                <a:gd name="T8" fmla="*/ 579636476 w 339"/>
                <a:gd name="T9" fmla="*/ 922377188 h 366"/>
                <a:gd name="T10" fmla="*/ 0 60000 65536"/>
                <a:gd name="T11" fmla="*/ 0 60000 65536"/>
                <a:gd name="T12" fmla="*/ 0 60000 65536"/>
                <a:gd name="T13" fmla="*/ 0 60000 65536"/>
                <a:gd name="T14" fmla="*/ 0 60000 65536"/>
                <a:gd name="T15" fmla="*/ 0 w 339"/>
                <a:gd name="T16" fmla="*/ 0 h 366"/>
                <a:gd name="T17" fmla="*/ 339 w 339"/>
                <a:gd name="T18" fmla="*/ 366 h 366"/>
              </a:gdLst>
              <a:ahLst/>
              <a:cxnLst>
                <a:cxn ang="T10">
                  <a:pos x="T0" y="T1"/>
                </a:cxn>
                <a:cxn ang="T11">
                  <a:pos x="T2" y="T3"/>
                </a:cxn>
                <a:cxn ang="T12">
                  <a:pos x="T4" y="T5"/>
                </a:cxn>
                <a:cxn ang="T13">
                  <a:pos x="T6" y="T7"/>
                </a:cxn>
                <a:cxn ang="T14">
                  <a:pos x="T8" y="T9"/>
                </a:cxn>
              </a:cxnLst>
              <a:rect l="T15" t="T16" r="T17" b="T18"/>
              <a:pathLst>
                <a:path w="339" h="366">
                  <a:moveTo>
                    <a:pt x="230" y="366"/>
                  </a:moveTo>
                  <a:lnTo>
                    <a:pt x="0" y="115"/>
                  </a:lnTo>
                  <a:lnTo>
                    <a:pt x="47" y="0"/>
                  </a:lnTo>
                  <a:lnTo>
                    <a:pt x="339" y="319"/>
                  </a:lnTo>
                  <a:lnTo>
                    <a:pt x="230" y="366"/>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 name="Freeform 65"/>
            <p:cNvSpPr>
              <a:spLocks noChangeArrowheads="1"/>
            </p:cNvSpPr>
            <p:nvPr/>
          </p:nvSpPr>
          <p:spPr bwMode="auto">
            <a:xfrm flipH="1">
              <a:off x="2243413" y="2927059"/>
              <a:ext cx="370980" cy="380916"/>
            </a:xfrm>
            <a:custGeom>
              <a:avLst/>
              <a:gdLst>
                <a:gd name="T0" fmla="*/ 579636476 w 339"/>
                <a:gd name="T1" fmla="*/ 922377188 h 366"/>
                <a:gd name="T2" fmla="*/ 0 w 339"/>
                <a:gd name="T3" fmla="*/ 289818763 h 366"/>
                <a:gd name="T4" fmla="*/ 118448248 w 339"/>
                <a:gd name="T5" fmla="*/ 0 h 366"/>
                <a:gd name="T6" fmla="*/ 854334556 w 339"/>
                <a:gd name="T7" fmla="*/ 803930638 h 366"/>
                <a:gd name="T8" fmla="*/ 579636476 w 339"/>
                <a:gd name="T9" fmla="*/ 922377188 h 366"/>
                <a:gd name="T10" fmla="*/ 0 60000 65536"/>
                <a:gd name="T11" fmla="*/ 0 60000 65536"/>
                <a:gd name="T12" fmla="*/ 0 60000 65536"/>
                <a:gd name="T13" fmla="*/ 0 60000 65536"/>
                <a:gd name="T14" fmla="*/ 0 60000 65536"/>
                <a:gd name="T15" fmla="*/ 0 w 339"/>
                <a:gd name="T16" fmla="*/ 0 h 366"/>
                <a:gd name="T17" fmla="*/ 339 w 339"/>
                <a:gd name="T18" fmla="*/ 366 h 366"/>
              </a:gdLst>
              <a:ahLst/>
              <a:cxnLst>
                <a:cxn ang="T10">
                  <a:pos x="T0" y="T1"/>
                </a:cxn>
                <a:cxn ang="T11">
                  <a:pos x="T2" y="T3"/>
                </a:cxn>
                <a:cxn ang="T12">
                  <a:pos x="T4" y="T5"/>
                </a:cxn>
                <a:cxn ang="T13">
                  <a:pos x="T6" y="T7"/>
                </a:cxn>
                <a:cxn ang="T14">
                  <a:pos x="T8" y="T9"/>
                </a:cxn>
              </a:cxnLst>
              <a:rect l="T15" t="T16" r="T17" b="T18"/>
              <a:pathLst>
                <a:path w="339" h="366">
                  <a:moveTo>
                    <a:pt x="230" y="366"/>
                  </a:moveTo>
                  <a:lnTo>
                    <a:pt x="0" y="115"/>
                  </a:lnTo>
                  <a:lnTo>
                    <a:pt x="47" y="0"/>
                  </a:lnTo>
                  <a:lnTo>
                    <a:pt x="339" y="319"/>
                  </a:lnTo>
                  <a:lnTo>
                    <a:pt x="230" y="3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 name="Freeform 66"/>
            <p:cNvSpPr>
              <a:spLocks noChangeArrowheads="1"/>
            </p:cNvSpPr>
            <p:nvPr/>
          </p:nvSpPr>
          <p:spPr bwMode="auto">
            <a:xfrm flipH="1">
              <a:off x="2243413" y="2927059"/>
              <a:ext cx="323923" cy="334082"/>
            </a:xfrm>
            <a:custGeom>
              <a:avLst/>
              <a:gdLst>
                <a:gd name="T0" fmla="*/ 733366263 w 296"/>
                <a:gd name="T1" fmla="*/ 808971744 h 321"/>
                <a:gd name="T2" fmla="*/ 0 w 296"/>
                <a:gd name="T3" fmla="*/ 12601587 h 321"/>
                <a:gd name="T4" fmla="*/ 10080625 w 296"/>
                <a:gd name="T5" fmla="*/ 0 h 321"/>
                <a:gd name="T6" fmla="*/ 745966250 w 296"/>
                <a:gd name="T7" fmla="*/ 803931426 h 321"/>
                <a:gd name="T8" fmla="*/ 733366263 w 296"/>
                <a:gd name="T9" fmla="*/ 808971744 h 321"/>
                <a:gd name="T10" fmla="*/ 0 60000 65536"/>
                <a:gd name="T11" fmla="*/ 0 60000 65536"/>
                <a:gd name="T12" fmla="*/ 0 60000 65536"/>
                <a:gd name="T13" fmla="*/ 0 60000 65536"/>
                <a:gd name="T14" fmla="*/ 0 60000 65536"/>
                <a:gd name="T15" fmla="*/ 0 w 296"/>
                <a:gd name="T16" fmla="*/ 0 h 321"/>
                <a:gd name="T17" fmla="*/ 296 w 296"/>
                <a:gd name="T18" fmla="*/ 321 h 321"/>
              </a:gdLst>
              <a:ahLst/>
              <a:cxnLst>
                <a:cxn ang="T10">
                  <a:pos x="T0" y="T1"/>
                </a:cxn>
                <a:cxn ang="T11">
                  <a:pos x="T2" y="T3"/>
                </a:cxn>
                <a:cxn ang="T12">
                  <a:pos x="T4" y="T5"/>
                </a:cxn>
                <a:cxn ang="T13">
                  <a:pos x="T6" y="T7"/>
                </a:cxn>
                <a:cxn ang="T14">
                  <a:pos x="T8" y="T9"/>
                </a:cxn>
              </a:cxnLst>
              <a:rect l="T15" t="T16" r="T17" b="T18"/>
              <a:pathLst>
                <a:path w="296" h="321">
                  <a:moveTo>
                    <a:pt x="291" y="321"/>
                  </a:moveTo>
                  <a:lnTo>
                    <a:pt x="0" y="5"/>
                  </a:lnTo>
                  <a:lnTo>
                    <a:pt x="4" y="0"/>
                  </a:lnTo>
                  <a:lnTo>
                    <a:pt x="296" y="319"/>
                  </a:lnTo>
                  <a:lnTo>
                    <a:pt x="291" y="321"/>
                  </a:lnTo>
                  <a:close/>
                </a:path>
              </a:pathLst>
            </a:custGeom>
            <a:solidFill>
              <a:srgbClr val="B3B3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 name="Freeform 67"/>
            <p:cNvSpPr>
              <a:spLocks noChangeArrowheads="1"/>
            </p:cNvSpPr>
            <p:nvPr/>
          </p:nvSpPr>
          <p:spPr bwMode="auto">
            <a:xfrm flipH="1">
              <a:off x="2243413" y="2927059"/>
              <a:ext cx="323923" cy="334082"/>
            </a:xfrm>
            <a:custGeom>
              <a:avLst/>
              <a:gdLst>
                <a:gd name="T0" fmla="*/ 733366263 w 296"/>
                <a:gd name="T1" fmla="*/ 808971744 h 321"/>
                <a:gd name="T2" fmla="*/ 0 w 296"/>
                <a:gd name="T3" fmla="*/ 12601587 h 321"/>
                <a:gd name="T4" fmla="*/ 10080625 w 296"/>
                <a:gd name="T5" fmla="*/ 0 h 321"/>
                <a:gd name="T6" fmla="*/ 745966250 w 296"/>
                <a:gd name="T7" fmla="*/ 803931426 h 321"/>
                <a:gd name="T8" fmla="*/ 733366263 w 296"/>
                <a:gd name="T9" fmla="*/ 808971744 h 321"/>
                <a:gd name="T10" fmla="*/ 0 60000 65536"/>
                <a:gd name="T11" fmla="*/ 0 60000 65536"/>
                <a:gd name="T12" fmla="*/ 0 60000 65536"/>
                <a:gd name="T13" fmla="*/ 0 60000 65536"/>
                <a:gd name="T14" fmla="*/ 0 60000 65536"/>
                <a:gd name="T15" fmla="*/ 0 w 296"/>
                <a:gd name="T16" fmla="*/ 0 h 321"/>
                <a:gd name="T17" fmla="*/ 296 w 296"/>
                <a:gd name="T18" fmla="*/ 321 h 321"/>
              </a:gdLst>
              <a:ahLst/>
              <a:cxnLst>
                <a:cxn ang="T10">
                  <a:pos x="T0" y="T1"/>
                </a:cxn>
                <a:cxn ang="T11">
                  <a:pos x="T2" y="T3"/>
                </a:cxn>
                <a:cxn ang="T12">
                  <a:pos x="T4" y="T5"/>
                </a:cxn>
                <a:cxn ang="T13">
                  <a:pos x="T6" y="T7"/>
                </a:cxn>
                <a:cxn ang="T14">
                  <a:pos x="T8" y="T9"/>
                </a:cxn>
              </a:cxnLst>
              <a:rect l="T15" t="T16" r="T17" b="T18"/>
              <a:pathLst>
                <a:path w="296" h="321">
                  <a:moveTo>
                    <a:pt x="291" y="321"/>
                  </a:moveTo>
                  <a:lnTo>
                    <a:pt x="0" y="5"/>
                  </a:lnTo>
                  <a:lnTo>
                    <a:pt x="4" y="0"/>
                  </a:lnTo>
                  <a:lnTo>
                    <a:pt x="296" y="319"/>
                  </a:lnTo>
                  <a:lnTo>
                    <a:pt x="291" y="3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 name="Freeform 68"/>
            <p:cNvSpPr>
              <a:spLocks noChangeArrowheads="1"/>
            </p:cNvSpPr>
            <p:nvPr/>
          </p:nvSpPr>
          <p:spPr bwMode="auto">
            <a:xfrm flipH="1">
              <a:off x="2475412" y="2946833"/>
              <a:ext cx="125849" cy="166520"/>
            </a:xfrm>
            <a:custGeom>
              <a:avLst/>
              <a:gdLst>
                <a:gd name="T0" fmla="*/ 151209789 w 115"/>
                <a:gd name="T1" fmla="*/ 403225000 h 160"/>
                <a:gd name="T2" fmla="*/ 0 w 115"/>
                <a:gd name="T3" fmla="*/ 241935000 h 160"/>
                <a:gd name="T4" fmla="*/ 105846852 w 115"/>
                <a:gd name="T5" fmla="*/ 0 h 160"/>
                <a:gd name="T6" fmla="*/ 289819556 w 115"/>
                <a:gd name="T7" fmla="*/ 201612500 h 160"/>
                <a:gd name="T8" fmla="*/ 151209789 w 115"/>
                <a:gd name="T9" fmla="*/ 403225000 h 160"/>
                <a:gd name="T10" fmla="*/ 0 60000 65536"/>
                <a:gd name="T11" fmla="*/ 0 60000 65536"/>
                <a:gd name="T12" fmla="*/ 0 60000 65536"/>
                <a:gd name="T13" fmla="*/ 0 60000 65536"/>
                <a:gd name="T14" fmla="*/ 0 60000 65536"/>
                <a:gd name="T15" fmla="*/ 0 w 115"/>
                <a:gd name="T16" fmla="*/ 0 h 160"/>
                <a:gd name="T17" fmla="*/ 115 w 115"/>
                <a:gd name="T18" fmla="*/ 160 h 160"/>
              </a:gdLst>
              <a:ahLst/>
              <a:cxnLst>
                <a:cxn ang="T10">
                  <a:pos x="T0" y="T1"/>
                </a:cxn>
                <a:cxn ang="T11">
                  <a:pos x="T2" y="T3"/>
                </a:cxn>
                <a:cxn ang="T12">
                  <a:pos x="T4" y="T5"/>
                </a:cxn>
                <a:cxn ang="T13">
                  <a:pos x="T6" y="T7"/>
                </a:cxn>
                <a:cxn ang="T14">
                  <a:pos x="T8" y="T9"/>
                </a:cxn>
              </a:cxnLst>
              <a:rect l="T15" t="T16" r="T17" b="T18"/>
              <a:pathLst>
                <a:path w="115" h="160">
                  <a:moveTo>
                    <a:pt x="60" y="160"/>
                  </a:moveTo>
                  <a:lnTo>
                    <a:pt x="0" y="96"/>
                  </a:lnTo>
                  <a:lnTo>
                    <a:pt x="42" y="0"/>
                  </a:lnTo>
                  <a:lnTo>
                    <a:pt x="115" y="80"/>
                  </a:lnTo>
                  <a:lnTo>
                    <a:pt x="60" y="16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 name="Freeform 69"/>
            <p:cNvSpPr>
              <a:spLocks noChangeArrowheads="1"/>
            </p:cNvSpPr>
            <p:nvPr/>
          </p:nvSpPr>
          <p:spPr bwMode="auto">
            <a:xfrm flipH="1">
              <a:off x="2383488" y="3050909"/>
              <a:ext cx="93019" cy="97831"/>
            </a:xfrm>
            <a:custGeom>
              <a:avLst/>
              <a:gdLst>
                <a:gd name="T0" fmla="*/ 156250266 w 85"/>
                <a:gd name="T1" fmla="*/ 236894688 h 94"/>
                <a:gd name="T2" fmla="*/ 0 w 85"/>
                <a:gd name="T3" fmla="*/ 63004700 h 94"/>
                <a:gd name="T4" fmla="*/ 45362981 w 85"/>
                <a:gd name="T5" fmla="*/ 0 h 94"/>
                <a:gd name="T6" fmla="*/ 214214869 w 85"/>
                <a:gd name="T7" fmla="*/ 183972200 h 94"/>
                <a:gd name="T8" fmla="*/ 156250266 w 85"/>
                <a:gd name="T9" fmla="*/ 236894688 h 94"/>
                <a:gd name="T10" fmla="*/ 0 60000 65536"/>
                <a:gd name="T11" fmla="*/ 0 60000 65536"/>
                <a:gd name="T12" fmla="*/ 0 60000 65536"/>
                <a:gd name="T13" fmla="*/ 0 60000 65536"/>
                <a:gd name="T14" fmla="*/ 0 60000 65536"/>
                <a:gd name="T15" fmla="*/ 0 w 85"/>
                <a:gd name="T16" fmla="*/ 0 h 94"/>
                <a:gd name="T17" fmla="*/ 85 w 85"/>
                <a:gd name="T18" fmla="*/ 94 h 94"/>
              </a:gdLst>
              <a:ahLst/>
              <a:cxnLst>
                <a:cxn ang="T10">
                  <a:pos x="T0" y="T1"/>
                </a:cxn>
                <a:cxn ang="T11">
                  <a:pos x="T2" y="T3"/>
                </a:cxn>
                <a:cxn ang="T12">
                  <a:pos x="T4" y="T5"/>
                </a:cxn>
                <a:cxn ang="T13">
                  <a:pos x="T6" y="T7"/>
                </a:cxn>
                <a:cxn ang="T14">
                  <a:pos x="T8" y="T9"/>
                </a:cxn>
              </a:cxnLst>
              <a:rect l="T15" t="T16" r="T17" b="T18"/>
              <a:pathLst>
                <a:path w="85" h="94">
                  <a:moveTo>
                    <a:pt x="62" y="94"/>
                  </a:moveTo>
                  <a:lnTo>
                    <a:pt x="0" y="25"/>
                  </a:lnTo>
                  <a:lnTo>
                    <a:pt x="18" y="0"/>
                  </a:lnTo>
                  <a:lnTo>
                    <a:pt x="85" y="73"/>
                  </a:lnTo>
                  <a:lnTo>
                    <a:pt x="62" y="9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 name="Freeform 70"/>
            <p:cNvSpPr>
              <a:spLocks noChangeArrowheads="1"/>
            </p:cNvSpPr>
            <p:nvPr/>
          </p:nvSpPr>
          <p:spPr bwMode="auto">
            <a:xfrm flipH="1">
              <a:off x="2383488" y="3050909"/>
              <a:ext cx="93019" cy="97831"/>
            </a:xfrm>
            <a:custGeom>
              <a:avLst/>
              <a:gdLst>
                <a:gd name="T0" fmla="*/ 156250266 w 85"/>
                <a:gd name="T1" fmla="*/ 236894688 h 94"/>
                <a:gd name="T2" fmla="*/ 0 w 85"/>
                <a:gd name="T3" fmla="*/ 63004700 h 94"/>
                <a:gd name="T4" fmla="*/ 45362981 w 85"/>
                <a:gd name="T5" fmla="*/ 0 h 94"/>
                <a:gd name="T6" fmla="*/ 214214869 w 85"/>
                <a:gd name="T7" fmla="*/ 183972200 h 94"/>
                <a:gd name="T8" fmla="*/ 156250266 w 85"/>
                <a:gd name="T9" fmla="*/ 236894688 h 94"/>
                <a:gd name="T10" fmla="*/ 0 60000 65536"/>
                <a:gd name="T11" fmla="*/ 0 60000 65536"/>
                <a:gd name="T12" fmla="*/ 0 60000 65536"/>
                <a:gd name="T13" fmla="*/ 0 60000 65536"/>
                <a:gd name="T14" fmla="*/ 0 60000 65536"/>
                <a:gd name="T15" fmla="*/ 0 w 85"/>
                <a:gd name="T16" fmla="*/ 0 h 94"/>
                <a:gd name="T17" fmla="*/ 85 w 85"/>
                <a:gd name="T18" fmla="*/ 94 h 94"/>
              </a:gdLst>
              <a:ahLst/>
              <a:cxnLst>
                <a:cxn ang="T10">
                  <a:pos x="T0" y="T1"/>
                </a:cxn>
                <a:cxn ang="T11">
                  <a:pos x="T2" y="T3"/>
                </a:cxn>
                <a:cxn ang="T12">
                  <a:pos x="T4" y="T5"/>
                </a:cxn>
                <a:cxn ang="T13">
                  <a:pos x="T6" y="T7"/>
                </a:cxn>
                <a:cxn ang="T14">
                  <a:pos x="T8" y="T9"/>
                </a:cxn>
              </a:cxnLst>
              <a:rect l="T15" t="T16" r="T17" b="T18"/>
              <a:pathLst>
                <a:path w="85" h="94">
                  <a:moveTo>
                    <a:pt x="62" y="94"/>
                  </a:moveTo>
                  <a:lnTo>
                    <a:pt x="0" y="25"/>
                  </a:lnTo>
                  <a:lnTo>
                    <a:pt x="18" y="0"/>
                  </a:lnTo>
                  <a:lnTo>
                    <a:pt x="85" y="73"/>
                  </a:lnTo>
                  <a:lnTo>
                    <a:pt x="62"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 name="Freeform 71"/>
            <p:cNvSpPr>
              <a:spLocks noChangeArrowheads="1"/>
            </p:cNvSpPr>
            <p:nvPr/>
          </p:nvSpPr>
          <p:spPr bwMode="auto">
            <a:xfrm flipH="1">
              <a:off x="2298130" y="3130006"/>
              <a:ext cx="105056" cy="101994"/>
            </a:xfrm>
            <a:custGeom>
              <a:avLst/>
              <a:gdLst>
                <a:gd name="T0" fmla="*/ 173891575 w 96"/>
                <a:gd name="T1" fmla="*/ 246975313 h 98"/>
                <a:gd name="T2" fmla="*/ 0 w 96"/>
                <a:gd name="T3" fmla="*/ 52924075 h 98"/>
                <a:gd name="T4" fmla="*/ 55443438 w 96"/>
                <a:gd name="T5" fmla="*/ 0 h 98"/>
                <a:gd name="T6" fmla="*/ 241935000 w 96"/>
                <a:gd name="T7" fmla="*/ 201612500 h 98"/>
                <a:gd name="T8" fmla="*/ 173891575 w 96"/>
                <a:gd name="T9" fmla="*/ 246975313 h 98"/>
                <a:gd name="T10" fmla="*/ 0 60000 65536"/>
                <a:gd name="T11" fmla="*/ 0 60000 65536"/>
                <a:gd name="T12" fmla="*/ 0 60000 65536"/>
                <a:gd name="T13" fmla="*/ 0 60000 65536"/>
                <a:gd name="T14" fmla="*/ 0 60000 65536"/>
                <a:gd name="T15" fmla="*/ 0 w 96"/>
                <a:gd name="T16" fmla="*/ 0 h 98"/>
                <a:gd name="T17" fmla="*/ 96 w 96"/>
                <a:gd name="T18" fmla="*/ 98 h 98"/>
              </a:gdLst>
              <a:ahLst/>
              <a:cxnLst>
                <a:cxn ang="T10">
                  <a:pos x="T0" y="T1"/>
                </a:cxn>
                <a:cxn ang="T11">
                  <a:pos x="T2" y="T3"/>
                </a:cxn>
                <a:cxn ang="T12">
                  <a:pos x="T4" y="T5"/>
                </a:cxn>
                <a:cxn ang="T13">
                  <a:pos x="T6" y="T7"/>
                </a:cxn>
                <a:cxn ang="T14">
                  <a:pos x="T8" y="T9"/>
                </a:cxn>
              </a:cxnLst>
              <a:rect l="T15" t="T16" r="T17" b="T18"/>
              <a:pathLst>
                <a:path w="96" h="98">
                  <a:moveTo>
                    <a:pt x="69" y="98"/>
                  </a:moveTo>
                  <a:lnTo>
                    <a:pt x="0" y="21"/>
                  </a:lnTo>
                  <a:lnTo>
                    <a:pt x="22" y="0"/>
                  </a:lnTo>
                  <a:lnTo>
                    <a:pt x="96" y="80"/>
                  </a:lnTo>
                  <a:lnTo>
                    <a:pt x="69" y="9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 name="Freeform 72"/>
            <p:cNvSpPr>
              <a:spLocks noChangeArrowheads="1"/>
            </p:cNvSpPr>
            <p:nvPr/>
          </p:nvSpPr>
          <p:spPr bwMode="auto">
            <a:xfrm flipH="1">
              <a:off x="2298130" y="3130006"/>
              <a:ext cx="105056" cy="101994"/>
            </a:xfrm>
            <a:custGeom>
              <a:avLst/>
              <a:gdLst>
                <a:gd name="T0" fmla="*/ 173891575 w 96"/>
                <a:gd name="T1" fmla="*/ 246975313 h 98"/>
                <a:gd name="T2" fmla="*/ 0 w 96"/>
                <a:gd name="T3" fmla="*/ 52924075 h 98"/>
                <a:gd name="T4" fmla="*/ 55443438 w 96"/>
                <a:gd name="T5" fmla="*/ 0 h 98"/>
                <a:gd name="T6" fmla="*/ 241935000 w 96"/>
                <a:gd name="T7" fmla="*/ 201612500 h 98"/>
                <a:gd name="T8" fmla="*/ 173891575 w 96"/>
                <a:gd name="T9" fmla="*/ 246975313 h 98"/>
                <a:gd name="T10" fmla="*/ 0 60000 65536"/>
                <a:gd name="T11" fmla="*/ 0 60000 65536"/>
                <a:gd name="T12" fmla="*/ 0 60000 65536"/>
                <a:gd name="T13" fmla="*/ 0 60000 65536"/>
                <a:gd name="T14" fmla="*/ 0 60000 65536"/>
                <a:gd name="T15" fmla="*/ 0 w 96"/>
                <a:gd name="T16" fmla="*/ 0 h 98"/>
                <a:gd name="T17" fmla="*/ 96 w 96"/>
                <a:gd name="T18" fmla="*/ 98 h 98"/>
              </a:gdLst>
              <a:ahLst/>
              <a:cxnLst>
                <a:cxn ang="T10">
                  <a:pos x="T0" y="T1"/>
                </a:cxn>
                <a:cxn ang="T11">
                  <a:pos x="T2" y="T3"/>
                </a:cxn>
                <a:cxn ang="T12">
                  <a:pos x="T4" y="T5"/>
                </a:cxn>
                <a:cxn ang="T13">
                  <a:pos x="T6" y="T7"/>
                </a:cxn>
                <a:cxn ang="T14">
                  <a:pos x="T8" y="T9"/>
                </a:cxn>
              </a:cxnLst>
              <a:rect l="T15" t="T16" r="T17" b="T18"/>
              <a:pathLst>
                <a:path w="96" h="98">
                  <a:moveTo>
                    <a:pt x="69" y="98"/>
                  </a:moveTo>
                  <a:lnTo>
                    <a:pt x="0" y="21"/>
                  </a:lnTo>
                  <a:lnTo>
                    <a:pt x="22" y="0"/>
                  </a:lnTo>
                  <a:lnTo>
                    <a:pt x="96" y="80"/>
                  </a:lnTo>
                  <a:lnTo>
                    <a:pt x="69"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 name="Freeform 73"/>
            <p:cNvSpPr>
              <a:spLocks noChangeArrowheads="1"/>
            </p:cNvSpPr>
            <p:nvPr/>
          </p:nvSpPr>
          <p:spPr bwMode="auto">
            <a:xfrm flipH="1">
              <a:off x="2414129" y="3082131"/>
              <a:ext cx="84264" cy="88464"/>
            </a:xfrm>
            <a:custGeom>
              <a:avLst/>
              <a:gdLst>
                <a:gd name="T0" fmla="*/ 143650288 w 77"/>
                <a:gd name="T1" fmla="*/ 214214869 h 85"/>
                <a:gd name="T2" fmla="*/ 0 w 77"/>
                <a:gd name="T3" fmla="*/ 52924271 h 85"/>
                <a:gd name="T4" fmla="*/ 40322665 w 77"/>
                <a:gd name="T5" fmla="*/ 0 h 85"/>
                <a:gd name="T6" fmla="*/ 194053619 w 77"/>
                <a:gd name="T7" fmla="*/ 166330929 h 85"/>
                <a:gd name="T8" fmla="*/ 143650288 w 77"/>
                <a:gd name="T9" fmla="*/ 214214869 h 85"/>
                <a:gd name="T10" fmla="*/ 0 60000 65536"/>
                <a:gd name="T11" fmla="*/ 0 60000 65536"/>
                <a:gd name="T12" fmla="*/ 0 60000 65536"/>
                <a:gd name="T13" fmla="*/ 0 60000 65536"/>
                <a:gd name="T14" fmla="*/ 0 60000 65536"/>
                <a:gd name="T15" fmla="*/ 0 w 77"/>
                <a:gd name="T16" fmla="*/ 0 h 85"/>
                <a:gd name="T17" fmla="*/ 77 w 77"/>
                <a:gd name="T18" fmla="*/ 85 h 85"/>
              </a:gdLst>
              <a:ahLst/>
              <a:cxnLst>
                <a:cxn ang="T10">
                  <a:pos x="T0" y="T1"/>
                </a:cxn>
                <a:cxn ang="T11">
                  <a:pos x="T2" y="T3"/>
                </a:cxn>
                <a:cxn ang="T12">
                  <a:pos x="T4" y="T5"/>
                </a:cxn>
                <a:cxn ang="T13">
                  <a:pos x="T6" y="T7"/>
                </a:cxn>
                <a:cxn ang="T14">
                  <a:pos x="T8" y="T9"/>
                </a:cxn>
              </a:cxnLst>
              <a:rect l="T15" t="T16" r="T17" b="T18"/>
              <a:pathLst>
                <a:path w="77" h="85">
                  <a:moveTo>
                    <a:pt x="57" y="85"/>
                  </a:moveTo>
                  <a:lnTo>
                    <a:pt x="0" y="21"/>
                  </a:lnTo>
                  <a:lnTo>
                    <a:pt x="16" y="0"/>
                  </a:lnTo>
                  <a:lnTo>
                    <a:pt x="77" y="66"/>
                  </a:lnTo>
                  <a:lnTo>
                    <a:pt x="57" y="85"/>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 name="Freeform 74"/>
            <p:cNvSpPr>
              <a:spLocks noChangeArrowheads="1"/>
            </p:cNvSpPr>
            <p:nvPr/>
          </p:nvSpPr>
          <p:spPr bwMode="auto">
            <a:xfrm flipH="1">
              <a:off x="2657071" y="2764701"/>
              <a:ext cx="89735" cy="124890"/>
            </a:xfrm>
            <a:custGeom>
              <a:avLst/>
              <a:gdLst>
                <a:gd name="T0" fmla="*/ 57964388 w 82"/>
                <a:gd name="T1" fmla="*/ 0 h 120"/>
                <a:gd name="T2" fmla="*/ 0 w 82"/>
                <a:gd name="T3" fmla="*/ 156249688 h 120"/>
                <a:gd name="T4" fmla="*/ 136088438 w 82"/>
                <a:gd name="T5" fmla="*/ 302418750 h 120"/>
                <a:gd name="T6" fmla="*/ 206652813 w 82"/>
                <a:gd name="T7" fmla="*/ 158770638 h 120"/>
                <a:gd name="T8" fmla="*/ 57964388 w 82"/>
                <a:gd name="T9" fmla="*/ 0 h 120"/>
                <a:gd name="T10" fmla="*/ 0 60000 65536"/>
                <a:gd name="T11" fmla="*/ 0 60000 65536"/>
                <a:gd name="T12" fmla="*/ 0 60000 65536"/>
                <a:gd name="T13" fmla="*/ 0 60000 65536"/>
                <a:gd name="T14" fmla="*/ 0 60000 65536"/>
                <a:gd name="T15" fmla="*/ 0 w 82"/>
                <a:gd name="T16" fmla="*/ 0 h 120"/>
                <a:gd name="T17" fmla="*/ 82 w 82"/>
                <a:gd name="T18" fmla="*/ 120 h 120"/>
              </a:gdLst>
              <a:ahLst/>
              <a:cxnLst>
                <a:cxn ang="T10">
                  <a:pos x="T0" y="T1"/>
                </a:cxn>
                <a:cxn ang="T11">
                  <a:pos x="T2" y="T3"/>
                </a:cxn>
                <a:cxn ang="T12">
                  <a:pos x="T4" y="T5"/>
                </a:cxn>
                <a:cxn ang="T13">
                  <a:pos x="T6" y="T7"/>
                </a:cxn>
                <a:cxn ang="T14">
                  <a:pos x="T8" y="T9"/>
                </a:cxn>
              </a:cxnLst>
              <a:rect l="T15" t="T16" r="T17" b="T18"/>
              <a:pathLst>
                <a:path w="82" h="120">
                  <a:moveTo>
                    <a:pt x="23" y="0"/>
                  </a:moveTo>
                  <a:lnTo>
                    <a:pt x="0" y="62"/>
                  </a:lnTo>
                  <a:lnTo>
                    <a:pt x="54" y="120"/>
                  </a:lnTo>
                  <a:lnTo>
                    <a:pt x="82" y="63"/>
                  </a:lnTo>
                  <a:lnTo>
                    <a:pt x="23" y="0"/>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 name="Freeform 75"/>
            <p:cNvSpPr>
              <a:spLocks noChangeArrowheads="1"/>
            </p:cNvSpPr>
            <p:nvPr/>
          </p:nvSpPr>
          <p:spPr bwMode="auto">
            <a:xfrm flipH="1">
              <a:off x="2789486" y="2953078"/>
              <a:ext cx="35019" cy="34345"/>
            </a:xfrm>
            <a:custGeom>
              <a:avLst/>
              <a:gdLst>
                <a:gd name="T0" fmla="*/ 100081347 w 19"/>
                <a:gd name="T1" fmla="*/ 144447502 h 19"/>
                <a:gd name="T2" fmla="*/ 78635726 w 19"/>
                <a:gd name="T3" fmla="*/ 136845728 h 19"/>
                <a:gd name="T4" fmla="*/ 14296189 w 19"/>
                <a:gd name="T5" fmla="*/ 60819711 h 19"/>
                <a:gd name="T6" fmla="*/ 7149432 w 19"/>
                <a:gd name="T7" fmla="*/ 38011630 h 19"/>
                <a:gd name="T8" fmla="*/ 42891242 w 19"/>
                <a:gd name="T9" fmla="*/ 7601775 h 19"/>
                <a:gd name="T10" fmla="*/ 57187432 w 19"/>
                <a:gd name="T11" fmla="*/ 7601775 h 19"/>
                <a:gd name="T12" fmla="*/ 128673726 w 19"/>
                <a:gd name="T13" fmla="*/ 83627792 h 19"/>
                <a:gd name="T14" fmla="*/ 135823158 w 19"/>
                <a:gd name="T15" fmla="*/ 106435872 h 19"/>
                <a:gd name="T16" fmla="*/ 100081347 w 19"/>
                <a:gd name="T17" fmla="*/ 14444750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9"/>
                  </a:moveTo>
                  <a:cubicBezTo>
                    <a:pt x="13" y="19"/>
                    <a:pt x="12" y="19"/>
                    <a:pt x="11" y="18"/>
                  </a:cubicBezTo>
                  <a:cubicBezTo>
                    <a:pt x="2" y="8"/>
                    <a:pt x="2" y="8"/>
                    <a:pt x="2" y="8"/>
                  </a:cubicBezTo>
                  <a:cubicBezTo>
                    <a:pt x="1" y="7"/>
                    <a:pt x="0" y="6"/>
                    <a:pt x="1" y="5"/>
                  </a:cubicBezTo>
                  <a:cubicBezTo>
                    <a:pt x="6" y="1"/>
                    <a:pt x="6" y="1"/>
                    <a:pt x="6" y="1"/>
                  </a:cubicBezTo>
                  <a:cubicBezTo>
                    <a:pt x="6" y="0"/>
                    <a:pt x="7" y="0"/>
                    <a:pt x="8" y="1"/>
                  </a:cubicBezTo>
                  <a:cubicBezTo>
                    <a:pt x="18" y="11"/>
                    <a:pt x="18" y="11"/>
                    <a:pt x="18" y="11"/>
                  </a:cubicBezTo>
                  <a:cubicBezTo>
                    <a:pt x="19" y="12"/>
                    <a:pt x="19" y="14"/>
                    <a:pt x="19"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 name="Freeform 76"/>
            <p:cNvSpPr>
              <a:spLocks noChangeArrowheads="1"/>
            </p:cNvSpPr>
            <p:nvPr/>
          </p:nvSpPr>
          <p:spPr bwMode="auto">
            <a:xfrm flipH="1">
              <a:off x="2759939" y="2984300"/>
              <a:ext cx="35019" cy="35386"/>
            </a:xfrm>
            <a:custGeom>
              <a:avLst/>
              <a:gdLst>
                <a:gd name="T0" fmla="*/ 100081347 w 19"/>
                <a:gd name="T1" fmla="*/ 145260929 h 19"/>
                <a:gd name="T2" fmla="*/ 85782484 w 19"/>
                <a:gd name="T3" fmla="*/ 137190246 h 19"/>
                <a:gd name="T4" fmla="*/ 14296189 w 19"/>
                <a:gd name="T5" fmla="*/ 56491939 h 19"/>
                <a:gd name="T6" fmla="*/ 7149432 w 19"/>
                <a:gd name="T7" fmla="*/ 40350574 h 19"/>
                <a:gd name="T8" fmla="*/ 42891242 w 19"/>
                <a:gd name="T9" fmla="*/ 0 h 19"/>
                <a:gd name="T10" fmla="*/ 57187432 w 19"/>
                <a:gd name="T11" fmla="*/ 8070683 h 19"/>
                <a:gd name="T12" fmla="*/ 128673726 w 19"/>
                <a:gd name="T13" fmla="*/ 88771830 h 19"/>
                <a:gd name="T14" fmla="*/ 135823158 w 19"/>
                <a:gd name="T15" fmla="*/ 112981038 h 19"/>
                <a:gd name="T16" fmla="*/ 100081347 w 19"/>
                <a:gd name="T17" fmla="*/ 14526092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8"/>
                  </a:moveTo>
                  <a:cubicBezTo>
                    <a:pt x="14" y="19"/>
                    <a:pt x="12" y="18"/>
                    <a:pt x="12" y="17"/>
                  </a:cubicBezTo>
                  <a:cubicBezTo>
                    <a:pt x="2" y="7"/>
                    <a:pt x="2" y="7"/>
                    <a:pt x="2" y="7"/>
                  </a:cubicBezTo>
                  <a:cubicBezTo>
                    <a:pt x="1" y="7"/>
                    <a:pt x="0" y="5"/>
                    <a:pt x="1" y="5"/>
                  </a:cubicBezTo>
                  <a:cubicBezTo>
                    <a:pt x="6" y="0"/>
                    <a:pt x="6" y="0"/>
                    <a:pt x="6" y="0"/>
                  </a:cubicBezTo>
                  <a:cubicBezTo>
                    <a:pt x="6" y="0"/>
                    <a:pt x="7" y="0"/>
                    <a:pt x="8" y="1"/>
                  </a:cubicBezTo>
                  <a:cubicBezTo>
                    <a:pt x="18" y="11"/>
                    <a:pt x="18" y="11"/>
                    <a:pt x="18" y="11"/>
                  </a:cubicBezTo>
                  <a:cubicBezTo>
                    <a:pt x="19" y="12"/>
                    <a:pt x="19" y="13"/>
                    <a:pt x="19" y="14"/>
                  </a:cubicBezTo>
                  <a:lnTo>
                    <a:pt x="14" y="1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 name="Freeform 77"/>
            <p:cNvSpPr>
              <a:spLocks noChangeArrowheads="1"/>
            </p:cNvSpPr>
            <p:nvPr/>
          </p:nvSpPr>
          <p:spPr bwMode="auto">
            <a:xfrm flipH="1">
              <a:off x="2728203" y="3013442"/>
              <a:ext cx="35019" cy="37467"/>
            </a:xfrm>
            <a:custGeom>
              <a:avLst/>
              <a:gdLst>
                <a:gd name="T0" fmla="*/ 92931916 w 19"/>
                <a:gd name="T1" fmla="*/ 155142248 h 20"/>
                <a:gd name="T2" fmla="*/ 78635726 w 19"/>
                <a:gd name="T3" fmla="*/ 146975513 h 20"/>
                <a:gd name="T4" fmla="*/ 7149432 w 19"/>
                <a:gd name="T5" fmla="*/ 65322450 h 20"/>
                <a:gd name="T6" fmla="*/ 0 w 19"/>
                <a:gd name="T7" fmla="*/ 48991838 h 20"/>
                <a:gd name="T8" fmla="*/ 35741811 w 19"/>
                <a:gd name="T9" fmla="*/ 8166735 h 20"/>
                <a:gd name="T10" fmla="*/ 57187432 w 19"/>
                <a:gd name="T11" fmla="*/ 16330613 h 20"/>
                <a:gd name="T12" fmla="*/ 121526968 w 19"/>
                <a:gd name="T13" fmla="*/ 97983675 h 20"/>
                <a:gd name="T14" fmla="*/ 128673726 w 19"/>
                <a:gd name="T15" fmla="*/ 114314288 h 20"/>
                <a:gd name="T16" fmla="*/ 92931916 w 19"/>
                <a:gd name="T17" fmla="*/ 155142248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0"/>
                <a:gd name="T29" fmla="*/ 19 w 1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0">
                  <a:moveTo>
                    <a:pt x="13" y="19"/>
                  </a:moveTo>
                  <a:cubicBezTo>
                    <a:pt x="13" y="20"/>
                    <a:pt x="12" y="19"/>
                    <a:pt x="11" y="18"/>
                  </a:cubicBezTo>
                  <a:cubicBezTo>
                    <a:pt x="1" y="8"/>
                    <a:pt x="1" y="8"/>
                    <a:pt x="1" y="8"/>
                  </a:cubicBezTo>
                  <a:cubicBezTo>
                    <a:pt x="0" y="7"/>
                    <a:pt x="0" y="6"/>
                    <a:pt x="0" y="6"/>
                  </a:cubicBezTo>
                  <a:cubicBezTo>
                    <a:pt x="5" y="1"/>
                    <a:pt x="5" y="1"/>
                    <a:pt x="5" y="1"/>
                  </a:cubicBezTo>
                  <a:cubicBezTo>
                    <a:pt x="5" y="0"/>
                    <a:pt x="7" y="1"/>
                    <a:pt x="8" y="2"/>
                  </a:cubicBezTo>
                  <a:cubicBezTo>
                    <a:pt x="17" y="12"/>
                    <a:pt x="17" y="12"/>
                    <a:pt x="17" y="12"/>
                  </a:cubicBezTo>
                  <a:cubicBezTo>
                    <a:pt x="18" y="13"/>
                    <a:pt x="19" y="14"/>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1" name="Freeform 78"/>
            <p:cNvSpPr>
              <a:spLocks noChangeArrowheads="1"/>
            </p:cNvSpPr>
            <p:nvPr/>
          </p:nvSpPr>
          <p:spPr bwMode="auto">
            <a:xfrm flipH="1">
              <a:off x="2698657" y="3044664"/>
              <a:ext cx="35019" cy="35386"/>
            </a:xfrm>
            <a:custGeom>
              <a:avLst/>
              <a:gdLst>
                <a:gd name="T0" fmla="*/ 92931916 w 19"/>
                <a:gd name="T1" fmla="*/ 153331612 h 19"/>
                <a:gd name="T2" fmla="*/ 78635726 w 19"/>
                <a:gd name="T3" fmla="*/ 145260929 h 19"/>
                <a:gd name="T4" fmla="*/ 7149432 w 19"/>
                <a:gd name="T5" fmla="*/ 64559782 h 19"/>
                <a:gd name="T6" fmla="*/ 0 w 19"/>
                <a:gd name="T7" fmla="*/ 40350574 h 19"/>
                <a:gd name="T8" fmla="*/ 35741811 w 19"/>
                <a:gd name="T9" fmla="*/ 0 h 19"/>
                <a:gd name="T10" fmla="*/ 57187432 w 19"/>
                <a:gd name="T11" fmla="*/ 8070683 h 19"/>
                <a:gd name="T12" fmla="*/ 121526968 w 19"/>
                <a:gd name="T13" fmla="*/ 88771830 h 19"/>
                <a:gd name="T14" fmla="*/ 128673726 w 19"/>
                <a:gd name="T15" fmla="*/ 112981038 h 19"/>
                <a:gd name="T16" fmla="*/ 92931916 w 19"/>
                <a:gd name="T17" fmla="*/ 15333161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3" y="19"/>
                  </a:moveTo>
                  <a:cubicBezTo>
                    <a:pt x="13" y="19"/>
                    <a:pt x="12" y="19"/>
                    <a:pt x="11" y="18"/>
                  </a:cubicBezTo>
                  <a:cubicBezTo>
                    <a:pt x="1" y="8"/>
                    <a:pt x="1" y="8"/>
                    <a:pt x="1" y="8"/>
                  </a:cubicBezTo>
                  <a:cubicBezTo>
                    <a:pt x="0" y="7"/>
                    <a:pt x="0" y="6"/>
                    <a:pt x="0" y="5"/>
                  </a:cubicBezTo>
                  <a:cubicBezTo>
                    <a:pt x="5" y="0"/>
                    <a:pt x="5" y="0"/>
                    <a:pt x="5" y="0"/>
                  </a:cubicBezTo>
                  <a:cubicBezTo>
                    <a:pt x="6" y="0"/>
                    <a:pt x="7" y="0"/>
                    <a:pt x="8" y="1"/>
                  </a:cubicBezTo>
                  <a:cubicBezTo>
                    <a:pt x="17" y="11"/>
                    <a:pt x="17" y="11"/>
                    <a:pt x="17" y="11"/>
                  </a:cubicBezTo>
                  <a:cubicBezTo>
                    <a:pt x="18" y="12"/>
                    <a:pt x="19" y="14"/>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2" name="Freeform 79"/>
            <p:cNvSpPr>
              <a:spLocks noChangeArrowheads="1"/>
            </p:cNvSpPr>
            <p:nvPr/>
          </p:nvSpPr>
          <p:spPr bwMode="auto">
            <a:xfrm flipH="1">
              <a:off x="2670203" y="3076928"/>
              <a:ext cx="33925" cy="34345"/>
            </a:xfrm>
            <a:custGeom>
              <a:avLst/>
              <a:gdLst>
                <a:gd name="T0" fmla="*/ 93924306 w 19"/>
                <a:gd name="T1" fmla="*/ 136845728 h 19"/>
                <a:gd name="T2" fmla="*/ 73798779 w 19"/>
                <a:gd name="T3" fmla="*/ 129241196 h 19"/>
                <a:gd name="T4" fmla="*/ 6708509 w 19"/>
                <a:gd name="T5" fmla="*/ 53217936 h 19"/>
                <a:gd name="T6" fmla="*/ 0 w 19"/>
                <a:gd name="T7" fmla="*/ 38011630 h 19"/>
                <a:gd name="T8" fmla="*/ 33545135 w 19"/>
                <a:gd name="T9" fmla="*/ 0 h 19"/>
                <a:gd name="T10" fmla="*/ 53670662 w 19"/>
                <a:gd name="T11" fmla="*/ 7601775 h 19"/>
                <a:gd name="T12" fmla="*/ 120760932 w 19"/>
                <a:gd name="T13" fmla="*/ 83627792 h 19"/>
                <a:gd name="T14" fmla="*/ 120760932 w 19"/>
                <a:gd name="T15" fmla="*/ 106435872 h 19"/>
                <a:gd name="T16" fmla="*/ 93924306 w 19"/>
                <a:gd name="T17" fmla="*/ 136845728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8"/>
                  </a:moveTo>
                  <a:cubicBezTo>
                    <a:pt x="13" y="19"/>
                    <a:pt x="12" y="18"/>
                    <a:pt x="11" y="17"/>
                  </a:cubicBezTo>
                  <a:cubicBezTo>
                    <a:pt x="1" y="7"/>
                    <a:pt x="1" y="7"/>
                    <a:pt x="1" y="7"/>
                  </a:cubicBezTo>
                  <a:cubicBezTo>
                    <a:pt x="0" y="6"/>
                    <a:pt x="0" y="5"/>
                    <a:pt x="0" y="5"/>
                  </a:cubicBezTo>
                  <a:cubicBezTo>
                    <a:pt x="5" y="0"/>
                    <a:pt x="5" y="0"/>
                    <a:pt x="5" y="0"/>
                  </a:cubicBezTo>
                  <a:cubicBezTo>
                    <a:pt x="6" y="0"/>
                    <a:pt x="7" y="0"/>
                    <a:pt x="8" y="1"/>
                  </a:cubicBezTo>
                  <a:cubicBezTo>
                    <a:pt x="18" y="11"/>
                    <a:pt x="18" y="11"/>
                    <a:pt x="18" y="11"/>
                  </a:cubicBezTo>
                  <a:cubicBezTo>
                    <a:pt x="19" y="12"/>
                    <a:pt x="19" y="13"/>
                    <a:pt x="18" y="14"/>
                  </a:cubicBezTo>
                  <a:lnTo>
                    <a:pt x="14" y="1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3" name="Freeform 80"/>
            <p:cNvSpPr>
              <a:spLocks noChangeArrowheads="1"/>
            </p:cNvSpPr>
            <p:nvPr/>
          </p:nvSpPr>
          <p:spPr bwMode="auto">
            <a:xfrm flipH="1">
              <a:off x="2640657" y="3106069"/>
              <a:ext cx="35019" cy="35386"/>
            </a:xfrm>
            <a:custGeom>
              <a:avLst/>
              <a:gdLst>
                <a:gd name="T0" fmla="*/ 100081347 w 19"/>
                <a:gd name="T1" fmla="*/ 153331612 h 19"/>
                <a:gd name="T2" fmla="*/ 78635726 w 19"/>
                <a:gd name="T3" fmla="*/ 145260929 h 19"/>
                <a:gd name="T4" fmla="*/ 14296189 w 19"/>
                <a:gd name="T5" fmla="*/ 64559782 h 19"/>
                <a:gd name="T6" fmla="*/ 7149432 w 19"/>
                <a:gd name="T7" fmla="*/ 40350574 h 19"/>
                <a:gd name="T8" fmla="*/ 35741811 w 19"/>
                <a:gd name="T9" fmla="*/ 8070683 h 19"/>
                <a:gd name="T10" fmla="*/ 57187432 w 19"/>
                <a:gd name="T11" fmla="*/ 16141366 h 19"/>
                <a:gd name="T12" fmla="*/ 128673726 w 19"/>
                <a:gd name="T13" fmla="*/ 96839672 h 19"/>
                <a:gd name="T14" fmla="*/ 135823158 w 19"/>
                <a:gd name="T15" fmla="*/ 112981038 h 19"/>
                <a:gd name="T16" fmla="*/ 100081347 w 19"/>
                <a:gd name="T17" fmla="*/ 15333161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9"/>
                  </a:moveTo>
                  <a:cubicBezTo>
                    <a:pt x="13" y="19"/>
                    <a:pt x="12" y="19"/>
                    <a:pt x="11" y="18"/>
                  </a:cubicBezTo>
                  <a:cubicBezTo>
                    <a:pt x="2" y="8"/>
                    <a:pt x="2" y="8"/>
                    <a:pt x="2" y="8"/>
                  </a:cubicBezTo>
                  <a:cubicBezTo>
                    <a:pt x="1" y="7"/>
                    <a:pt x="0" y="6"/>
                    <a:pt x="1" y="5"/>
                  </a:cubicBezTo>
                  <a:cubicBezTo>
                    <a:pt x="5" y="1"/>
                    <a:pt x="5" y="1"/>
                    <a:pt x="5" y="1"/>
                  </a:cubicBezTo>
                  <a:cubicBezTo>
                    <a:pt x="6" y="0"/>
                    <a:pt x="7" y="1"/>
                    <a:pt x="8" y="2"/>
                  </a:cubicBezTo>
                  <a:cubicBezTo>
                    <a:pt x="18" y="12"/>
                    <a:pt x="18" y="12"/>
                    <a:pt x="18" y="12"/>
                  </a:cubicBezTo>
                  <a:cubicBezTo>
                    <a:pt x="19" y="13"/>
                    <a:pt x="19" y="14"/>
                    <a:pt x="19"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4" name="Freeform 81"/>
            <p:cNvSpPr>
              <a:spLocks noChangeArrowheads="1"/>
            </p:cNvSpPr>
            <p:nvPr/>
          </p:nvSpPr>
          <p:spPr bwMode="auto">
            <a:xfrm flipH="1">
              <a:off x="2611110" y="3137291"/>
              <a:ext cx="35019" cy="35386"/>
            </a:xfrm>
            <a:custGeom>
              <a:avLst/>
              <a:gdLst>
                <a:gd name="T0" fmla="*/ 100081347 w 19"/>
                <a:gd name="T1" fmla="*/ 153331612 h 19"/>
                <a:gd name="T2" fmla="*/ 78635726 w 19"/>
                <a:gd name="T3" fmla="*/ 145260929 h 19"/>
                <a:gd name="T4" fmla="*/ 14296189 w 19"/>
                <a:gd name="T5" fmla="*/ 64559782 h 19"/>
                <a:gd name="T6" fmla="*/ 7149432 w 19"/>
                <a:gd name="T7" fmla="*/ 40350574 h 19"/>
                <a:gd name="T8" fmla="*/ 42891242 w 19"/>
                <a:gd name="T9" fmla="*/ 0 h 19"/>
                <a:gd name="T10" fmla="*/ 57187432 w 19"/>
                <a:gd name="T11" fmla="*/ 8070683 h 19"/>
                <a:gd name="T12" fmla="*/ 128673726 w 19"/>
                <a:gd name="T13" fmla="*/ 88771830 h 19"/>
                <a:gd name="T14" fmla="*/ 135823158 w 19"/>
                <a:gd name="T15" fmla="*/ 112981038 h 19"/>
                <a:gd name="T16" fmla="*/ 100081347 w 19"/>
                <a:gd name="T17" fmla="*/ 15333161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9"/>
                  </a:moveTo>
                  <a:cubicBezTo>
                    <a:pt x="14" y="19"/>
                    <a:pt x="12" y="19"/>
                    <a:pt x="11" y="18"/>
                  </a:cubicBezTo>
                  <a:cubicBezTo>
                    <a:pt x="2" y="8"/>
                    <a:pt x="2" y="8"/>
                    <a:pt x="2" y="8"/>
                  </a:cubicBezTo>
                  <a:cubicBezTo>
                    <a:pt x="1" y="7"/>
                    <a:pt x="0" y="5"/>
                    <a:pt x="1" y="5"/>
                  </a:cubicBezTo>
                  <a:cubicBezTo>
                    <a:pt x="6" y="0"/>
                    <a:pt x="6" y="0"/>
                    <a:pt x="6" y="0"/>
                  </a:cubicBezTo>
                  <a:cubicBezTo>
                    <a:pt x="6" y="0"/>
                    <a:pt x="7" y="0"/>
                    <a:pt x="8" y="1"/>
                  </a:cubicBezTo>
                  <a:cubicBezTo>
                    <a:pt x="18" y="11"/>
                    <a:pt x="18" y="11"/>
                    <a:pt x="18" y="11"/>
                  </a:cubicBezTo>
                  <a:cubicBezTo>
                    <a:pt x="19" y="12"/>
                    <a:pt x="19" y="13"/>
                    <a:pt x="19"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5" name="Freeform 82"/>
            <p:cNvSpPr>
              <a:spLocks noChangeArrowheads="1"/>
            </p:cNvSpPr>
            <p:nvPr/>
          </p:nvSpPr>
          <p:spPr bwMode="auto">
            <a:xfrm flipH="1">
              <a:off x="2579374" y="3167473"/>
              <a:ext cx="35019" cy="36427"/>
            </a:xfrm>
            <a:custGeom>
              <a:avLst/>
              <a:gdLst>
                <a:gd name="T0" fmla="*/ 92931916 w 19"/>
                <a:gd name="T1" fmla="*/ 146644648 h 20"/>
                <a:gd name="T2" fmla="*/ 78635726 w 19"/>
                <a:gd name="T3" fmla="*/ 138926947 h 20"/>
                <a:gd name="T4" fmla="*/ 7149432 w 19"/>
                <a:gd name="T5" fmla="*/ 61744384 h 20"/>
                <a:gd name="T6" fmla="*/ 0 w 19"/>
                <a:gd name="T7" fmla="*/ 46308982 h 20"/>
                <a:gd name="T8" fmla="*/ 35741811 w 19"/>
                <a:gd name="T9" fmla="*/ 7717701 h 20"/>
                <a:gd name="T10" fmla="*/ 50040674 w 19"/>
                <a:gd name="T11" fmla="*/ 15435401 h 20"/>
                <a:gd name="T12" fmla="*/ 121526968 w 19"/>
                <a:gd name="T13" fmla="*/ 92617965 h 20"/>
                <a:gd name="T14" fmla="*/ 128673726 w 19"/>
                <a:gd name="T15" fmla="*/ 108053366 h 20"/>
                <a:gd name="T16" fmla="*/ 92931916 w 19"/>
                <a:gd name="T17" fmla="*/ 146644648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0"/>
                <a:gd name="T29" fmla="*/ 19 w 1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0">
                  <a:moveTo>
                    <a:pt x="13" y="19"/>
                  </a:moveTo>
                  <a:cubicBezTo>
                    <a:pt x="13" y="20"/>
                    <a:pt x="12" y="19"/>
                    <a:pt x="11" y="18"/>
                  </a:cubicBezTo>
                  <a:cubicBezTo>
                    <a:pt x="1" y="8"/>
                    <a:pt x="1" y="8"/>
                    <a:pt x="1" y="8"/>
                  </a:cubicBezTo>
                  <a:cubicBezTo>
                    <a:pt x="0" y="7"/>
                    <a:pt x="0" y="6"/>
                    <a:pt x="0" y="6"/>
                  </a:cubicBezTo>
                  <a:cubicBezTo>
                    <a:pt x="5" y="1"/>
                    <a:pt x="5" y="1"/>
                    <a:pt x="5" y="1"/>
                  </a:cubicBezTo>
                  <a:cubicBezTo>
                    <a:pt x="5" y="0"/>
                    <a:pt x="6" y="1"/>
                    <a:pt x="7" y="2"/>
                  </a:cubicBezTo>
                  <a:cubicBezTo>
                    <a:pt x="17" y="12"/>
                    <a:pt x="17" y="12"/>
                    <a:pt x="17" y="12"/>
                  </a:cubicBezTo>
                  <a:cubicBezTo>
                    <a:pt x="18" y="13"/>
                    <a:pt x="19" y="14"/>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6" name="Freeform 83"/>
            <p:cNvSpPr>
              <a:spLocks noChangeArrowheads="1"/>
            </p:cNvSpPr>
            <p:nvPr/>
          </p:nvSpPr>
          <p:spPr bwMode="auto">
            <a:xfrm flipH="1">
              <a:off x="2549827" y="3198696"/>
              <a:ext cx="35019" cy="35386"/>
            </a:xfrm>
            <a:custGeom>
              <a:avLst/>
              <a:gdLst>
                <a:gd name="T0" fmla="*/ 92931916 w 19"/>
                <a:gd name="T1" fmla="*/ 153331612 h 19"/>
                <a:gd name="T2" fmla="*/ 78635726 w 19"/>
                <a:gd name="T3" fmla="*/ 145260929 h 19"/>
                <a:gd name="T4" fmla="*/ 7149432 w 19"/>
                <a:gd name="T5" fmla="*/ 64559782 h 19"/>
                <a:gd name="T6" fmla="*/ 0 w 19"/>
                <a:gd name="T7" fmla="*/ 40350574 h 19"/>
                <a:gd name="T8" fmla="*/ 35741811 w 19"/>
                <a:gd name="T9" fmla="*/ 8070683 h 19"/>
                <a:gd name="T10" fmla="*/ 57187432 w 19"/>
                <a:gd name="T11" fmla="*/ 8070683 h 19"/>
                <a:gd name="T12" fmla="*/ 121526968 w 19"/>
                <a:gd name="T13" fmla="*/ 88771830 h 19"/>
                <a:gd name="T14" fmla="*/ 128673726 w 19"/>
                <a:gd name="T15" fmla="*/ 112981038 h 19"/>
                <a:gd name="T16" fmla="*/ 92931916 w 19"/>
                <a:gd name="T17" fmla="*/ 15333161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3" y="19"/>
                  </a:moveTo>
                  <a:cubicBezTo>
                    <a:pt x="13" y="19"/>
                    <a:pt x="12" y="19"/>
                    <a:pt x="11" y="18"/>
                  </a:cubicBezTo>
                  <a:cubicBezTo>
                    <a:pt x="1" y="8"/>
                    <a:pt x="1" y="8"/>
                    <a:pt x="1" y="8"/>
                  </a:cubicBezTo>
                  <a:cubicBezTo>
                    <a:pt x="0" y="7"/>
                    <a:pt x="0" y="6"/>
                    <a:pt x="0" y="5"/>
                  </a:cubicBezTo>
                  <a:cubicBezTo>
                    <a:pt x="5" y="1"/>
                    <a:pt x="5" y="1"/>
                    <a:pt x="5" y="1"/>
                  </a:cubicBezTo>
                  <a:cubicBezTo>
                    <a:pt x="6" y="0"/>
                    <a:pt x="7" y="1"/>
                    <a:pt x="8" y="1"/>
                  </a:cubicBezTo>
                  <a:cubicBezTo>
                    <a:pt x="17" y="11"/>
                    <a:pt x="17" y="11"/>
                    <a:pt x="17" y="11"/>
                  </a:cubicBezTo>
                  <a:cubicBezTo>
                    <a:pt x="18" y="12"/>
                    <a:pt x="19" y="14"/>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7" name="Freeform 84"/>
            <p:cNvSpPr>
              <a:spLocks noChangeArrowheads="1"/>
            </p:cNvSpPr>
            <p:nvPr/>
          </p:nvSpPr>
          <p:spPr bwMode="auto">
            <a:xfrm flipH="1">
              <a:off x="2521375" y="3229918"/>
              <a:ext cx="33925" cy="35386"/>
            </a:xfrm>
            <a:custGeom>
              <a:avLst/>
              <a:gdLst>
                <a:gd name="T0" fmla="*/ 93924306 w 19"/>
                <a:gd name="T1" fmla="*/ 145260929 h 19"/>
                <a:gd name="T2" fmla="*/ 73798779 w 19"/>
                <a:gd name="T3" fmla="*/ 137190246 h 19"/>
                <a:gd name="T4" fmla="*/ 6708509 w 19"/>
                <a:gd name="T5" fmla="*/ 56491939 h 19"/>
                <a:gd name="T6" fmla="*/ 0 w 19"/>
                <a:gd name="T7" fmla="*/ 40350574 h 19"/>
                <a:gd name="T8" fmla="*/ 33545135 w 19"/>
                <a:gd name="T9" fmla="*/ 0 h 19"/>
                <a:gd name="T10" fmla="*/ 53670662 w 19"/>
                <a:gd name="T11" fmla="*/ 8070683 h 19"/>
                <a:gd name="T12" fmla="*/ 120760932 w 19"/>
                <a:gd name="T13" fmla="*/ 88771830 h 19"/>
                <a:gd name="T14" fmla="*/ 120760932 w 19"/>
                <a:gd name="T15" fmla="*/ 112981038 h 19"/>
                <a:gd name="T16" fmla="*/ 93924306 w 19"/>
                <a:gd name="T17" fmla="*/ 14526092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8"/>
                  </a:moveTo>
                  <a:cubicBezTo>
                    <a:pt x="13" y="19"/>
                    <a:pt x="12" y="18"/>
                    <a:pt x="11" y="17"/>
                  </a:cubicBezTo>
                  <a:cubicBezTo>
                    <a:pt x="1" y="7"/>
                    <a:pt x="1" y="7"/>
                    <a:pt x="1" y="7"/>
                  </a:cubicBezTo>
                  <a:cubicBezTo>
                    <a:pt x="0" y="6"/>
                    <a:pt x="0" y="5"/>
                    <a:pt x="0" y="5"/>
                  </a:cubicBezTo>
                  <a:cubicBezTo>
                    <a:pt x="5" y="0"/>
                    <a:pt x="5" y="0"/>
                    <a:pt x="5" y="0"/>
                  </a:cubicBezTo>
                  <a:cubicBezTo>
                    <a:pt x="6" y="0"/>
                    <a:pt x="7" y="0"/>
                    <a:pt x="8" y="1"/>
                  </a:cubicBezTo>
                  <a:cubicBezTo>
                    <a:pt x="18" y="11"/>
                    <a:pt x="18" y="11"/>
                    <a:pt x="18" y="11"/>
                  </a:cubicBezTo>
                  <a:cubicBezTo>
                    <a:pt x="18" y="12"/>
                    <a:pt x="19" y="13"/>
                    <a:pt x="18" y="14"/>
                  </a:cubicBezTo>
                  <a:lnTo>
                    <a:pt x="14" y="1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8" name="Freeform 85"/>
            <p:cNvSpPr>
              <a:spLocks noChangeArrowheads="1"/>
            </p:cNvSpPr>
            <p:nvPr/>
          </p:nvSpPr>
          <p:spPr bwMode="auto">
            <a:xfrm flipH="1">
              <a:off x="2491827" y="3259059"/>
              <a:ext cx="35019" cy="37467"/>
            </a:xfrm>
            <a:custGeom>
              <a:avLst/>
              <a:gdLst>
                <a:gd name="T0" fmla="*/ 100081347 w 19"/>
                <a:gd name="T1" fmla="*/ 155142248 h 20"/>
                <a:gd name="T2" fmla="*/ 78635726 w 19"/>
                <a:gd name="T3" fmla="*/ 146975513 h 20"/>
                <a:gd name="T4" fmla="*/ 7149432 w 19"/>
                <a:gd name="T5" fmla="*/ 65322450 h 20"/>
                <a:gd name="T6" fmla="*/ 7149432 w 19"/>
                <a:gd name="T7" fmla="*/ 48991838 h 20"/>
                <a:gd name="T8" fmla="*/ 35741811 w 19"/>
                <a:gd name="T9" fmla="*/ 8166735 h 20"/>
                <a:gd name="T10" fmla="*/ 57187432 w 19"/>
                <a:gd name="T11" fmla="*/ 16330613 h 20"/>
                <a:gd name="T12" fmla="*/ 128673726 w 19"/>
                <a:gd name="T13" fmla="*/ 97983675 h 20"/>
                <a:gd name="T14" fmla="*/ 135823158 w 19"/>
                <a:gd name="T15" fmla="*/ 114314288 h 20"/>
                <a:gd name="T16" fmla="*/ 100081347 w 19"/>
                <a:gd name="T17" fmla="*/ 155142248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0"/>
                <a:gd name="T29" fmla="*/ 19 w 1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0">
                  <a:moveTo>
                    <a:pt x="14" y="19"/>
                  </a:moveTo>
                  <a:cubicBezTo>
                    <a:pt x="13" y="20"/>
                    <a:pt x="12" y="19"/>
                    <a:pt x="11" y="18"/>
                  </a:cubicBezTo>
                  <a:cubicBezTo>
                    <a:pt x="1" y="8"/>
                    <a:pt x="1" y="8"/>
                    <a:pt x="1" y="8"/>
                  </a:cubicBezTo>
                  <a:cubicBezTo>
                    <a:pt x="0" y="7"/>
                    <a:pt x="0" y="6"/>
                    <a:pt x="1" y="6"/>
                  </a:cubicBezTo>
                  <a:cubicBezTo>
                    <a:pt x="5" y="1"/>
                    <a:pt x="5" y="1"/>
                    <a:pt x="5" y="1"/>
                  </a:cubicBezTo>
                  <a:cubicBezTo>
                    <a:pt x="6" y="0"/>
                    <a:pt x="7" y="1"/>
                    <a:pt x="8" y="2"/>
                  </a:cubicBezTo>
                  <a:cubicBezTo>
                    <a:pt x="18" y="12"/>
                    <a:pt x="18" y="12"/>
                    <a:pt x="18" y="12"/>
                  </a:cubicBezTo>
                  <a:cubicBezTo>
                    <a:pt x="19" y="13"/>
                    <a:pt x="19" y="14"/>
                    <a:pt x="19"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9" name="Freeform 86"/>
            <p:cNvSpPr>
              <a:spLocks noChangeArrowheads="1"/>
            </p:cNvSpPr>
            <p:nvPr/>
          </p:nvSpPr>
          <p:spPr bwMode="auto">
            <a:xfrm flipH="1">
              <a:off x="2462280" y="3291323"/>
              <a:ext cx="35019" cy="34345"/>
            </a:xfrm>
            <a:custGeom>
              <a:avLst/>
              <a:gdLst>
                <a:gd name="T0" fmla="*/ 100081347 w 19"/>
                <a:gd name="T1" fmla="*/ 144447502 h 19"/>
                <a:gd name="T2" fmla="*/ 78635726 w 19"/>
                <a:gd name="T3" fmla="*/ 136845728 h 19"/>
                <a:gd name="T4" fmla="*/ 14296189 w 19"/>
                <a:gd name="T5" fmla="*/ 60819711 h 19"/>
                <a:gd name="T6" fmla="*/ 7149432 w 19"/>
                <a:gd name="T7" fmla="*/ 38011630 h 19"/>
                <a:gd name="T8" fmla="*/ 42891242 w 19"/>
                <a:gd name="T9" fmla="*/ 0 h 19"/>
                <a:gd name="T10" fmla="*/ 57187432 w 19"/>
                <a:gd name="T11" fmla="*/ 7601775 h 19"/>
                <a:gd name="T12" fmla="*/ 128673726 w 19"/>
                <a:gd name="T13" fmla="*/ 83627792 h 19"/>
                <a:gd name="T14" fmla="*/ 135823158 w 19"/>
                <a:gd name="T15" fmla="*/ 106435872 h 19"/>
                <a:gd name="T16" fmla="*/ 100081347 w 19"/>
                <a:gd name="T17" fmla="*/ 14444750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9"/>
                  </a:moveTo>
                  <a:cubicBezTo>
                    <a:pt x="13" y="19"/>
                    <a:pt x="12" y="19"/>
                    <a:pt x="11" y="18"/>
                  </a:cubicBezTo>
                  <a:cubicBezTo>
                    <a:pt x="2" y="8"/>
                    <a:pt x="2" y="8"/>
                    <a:pt x="2" y="8"/>
                  </a:cubicBezTo>
                  <a:cubicBezTo>
                    <a:pt x="1" y="7"/>
                    <a:pt x="0" y="6"/>
                    <a:pt x="1" y="5"/>
                  </a:cubicBezTo>
                  <a:cubicBezTo>
                    <a:pt x="6" y="0"/>
                    <a:pt x="6" y="0"/>
                    <a:pt x="6" y="0"/>
                  </a:cubicBezTo>
                  <a:cubicBezTo>
                    <a:pt x="6" y="0"/>
                    <a:pt x="7" y="0"/>
                    <a:pt x="8" y="1"/>
                  </a:cubicBezTo>
                  <a:cubicBezTo>
                    <a:pt x="18" y="11"/>
                    <a:pt x="18" y="11"/>
                    <a:pt x="18" y="11"/>
                  </a:cubicBezTo>
                  <a:cubicBezTo>
                    <a:pt x="19" y="12"/>
                    <a:pt x="19" y="13"/>
                    <a:pt x="19" y="14"/>
                  </a:cubicBezTo>
                  <a:lnTo>
                    <a:pt x="14"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0" name="Freeform 87"/>
            <p:cNvSpPr>
              <a:spLocks noChangeArrowheads="1"/>
            </p:cNvSpPr>
            <p:nvPr/>
          </p:nvSpPr>
          <p:spPr bwMode="auto">
            <a:xfrm flipH="1">
              <a:off x="2432733" y="3322546"/>
              <a:ext cx="35019" cy="35386"/>
            </a:xfrm>
            <a:custGeom>
              <a:avLst/>
              <a:gdLst>
                <a:gd name="T0" fmla="*/ 100081347 w 19"/>
                <a:gd name="T1" fmla="*/ 145260929 h 19"/>
                <a:gd name="T2" fmla="*/ 85782484 w 19"/>
                <a:gd name="T3" fmla="*/ 137190246 h 19"/>
                <a:gd name="T4" fmla="*/ 14296189 w 19"/>
                <a:gd name="T5" fmla="*/ 56491939 h 19"/>
                <a:gd name="T6" fmla="*/ 7149432 w 19"/>
                <a:gd name="T7" fmla="*/ 40350574 h 19"/>
                <a:gd name="T8" fmla="*/ 42891242 w 19"/>
                <a:gd name="T9" fmla="*/ 0 h 19"/>
                <a:gd name="T10" fmla="*/ 57187432 w 19"/>
                <a:gd name="T11" fmla="*/ 8070683 h 19"/>
                <a:gd name="T12" fmla="*/ 128673726 w 19"/>
                <a:gd name="T13" fmla="*/ 88771830 h 19"/>
                <a:gd name="T14" fmla="*/ 135823158 w 19"/>
                <a:gd name="T15" fmla="*/ 112981038 h 19"/>
                <a:gd name="T16" fmla="*/ 100081347 w 19"/>
                <a:gd name="T17" fmla="*/ 14526092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4" y="18"/>
                  </a:moveTo>
                  <a:cubicBezTo>
                    <a:pt x="14" y="19"/>
                    <a:pt x="12" y="18"/>
                    <a:pt x="12" y="17"/>
                  </a:cubicBezTo>
                  <a:cubicBezTo>
                    <a:pt x="2" y="7"/>
                    <a:pt x="2" y="7"/>
                    <a:pt x="2" y="7"/>
                  </a:cubicBezTo>
                  <a:cubicBezTo>
                    <a:pt x="1" y="6"/>
                    <a:pt x="0" y="5"/>
                    <a:pt x="1" y="5"/>
                  </a:cubicBezTo>
                  <a:cubicBezTo>
                    <a:pt x="6" y="0"/>
                    <a:pt x="6" y="0"/>
                    <a:pt x="6" y="0"/>
                  </a:cubicBezTo>
                  <a:cubicBezTo>
                    <a:pt x="6" y="0"/>
                    <a:pt x="7" y="0"/>
                    <a:pt x="8" y="1"/>
                  </a:cubicBezTo>
                  <a:cubicBezTo>
                    <a:pt x="18" y="11"/>
                    <a:pt x="18" y="11"/>
                    <a:pt x="18" y="11"/>
                  </a:cubicBezTo>
                  <a:cubicBezTo>
                    <a:pt x="19" y="12"/>
                    <a:pt x="19" y="13"/>
                    <a:pt x="19" y="14"/>
                  </a:cubicBezTo>
                  <a:lnTo>
                    <a:pt x="14" y="1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1" name="Freeform 88"/>
            <p:cNvSpPr>
              <a:spLocks noChangeArrowheads="1"/>
            </p:cNvSpPr>
            <p:nvPr/>
          </p:nvSpPr>
          <p:spPr bwMode="auto">
            <a:xfrm flipH="1">
              <a:off x="2400998" y="3351687"/>
              <a:ext cx="35019" cy="35386"/>
            </a:xfrm>
            <a:custGeom>
              <a:avLst/>
              <a:gdLst>
                <a:gd name="T0" fmla="*/ 92931916 w 19"/>
                <a:gd name="T1" fmla="*/ 153331612 h 19"/>
                <a:gd name="T2" fmla="*/ 78635726 w 19"/>
                <a:gd name="T3" fmla="*/ 145260929 h 19"/>
                <a:gd name="T4" fmla="*/ 7149432 w 19"/>
                <a:gd name="T5" fmla="*/ 64559782 h 19"/>
                <a:gd name="T6" fmla="*/ 0 w 19"/>
                <a:gd name="T7" fmla="*/ 40350574 h 19"/>
                <a:gd name="T8" fmla="*/ 35741811 w 19"/>
                <a:gd name="T9" fmla="*/ 8070683 h 19"/>
                <a:gd name="T10" fmla="*/ 57187432 w 19"/>
                <a:gd name="T11" fmla="*/ 16141366 h 19"/>
                <a:gd name="T12" fmla="*/ 121526968 w 19"/>
                <a:gd name="T13" fmla="*/ 96839672 h 19"/>
                <a:gd name="T14" fmla="*/ 128673726 w 19"/>
                <a:gd name="T15" fmla="*/ 112981038 h 19"/>
                <a:gd name="T16" fmla="*/ 92931916 w 19"/>
                <a:gd name="T17" fmla="*/ 15333161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13" y="19"/>
                  </a:moveTo>
                  <a:cubicBezTo>
                    <a:pt x="13" y="19"/>
                    <a:pt x="12" y="19"/>
                    <a:pt x="11" y="18"/>
                  </a:cubicBezTo>
                  <a:cubicBezTo>
                    <a:pt x="1" y="8"/>
                    <a:pt x="1" y="8"/>
                    <a:pt x="1" y="8"/>
                  </a:cubicBezTo>
                  <a:cubicBezTo>
                    <a:pt x="0" y="7"/>
                    <a:pt x="0" y="6"/>
                    <a:pt x="0" y="5"/>
                  </a:cubicBezTo>
                  <a:cubicBezTo>
                    <a:pt x="5" y="1"/>
                    <a:pt x="5" y="1"/>
                    <a:pt x="5" y="1"/>
                  </a:cubicBezTo>
                  <a:cubicBezTo>
                    <a:pt x="5" y="0"/>
                    <a:pt x="7" y="1"/>
                    <a:pt x="8" y="2"/>
                  </a:cubicBezTo>
                  <a:cubicBezTo>
                    <a:pt x="17" y="12"/>
                    <a:pt x="17" y="12"/>
                    <a:pt x="17" y="12"/>
                  </a:cubicBezTo>
                  <a:cubicBezTo>
                    <a:pt x="18" y="13"/>
                    <a:pt x="19" y="14"/>
                    <a:pt x="18" y="14"/>
                  </a:cubicBezTo>
                  <a:lnTo>
                    <a:pt x="13" y="1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 name="Freeform 89"/>
            <p:cNvSpPr>
              <a:spLocks noChangeArrowheads="1"/>
            </p:cNvSpPr>
            <p:nvPr/>
          </p:nvSpPr>
          <p:spPr bwMode="auto">
            <a:xfrm flipH="1">
              <a:off x="2808089" y="2970771"/>
              <a:ext cx="45962" cy="46834"/>
            </a:xfrm>
            <a:custGeom>
              <a:avLst/>
              <a:gdLst>
                <a:gd name="T0" fmla="*/ 99580446 w 25"/>
                <a:gd name="T1" fmla="*/ 195968722 h 25"/>
                <a:gd name="T2" fmla="*/ 78241779 w 25"/>
                <a:gd name="T3" fmla="*/ 195968722 h 25"/>
                <a:gd name="T4" fmla="*/ 7112889 w 25"/>
                <a:gd name="T5" fmla="*/ 114315088 h 25"/>
                <a:gd name="T6" fmla="*/ 7112889 w 25"/>
                <a:gd name="T7" fmla="*/ 81653634 h 25"/>
                <a:gd name="T8" fmla="*/ 78241779 w 25"/>
                <a:gd name="T9" fmla="*/ 8166792 h 25"/>
                <a:gd name="T10" fmla="*/ 106693335 w 25"/>
                <a:gd name="T11" fmla="*/ 8166792 h 25"/>
                <a:gd name="T12" fmla="*/ 177822225 w 25"/>
                <a:gd name="T13" fmla="*/ 89820426 h 25"/>
                <a:gd name="T14" fmla="*/ 170709336 w 25"/>
                <a:gd name="T15" fmla="*/ 114315088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4"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5" y="11"/>
                    <a:pt x="25" y="11"/>
                    <a:pt x="25"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3" name="Freeform 90"/>
            <p:cNvSpPr>
              <a:spLocks noChangeArrowheads="1"/>
            </p:cNvSpPr>
            <p:nvPr/>
          </p:nvSpPr>
          <p:spPr bwMode="auto">
            <a:xfrm flipH="1">
              <a:off x="2778543" y="3000952"/>
              <a:ext cx="45962" cy="45793"/>
            </a:xfrm>
            <a:custGeom>
              <a:avLst/>
              <a:gdLst>
                <a:gd name="T0" fmla="*/ 99580446 w 25"/>
                <a:gd name="T1" fmla="*/ 187354464 h 25"/>
                <a:gd name="T2" fmla="*/ 78241779 w 25"/>
                <a:gd name="T3" fmla="*/ 187354464 h 25"/>
                <a:gd name="T4" fmla="*/ 7112889 w 25"/>
                <a:gd name="T5" fmla="*/ 109290104 h 25"/>
                <a:gd name="T6" fmla="*/ 7112889 w 25"/>
                <a:gd name="T7" fmla="*/ 78064360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4" name="Freeform 91"/>
            <p:cNvSpPr>
              <a:spLocks noChangeArrowheads="1"/>
            </p:cNvSpPr>
            <p:nvPr/>
          </p:nvSpPr>
          <p:spPr bwMode="auto">
            <a:xfrm flipH="1">
              <a:off x="2748995" y="3030094"/>
              <a:ext cx="47057" cy="46834"/>
            </a:xfrm>
            <a:custGeom>
              <a:avLst/>
              <a:gdLst>
                <a:gd name="T0" fmla="*/ 103400067 w 26"/>
                <a:gd name="T1" fmla="*/ 195968722 h 25"/>
                <a:gd name="T2" fmla="*/ 75827066 w 26"/>
                <a:gd name="T3" fmla="*/ 195968722 h 25"/>
                <a:gd name="T4" fmla="*/ 6894563 w 26"/>
                <a:gd name="T5" fmla="*/ 114315088 h 25"/>
                <a:gd name="T6" fmla="*/ 6894563 w 26"/>
                <a:gd name="T7" fmla="*/ 81653634 h 25"/>
                <a:gd name="T8" fmla="*/ 82719003 w 26"/>
                <a:gd name="T9" fmla="*/ 8166792 h 25"/>
                <a:gd name="T10" fmla="*/ 103400067 w 26"/>
                <a:gd name="T11" fmla="*/ 8166792 h 25"/>
                <a:gd name="T12" fmla="*/ 172332569 w 26"/>
                <a:gd name="T13" fmla="*/ 89820426 h 25"/>
                <a:gd name="T14" fmla="*/ 172332569 w 26"/>
                <a:gd name="T15" fmla="*/ 114315088 h 25"/>
                <a:gd name="T16" fmla="*/ 10340006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1" y="11"/>
                    <a:pt x="1" y="10"/>
                  </a:cubicBezTo>
                  <a:cubicBezTo>
                    <a:pt x="12" y="1"/>
                    <a:pt x="12" y="1"/>
                    <a:pt x="12" y="1"/>
                  </a:cubicBezTo>
                  <a:cubicBezTo>
                    <a:pt x="12" y="0"/>
                    <a:pt x="14" y="0"/>
                    <a:pt x="15" y="1"/>
                  </a:cubicBezTo>
                  <a:cubicBezTo>
                    <a:pt x="25" y="11"/>
                    <a:pt x="25" y="11"/>
                    <a:pt x="25" y="11"/>
                  </a:cubicBezTo>
                  <a:cubicBezTo>
                    <a:pt x="26" y="12"/>
                    <a:pt x="26" y="13"/>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5" name="Freeform 92"/>
            <p:cNvSpPr>
              <a:spLocks noChangeArrowheads="1"/>
            </p:cNvSpPr>
            <p:nvPr/>
          </p:nvSpPr>
          <p:spPr bwMode="auto">
            <a:xfrm flipH="1">
              <a:off x="2721637" y="3060276"/>
              <a:ext cx="45962" cy="45793"/>
            </a:xfrm>
            <a:custGeom>
              <a:avLst/>
              <a:gdLst>
                <a:gd name="T0" fmla="*/ 99580446 w 25"/>
                <a:gd name="T1" fmla="*/ 187354464 h 25"/>
                <a:gd name="T2" fmla="*/ 78241779 w 25"/>
                <a:gd name="T3" fmla="*/ 187354464 h 25"/>
                <a:gd name="T4" fmla="*/ 7112889 w 25"/>
                <a:gd name="T5" fmla="*/ 109290104 h 25"/>
                <a:gd name="T6" fmla="*/ 7112889 w 25"/>
                <a:gd name="T7" fmla="*/ 78064360 h 25"/>
                <a:gd name="T8" fmla="*/ 78241779 w 25"/>
                <a:gd name="T9" fmla="*/ 7806436 h 25"/>
                <a:gd name="T10" fmla="*/ 106693335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6" name="Freeform 93"/>
            <p:cNvSpPr>
              <a:spLocks noChangeArrowheads="1"/>
            </p:cNvSpPr>
            <p:nvPr/>
          </p:nvSpPr>
          <p:spPr bwMode="auto">
            <a:xfrm flipH="1">
              <a:off x="2692091" y="3089417"/>
              <a:ext cx="45962" cy="45793"/>
            </a:xfrm>
            <a:custGeom>
              <a:avLst/>
              <a:gdLst>
                <a:gd name="T0" fmla="*/ 99580446 w 25"/>
                <a:gd name="T1" fmla="*/ 187354464 h 25"/>
                <a:gd name="T2" fmla="*/ 71128890 w 25"/>
                <a:gd name="T3" fmla="*/ 187354464 h 25"/>
                <a:gd name="T4" fmla="*/ 7112889 w 25"/>
                <a:gd name="T5" fmla="*/ 109290104 h 25"/>
                <a:gd name="T6" fmla="*/ 7112889 w 25"/>
                <a:gd name="T7" fmla="*/ 78064360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7" name="Freeform 94"/>
            <p:cNvSpPr>
              <a:spLocks noChangeArrowheads="1"/>
            </p:cNvSpPr>
            <p:nvPr/>
          </p:nvSpPr>
          <p:spPr bwMode="auto">
            <a:xfrm flipH="1">
              <a:off x="2664732" y="3119598"/>
              <a:ext cx="45962" cy="45793"/>
            </a:xfrm>
            <a:custGeom>
              <a:avLst/>
              <a:gdLst>
                <a:gd name="T0" fmla="*/ 99580446 w 25"/>
                <a:gd name="T1" fmla="*/ 187354464 h 25"/>
                <a:gd name="T2" fmla="*/ 78241779 w 25"/>
                <a:gd name="T3" fmla="*/ 187354464 h 25"/>
                <a:gd name="T4" fmla="*/ 7112889 w 25"/>
                <a:gd name="T5" fmla="*/ 109290104 h 25"/>
                <a:gd name="T6" fmla="*/ 7112889 w 25"/>
                <a:gd name="T7" fmla="*/ 78064360 h 25"/>
                <a:gd name="T8" fmla="*/ 78241779 w 25"/>
                <a:gd name="T9" fmla="*/ 7806436 h 25"/>
                <a:gd name="T10" fmla="*/ 106693335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8" name="Freeform 95"/>
            <p:cNvSpPr>
              <a:spLocks noChangeArrowheads="1"/>
            </p:cNvSpPr>
            <p:nvPr/>
          </p:nvSpPr>
          <p:spPr bwMode="auto">
            <a:xfrm flipH="1">
              <a:off x="2635185" y="3148739"/>
              <a:ext cx="45962" cy="45793"/>
            </a:xfrm>
            <a:custGeom>
              <a:avLst/>
              <a:gdLst>
                <a:gd name="T0" fmla="*/ 99580446 w 25"/>
                <a:gd name="T1" fmla="*/ 187354464 h 25"/>
                <a:gd name="T2" fmla="*/ 78241779 w 25"/>
                <a:gd name="T3" fmla="*/ 187354464 h 25"/>
                <a:gd name="T4" fmla="*/ 7112889 w 25"/>
                <a:gd name="T5" fmla="*/ 109290104 h 25"/>
                <a:gd name="T6" fmla="*/ 7112889 w 25"/>
                <a:gd name="T7" fmla="*/ 78064360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1"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9" name="Freeform 96"/>
            <p:cNvSpPr>
              <a:spLocks noChangeArrowheads="1"/>
            </p:cNvSpPr>
            <p:nvPr/>
          </p:nvSpPr>
          <p:spPr bwMode="auto">
            <a:xfrm flipH="1">
              <a:off x="2605638" y="3177881"/>
              <a:ext cx="47057" cy="46834"/>
            </a:xfrm>
            <a:custGeom>
              <a:avLst/>
              <a:gdLst>
                <a:gd name="T0" fmla="*/ 103400067 w 26"/>
                <a:gd name="T1" fmla="*/ 195968722 h 25"/>
                <a:gd name="T2" fmla="*/ 75827066 w 26"/>
                <a:gd name="T3" fmla="*/ 195968722 h 25"/>
                <a:gd name="T4" fmla="*/ 6894563 w 26"/>
                <a:gd name="T5" fmla="*/ 114315088 h 25"/>
                <a:gd name="T6" fmla="*/ 6894563 w 26"/>
                <a:gd name="T7" fmla="*/ 81653634 h 25"/>
                <a:gd name="T8" fmla="*/ 75827066 w 26"/>
                <a:gd name="T9" fmla="*/ 8166792 h 25"/>
                <a:gd name="T10" fmla="*/ 103400067 w 26"/>
                <a:gd name="T11" fmla="*/ 8166792 h 25"/>
                <a:gd name="T12" fmla="*/ 172332569 w 26"/>
                <a:gd name="T13" fmla="*/ 89820426 h 25"/>
                <a:gd name="T14" fmla="*/ 172332569 w 26"/>
                <a:gd name="T15" fmla="*/ 114315088 h 25"/>
                <a:gd name="T16" fmla="*/ 10340006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5" y="11"/>
                    <a:pt x="25" y="11"/>
                    <a:pt x="25" y="11"/>
                  </a:cubicBezTo>
                  <a:cubicBezTo>
                    <a:pt x="26" y="12"/>
                    <a:pt x="26" y="13"/>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0" name="Freeform 97"/>
            <p:cNvSpPr>
              <a:spLocks noChangeArrowheads="1"/>
            </p:cNvSpPr>
            <p:nvPr/>
          </p:nvSpPr>
          <p:spPr bwMode="auto">
            <a:xfrm flipH="1">
              <a:off x="2578280" y="3208063"/>
              <a:ext cx="45962" cy="45793"/>
            </a:xfrm>
            <a:custGeom>
              <a:avLst/>
              <a:gdLst>
                <a:gd name="T0" fmla="*/ 99580446 w 25"/>
                <a:gd name="T1" fmla="*/ 187354464 h 25"/>
                <a:gd name="T2" fmla="*/ 78241779 w 25"/>
                <a:gd name="T3" fmla="*/ 187354464 h 25"/>
                <a:gd name="T4" fmla="*/ 7112889 w 25"/>
                <a:gd name="T5" fmla="*/ 109290104 h 25"/>
                <a:gd name="T6" fmla="*/ 7112889 w 25"/>
                <a:gd name="T7" fmla="*/ 78064360 h 25"/>
                <a:gd name="T8" fmla="*/ 78241779 w 25"/>
                <a:gd name="T9" fmla="*/ 7806436 h 25"/>
                <a:gd name="T10" fmla="*/ 106693335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1" name="Freeform 98"/>
            <p:cNvSpPr>
              <a:spLocks noChangeArrowheads="1"/>
            </p:cNvSpPr>
            <p:nvPr/>
          </p:nvSpPr>
          <p:spPr bwMode="auto">
            <a:xfrm flipH="1">
              <a:off x="2548732" y="3237204"/>
              <a:ext cx="45962" cy="46834"/>
            </a:xfrm>
            <a:custGeom>
              <a:avLst/>
              <a:gdLst>
                <a:gd name="T0" fmla="*/ 99580446 w 25"/>
                <a:gd name="T1" fmla="*/ 195968722 h 25"/>
                <a:gd name="T2" fmla="*/ 71128890 w 25"/>
                <a:gd name="T3" fmla="*/ 195968722 h 25"/>
                <a:gd name="T4" fmla="*/ 7112889 w 25"/>
                <a:gd name="T5" fmla="*/ 114315088 h 25"/>
                <a:gd name="T6" fmla="*/ 7112889 w 25"/>
                <a:gd name="T7" fmla="*/ 81653634 h 25"/>
                <a:gd name="T8" fmla="*/ 78241779 w 25"/>
                <a:gd name="T9" fmla="*/ 8166792 h 25"/>
                <a:gd name="T10" fmla="*/ 99580446 w 25"/>
                <a:gd name="T11" fmla="*/ 8166792 h 25"/>
                <a:gd name="T12" fmla="*/ 170709336 w 25"/>
                <a:gd name="T13" fmla="*/ 89820426 h 25"/>
                <a:gd name="T14" fmla="*/ 170709336 w 25"/>
                <a:gd name="T15" fmla="*/ 114315088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2" name="Freeform 99"/>
            <p:cNvSpPr>
              <a:spLocks noChangeArrowheads="1"/>
            </p:cNvSpPr>
            <p:nvPr/>
          </p:nvSpPr>
          <p:spPr bwMode="auto">
            <a:xfrm flipH="1">
              <a:off x="2521374" y="3267385"/>
              <a:ext cx="45962" cy="45793"/>
            </a:xfrm>
            <a:custGeom>
              <a:avLst/>
              <a:gdLst>
                <a:gd name="T0" fmla="*/ 99580446 w 25"/>
                <a:gd name="T1" fmla="*/ 187354464 h 25"/>
                <a:gd name="T2" fmla="*/ 78241779 w 25"/>
                <a:gd name="T3" fmla="*/ 187354464 h 25"/>
                <a:gd name="T4" fmla="*/ 7112889 w 25"/>
                <a:gd name="T5" fmla="*/ 109290104 h 25"/>
                <a:gd name="T6" fmla="*/ 7112889 w 25"/>
                <a:gd name="T7" fmla="*/ 78064360 h 25"/>
                <a:gd name="T8" fmla="*/ 78241779 w 25"/>
                <a:gd name="T9" fmla="*/ 7806436 h 25"/>
                <a:gd name="T10" fmla="*/ 106693335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1"/>
                    <a:pt x="1" y="10"/>
                  </a:cubicBezTo>
                  <a:cubicBezTo>
                    <a:pt x="11" y="1"/>
                    <a:pt x="11" y="1"/>
                    <a:pt x="11" y="1"/>
                  </a:cubicBezTo>
                  <a:cubicBezTo>
                    <a:pt x="12" y="0"/>
                    <a:pt x="14" y="0"/>
                    <a:pt x="15"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3" name="Freeform 100"/>
            <p:cNvSpPr>
              <a:spLocks noChangeArrowheads="1"/>
            </p:cNvSpPr>
            <p:nvPr/>
          </p:nvSpPr>
          <p:spPr bwMode="auto">
            <a:xfrm flipH="1">
              <a:off x="2491827" y="3296526"/>
              <a:ext cx="45962" cy="45793"/>
            </a:xfrm>
            <a:custGeom>
              <a:avLst/>
              <a:gdLst>
                <a:gd name="T0" fmla="*/ 99580446 w 25"/>
                <a:gd name="T1" fmla="*/ 187354464 h 25"/>
                <a:gd name="T2" fmla="*/ 71128890 w 25"/>
                <a:gd name="T3" fmla="*/ 187354464 h 25"/>
                <a:gd name="T4" fmla="*/ 7112889 w 25"/>
                <a:gd name="T5" fmla="*/ 109290104 h 25"/>
                <a:gd name="T6" fmla="*/ 7112889 w 25"/>
                <a:gd name="T7" fmla="*/ 78064360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1"/>
                    <a:pt x="1" y="10"/>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4" name="Freeform 101"/>
            <p:cNvSpPr>
              <a:spLocks noChangeArrowheads="1"/>
            </p:cNvSpPr>
            <p:nvPr/>
          </p:nvSpPr>
          <p:spPr bwMode="auto">
            <a:xfrm flipH="1">
              <a:off x="2462280" y="3325667"/>
              <a:ext cx="45962" cy="46834"/>
            </a:xfrm>
            <a:custGeom>
              <a:avLst/>
              <a:gdLst>
                <a:gd name="T0" fmla="*/ 99580446 w 25"/>
                <a:gd name="T1" fmla="*/ 204135514 h 25"/>
                <a:gd name="T2" fmla="*/ 78241779 w 25"/>
                <a:gd name="T3" fmla="*/ 195968722 h 25"/>
                <a:gd name="T4" fmla="*/ 7112889 w 25"/>
                <a:gd name="T5" fmla="*/ 114315088 h 25"/>
                <a:gd name="T6" fmla="*/ 7112889 w 25"/>
                <a:gd name="T7" fmla="*/ 89820426 h 25"/>
                <a:gd name="T8" fmla="*/ 78241779 w 25"/>
                <a:gd name="T9" fmla="*/ 8166792 h 25"/>
                <a:gd name="T10" fmla="*/ 99580446 w 25"/>
                <a:gd name="T11" fmla="*/ 8166792 h 25"/>
                <a:gd name="T12" fmla="*/ 170709336 w 25"/>
                <a:gd name="T13" fmla="*/ 89820426 h 25"/>
                <a:gd name="T14" fmla="*/ 170709336 w 25"/>
                <a:gd name="T15" fmla="*/ 122481880 h 25"/>
                <a:gd name="T16" fmla="*/ 99580446 w 25"/>
                <a:gd name="T17" fmla="*/ 2041355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5"/>
                  </a:moveTo>
                  <a:cubicBezTo>
                    <a:pt x="13" y="25"/>
                    <a:pt x="11"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5"/>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5" name="Freeform 102"/>
            <p:cNvSpPr>
              <a:spLocks noChangeArrowheads="1"/>
            </p:cNvSpPr>
            <p:nvPr/>
          </p:nvSpPr>
          <p:spPr bwMode="auto">
            <a:xfrm flipH="1">
              <a:off x="2798241" y="3037379"/>
              <a:ext cx="48151" cy="46834"/>
            </a:xfrm>
            <a:custGeom>
              <a:avLst/>
              <a:gdLst>
                <a:gd name="T0" fmla="*/ 108262127 w 26"/>
                <a:gd name="T1" fmla="*/ 195968722 h 25"/>
                <a:gd name="T2" fmla="*/ 79392585 w 26"/>
                <a:gd name="T3" fmla="*/ 195968722 h 25"/>
                <a:gd name="T4" fmla="*/ 7218729 w 26"/>
                <a:gd name="T5" fmla="*/ 114315088 h 25"/>
                <a:gd name="T6" fmla="*/ 7218729 w 26"/>
                <a:gd name="T7" fmla="*/ 89820426 h 25"/>
                <a:gd name="T8" fmla="*/ 86608627 w 26"/>
                <a:gd name="T9" fmla="*/ 8166792 h 25"/>
                <a:gd name="T10" fmla="*/ 108262127 w 26"/>
                <a:gd name="T11" fmla="*/ 8166792 h 25"/>
                <a:gd name="T12" fmla="*/ 180435983 w 26"/>
                <a:gd name="T13" fmla="*/ 89820426 h 25"/>
                <a:gd name="T14" fmla="*/ 180435983 w 26"/>
                <a:gd name="T15" fmla="*/ 114315088 h 25"/>
                <a:gd name="T16" fmla="*/ 10826212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1" y="12"/>
                    <a:pt x="1" y="11"/>
                  </a:cubicBezTo>
                  <a:cubicBezTo>
                    <a:pt x="12" y="1"/>
                    <a:pt x="12" y="1"/>
                    <a:pt x="12" y="1"/>
                  </a:cubicBezTo>
                  <a:cubicBezTo>
                    <a:pt x="12" y="0"/>
                    <a:pt x="14" y="0"/>
                    <a:pt x="15" y="1"/>
                  </a:cubicBezTo>
                  <a:cubicBezTo>
                    <a:pt x="25" y="11"/>
                    <a:pt x="25" y="11"/>
                    <a:pt x="25" y="11"/>
                  </a:cubicBezTo>
                  <a:cubicBezTo>
                    <a:pt x="26" y="12"/>
                    <a:pt x="26" y="13"/>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6" name="Freeform 103"/>
            <p:cNvSpPr>
              <a:spLocks noChangeArrowheads="1"/>
            </p:cNvSpPr>
            <p:nvPr/>
          </p:nvSpPr>
          <p:spPr bwMode="auto">
            <a:xfrm flipH="1">
              <a:off x="2827788" y="2998871"/>
              <a:ext cx="54717" cy="55160"/>
            </a:xfrm>
            <a:custGeom>
              <a:avLst/>
              <a:gdLst>
                <a:gd name="T0" fmla="*/ 133008688 w 30"/>
                <a:gd name="T1" fmla="*/ 228106532 h 30"/>
                <a:gd name="T2" fmla="*/ 112006063 w 30"/>
                <a:gd name="T3" fmla="*/ 228106532 h 30"/>
                <a:gd name="T4" fmla="*/ 7000875 w 30"/>
                <a:gd name="T5" fmla="*/ 110119814 h 30"/>
                <a:gd name="T6" fmla="*/ 7000875 w 30"/>
                <a:gd name="T7" fmla="*/ 86524715 h 30"/>
                <a:gd name="T8" fmla="*/ 77004333 w 30"/>
                <a:gd name="T9" fmla="*/ 7866903 h 30"/>
                <a:gd name="T10" fmla="*/ 105007833 w 30"/>
                <a:gd name="T11" fmla="*/ 7866903 h 30"/>
                <a:gd name="T12" fmla="*/ 203012146 w 30"/>
                <a:gd name="T13" fmla="*/ 125853620 h 30"/>
                <a:gd name="T14" fmla="*/ 203012146 w 30"/>
                <a:gd name="T15" fmla="*/ 157315623 h 30"/>
                <a:gd name="T16" fmla="*/ 133008688 w 30"/>
                <a:gd name="T17" fmla="*/ 22810653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7" y="30"/>
                    <a:pt x="16" y="29"/>
                  </a:cubicBezTo>
                  <a:cubicBezTo>
                    <a:pt x="1" y="14"/>
                    <a:pt x="1" y="14"/>
                    <a:pt x="1" y="14"/>
                  </a:cubicBezTo>
                  <a:cubicBezTo>
                    <a:pt x="0" y="13"/>
                    <a:pt x="0" y="12"/>
                    <a:pt x="1" y="11"/>
                  </a:cubicBezTo>
                  <a:cubicBezTo>
                    <a:pt x="11" y="1"/>
                    <a:pt x="11" y="1"/>
                    <a:pt x="11" y="1"/>
                  </a:cubicBezTo>
                  <a:cubicBezTo>
                    <a:pt x="12" y="0"/>
                    <a:pt x="14" y="0"/>
                    <a:pt x="15" y="1"/>
                  </a:cubicBezTo>
                  <a:cubicBezTo>
                    <a:pt x="29" y="16"/>
                    <a:pt x="29" y="16"/>
                    <a:pt x="29" y="16"/>
                  </a:cubicBezTo>
                  <a:cubicBezTo>
                    <a:pt x="30" y="17"/>
                    <a:pt x="30" y="19"/>
                    <a:pt x="29" y="20"/>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7" name="Freeform 104"/>
            <p:cNvSpPr>
              <a:spLocks noChangeArrowheads="1"/>
            </p:cNvSpPr>
            <p:nvPr/>
          </p:nvSpPr>
          <p:spPr bwMode="auto">
            <a:xfrm flipH="1">
              <a:off x="2879222" y="3126884"/>
              <a:ext cx="54717" cy="55160"/>
            </a:xfrm>
            <a:custGeom>
              <a:avLst/>
              <a:gdLst>
                <a:gd name="T0" fmla="*/ 133008688 w 30"/>
                <a:gd name="T1" fmla="*/ 228106532 h 30"/>
                <a:gd name="T2" fmla="*/ 112006063 w 30"/>
                <a:gd name="T3" fmla="*/ 228106532 h 30"/>
                <a:gd name="T4" fmla="*/ 7000875 w 30"/>
                <a:gd name="T5" fmla="*/ 110119814 h 30"/>
                <a:gd name="T6" fmla="*/ 7000875 w 30"/>
                <a:gd name="T7" fmla="*/ 78657812 h 30"/>
                <a:gd name="T8" fmla="*/ 77004333 w 30"/>
                <a:gd name="T9" fmla="*/ 7866903 h 30"/>
                <a:gd name="T10" fmla="*/ 98006958 w 30"/>
                <a:gd name="T11" fmla="*/ 7866903 h 30"/>
                <a:gd name="T12" fmla="*/ 203012146 w 30"/>
                <a:gd name="T13" fmla="*/ 125853620 h 30"/>
                <a:gd name="T14" fmla="*/ 203012146 w 30"/>
                <a:gd name="T15" fmla="*/ 149448720 h 30"/>
                <a:gd name="T16" fmla="*/ 133008688 w 30"/>
                <a:gd name="T17" fmla="*/ 22810653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6" y="30"/>
                    <a:pt x="16" y="29"/>
                  </a:cubicBezTo>
                  <a:cubicBezTo>
                    <a:pt x="1" y="14"/>
                    <a:pt x="1" y="14"/>
                    <a:pt x="1" y="14"/>
                  </a:cubicBezTo>
                  <a:cubicBezTo>
                    <a:pt x="0" y="13"/>
                    <a:pt x="0" y="11"/>
                    <a:pt x="1" y="10"/>
                  </a:cubicBezTo>
                  <a:cubicBezTo>
                    <a:pt x="11" y="1"/>
                    <a:pt x="11" y="1"/>
                    <a:pt x="11" y="1"/>
                  </a:cubicBezTo>
                  <a:cubicBezTo>
                    <a:pt x="12" y="0"/>
                    <a:pt x="14" y="0"/>
                    <a:pt x="14" y="1"/>
                  </a:cubicBezTo>
                  <a:cubicBezTo>
                    <a:pt x="29" y="16"/>
                    <a:pt x="29" y="16"/>
                    <a:pt x="29" y="16"/>
                  </a:cubicBezTo>
                  <a:cubicBezTo>
                    <a:pt x="30" y="17"/>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8" name="Freeform 105"/>
            <p:cNvSpPr>
              <a:spLocks noChangeArrowheads="1"/>
            </p:cNvSpPr>
            <p:nvPr/>
          </p:nvSpPr>
          <p:spPr bwMode="auto">
            <a:xfrm flipH="1">
              <a:off x="2916429" y="3087335"/>
              <a:ext cx="54717" cy="56201"/>
            </a:xfrm>
            <a:custGeom>
              <a:avLst/>
              <a:gdLst>
                <a:gd name="T0" fmla="*/ 133008688 w 30"/>
                <a:gd name="T1" fmla="*/ 236795310 h 30"/>
                <a:gd name="T2" fmla="*/ 105007833 w 30"/>
                <a:gd name="T3" fmla="*/ 236795310 h 30"/>
                <a:gd name="T4" fmla="*/ 7000875 w 30"/>
                <a:gd name="T5" fmla="*/ 114314288 h 30"/>
                <a:gd name="T6" fmla="*/ 7000875 w 30"/>
                <a:gd name="T7" fmla="*/ 81653063 h 30"/>
                <a:gd name="T8" fmla="*/ 77004333 w 30"/>
                <a:gd name="T9" fmla="*/ 8166735 h 30"/>
                <a:gd name="T10" fmla="*/ 98006958 w 30"/>
                <a:gd name="T11" fmla="*/ 8166735 h 30"/>
                <a:gd name="T12" fmla="*/ 203012146 w 30"/>
                <a:gd name="T13" fmla="*/ 130644900 h 30"/>
                <a:gd name="T14" fmla="*/ 203012146 w 30"/>
                <a:gd name="T15" fmla="*/ 155142248 h 30"/>
                <a:gd name="T16" fmla="*/ 133008688 w 30"/>
                <a:gd name="T17" fmla="*/ 23679531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6" y="30"/>
                    <a:pt x="15" y="29"/>
                  </a:cubicBezTo>
                  <a:cubicBezTo>
                    <a:pt x="1" y="14"/>
                    <a:pt x="1" y="14"/>
                    <a:pt x="1" y="14"/>
                  </a:cubicBezTo>
                  <a:cubicBezTo>
                    <a:pt x="0" y="13"/>
                    <a:pt x="0" y="11"/>
                    <a:pt x="1" y="10"/>
                  </a:cubicBezTo>
                  <a:cubicBezTo>
                    <a:pt x="11" y="1"/>
                    <a:pt x="11" y="1"/>
                    <a:pt x="11" y="1"/>
                  </a:cubicBezTo>
                  <a:cubicBezTo>
                    <a:pt x="12" y="0"/>
                    <a:pt x="13" y="0"/>
                    <a:pt x="14" y="1"/>
                  </a:cubicBezTo>
                  <a:cubicBezTo>
                    <a:pt x="29" y="16"/>
                    <a:pt x="29" y="16"/>
                    <a:pt x="29" y="16"/>
                  </a:cubicBezTo>
                  <a:cubicBezTo>
                    <a:pt x="30" y="17"/>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9" name="Freeform 106"/>
            <p:cNvSpPr>
              <a:spLocks noChangeArrowheads="1"/>
            </p:cNvSpPr>
            <p:nvPr/>
          </p:nvSpPr>
          <p:spPr bwMode="auto">
            <a:xfrm flipH="1">
              <a:off x="2842014" y="3165391"/>
              <a:ext cx="55811" cy="55160"/>
            </a:xfrm>
            <a:custGeom>
              <a:avLst/>
              <a:gdLst>
                <a:gd name="T0" fmla="*/ 138384658 w 30"/>
                <a:gd name="T1" fmla="*/ 228106532 h 30"/>
                <a:gd name="T2" fmla="*/ 116532745 w 30"/>
                <a:gd name="T3" fmla="*/ 228106532 h 30"/>
                <a:gd name="T4" fmla="*/ 7283971 w 30"/>
                <a:gd name="T5" fmla="*/ 110119814 h 30"/>
                <a:gd name="T6" fmla="*/ 7283971 w 30"/>
                <a:gd name="T7" fmla="*/ 78657812 h 30"/>
                <a:gd name="T8" fmla="*/ 80115587 w 30"/>
                <a:gd name="T9" fmla="*/ 7866903 h 30"/>
                <a:gd name="T10" fmla="*/ 109251472 w 30"/>
                <a:gd name="T11" fmla="*/ 7866903 h 30"/>
                <a:gd name="T12" fmla="*/ 211216274 w 30"/>
                <a:gd name="T13" fmla="*/ 125853620 h 30"/>
                <a:gd name="T14" fmla="*/ 211216274 w 30"/>
                <a:gd name="T15" fmla="*/ 149448720 h 30"/>
                <a:gd name="T16" fmla="*/ 138384658 w 30"/>
                <a:gd name="T17" fmla="*/ 22810653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7" y="30"/>
                    <a:pt x="16" y="29"/>
                  </a:cubicBezTo>
                  <a:cubicBezTo>
                    <a:pt x="1" y="14"/>
                    <a:pt x="1" y="14"/>
                    <a:pt x="1" y="14"/>
                  </a:cubicBezTo>
                  <a:cubicBezTo>
                    <a:pt x="0" y="13"/>
                    <a:pt x="0" y="11"/>
                    <a:pt x="1" y="10"/>
                  </a:cubicBezTo>
                  <a:cubicBezTo>
                    <a:pt x="11" y="1"/>
                    <a:pt x="11" y="1"/>
                    <a:pt x="11" y="1"/>
                  </a:cubicBezTo>
                  <a:cubicBezTo>
                    <a:pt x="12" y="0"/>
                    <a:pt x="14" y="0"/>
                    <a:pt x="15" y="1"/>
                  </a:cubicBezTo>
                  <a:cubicBezTo>
                    <a:pt x="29" y="16"/>
                    <a:pt x="29" y="16"/>
                    <a:pt x="29" y="16"/>
                  </a:cubicBezTo>
                  <a:cubicBezTo>
                    <a:pt x="30" y="17"/>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0" name="Freeform 107"/>
            <p:cNvSpPr>
              <a:spLocks noChangeArrowheads="1"/>
            </p:cNvSpPr>
            <p:nvPr/>
          </p:nvSpPr>
          <p:spPr bwMode="auto">
            <a:xfrm flipH="1">
              <a:off x="2651600" y="3203900"/>
              <a:ext cx="207924" cy="212314"/>
            </a:xfrm>
            <a:custGeom>
              <a:avLst/>
              <a:gdLst>
                <a:gd name="T0" fmla="*/ 726737410 w 113"/>
                <a:gd name="T1" fmla="*/ 904059660 h 115"/>
                <a:gd name="T2" fmla="*/ 698237852 w 113"/>
                <a:gd name="T3" fmla="*/ 904059660 h 115"/>
                <a:gd name="T4" fmla="*/ 7124222 w 113"/>
                <a:gd name="T5" fmla="*/ 111024228 h 115"/>
                <a:gd name="T6" fmla="*/ 7124222 w 113"/>
                <a:gd name="T7" fmla="*/ 79303825 h 115"/>
                <a:gd name="T8" fmla="*/ 78374454 w 113"/>
                <a:gd name="T9" fmla="*/ 7930101 h 115"/>
                <a:gd name="T10" fmla="*/ 99747121 w 113"/>
                <a:gd name="T11" fmla="*/ 7930101 h 115"/>
                <a:gd name="T12" fmla="*/ 797987642 w 113"/>
                <a:gd name="T13" fmla="*/ 800965533 h 115"/>
                <a:gd name="T14" fmla="*/ 797987642 w 113"/>
                <a:gd name="T15" fmla="*/ 824755835 h 115"/>
                <a:gd name="T16" fmla="*/ 726737410 w 113"/>
                <a:gd name="T17" fmla="*/ 90405966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15"/>
                <a:gd name="T29" fmla="*/ 113 w 113"/>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15">
                  <a:moveTo>
                    <a:pt x="102" y="114"/>
                  </a:moveTo>
                  <a:cubicBezTo>
                    <a:pt x="101" y="115"/>
                    <a:pt x="99" y="115"/>
                    <a:pt x="98" y="114"/>
                  </a:cubicBezTo>
                  <a:cubicBezTo>
                    <a:pt x="1" y="14"/>
                    <a:pt x="1" y="14"/>
                    <a:pt x="1" y="14"/>
                  </a:cubicBezTo>
                  <a:cubicBezTo>
                    <a:pt x="0" y="13"/>
                    <a:pt x="0" y="11"/>
                    <a:pt x="1" y="10"/>
                  </a:cubicBezTo>
                  <a:cubicBezTo>
                    <a:pt x="11" y="1"/>
                    <a:pt x="11" y="1"/>
                    <a:pt x="11" y="1"/>
                  </a:cubicBezTo>
                  <a:cubicBezTo>
                    <a:pt x="12" y="0"/>
                    <a:pt x="13" y="0"/>
                    <a:pt x="14" y="1"/>
                  </a:cubicBezTo>
                  <a:cubicBezTo>
                    <a:pt x="112" y="101"/>
                    <a:pt x="112" y="101"/>
                    <a:pt x="112" y="101"/>
                  </a:cubicBezTo>
                  <a:cubicBezTo>
                    <a:pt x="113" y="102"/>
                    <a:pt x="113" y="103"/>
                    <a:pt x="112" y="104"/>
                  </a:cubicBezTo>
                  <a:lnTo>
                    <a:pt x="102" y="11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1" name="Freeform 108"/>
            <p:cNvSpPr>
              <a:spLocks noChangeArrowheads="1"/>
            </p:cNvSpPr>
            <p:nvPr/>
          </p:nvSpPr>
          <p:spPr bwMode="auto">
            <a:xfrm flipH="1">
              <a:off x="2576091" y="3439110"/>
              <a:ext cx="54717" cy="55160"/>
            </a:xfrm>
            <a:custGeom>
              <a:avLst/>
              <a:gdLst>
                <a:gd name="T0" fmla="*/ 133008688 w 30"/>
                <a:gd name="T1" fmla="*/ 228106532 h 30"/>
                <a:gd name="T2" fmla="*/ 105007833 w 30"/>
                <a:gd name="T3" fmla="*/ 228106532 h 30"/>
                <a:gd name="T4" fmla="*/ 7000875 w 30"/>
                <a:gd name="T5" fmla="*/ 110119814 h 30"/>
                <a:gd name="T6" fmla="*/ 7000875 w 30"/>
                <a:gd name="T7" fmla="*/ 78657812 h 30"/>
                <a:gd name="T8" fmla="*/ 77004333 w 30"/>
                <a:gd name="T9" fmla="*/ 7866903 h 30"/>
                <a:gd name="T10" fmla="*/ 98006958 w 30"/>
                <a:gd name="T11" fmla="*/ 7866903 h 30"/>
                <a:gd name="T12" fmla="*/ 203012146 w 30"/>
                <a:gd name="T13" fmla="*/ 125853620 h 30"/>
                <a:gd name="T14" fmla="*/ 203012146 w 30"/>
                <a:gd name="T15" fmla="*/ 149448720 h 30"/>
                <a:gd name="T16" fmla="*/ 133008688 w 30"/>
                <a:gd name="T17" fmla="*/ 22810653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6" y="30"/>
                    <a:pt x="15" y="29"/>
                  </a:cubicBezTo>
                  <a:cubicBezTo>
                    <a:pt x="1" y="14"/>
                    <a:pt x="1" y="14"/>
                    <a:pt x="1" y="14"/>
                  </a:cubicBezTo>
                  <a:cubicBezTo>
                    <a:pt x="0" y="13"/>
                    <a:pt x="0" y="11"/>
                    <a:pt x="1" y="10"/>
                  </a:cubicBezTo>
                  <a:cubicBezTo>
                    <a:pt x="11" y="1"/>
                    <a:pt x="11" y="1"/>
                    <a:pt x="11" y="1"/>
                  </a:cubicBezTo>
                  <a:cubicBezTo>
                    <a:pt x="12" y="0"/>
                    <a:pt x="13" y="0"/>
                    <a:pt x="14" y="1"/>
                  </a:cubicBezTo>
                  <a:cubicBezTo>
                    <a:pt x="29" y="16"/>
                    <a:pt x="29" y="16"/>
                    <a:pt x="29" y="16"/>
                  </a:cubicBezTo>
                  <a:cubicBezTo>
                    <a:pt x="30" y="17"/>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 name="Freeform 109"/>
            <p:cNvSpPr>
              <a:spLocks noChangeArrowheads="1"/>
            </p:cNvSpPr>
            <p:nvPr/>
          </p:nvSpPr>
          <p:spPr bwMode="auto">
            <a:xfrm flipH="1">
              <a:off x="2614393" y="3399561"/>
              <a:ext cx="55811" cy="56201"/>
            </a:xfrm>
            <a:custGeom>
              <a:avLst/>
              <a:gdLst>
                <a:gd name="T0" fmla="*/ 138384658 w 30"/>
                <a:gd name="T1" fmla="*/ 236795310 h 30"/>
                <a:gd name="T2" fmla="*/ 116532745 w 30"/>
                <a:gd name="T3" fmla="*/ 236795310 h 30"/>
                <a:gd name="T4" fmla="*/ 7283971 w 30"/>
                <a:gd name="T5" fmla="*/ 114314288 h 30"/>
                <a:gd name="T6" fmla="*/ 7283971 w 30"/>
                <a:gd name="T7" fmla="*/ 89819798 h 30"/>
                <a:gd name="T8" fmla="*/ 80115587 w 30"/>
                <a:gd name="T9" fmla="*/ 8166735 h 30"/>
                <a:gd name="T10" fmla="*/ 109251472 w 30"/>
                <a:gd name="T11" fmla="*/ 8166735 h 30"/>
                <a:gd name="T12" fmla="*/ 211216274 w 30"/>
                <a:gd name="T13" fmla="*/ 130644900 h 30"/>
                <a:gd name="T14" fmla="*/ 211216274 w 30"/>
                <a:gd name="T15" fmla="*/ 155142248 h 30"/>
                <a:gd name="T16" fmla="*/ 138384658 w 30"/>
                <a:gd name="T17" fmla="*/ 23679531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7" y="30"/>
                    <a:pt x="16" y="29"/>
                  </a:cubicBezTo>
                  <a:cubicBezTo>
                    <a:pt x="1" y="14"/>
                    <a:pt x="1" y="14"/>
                    <a:pt x="1" y="14"/>
                  </a:cubicBezTo>
                  <a:cubicBezTo>
                    <a:pt x="0" y="13"/>
                    <a:pt x="0" y="11"/>
                    <a:pt x="1" y="11"/>
                  </a:cubicBezTo>
                  <a:cubicBezTo>
                    <a:pt x="11" y="1"/>
                    <a:pt x="11" y="1"/>
                    <a:pt x="11" y="1"/>
                  </a:cubicBezTo>
                  <a:cubicBezTo>
                    <a:pt x="12" y="0"/>
                    <a:pt x="14" y="0"/>
                    <a:pt x="15" y="1"/>
                  </a:cubicBezTo>
                  <a:cubicBezTo>
                    <a:pt x="29" y="16"/>
                    <a:pt x="29" y="16"/>
                    <a:pt x="29" y="16"/>
                  </a:cubicBezTo>
                  <a:cubicBezTo>
                    <a:pt x="30" y="17"/>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3" name="Freeform 110"/>
            <p:cNvSpPr>
              <a:spLocks noChangeArrowheads="1"/>
            </p:cNvSpPr>
            <p:nvPr/>
          </p:nvSpPr>
          <p:spPr bwMode="auto">
            <a:xfrm flipH="1">
              <a:off x="2538883" y="3477617"/>
              <a:ext cx="55811" cy="55160"/>
            </a:xfrm>
            <a:custGeom>
              <a:avLst/>
              <a:gdLst>
                <a:gd name="T0" fmla="*/ 138384658 w 30"/>
                <a:gd name="T1" fmla="*/ 228106532 h 30"/>
                <a:gd name="T2" fmla="*/ 116532745 w 30"/>
                <a:gd name="T3" fmla="*/ 228106532 h 30"/>
                <a:gd name="T4" fmla="*/ 7283971 w 30"/>
                <a:gd name="T5" fmla="*/ 110119814 h 30"/>
                <a:gd name="T6" fmla="*/ 7283971 w 30"/>
                <a:gd name="T7" fmla="*/ 78657812 h 30"/>
                <a:gd name="T8" fmla="*/ 80115587 w 30"/>
                <a:gd name="T9" fmla="*/ 7866903 h 30"/>
                <a:gd name="T10" fmla="*/ 109251472 w 30"/>
                <a:gd name="T11" fmla="*/ 7866903 h 30"/>
                <a:gd name="T12" fmla="*/ 211216274 w 30"/>
                <a:gd name="T13" fmla="*/ 125853620 h 30"/>
                <a:gd name="T14" fmla="*/ 211216274 w 30"/>
                <a:gd name="T15" fmla="*/ 149448720 h 30"/>
                <a:gd name="T16" fmla="*/ 138384658 w 30"/>
                <a:gd name="T17" fmla="*/ 22810653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19" y="29"/>
                  </a:moveTo>
                  <a:cubicBezTo>
                    <a:pt x="18" y="30"/>
                    <a:pt x="17" y="30"/>
                    <a:pt x="16" y="29"/>
                  </a:cubicBezTo>
                  <a:cubicBezTo>
                    <a:pt x="1" y="14"/>
                    <a:pt x="1" y="14"/>
                    <a:pt x="1" y="14"/>
                  </a:cubicBezTo>
                  <a:cubicBezTo>
                    <a:pt x="0" y="13"/>
                    <a:pt x="0" y="11"/>
                    <a:pt x="1" y="10"/>
                  </a:cubicBezTo>
                  <a:cubicBezTo>
                    <a:pt x="11" y="1"/>
                    <a:pt x="11" y="1"/>
                    <a:pt x="11" y="1"/>
                  </a:cubicBezTo>
                  <a:cubicBezTo>
                    <a:pt x="12" y="0"/>
                    <a:pt x="14" y="0"/>
                    <a:pt x="15" y="1"/>
                  </a:cubicBezTo>
                  <a:cubicBezTo>
                    <a:pt x="29" y="16"/>
                    <a:pt x="29" y="16"/>
                    <a:pt x="29" y="16"/>
                  </a:cubicBezTo>
                  <a:cubicBezTo>
                    <a:pt x="30" y="17"/>
                    <a:pt x="30" y="18"/>
                    <a:pt x="29" y="19"/>
                  </a:cubicBezTo>
                  <a:lnTo>
                    <a:pt x="19" y="29"/>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4" name="Freeform 111"/>
            <p:cNvSpPr>
              <a:spLocks noChangeArrowheads="1"/>
            </p:cNvSpPr>
            <p:nvPr/>
          </p:nvSpPr>
          <p:spPr bwMode="auto">
            <a:xfrm flipH="1">
              <a:off x="2849674" y="3030094"/>
              <a:ext cx="64566" cy="63486"/>
            </a:xfrm>
            <a:custGeom>
              <a:avLst/>
              <a:gdLst>
                <a:gd name="T0" fmla="*/ 171874281 w 35"/>
                <a:gd name="T1" fmla="*/ 267700106 h 34"/>
                <a:gd name="T2" fmla="*/ 143229460 w 35"/>
                <a:gd name="T3" fmla="*/ 267700106 h 34"/>
                <a:gd name="T4" fmla="*/ 7161205 w 35"/>
                <a:gd name="T5" fmla="*/ 113568189 h 34"/>
                <a:gd name="T6" fmla="*/ 7161205 w 35"/>
                <a:gd name="T7" fmla="*/ 81121762 h 34"/>
                <a:gd name="T8" fmla="*/ 78775935 w 35"/>
                <a:gd name="T9" fmla="*/ 8111607 h 34"/>
                <a:gd name="T10" fmla="*/ 107420757 w 35"/>
                <a:gd name="T11" fmla="*/ 8111607 h 34"/>
                <a:gd name="T12" fmla="*/ 243489011 w 35"/>
                <a:gd name="T13" fmla="*/ 162243524 h 34"/>
                <a:gd name="T14" fmla="*/ 243489011 w 35"/>
                <a:gd name="T15" fmla="*/ 186578344 h 34"/>
                <a:gd name="T16" fmla="*/ 171874281 w 35"/>
                <a:gd name="T17" fmla="*/ 267700106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4"/>
                <a:gd name="T29" fmla="*/ 35 w 3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4">
                  <a:moveTo>
                    <a:pt x="24" y="33"/>
                  </a:moveTo>
                  <a:cubicBezTo>
                    <a:pt x="23" y="34"/>
                    <a:pt x="21" y="34"/>
                    <a:pt x="20" y="33"/>
                  </a:cubicBezTo>
                  <a:cubicBezTo>
                    <a:pt x="1" y="14"/>
                    <a:pt x="1" y="14"/>
                    <a:pt x="1" y="14"/>
                  </a:cubicBezTo>
                  <a:cubicBezTo>
                    <a:pt x="0" y="13"/>
                    <a:pt x="0" y="11"/>
                    <a:pt x="1" y="10"/>
                  </a:cubicBezTo>
                  <a:cubicBezTo>
                    <a:pt x="11" y="1"/>
                    <a:pt x="11" y="1"/>
                    <a:pt x="11" y="1"/>
                  </a:cubicBezTo>
                  <a:cubicBezTo>
                    <a:pt x="12" y="0"/>
                    <a:pt x="14" y="0"/>
                    <a:pt x="15" y="1"/>
                  </a:cubicBezTo>
                  <a:cubicBezTo>
                    <a:pt x="34" y="20"/>
                    <a:pt x="34" y="20"/>
                    <a:pt x="34" y="20"/>
                  </a:cubicBezTo>
                  <a:cubicBezTo>
                    <a:pt x="35" y="21"/>
                    <a:pt x="35" y="22"/>
                    <a:pt x="34" y="23"/>
                  </a:cubicBezTo>
                  <a:lnTo>
                    <a:pt x="24" y="33"/>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5" name="Freeform 112"/>
            <p:cNvSpPr>
              <a:spLocks noChangeArrowheads="1"/>
            </p:cNvSpPr>
            <p:nvPr/>
          </p:nvSpPr>
          <p:spPr bwMode="auto">
            <a:xfrm flipH="1">
              <a:off x="2770883" y="3067561"/>
              <a:ext cx="45962" cy="45793"/>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106693335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6" name="Freeform 113"/>
            <p:cNvSpPr>
              <a:spLocks noChangeArrowheads="1"/>
            </p:cNvSpPr>
            <p:nvPr/>
          </p:nvSpPr>
          <p:spPr bwMode="auto">
            <a:xfrm flipH="1">
              <a:off x="2741335" y="3096702"/>
              <a:ext cx="45962" cy="46834"/>
            </a:xfrm>
            <a:custGeom>
              <a:avLst/>
              <a:gdLst>
                <a:gd name="T0" fmla="*/ 99580446 w 25"/>
                <a:gd name="T1" fmla="*/ 195968722 h 25"/>
                <a:gd name="T2" fmla="*/ 71128890 w 25"/>
                <a:gd name="T3" fmla="*/ 195968722 h 25"/>
                <a:gd name="T4" fmla="*/ 7112889 w 25"/>
                <a:gd name="T5" fmla="*/ 114315088 h 25"/>
                <a:gd name="T6" fmla="*/ 7112889 w 25"/>
                <a:gd name="T7" fmla="*/ 89820426 h 25"/>
                <a:gd name="T8" fmla="*/ 78241779 w 25"/>
                <a:gd name="T9" fmla="*/ 8166792 h 25"/>
                <a:gd name="T10" fmla="*/ 99580446 w 25"/>
                <a:gd name="T11" fmla="*/ 8166792 h 25"/>
                <a:gd name="T12" fmla="*/ 170709336 w 25"/>
                <a:gd name="T13" fmla="*/ 89820426 h 25"/>
                <a:gd name="T14" fmla="*/ 170709336 w 25"/>
                <a:gd name="T15" fmla="*/ 114315088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7" name="Freeform 114"/>
            <p:cNvSpPr>
              <a:spLocks noChangeArrowheads="1"/>
            </p:cNvSpPr>
            <p:nvPr/>
          </p:nvSpPr>
          <p:spPr bwMode="auto">
            <a:xfrm flipH="1">
              <a:off x="2713977" y="3126884"/>
              <a:ext cx="45962" cy="45793"/>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106693335 w 25"/>
                <a:gd name="T11" fmla="*/ 7806436 h 25"/>
                <a:gd name="T12" fmla="*/ 177822225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8" name="Freeform 115"/>
            <p:cNvSpPr>
              <a:spLocks noChangeArrowheads="1"/>
            </p:cNvSpPr>
            <p:nvPr/>
          </p:nvSpPr>
          <p:spPr bwMode="auto">
            <a:xfrm flipH="1">
              <a:off x="2684429" y="3156025"/>
              <a:ext cx="45962" cy="45793"/>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9" name="Freeform 116"/>
            <p:cNvSpPr>
              <a:spLocks noChangeArrowheads="1"/>
            </p:cNvSpPr>
            <p:nvPr/>
          </p:nvSpPr>
          <p:spPr bwMode="auto">
            <a:xfrm flipH="1">
              <a:off x="2654883" y="3185166"/>
              <a:ext cx="48151" cy="46834"/>
            </a:xfrm>
            <a:custGeom>
              <a:avLst/>
              <a:gdLst>
                <a:gd name="T0" fmla="*/ 108262127 w 26"/>
                <a:gd name="T1" fmla="*/ 195968722 h 25"/>
                <a:gd name="T2" fmla="*/ 79392585 w 26"/>
                <a:gd name="T3" fmla="*/ 195968722 h 25"/>
                <a:gd name="T4" fmla="*/ 7218729 w 26"/>
                <a:gd name="T5" fmla="*/ 114315088 h 25"/>
                <a:gd name="T6" fmla="*/ 7218729 w 26"/>
                <a:gd name="T7" fmla="*/ 89820426 h 25"/>
                <a:gd name="T8" fmla="*/ 79392585 w 26"/>
                <a:gd name="T9" fmla="*/ 8166792 h 25"/>
                <a:gd name="T10" fmla="*/ 108262127 w 26"/>
                <a:gd name="T11" fmla="*/ 8166792 h 25"/>
                <a:gd name="T12" fmla="*/ 180435983 w 26"/>
                <a:gd name="T13" fmla="*/ 89820426 h 25"/>
                <a:gd name="T14" fmla="*/ 180435983 w 26"/>
                <a:gd name="T15" fmla="*/ 122481880 h 25"/>
                <a:gd name="T16" fmla="*/ 10826212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4"/>
                    <a:pt x="25" y="15"/>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0" name="Freeform 117"/>
            <p:cNvSpPr>
              <a:spLocks noChangeArrowheads="1"/>
            </p:cNvSpPr>
            <p:nvPr/>
          </p:nvSpPr>
          <p:spPr bwMode="auto">
            <a:xfrm flipH="1">
              <a:off x="2627525" y="3215348"/>
              <a:ext cx="45962" cy="45793"/>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106693335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1" name="Freeform 118"/>
            <p:cNvSpPr>
              <a:spLocks noChangeArrowheads="1"/>
            </p:cNvSpPr>
            <p:nvPr/>
          </p:nvSpPr>
          <p:spPr bwMode="auto">
            <a:xfrm flipH="1">
              <a:off x="2597978" y="3244489"/>
              <a:ext cx="45962" cy="46834"/>
            </a:xfrm>
            <a:custGeom>
              <a:avLst/>
              <a:gdLst>
                <a:gd name="T0" fmla="*/ 99580446 w 25"/>
                <a:gd name="T1" fmla="*/ 195968722 h 25"/>
                <a:gd name="T2" fmla="*/ 71128890 w 25"/>
                <a:gd name="T3" fmla="*/ 195968722 h 25"/>
                <a:gd name="T4" fmla="*/ 7112889 w 25"/>
                <a:gd name="T5" fmla="*/ 114315088 h 25"/>
                <a:gd name="T6" fmla="*/ 7112889 w 25"/>
                <a:gd name="T7" fmla="*/ 89820426 h 25"/>
                <a:gd name="T8" fmla="*/ 78241779 w 25"/>
                <a:gd name="T9" fmla="*/ 8166792 h 25"/>
                <a:gd name="T10" fmla="*/ 99580446 w 25"/>
                <a:gd name="T11" fmla="*/ 8166792 h 25"/>
                <a:gd name="T12" fmla="*/ 170709336 w 25"/>
                <a:gd name="T13" fmla="*/ 89820426 h 25"/>
                <a:gd name="T14" fmla="*/ 170709336 w 25"/>
                <a:gd name="T15" fmla="*/ 122481880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 name="Freeform 119"/>
            <p:cNvSpPr>
              <a:spLocks noChangeArrowheads="1"/>
            </p:cNvSpPr>
            <p:nvPr/>
          </p:nvSpPr>
          <p:spPr bwMode="auto">
            <a:xfrm flipH="1">
              <a:off x="2570619" y="3274671"/>
              <a:ext cx="45962" cy="45793"/>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106693335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3" name="Freeform 120"/>
            <p:cNvSpPr>
              <a:spLocks noChangeArrowheads="1"/>
            </p:cNvSpPr>
            <p:nvPr/>
          </p:nvSpPr>
          <p:spPr bwMode="auto">
            <a:xfrm flipH="1">
              <a:off x="2541072" y="3303812"/>
              <a:ext cx="45962" cy="46834"/>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99580446 w 25"/>
                <a:gd name="T11" fmla="*/ 8166792 h 25"/>
                <a:gd name="T12" fmla="*/ 170709336 w 25"/>
                <a:gd name="T13" fmla="*/ 89820426 h 25"/>
                <a:gd name="T14" fmla="*/ 170709336 w 25"/>
                <a:gd name="T15" fmla="*/ 122481880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4" name="Freeform 121"/>
            <p:cNvSpPr>
              <a:spLocks noChangeArrowheads="1"/>
            </p:cNvSpPr>
            <p:nvPr/>
          </p:nvSpPr>
          <p:spPr bwMode="auto">
            <a:xfrm flipH="1">
              <a:off x="2511525" y="3333993"/>
              <a:ext cx="48151" cy="45793"/>
            </a:xfrm>
            <a:custGeom>
              <a:avLst/>
              <a:gdLst>
                <a:gd name="T0" fmla="*/ 108262127 w 26"/>
                <a:gd name="T1" fmla="*/ 187354464 h 25"/>
                <a:gd name="T2" fmla="*/ 79392585 w 26"/>
                <a:gd name="T3" fmla="*/ 187354464 h 25"/>
                <a:gd name="T4" fmla="*/ 7218729 w 26"/>
                <a:gd name="T5" fmla="*/ 109290104 h 25"/>
                <a:gd name="T6" fmla="*/ 7218729 w 26"/>
                <a:gd name="T7" fmla="*/ 85870796 h 25"/>
                <a:gd name="T8" fmla="*/ 79392585 w 26"/>
                <a:gd name="T9" fmla="*/ 7806436 h 25"/>
                <a:gd name="T10" fmla="*/ 108262127 w 26"/>
                <a:gd name="T11" fmla="*/ 7806436 h 25"/>
                <a:gd name="T12" fmla="*/ 180435983 w 26"/>
                <a:gd name="T13" fmla="*/ 85870796 h 25"/>
                <a:gd name="T14" fmla="*/ 180435983 w 26"/>
                <a:gd name="T15" fmla="*/ 117096540 h 25"/>
                <a:gd name="T16" fmla="*/ 108262127 w 26"/>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4"/>
                    <a:pt x="25" y="15"/>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5" name="Freeform 122"/>
            <p:cNvSpPr>
              <a:spLocks noChangeArrowheads="1"/>
            </p:cNvSpPr>
            <p:nvPr/>
          </p:nvSpPr>
          <p:spPr bwMode="auto">
            <a:xfrm flipH="1">
              <a:off x="2484166" y="3363135"/>
              <a:ext cx="45962" cy="45793"/>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6" name="Freeform 123"/>
            <p:cNvSpPr>
              <a:spLocks noChangeArrowheads="1"/>
            </p:cNvSpPr>
            <p:nvPr/>
          </p:nvSpPr>
          <p:spPr bwMode="auto">
            <a:xfrm flipH="1">
              <a:off x="2820128" y="3076928"/>
              <a:ext cx="45962" cy="45793"/>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7" name="Freeform 124"/>
            <p:cNvSpPr>
              <a:spLocks noChangeArrowheads="1"/>
            </p:cNvSpPr>
            <p:nvPr/>
          </p:nvSpPr>
          <p:spPr bwMode="auto">
            <a:xfrm flipH="1">
              <a:off x="2790581" y="3106069"/>
              <a:ext cx="48151" cy="45793"/>
            </a:xfrm>
            <a:custGeom>
              <a:avLst/>
              <a:gdLst>
                <a:gd name="T0" fmla="*/ 108262127 w 26"/>
                <a:gd name="T1" fmla="*/ 187354464 h 25"/>
                <a:gd name="T2" fmla="*/ 79392585 w 26"/>
                <a:gd name="T3" fmla="*/ 187354464 h 25"/>
                <a:gd name="T4" fmla="*/ 7218729 w 26"/>
                <a:gd name="T5" fmla="*/ 109290104 h 25"/>
                <a:gd name="T6" fmla="*/ 7218729 w 26"/>
                <a:gd name="T7" fmla="*/ 85870796 h 25"/>
                <a:gd name="T8" fmla="*/ 79392585 w 26"/>
                <a:gd name="T9" fmla="*/ 7806436 h 25"/>
                <a:gd name="T10" fmla="*/ 108262127 w 26"/>
                <a:gd name="T11" fmla="*/ 7806436 h 25"/>
                <a:gd name="T12" fmla="*/ 180435983 w 26"/>
                <a:gd name="T13" fmla="*/ 85870796 h 25"/>
                <a:gd name="T14" fmla="*/ 180435983 w 26"/>
                <a:gd name="T15" fmla="*/ 109290104 h 25"/>
                <a:gd name="T16" fmla="*/ 108262127 w 26"/>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3"/>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8" name="Freeform 125"/>
            <p:cNvSpPr>
              <a:spLocks noChangeArrowheads="1"/>
            </p:cNvSpPr>
            <p:nvPr/>
          </p:nvSpPr>
          <p:spPr bwMode="auto">
            <a:xfrm flipH="1">
              <a:off x="2763222" y="3135210"/>
              <a:ext cx="45962" cy="46834"/>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106693335 w 25"/>
                <a:gd name="T11" fmla="*/ 8166792 h 25"/>
                <a:gd name="T12" fmla="*/ 170709336 w 25"/>
                <a:gd name="T13" fmla="*/ 89820426 h 25"/>
                <a:gd name="T14" fmla="*/ 170709336 w 25"/>
                <a:gd name="T15" fmla="*/ 114315088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9" name="Freeform 126"/>
            <p:cNvSpPr>
              <a:spLocks noChangeArrowheads="1"/>
            </p:cNvSpPr>
            <p:nvPr/>
          </p:nvSpPr>
          <p:spPr bwMode="auto">
            <a:xfrm flipH="1">
              <a:off x="2733674" y="3165391"/>
              <a:ext cx="45962" cy="45793"/>
            </a:xfrm>
            <a:custGeom>
              <a:avLst/>
              <a:gdLst>
                <a:gd name="T0" fmla="*/ 99580446 w 25"/>
                <a:gd name="T1" fmla="*/ 187354464 h 25"/>
                <a:gd name="T2" fmla="*/ 71128890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0" name="Freeform 127"/>
            <p:cNvSpPr>
              <a:spLocks noChangeArrowheads="1"/>
            </p:cNvSpPr>
            <p:nvPr/>
          </p:nvSpPr>
          <p:spPr bwMode="auto">
            <a:xfrm flipH="1">
              <a:off x="2706316" y="3194533"/>
              <a:ext cx="45962" cy="46834"/>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106693335 w 25"/>
                <a:gd name="T11" fmla="*/ 8166792 h 25"/>
                <a:gd name="T12" fmla="*/ 170709336 w 25"/>
                <a:gd name="T13" fmla="*/ 89820426 h 25"/>
                <a:gd name="T14" fmla="*/ 170709336 w 25"/>
                <a:gd name="T15" fmla="*/ 114315088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1" name="Freeform 128"/>
            <p:cNvSpPr>
              <a:spLocks noChangeArrowheads="1"/>
            </p:cNvSpPr>
            <p:nvPr/>
          </p:nvSpPr>
          <p:spPr bwMode="auto">
            <a:xfrm flipH="1">
              <a:off x="2676770" y="3224715"/>
              <a:ext cx="45962" cy="45793"/>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2" name="Freeform 129"/>
            <p:cNvSpPr>
              <a:spLocks noChangeArrowheads="1"/>
            </p:cNvSpPr>
            <p:nvPr/>
          </p:nvSpPr>
          <p:spPr bwMode="auto">
            <a:xfrm flipH="1">
              <a:off x="2647223" y="3253856"/>
              <a:ext cx="48151" cy="46834"/>
            </a:xfrm>
            <a:custGeom>
              <a:avLst/>
              <a:gdLst>
                <a:gd name="T0" fmla="*/ 108262127 w 26"/>
                <a:gd name="T1" fmla="*/ 195968722 h 25"/>
                <a:gd name="T2" fmla="*/ 79392585 w 26"/>
                <a:gd name="T3" fmla="*/ 195968722 h 25"/>
                <a:gd name="T4" fmla="*/ 7218729 w 26"/>
                <a:gd name="T5" fmla="*/ 114315088 h 25"/>
                <a:gd name="T6" fmla="*/ 7218729 w 26"/>
                <a:gd name="T7" fmla="*/ 89820426 h 25"/>
                <a:gd name="T8" fmla="*/ 79392585 w 26"/>
                <a:gd name="T9" fmla="*/ 8166792 h 25"/>
                <a:gd name="T10" fmla="*/ 108262127 w 26"/>
                <a:gd name="T11" fmla="*/ 8166792 h 25"/>
                <a:gd name="T12" fmla="*/ 180435983 w 26"/>
                <a:gd name="T13" fmla="*/ 89820426 h 25"/>
                <a:gd name="T14" fmla="*/ 180435983 w 26"/>
                <a:gd name="T15" fmla="*/ 122481880 h 25"/>
                <a:gd name="T16" fmla="*/ 10826212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4"/>
                    <a:pt x="25" y="15"/>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 name="Freeform 130"/>
            <p:cNvSpPr>
              <a:spLocks noChangeArrowheads="1"/>
            </p:cNvSpPr>
            <p:nvPr/>
          </p:nvSpPr>
          <p:spPr bwMode="auto">
            <a:xfrm flipH="1">
              <a:off x="2619865" y="3284037"/>
              <a:ext cx="45962" cy="45793"/>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4" name="Freeform 131"/>
            <p:cNvSpPr>
              <a:spLocks noChangeArrowheads="1"/>
            </p:cNvSpPr>
            <p:nvPr/>
          </p:nvSpPr>
          <p:spPr bwMode="auto">
            <a:xfrm flipH="1">
              <a:off x="2590317" y="3313178"/>
              <a:ext cx="45962" cy="45793"/>
            </a:xfrm>
            <a:custGeom>
              <a:avLst/>
              <a:gdLst>
                <a:gd name="T0" fmla="*/ 99580446 w 25"/>
                <a:gd name="T1" fmla="*/ 187354464 h 25"/>
                <a:gd name="T2" fmla="*/ 71128890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5" name="Freeform 132"/>
            <p:cNvSpPr>
              <a:spLocks noChangeArrowheads="1"/>
            </p:cNvSpPr>
            <p:nvPr/>
          </p:nvSpPr>
          <p:spPr bwMode="auto">
            <a:xfrm flipH="1">
              <a:off x="2562959" y="3342319"/>
              <a:ext cx="45962" cy="46834"/>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106693335 w 25"/>
                <a:gd name="T11" fmla="*/ 8166792 h 25"/>
                <a:gd name="T12" fmla="*/ 170709336 w 25"/>
                <a:gd name="T13" fmla="*/ 89820426 h 25"/>
                <a:gd name="T14" fmla="*/ 170709336 w 25"/>
                <a:gd name="T15" fmla="*/ 122481880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6" name="Freeform 133"/>
            <p:cNvSpPr>
              <a:spLocks noChangeArrowheads="1"/>
            </p:cNvSpPr>
            <p:nvPr/>
          </p:nvSpPr>
          <p:spPr bwMode="auto">
            <a:xfrm flipH="1">
              <a:off x="2533411" y="3372502"/>
              <a:ext cx="45962" cy="45793"/>
            </a:xfrm>
            <a:custGeom>
              <a:avLst/>
              <a:gdLst>
                <a:gd name="T0" fmla="*/ 99580446 w 25"/>
                <a:gd name="T1" fmla="*/ 187354464 h 25"/>
                <a:gd name="T2" fmla="*/ 71128890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7" name="Freeform 134"/>
            <p:cNvSpPr>
              <a:spLocks noChangeArrowheads="1"/>
            </p:cNvSpPr>
            <p:nvPr/>
          </p:nvSpPr>
          <p:spPr bwMode="auto">
            <a:xfrm flipH="1">
              <a:off x="2503865" y="3401643"/>
              <a:ext cx="48151" cy="46834"/>
            </a:xfrm>
            <a:custGeom>
              <a:avLst/>
              <a:gdLst>
                <a:gd name="T0" fmla="*/ 108262127 w 26"/>
                <a:gd name="T1" fmla="*/ 195968722 h 25"/>
                <a:gd name="T2" fmla="*/ 79392585 w 26"/>
                <a:gd name="T3" fmla="*/ 195968722 h 25"/>
                <a:gd name="T4" fmla="*/ 7218729 w 26"/>
                <a:gd name="T5" fmla="*/ 114315088 h 25"/>
                <a:gd name="T6" fmla="*/ 7218729 w 26"/>
                <a:gd name="T7" fmla="*/ 89820426 h 25"/>
                <a:gd name="T8" fmla="*/ 79392585 w 26"/>
                <a:gd name="T9" fmla="*/ 8166792 h 25"/>
                <a:gd name="T10" fmla="*/ 108262127 w 26"/>
                <a:gd name="T11" fmla="*/ 8166792 h 25"/>
                <a:gd name="T12" fmla="*/ 180435983 w 26"/>
                <a:gd name="T13" fmla="*/ 89820426 h 25"/>
                <a:gd name="T14" fmla="*/ 180435983 w 26"/>
                <a:gd name="T15" fmla="*/ 122481880 h 25"/>
                <a:gd name="T16" fmla="*/ 10826212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4"/>
                    <a:pt x="25" y="15"/>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8" name="Freeform 135"/>
            <p:cNvSpPr>
              <a:spLocks noChangeArrowheads="1"/>
            </p:cNvSpPr>
            <p:nvPr/>
          </p:nvSpPr>
          <p:spPr bwMode="auto">
            <a:xfrm flipH="1">
              <a:off x="2838731" y="3117517"/>
              <a:ext cx="45962" cy="45793"/>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9" name="Freeform 136"/>
            <p:cNvSpPr>
              <a:spLocks noChangeArrowheads="1"/>
            </p:cNvSpPr>
            <p:nvPr/>
          </p:nvSpPr>
          <p:spPr bwMode="auto">
            <a:xfrm flipH="1">
              <a:off x="2868278" y="3087335"/>
              <a:ext cx="45962" cy="46834"/>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106693335 w 25"/>
                <a:gd name="T11" fmla="*/ 8166792 h 25"/>
                <a:gd name="T12" fmla="*/ 177822225 w 25"/>
                <a:gd name="T13" fmla="*/ 89820426 h 25"/>
                <a:gd name="T14" fmla="*/ 170709336 w 25"/>
                <a:gd name="T15" fmla="*/ 114315088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0" name="Freeform 137"/>
            <p:cNvSpPr>
              <a:spLocks noChangeArrowheads="1"/>
            </p:cNvSpPr>
            <p:nvPr/>
          </p:nvSpPr>
          <p:spPr bwMode="auto">
            <a:xfrm flipH="1">
              <a:off x="2895637" y="3058194"/>
              <a:ext cx="45962" cy="45793"/>
            </a:xfrm>
            <a:custGeom>
              <a:avLst/>
              <a:gdLst>
                <a:gd name="T0" fmla="*/ 99580446 w 25"/>
                <a:gd name="T1" fmla="*/ 187354464 h 25"/>
                <a:gd name="T2" fmla="*/ 71128890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3"/>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1" name="Freeform 138"/>
            <p:cNvSpPr>
              <a:spLocks noChangeArrowheads="1"/>
            </p:cNvSpPr>
            <p:nvPr/>
          </p:nvSpPr>
          <p:spPr bwMode="auto">
            <a:xfrm flipH="1">
              <a:off x="2809184" y="3146658"/>
              <a:ext cx="48151" cy="46834"/>
            </a:xfrm>
            <a:custGeom>
              <a:avLst/>
              <a:gdLst>
                <a:gd name="T0" fmla="*/ 108262127 w 26"/>
                <a:gd name="T1" fmla="*/ 195968722 h 25"/>
                <a:gd name="T2" fmla="*/ 79392585 w 26"/>
                <a:gd name="T3" fmla="*/ 195968722 h 25"/>
                <a:gd name="T4" fmla="*/ 7218729 w 26"/>
                <a:gd name="T5" fmla="*/ 114315088 h 25"/>
                <a:gd name="T6" fmla="*/ 7218729 w 26"/>
                <a:gd name="T7" fmla="*/ 89820426 h 25"/>
                <a:gd name="T8" fmla="*/ 79392585 w 26"/>
                <a:gd name="T9" fmla="*/ 8166792 h 25"/>
                <a:gd name="T10" fmla="*/ 108262127 w 26"/>
                <a:gd name="T11" fmla="*/ 8166792 h 25"/>
                <a:gd name="T12" fmla="*/ 180435983 w 26"/>
                <a:gd name="T13" fmla="*/ 89820426 h 25"/>
                <a:gd name="T14" fmla="*/ 180435983 w 26"/>
                <a:gd name="T15" fmla="*/ 114315088 h 25"/>
                <a:gd name="T16" fmla="*/ 10826212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4"/>
                    <a:pt x="25" y="14"/>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2" name="Freeform 139"/>
            <p:cNvSpPr>
              <a:spLocks noChangeArrowheads="1"/>
            </p:cNvSpPr>
            <p:nvPr/>
          </p:nvSpPr>
          <p:spPr bwMode="auto">
            <a:xfrm flipH="1">
              <a:off x="2781825" y="3176840"/>
              <a:ext cx="45962" cy="45793"/>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106693335 w 25"/>
                <a:gd name="T11" fmla="*/ 7806436 h 25"/>
                <a:gd name="T12" fmla="*/ 170709336 w 25"/>
                <a:gd name="T13" fmla="*/ 85870796 h 25"/>
                <a:gd name="T14" fmla="*/ 170709336 w 25"/>
                <a:gd name="T15" fmla="*/ 109290104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4"/>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 name="Freeform 140"/>
            <p:cNvSpPr>
              <a:spLocks noChangeArrowheads="1"/>
            </p:cNvSpPr>
            <p:nvPr/>
          </p:nvSpPr>
          <p:spPr bwMode="auto">
            <a:xfrm flipH="1">
              <a:off x="2752279" y="3205981"/>
              <a:ext cx="45962" cy="45793"/>
            </a:xfrm>
            <a:custGeom>
              <a:avLst/>
              <a:gdLst>
                <a:gd name="T0" fmla="*/ 99580446 w 25"/>
                <a:gd name="T1" fmla="*/ 187354464 h 25"/>
                <a:gd name="T2" fmla="*/ 71128890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4" name="Freeform 141"/>
            <p:cNvSpPr>
              <a:spLocks noChangeArrowheads="1"/>
            </p:cNvSpPr>
            <p:nvPr/>
          </p:nvSpPr>
          <p:spPr bwMode="auto">
            <a:xfrm flipH="1">
              <a:off x="2724921" y="3235122"/>
              <a:ext cx="45962" cy="46834"/>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106693335 w 25"/>
                <a:gd name="T11" fmla="*/ 8166792 h 25"/>
                <a:gd name="T12" fmla="*/ 170709336 w 25"/>
                <a:gd name="T13" fmla="*/ 89820426 h 25"/>
                <a:gd name="T14" fmla="*/ 170709336 w 25"/>
                <a:gd name="T15" fmla="*/ 122481880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5" name="Freeform 142"/>
            <p:cNvSpPr>
              <a:spLocks noChangeArrowheads="1"/>
            </p:cNvSpPr>
            <p:nvPr/>
          </p:nvSpPr>
          <p:spPr bwMode="auto">
            <a:xfrm flipH="1">
              <a:off x="2695373" y="3265304"/>
              <a:ext cx="45962" cy="45793"/>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1"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6" name="Freeform 143"/>
            <p:cNvSpPr>
              <a:spLocks noChangeArrowheads="1"/>
            </p:cNvSpPr>
            <p:nvPr/>
          </p:nvSpPr>
          <p:spPr bwMode="auto">
            <a:xfrm flipH="1">
              <a:off x="2665827" y="3294445"/>
              <a:ext cx="48151" cy="46834"/>
            </a:xfrm>
            <a:custGeom>
              <a:avLst/>
              <a:gdLst>
                <a:gd name="T0" fmla="*/ 108262127 w 26"/>
                <a:gd name="T1" fmla="*/ 195968722 h 25"/>
                <a:gd name="T2" fmla="*/ 79392585 w 26"/>
                <a:gd name="T3" fmla="*/ 195968722 h 25"/>
                <a:gd name="T4" fmla="*/ 7218729 w 26"/>
                <a:gd name="T5" fmla="*/ 114315088 h 25"/>
                <a:gd name="T6" fmla="*/ 7218729 w 26"/>
                <a:gd name="T7" fmla="*/ 89820426 h 25"/>
                <a:gd name="T8" fmla="*/ 79392585 w 26"/>
                <a:gd name="T9" fmla="*/ 8166792 h 25"/>
                <a:gd name="T10" fmla="*/ 108262127 w 26"/>
                <a:gd name="T11" fmla="*/ 8166792 h 25"/>
                <a:gd name="T12" fmla="*/ 180435983 w 26"/>
                <a:gd name="T13" fmla="*/ 89820426 h 25"/>
                <a:gd name="T14" fmla="*/ 180435983 w 26"/>
                <a:gd name="T15" fmla="*/ 122481880 h 25"/>
                <a:gd name="T16" fmla="*/ 108262127 w 26"/>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15" y="24"/>
                  </a:moveTo>
                  <a:cubicBezTo>
                    <a:pt x="14"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5" y="11"/>
                    <a:pt x="25" y="11"/>
                    <a:pt x="25" y="11"/>
                  </a:cubicBezTo>
                  <a:cubicBezTo>
                    <a:pt x="26" y="12"/>
                    <a:pt x="26" y="14"/>
                    <a:pt x="25" y="15"/>
                  </a:cubicBezTo>
                  <a:lnTo>
                    <a:pt x="15"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7" name="Freeform 144"/>
            <p:cNvSpPr>
              <a:spLocks noChangeArrowheads="1"/>
            </p:cNvSpPr>
            <p:nvPr/>
          </p:nvSpPr>
          <p:spPr bwMode="auto">
            <a:xfrm flipH="1">
              <a:off x="2638468" y="3324627"/>
              <a:ext cx="45962" cy="45793"/>
            </a:xfrm>
            <a:custGeom>
              <a:avLst/>
              <a:gdLst>
                <a:gd name="T0" fmla="*/ 99580446 w 25"/>
                <a:gd name="T1" fmla="*/ 187354464 h 25"/>
                <a:gd name="T2" fmla="*/ 78241779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8" name="Freeform 145"/>
            <p:cNvSpPr>
              <a:spLocks noChangeArrowheads="1"/>
            </p:cNvSpPr>
            <p:nvPr/>
          </p:nvSpPr>
          <p:spPr bwMode="auto">
            <a:xfrm flipH="1">
              <a:off x="2608920" y="3353768"/>
              <a:ext cx="45962" cy="45793"/>
            </a:xfrm>
            <a:custGeom>
              <a:avLst/>
              <a:gdLst>
                <a:gd name="T0" fmla="*/ 99580446 w 25"/>
                <a:gd name="T1" fmla="*/ 187354464 h 25"/>
                <a:gd name="T2" fmla="*/ 71128890 w 25"/>
                <a:gd name="T3" fmla="*/ 187354464 h 25"/>
                <a:gd name="T4" fmla="*/ 7112889 w 25"/>
                <a:gd name="T5" fmla="*/ 109290104 h 25"/>
                <a:gd name="T6" fmla="*/ 7112889 w 25"/>
                <a:gd name="T7" fmla="*/ 85870796 h 25"/>
                <a:gd name="T8" fmla="*/ 78241779 w 25"/>
                <a:gd name="T9" fmla="*/ 7806436 h 25"/>
                <a:gd name="T10" fmla="*/ 99580446 w 25"/>
                <a:gd name="T11" fmla="*/ 7806436 h 25"/>
                <a:gd name="T12" fmla="*/ 170709336 w 25"/>
                <a:gd name="T13" fmla="*/ 85870796 h 25"/>
                <a:gd name="T14" fmla="*/ 170709336 w 25"/>
                <a:gd name="T15" fmla="*/ 117096540 h 25"/>
                <a:gd name="T16" fmla="*/ 99580446 w 25"/>
                <a:gd name="T17" fmla="*/ 18735446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1" y="25"/>
                    <a:pt x="10" y="24"/>
                  </a:cubicBezTo>
                  <a:cubicBezTo>
                    <a:pt x="1" y="14"/>
                    <a:pt x="1" y="14"/>
                    <a:pt x="1" y="14"/>
                  </a:cubicBezTo>
                  <a:cubicBezTo>
                    <a:pt x="0" y="13"/>
                    <a:pt x="0" y="12"/>
                    <a:pt x="1" y="11"/>
                  </a:cubicBezTo>
                  <a:cubicBezTo>
                    <a:pt x="11" y="1"/>
                    <a:pt x="11" y="1"/>
                    <a:pt x="11" y="1"/>
                  </a:cubicBezTo>
                  <a:cubicBezTo>
                    <a:pt x="12" y="0"/>
                    <a:pt x="13" y="0"/>
                    <a:pt x="14"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9" name="Freeform 146"/>
            <p:cNvSpPr>
              <a:spLocks noChangeArrowheads="1"/>
            </p:cNvSpPr>
            <p:nvPr/>
          </p:nvSpPr>
          <p:spPr bwMode="auto">
            <a:xfrm flipH="1">
              <a:off x="2581562" y="3382909"/>
              <a:ext cx="45962" cy="46834"/>
            </a:xfrm>
            <a:custGeom>
              <a:avLst/>
              <a:gdLst>
                <a:gd name="T0" fmla="*/ 99580446 w 25"/>
                <a:gd name="T1" fmla="*/ 195968722 h 25"/>
                <a:gd name="T2" fmla="*/ 78241779 w 25"/>
                <a:gd name="T3" fmla="*/ 195968722 h 25"/>
                <a:gd name="T4" fmla="*/ 7112889 w 25"/>
                <a:gd name="T5" fmla="*/ 114315088 h 25"/>
                <a:gd name="T6" fmla="*/ 7112889 w 25"/>
                <a:gd name="T7" fmla="*/ 89820426 h 25"/>
                <a:gd name="T8" fmla="*/ 78241779 w 25"/>
                <a:gd name="T9" fmla="*/ 8166792 h 25"/>
                <a:gd name="T10" fmla="*/ 106693335 w 25"/>
                <a:gd name="T11" fmla="*/ 8166792 h 25"/>
                <a:gd name="T12" fmla="*/ 170709336 w 25"/>
                <a:gd name="T13" fmla="*/ 89820426 h 25"/>
                <a:gd name="T14" fmla="*/ 170709336 w 25"/>
                <a:gd name="T15" fmla="*/ 122481880 h 25"/>
                <a:gd name="T16" fmla="*/ 99580446 w 25"/>
                <a:gd name="T17" fmla="*/ 195968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14" y="24"/>
                  </a:moveTo>
                  <a:cubicBezTo>
                    <a:pt x="13" y="25"/>
                    <a:pt x="12" y="25"/>
                    <a:pt x="11" y="24"/>
                  </a:cubicBezTo>
                  <a:cubicBezTo>
                    <a:pt x="1" y="14"/>
                    <a:pt x="1" y="14"/>
                    <a:pt x="1" y="14"/>
                  </a:cubicBezTo>
                  <a:cubicBezTo>
                    <a:pt x="0" y="13"/>
                    <a:pt x="0" y="12"/>
                    <a:pt x="1" y="11"/>
                  </a:cubicBezTo>
                  <a:cubicBezTo>
                    <a:pt x="11" y="1"/>
                    <a:pt x="11" y="1"/>
                    <a:pt x="11" y="1"/>
                  </a:cubicBezTo>
                  <a:cubicBezTo>
                    <a:pt x="12" y="0"/>
                    <a:pt x="14" y="0"/>
                    <a:pt x="15" y="1"/>
                  </a:cubicBezTo>
                  <a:cubicBezTo>
                    <a:pt x="24" y="11"/>
                    <a:pt x="24" y="11"/>
                    <a:pt x="24" y="11"/>
                  </a:cubicBezTo>
                  <a:cubicBezTo>
                    <a:pt x="25" y="12"/>
                    <a:pt x="25" y="14"/>
                    <a:pt x="24" y="15"/>
                  </a:cubicBezTo>
                  <a:lnTo>
                    <a:pt x="14" y="24"/>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0" name="Freeform 147"/>
            <p:cNvSpPr>
              <a:spLocks noChangeArrowheads="1"/>
            </p:cNvSpPr>
            <p:nvPr/>
          </p:nvSpPr>
          <p:spPr bwMode="auto">
            <a:xfrm flipH="1">
              <a:off x="2449148" y="3392276"/>
              <a:ext cx="51434" cy="52038"/>
            </a:xfrm>
            <a:custGeom>
              <a:avLst/>
              <a:gdLst>
                <a:gd name="T0" fmla="*/ 120715840 w 28"/>
                <a:gd name="T1" fmla="*/ 225013951 h 28"/>
                <a:gd name="T2" fmla="*/ 92312270 w 28"/>
                <a:gd name="T3" fmla="*/ 225013951 h 28"/>
                <a:gd name="T4" fmla="*/ 7101559 w 28"/>
                <a:gd name="T5" fmla="*/ 120542277 h 28"/>
                <a:gd name="T6" fmla="*/ 7101559 w 28"/>
                <a:gd name="T7" fmla="*/ 88398237 h 28"/>
                <a:gd name="T8" fmla="*/ 78109152 w 28"/>
                <a:gd name="T9" fmla="*/ 8036719 h 28"/>
                <a:gd name="T10" fmla="*/ 99413828 w 28"/>
                <a:gd name="T11" fmla="*/ 8036719 h 28"/>
                <a:gd name="T12" fmla="*/ 191723433 w 28"/>
                <a:gd name="T13" fmla="*/ 112508393 h 28"/>
                <a:gd name="T14" fmla="*/ 191723433 w 28"/>
                <a:gd name="T15" fmla="*/ 144652433 h 28"/>
                <a:gd name="T16" fmla="*/ 120715840 w 28"/>
                <a:gd name="T17" fmla="*/ 225013951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8"/>
                <a:gd name="T29" fmla="*/ 28 w 2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8">
                  <a:moveTo>
                    <a:pt x="17" y="28"/>
                  </a:moveTo>
                  <a:cubicBezTo>
                    <a:pt x="16" y="28"/>
                    <a:pt x="14" y="28"/>
                    <a:pt x="13" y="28"/>
                  </a:cubicBezTo>
                  <a:cubicBezTo>
                    <a:pt x="1" y="15"/>
                    <a:pt x="1" y="15"/>
                    <a:pt x="1" y="15"/>
                  </a:cubicBezTo>
                  <a:cubicBezTo>
                    <a:pt x="0" y="14"/>
                    <a:pt x="0" y="12"/>
                    <a:pt x="1" y="11"/>
                  </a:cubicBezTo>
                  <a:cubicBezTo>
                    <a:pt x="11" y="1"/>
                    <a:pt x="11" y="1"/>
                    <a:pt x="11" y="1"/>
                  </a:cubicBezTo>
                  <a:cubicBezTo>
                    <a:pt x="12" y="0"/>
                    <a:pt x="13" y="0"/>
                    <a:pt x="14" y="1"/>
                  </a:cubicBezTo>
                  <a:cubicBezTo>
                    <a:pt x="27" y="14"/>
                    <a:pt x="27" y="14"/>
                    <a:pt x="27" y="14"/>
                  </a:cubicBezTo>
                  <a:cubicBezTo>
                    <a:pt x="28" y="15"/>
                    <a:pt x="28" y="17"/>
                    <a:pt x="27" y="18"/>
                  </a:cubicBezTo>
                  <a:lnTo>
                    <a:pt x="17" y="2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1" name="Freeform 148"/>
            <p:cNvSpPr>
              <a:spLocks noChangeArrowheads="1"/>
            </p:cNvSpPr>
            <p:nvPr/>
          </p:nvSpPr>
          <p:spPr bwMode="auto">
            <a:xfrm flipH="1">
              <a:off x="2462280" y="3415172"/>
              <a:ext cx="60189" cy="60364"/>
            </a:xfrm>
            <a:custGeom>
              <a:avLst/>
              <a:gdLst>
                <a:gd name="T0" fmla="*/ 84005689 w 33"/>
                <a:gd name="T1" fmla="*/ 249118678 h 33"/>
                <a:gd name="T2" fmla="*/ 63005590 w 33"/>
                <a:gd name="T3" fmla="*/ 241334155 h 33"/>
                <a:gd name="T4" fmla="*/ 7000915 w 33"/>
                <a:gd name="T5" fmla="*/ 186839706 h 33"/>
                <a:gd name="T6" fmla="*/ 7000915 w 33"/>
                <a:gd name="T7" fmla="*/ 155698825 h 33"/>
                <a:gd name="T8" fmla="*/ 147011279 w 33"/>
                <a:gd name="T9" fmla="*/ 7784523 h 33"/>
                <a:gd name="T10" fmla="*/ 168011379 w 33"/>
                <a:gd name="T11" fmla="*/ 7784523 h 33"/>
                <a:gd name="T12" fmla="*/ 224016054 w 33"/>
                <a:gd name="T13" fmla="*/ 70063495 h 33"/>
                <a:gd name="T14" fmla="*/ 224016054 w 33"/>
                <a:gd name="T15" fmla="*/ 101204376 h 33"/>
                <a:gd name="T16" fmla="*/ 84005689 w 33"/>
                <a:gd name="T17" fmla="*/ 249118678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12" y="32"/>
                  </a:moveTo>
                  <a:cubicBezTo>
                    <a:pt x="11" y="33"/>
                    <a:pt x="10" y="33"/>
                    <a:pt x="9" y="31"/>
                  </a:cubicBezTo>
                  <a:cubicBezTo>
                    <a:pt x="1" y="24"/>
                    <a:pt x="1" y="24"/>
                    <a:pt x="1" y="24"/>
                  </a:cubicBezTo>
                  <a:cubicBezTo>
                    <a:pt x="0" y="23"/>
                    <a:pt x="0" y="21"/>
                    <a:pt x="1" y="20"/>
                  </a:cubicBezTo>
                  <a:cubicBezTo>
                    <a:pt x="21" y="1"/>
                    <a:pt x="21" y="1"/>
                    <a:pt x="21" y="1"/>
                  </a:cubicBezTo>
                  <a:cubicBezTo>
                    <a:pt x="21" y="0"/>
                    <a:pt x="23" y="0"/>
                    <a:pt x="24" y="1"/>
                  </a:cubicBezTo>
                  <a:cubicBezTo>
                    <a:pt x="32" y="9"/>
                    <a:pt x="32" y="9"/>
                    <a:pt x="32" y="9"/>
                  </a:cubicBezTo>
                  <a:cubicBezTo>
                    <a:pt x="33" y="10"/>
                    <a:pt x="33" y="12"/>
                    <a:pt x="32" y="13"/>
                  </a:cubicBezTo>
                  <a:lnTo>
                    <a:pt x="12" y="32"/>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2" name="Freeform 149"/>
            <p:cNvSpPr>
              <a:spLocks noChangeArrowheads="1"/>
            </p:cNvSpPr>
            <p:nvPr/>
          </p:nvSpPr>
          <p:spPr bwMode="auto">
            <a:xfrm flipH="1">
              <a:off x="2419601" y="3357931"/>
              <a:ext cx="59094" cy="58282"/>
            </a:xfrm>
            <a:custGeom>
              <a:avLst/>
              <a:gdLst>
                <a:gd name="T0" fmla="*/ 150707229 w 32"/>
                <a:gd name="T1" fmla="*/ 239257681 h 32"/>
                <a:gd name="T2" fmla="*/ 122000070 w 32"/>
                <a:gd name="T3" fmla="*/ 239257681 h 32"/>
                <a:gd name="T4" fmla="*/ 7176790 w 32"/>
                <a:gd name="T5" fmla="*/ 108052394 h 32"/>
                <a:gd name="T6" fmla="*/ 7176790 w 32"/>
                <a:gd name="T7" fmla="*/ 84896722 h 32"/>
                <a:gd name="T8" fmla="*/ 78942009 w 32"/>
                <a:gd name="T9" fmla="*/ 7717631 h 32"/>
                <a:gd name="T10" fmla="*/ 107649169 w 32"/>
                <a:gd name="T11" fmla="*/ 7717631 h 32"/>
                <a:gd name="T12" fmla="*/ 222472448 w 32"/>
                <a:gd name="T13" fmla="*/ 131205288 h 32"/>
                <a:gd name="T14" fmla="*/ 222472448 w 32"/>
                <a:gd name="T15" fmla="*/ 162078591 h 32"/>
                <a:gd name="T16" fmla="*/ 150707229 w 32"/>
                <a:gd name="T17" fmla="*/ 23925768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32"/>
                <a:gd name="T29" fmla="*/ 32 w 32"/>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32">
                  <a:moveTo>
                    <a:pt x="21" y="31"/>
                  </a:moveTo>
                  <a:cubicBezTo>
                    <a:pt x="20" y="32"/>
                    <a:pt x="18" y="32"/>
                    <a:pt x="17" y="31"/>
                  </a:cubicBezTo>
                  <a:cubicBezTo>
                    <a:pt x="1" y="14"/>
                    <a:pt x="1" y="14"/>
                    <a:pt x="1" y="14"/>
                  </a:cubicBezTo>
                  <a:cubicBezTo>
                    <a:pt x="0" y="13"/>
                    <a:pt x="0" y="12"/>
                    <a:pt x="1" y="11"/>
                  </a:cubicBezTo>
                  <a:cubicBezTo>
                    <a:pt x="11" y="1"/>
                    <a:pt x="11" y="1"/>
                    <a:pt x="11" y="1"/>
                  </a:cubicBezTo>
                  <a:cubicBezTo>
                    <a:pt x="12" y="0"/>
                    <a:pt x="14" y="0"/>
                    <a:pt x="15" y="1"/>
                  </a:cubicBezTo>
                  <a:cubicBezTo>
                    <a:pt x="31" y="17"/>
                    <a:pt x="31" y="17"/>
                    <a:pt x="31" y="17"/>
                  </a:cubicBezTo>
                  <a:cubicBezTo>
                    <a:pt x="32" y="18"/>
                    <a:pt x="32" y="20"/>
                    <a:pt x="31" y="21"/>
                  </a:cubicBezTo>
                  <a:lnTo>
                    <a:pt x="21" y="31"/>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3" name="Freeform 150"/>
            <p:cNvSpPr>
              <a:spLocks noChangeArrowheads="1"/>
            </p:cNvSpPr>
            <p:nvPr/>
          </p:nvSpPr>
          <p:spPr bwMode="auto">
            <a:xfrm flipH="1">
              <a:off x="2509336" y="3413091"/>
              <a:ext cx="88641" cy="90546"/>
            </a:xfrm>
            <a:custGeom>
              <a:avLst/>
              <a:gdLst>
                <a:gd name="T0" fmla="*/ 265534220 w 48"/>
                <a:gd name="T1" fmla="*/ 381344086 h 49"/>
                <a:gd name="T2" fmla="*/ 244003767 w 48"/>
                <a:gd name="T3" fmla="*/ 381344086 h 49"/>
                <a:gd name="T4" fmla="*/ 7176818 w 48"/>
                <a:gd name="T5" fmla="*/ 119168970 h 49"/>
                <a:gd name="T6" fmla="*/ 7176818 w 48"/>
                <a:gd name="T7" fmla="*/ 87391705 h 49"/>
                <a:gd name="T8" fmla="*/ 78942316 w 48"/>
                <a:gd name="T9" fmla="*/ 7945725 h 49"/>
                <a:gd name="T10" fmla="*/ 100472770 w 48"/>
                <a:gd name="T11" fmla="*/ 7945725 h 49"/>
                <a:gd name="T12" fmla="*/ 337299719 w 48"/>
                <a:gd name="T13" fmla="*/ 278063748 h 49"/>
                <a:gd name="T14" fmla="*/ 337299719 w 48"/>
                <a:gd name="T15" fmla="*/ 301898106 h 49"/>
                <a:gd name="T16" fmla="*/ 265534220 w 48"/>
                <a:gd name="T17" fmla="*/ 381344086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9"/>
                <a:gd name="T29" fmla="*/ 48 w 4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9">
                  <a:moveTo>
                    <a:pt x="37" y="48"/>
                  </a:moveTo>
                  <a:cubicBezTo>
                    <a:pt x="36" y="49"/>
                    <a:pt x="34" y="49"/>
                    <a:pt x="34" y="48"/>
                  </a:cubicBezTo>
                  <a:cubicBezTo>
                    <a:pt x="1" y="15"/>
                    <a:pt x="1" y="15"/>
                    <a:pt x="1" y="15"/>
                  </a:cubicBezTo>
                  <a:cubicBezTo>
                    <a:pt x="0" y="14"/>
                    <a:pt x="0" y="12"/>
                    <a:pt x="1" y="11"/>
                  </a:cubicBezTo>
                  <a:cubicBezTo>
                    <a:pt x="11" y="1"/>
                    <a:pt x="11" y="1"/>
                    <a:pt x="11" y="1"/>
                  </a:cubicBezTo>
                  <a:cubicBezTo>
                    <a:pt x="12" y="0"/>
                    <a:pt x="14" y="0"/>
                    <a:pt x="14" y="1"/>
                  </a:cubicBezTo>
                  <a:cubicBezTo>
                    <a:pt x="47" y="35"/>
                    <a:pt x="47" y="35"/>
                    <a:pt x="47" y="35"/>
                  </a:cubicBezTo>
                  <a:cubicBezTo>
                    <a:pt x="48" y="36"/>
                    <a:pt x="48" y="37"/>
                    <a:pt x="47" y="38"/>
                  </a:cubicBezTo>
                  <a:lnTo>
                    <a:pt x="37" y="48"/>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4" name="Freeform 151"/>
            <p:cNvSpPr>
              <a:spLocks noChangeArrowheads="1"/>
            </p:cNvSpPr>
            <p:nvPr/>
          </p:nvSpPr>
          <p:spPr bwMode="auto">
            <a:xfrm flipH="1">
              <a:off x="3211899" y="2319259"/>
              <a:ext cx="200264" cy="158194"/>
            </a:xfrm>
            <a:custGeom>
              <a:avLst/>
              <a:gdLst>
                <a:gd name="T0" fmla="*/ 376491522 w 109"/>
                <a:gd name="T1" fmla="*/ 590444265 h 86"/>
                <a:gd name="T2" fmla="*/ 42622788 w 109"/>
                <a:gd name="T3" fmla="*/ 472355973 h 86"/>
                <a:gd name="T4" fmla="*/ 213108610 w 109"/>
                <a:gd name="T5" fmla="*/ 125961406 h 86"/>
                <a:gd name="T6" fmla="*/ 717463165 w 109"/>
                <a:gd name="T7" fmla="*/ 181070398 h 86"/>
                <a:gd name="T8" fmla="*/ 376491522 w 109"/>
                <a:gd name="T9" fmla="*/ 590444265 h 86"/>
                <a:gd name="T10" fmla="*/ 0 60000 65536"/>
                <a:gd name="T11" fmla="*/ 0 60000 65536"/>
                <a:gd name="T12" fmla="*/ 0 60000 65536"/>
                <a:gd name="T13" fmla="*/ 0 60000 65536"/>
                <a:gd name="T14" fmla="*/ 0 60000 65536"/>
                <a:gd name="T15" fmla="*/ 0 w 109"/>
                <a:gd name="T16" fmla="*/ 0 h 86"/>
                <a:gd name="T17" fmla="*/ 109 w 109"/>
                <a:gd name="T18" fmla="*/ 86 h 86"/>
              </a:gdLst>
              <a:ahLst/>
              <a:cxnLst>
                <a:cxn ang="T10">
                  <a:pos x="T0" y="T1"/>
                </a:cxn>
                <a:cxn ang="T11">
                  <a:pos x="T2" y="T3"/>
                </a:cxn>
                <a:cxn ang="T12">
                  <a:pos x="T4" y="T5"/>
                </a:cxn>
                <a:cxn ang="T13">
                  <a:pos x="T6" y="T7"/>
                </a:cxn>
                <a:cxn ang="T14">
                  <a:pos x="T8" y="T9"/>
                </a:cxn>
              </a:cxnLst>
              <a:rect l="T15" t="T16" r="T17" b="T18"/>
              <a:pathLst>
                <a:path w="109" h="86">
                  <a:moveTo>
                    <a:pt x="53" y="75"/>
                  </a:moveTo>
                  <a:cubicBezTo>
                    <a:pt x="27" y="86"/>
                    <a:pt x="12" y="76"/>
                    <a:pt x="6" y="60"/>
                  </a:cubicBezTo>
                  <a:cubicBezTo>
                    <a:pt x="0" y="43"/>
                    <a:pt x="4" y="27"/>
                    <a:pt x="30" y="16"/>
                  </a:cubicBezTo>
                  <a:cubicBezTo>
                    <a:pt x="56" y="6"/>
                    <a:pt x="92" y="0"/>
                    <a:pt x="101" y="23"/>
                  </a:cubicBezTo>
                  <a:cubicBezTo>
                    <a:pt x="109" y="44"/>
                    <a:pt x="79" y="65"/>
                    <a:pt x="53" y="75"/>
                  </a:cubicBezTo>
                  <a:close/>
                </a:path>
              </a:pathLst>
            </a:custGeom>
            <a:solidFill>
              <a:srgbClr val="E6E1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5" name="Freeform 152"/>
            <p:cNvSpPr>
              <a:spLocks noChangeArrowheads="1"/>
            </p:cNvSpPr>
            <p:nvPr/>
          </p:nvSpPr>
          <p:spPr bwMode="auto">
            <a:xfrm flipH="1">
              <a:off x="3239256" y="2372338"/>
              <a:ext cx="169622" cy="105116"/>
            </a:xfrm>
            <a:custGeom>
              <a:avLst/>
              <a:gdLst>
                <a:gd name="T0" fmla="*/ 57228370 w 92"/>
                <a:gd name="T1" fmla="*/ 0 h 57"/>
                <a:gd name="T2" fmla="*/ 28612848 w 92"/>
                <a:gd name="T3" fmla="*/ 245291823 h 57"/>
                <a:gd name="T4" fmla="*/ 364825842 w 92"/>
                <a:gd name="T5" fmla="*/ 363984138 h 57"/>
                <a:gd name="T6" fmla="*/ 658119565 w 92"/>
                <a:gd name="T7" fmla="*/ 158253606 h 57"/>
                <a:gd name="T8" fmla="*/ 57228370 w 92"/>
                <a:gd name="T9" fmla="*/ 0 h 57"/>
                <a:gd name="T10" fmla="*/ 0 60000 65536"/>
                <a:gd name="T11" fmla="*/ 0 60000 65536"/>
                <a:gd name="T12" fmla="*/ 0 60000 65536"/>
                <a:gd name="T13" fmla="*/ 0 60000 65536"/>
                <a:gd name="T14" fmla="*/ 0 60000 65536"/>
                <a:gd name="T15" fmla="*/ 0 w 92"/>
                <a:gd name="T16" fmla="*/ 0 h 57"/>
                <a:gd name="T17" fmla="*/ 92 w 92"/>
                <a:gd name="T18" fmla="*/ 57 h 57"/>
              </a:gdLst>
              <a:ahLst/>
              <a:cxnLst>
                <a:cxn ang="T10">
                  <a:pos x="T0" y="T1"/>
                </a:cxn>
                <a:cxn ang="T11">
                  <a:pos x="T2" y="T3"/>
                </a:cxn>
                <a:cxn ang="T12">
                  <a:pos x="T4" y="T5"/>
                </a:cxn>
                <a:cxn ang="T13">
                  <a:pos x="T6" y="T7"/>
                </a:cxn>
                <a:cxn ang="T14">
                  <a:pos x="T8" y="T9"/>
                </a:cxn>
              </a:cxnLst>
              <a:rect l="T15" t="T16" r="T17" b="T18"/>
              <a:pathLst>
                <a:path w="92" h="57">
                  <a:moveTo>
                    <a:pt x="8" y="0"/>
                  </a:moveTo>
                  <a:cubicBezTo>
                    <a:pt x="0" y="9"/>
                    <a:pt x="0" y="20"/>
                    <a:pt x="4" y="31"/>
                  </a:cubicBezTo>
                  <a:cubicBezTo>
                    <a:pt x="10" y="47"/>
                    <a:pt x="25" y="57"/>
                    <a:pt x="51" y="46"/>
                  </a:cubicBezTo>
                  <a:cubicBezTo>
                    <a:pt x="66" y="41"/>
                    <a:pt x="82" y="31"/>
                    <a:pt x="92" y="20"/>
                  </a:cubicBezTo>
                  <a:lnTo>
                    <a:pt x="8" y="0"/>
                  </a:lnTo>
                  <a:close/>
                </a:path>
              </a:pathLst>
            </a:custGeom>
            <a:solidFill>
              <a:srgbClr val="BEBDB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6" name="Freeform 153"/>
            <p:cNvSpPr>
              <a:spLocks noChangeArrowheads="1"/>
            </p:cNvSpPr>
            <p:nvPr/>
          </p:nvSpPr>
          <p:spPr bwMode="auto">
            <a:xfrm flipH="1">
              <a:off x="3227220" y="2359849"/>
              <a:ext cx="93019" cy="38508"/>
            </a:xfrm>
            <a:custGeom>
              <a:avLst/>
              <a:gdLst>
                <a:gd name="T0" fmla="*/ 42002760 w 51"/>
                <a:gd name="T1" fmla="*/ 156469641 h 21"/>
                <a:gd name="T2" fmla="*/ 0 w 51"/>
                <a:gd name="T3" fmla="*/ 164292983 h 21"/>
                <a:gd name="T4" fmla="*/ 42002760 w 51"/>
                <a:gd name="T5" fmla="*/ 132999614 h 21"/>
                <a:gd name="T6" fmla="*/ 315022021 w 51"/>
                <a:gd name="T7" fmla="*/ 15646684 h 21"/>
                <a:gd name="T8" fmla="*/ 357024781 w 51"/>
                <a:gd name="T9" fmla="*/ 7823342 h 21"/>
                <a:gd name="T10" fmla="*/ 315022021 w 51"/>
                <a:gd name="T11" fmla="*/ 31293369 h 21"/>
                <a:gd name="T12" fmla="*/ 42002760 w 51"/>
                <a:gd name="T13" fmla="*/ 156469641 h 21"/>
                <a:gd name="T14" fmla="*/ 0 60000 65536"/>
                <a:gd name="T15" fmla="*/ 0 60000 65536"/>
                <a:gd name="T16" fmla="*/ 0 60000 65536"/>
                <a:gd name="T17" fmla="*/ 0 60000 65536"/>
                <a:gd name="T18" fmla="*/ 0 60000 65536"/>
                <a:gd name="T19" fmla="*/ 0 60000 65536"/>
                <a:gd name="T20" fmla="*/ 0 60000 65536"/>
                <a:gd name="T21" fmla="*/ 0 w 51"/>
                <a:gd name="T22" fmla="*/ 0 h 21"/>
                <a:gd name="T23" fmla="*/ 51 w 5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21">
                  <a:moveTo>
                    <a:pt x="6" y="20"/>
                  </a:moveTo>
                  <a:cubicBezTo>
                    <a:pt x="3" y="21"/>
                    <a:pt x="0" y="21"/>
                    <a:pt x="0" y="21"/>
                  </a:cubicBezTo>
                  <a:cubicBezTo>
                    <a:pt x="0" y="20"/>
                    <a:pt x="2" y="19"/>
                    <a:pt x="6" y="17"/>
                  </a:cubicBezTo>
                  <a:cubicBezTo>
                    <a:pt x="45" y="2"/>
                    <a:pt x="45" y="2"/>
                    <a:pt x="45" y="2"/>
                  </a:cubicBezTo>
                  <a:cubicBezTo>
                    <a:pt x="48" y="1"/>
                    <a:pt x="51" y="0"/>
                    <a:pt x="51" y="1"/>
                  </a:cubicBezTo>
                  <a:cubicBezTo>
                    <a:pt x="51" y="2"/>
                    <a:pt x="49" y="3"/>
                    <a:pt x="45" y="4"/>
                  </a:cubicBezTo>
                  <a:lnTo>
                    <a:pt x="6" y="20"/>
                  </a:lnTo>
                  <a:close/>
                </a:path>
              </a:pathLst>
            </a:custGeom>
            <a:solidFill>
              <a:srgbClr val="2B445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7" name="Freeform 154"/>
            <p:cNvSpPr>
              <a:spLocks noChangeArrowheads="1"/>
            </p:cNvSpPr>
            <p:nvPr/>
          </p:nvSpPr>
          <p:spPr bwMode="auto">
            <a:xfrm flipH="1">
              <a:off x="3249107" y="2365052"/>
              <a:ext cx="51434" cy="29141"/>
            </a:xfrm>
            <a:custGeom>
              <a:avLst/>
              <a:gdLst>
                <a:gd name="T0" fmla="*/ 35505129 w 28"/>
                <a:gd name="T1" fmla="*/ 115770025 h 16"/>
                <a:gd name="T2" fmla="*/ 0 w 28"/>
                <a:gd name="T3" fmla="*/ 100334763 h 16"/>
                <a:gd name="T4" fmla="*/ 14203118 w 28"/>
                <a:gd name="T5" fmla="*/ 69461459 h 16"/>
                <a:gd name="T6" fmla="*/ 163319863 w 28"/>
                <a:gd name="T7" fmla="*/ 7717631 h 16"/>
                <a:gd name="T8" fmla="*/ 191723433 w 28"/>
                <a:gd name="T9" fmla="*/ 23152894 h 16"/>
                <a:gd name="T10" fmla="*/ 177522980 w 28"/>
                <a:gd name="T11" fmla="*/ 54026197 h 16"/>
                <a:gd name="T12" fmla="*/ 35505129 w 28"/>
                <a:gd name="T13" fmla="*/ 115770025 h 16"/>
                <a:gd name="T14" fmla="*/ 0 60000 65536"/>
                <a:gd name="T15" fmla="*/ 0 60000 65536"/>
                <a:gd name="T16" fmla="*/ 0 60000 65536"/>
                <a:gd name="T17" fmla="*/ 0 60000 65536"/>
                <a:gd name="T18" fmla="*/ 0 60000 65536"/>
                <a:gd name="T19" fmla="*/ 0 60000 65536"/>
                <a:gd name="T20" fmla="*/ 0 60000 65536"/>
                <a:gd name="T21" fmla="*/ 0 w 28"/>
                <a:gd name="T22" fmla="*/ 0 h 16"/>
                <a:gd name="T23" fmla="*/ 28 w 2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6">
                  <a:moveTo>
                    <a:pt x="5" y="15"/>
                  </a:moveTo>
                  <a:cubicBezTo>
                    <a:pt x="3" y="16"/>
                    <a:pt x="1" y="15"/>
                    <a:pt x="0" y="13"/>
                  </a:cubicBezTo>
                  <a:cubicBezTo>
                    <a:pt x="0" y="11"/>
                    <a:pt x="1" y="9"/>
                    <a:pt x="2" y="9"/>
                  </a:cubicBezTo>
                  <a:cubicBezTo>
                    <a:pt x="23" y="1"/>
                    <a:pt x="23" y="1"/>
                    <a:pt x="23" y="1"/>
                  </a:cubicBezTo>
                  <a:cubicBezTo>
                    <a:pt x="25" y="0"/>
                    <a:pt x="27" y="1"/>
                    <a:pt x="27" y="3"/>
                  </a:cubicBezTo>
                  <a:cubicBezTo>
                    <a:pt x="28" y="4"/>
                    <a:pt x="27" y="6"/>
                    <a:pt x="25" y="7"/>
                  </a:cubicBezTo>
                  <a:lnTo>
                    <a:pt x="5" y="15"/>
                  </a:lnTo>
                  <a:close/>
                </a:path>
              </a:pathLst>
            </a:custGeom>
            <a:solidFill>
              <a:srgbClr val="6DD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148" name="Picture 15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flipH="1">
              <a:off x="1916207" y="2444149"/>
              <a:ext cx="71132" cy="3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49" name="Picture 156"/>
            <p:cNvPicPr>
              <a:picLocks noChangeAspect="1" noChangeArrowheads="1"/>
            </p:cNvPicPr>
            <p:nvPr/>
          </p:nvPicPr>
          <p:blipFill>
            <a:blip r:embed="rId3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641529" y="2691848"/>
              <a:ext cx="815280" cy="69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0" name="Picture 157"/>
            <p:cNvPicPr>
              <a:picLocks noChangeAspect="1" noChangeArrowheads="1"/>
            </p:cNvPicPr>
            <p:nvPr/>
          </p:nvPicPr>
          <p:blipFill>
            <a:blip r:embed="rId3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666699" y="2450394"/>
              <a:ext cx="738676" cy="58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1" name="Picture 15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flipH="1">
              <a:off x="1617454" y="3181003"/>
              <a:ext cx="32830" cy="4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2" name="Picture 159"/>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flipH="1">
              <a:off x="1579152" y="3128965"/>
              <a:ext cx="71132" cy="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3" name="Picture 160"/>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flipH="1">
              <a:off x="2117565" y="2967648"/>
              <a:ext cx="335961" cy="37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4" name="Picture 16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flipH="1">
              <a:off x="2133979" y="3003034"/>
              <a:ext cx="314074" cy="34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5" name="Picture 162"/>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flipH="1">
              <a:off x="2164621" y="3035298"/>
              <a:ext cx="275772" cy="29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6" name="Picture 16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flipH="1">
              <a:off x="2237941" y="3075887"/>
              <a:ext cx="187132" cy="20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7" name="Picture 16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flipH="1">
              <a:off x="2236847" y="3068602"/>
              <a:ext cx="192603" cy="19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8" name="Picture 16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flipH="1">
              <a:off x="2376921" y="3087335"/>
              <a:ext cx="44868" cy="5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59" name="Picture 166"/>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flipH="1">
              <a:off x="2293753" y="3121680"/>
              <a:ext cx="105056" cy="11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60" name="Picture 167"/>
            <p:cNvPicPr>
              <a:picLocks noChangeAspect="1" noChangeArrowheads="1"/>
            </p:cNvPicPr>
            <p:nvPr/>
          </p:nvPicPr>
          <p:blipFill>
            <a:blip r:embed="rId4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08476" y="939220"/>
              <a:ext cx="843733" cy="78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61" name="Freeform 168"/>
            <p:cNvSpPr>
              <a:spLocks noChangeArrowheads="1"/>
            </p:cNvSpPr>
            <p:nvPr/>
          </p:nvSpPr>
          <p:spPr bwMode="auto">
            <a:xfrm flipH="1">
              <a:off x="3147334" y="1571998"/>
              <a:ext cx="389583" cy="630696"/>
            </a:xfrm>
            <a:custGeom>
              <a:avLst/>
              <a:gdLst>
                <a:gd name="T0" fmla="*/ 874100444 w 212"/>
                <a:gd name="T1" fmla="*/ 2147483647 h 341"/>
                <a:gd name="T2" fmla="*/ 945165391 w 212"/>
                <a:gd name="T3" fmla="*/ 2147483647 h 341"/>
                <a:gd name="T4" fmla="*/ 1499470908 w 212"/>
                <a:gd name="T5" fmla="*/ 334282529 h 341"/>
                <a:gd name="T6" fmla="*/ 1456831407 w 212"/>
                <a:gd name="T7" fmla="*/ 254691182 h 341"/>
                <a:gd name="T8" fmla="*/ 639584520 w 212"/>
                <a:gd name="T9" fmla="*/ 7958570 h 341"/>
                <a:gd name="T10" fmla="*/ 568519574 w 212"/>
                <a:gd name="T11" fmla="*/ 55712814 h 341"/>
                <a:gd name="T12" fmla="*/ 7107028 w 212"/>
                <a:gd name="T13" fmla="*/ 2147483647 h 341"/>
                <a:gd name="T14" fmla="*/ 49746529 w 212"/>
                <a:gd name="T15" fmla="*/ 2147483647 h 341"/>
                <a:gd name="T16" fmla="*/ 874100444 w 212"/>
                <a:gd name="T17" fmla="*/ 2147483647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
                <a:gd name="T28" fmla="*/ 0 h 341"/>
                <a:gd name="T29" fmla="*/ 212 w 212"/>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 h="341">
                  <a:moveTo>
                    <a:pt x="123" y="340"/>
                  </a:moveTo>
                  <a:cubicBezTo>
                    <a:pt x="127" y="341"/>
                    <a:pt x="132" y="338"/>
                    <a:pt x="133" y="334"/>
                  </a:cubicBezTo>
                  <a:cubicBezTo>
                    <a:pt x="211" y="42"/>
                    <a:pt x="211" y="42"/>
                    <a:pt x="211" y="42"/>
                  </a:cubicBezTo>
                  <a:cubicBezTo>
                    <a:pt x="212" y="37"/>
                    <a:pt x="210" y="33"/>
                    <a:pt x="205" y="32"/>
                  </a:cubicBezTo>
                  <a:cubicBezTo>
                    <a:pt x="90" y="1"/>
                    <a:pt x="90" y="1"/>
                    <a:pt x="90" y="1"/>
                  </a:cubicBezTo>
                  <a:cubicBezTo>
                    <a:pt x="86" y="0"/>
                    <a:pt x="81" y="2"/>
                    <a:pt x="80" y="7"/>
                  </a:cubicBezTo>
                  <a:cubicBezTo>
                    <a:pt x="1" y="299"/>
                    <a:pt x="1" y="299"/>
                    <a:pt x="1" y="299"/>
                  </a:cubicBezTo>
                  <a:cubicBezTo>
                    <a:pt x="0" y="303"/>
                    <a:pt x="3" y="308"/>
                    <a:pt x="7" y="309"/>
                  </a:cubicBezTo>
                  <a:lnTo>
                    <a:pt x="123" y="340"/>
                  </a:lnTo>
                  <a:close/>
                </a:path>
              </a:pathLst>
            </a:custGeom>
            <a:solidFill>
              <a:srgbClr val="D9D2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2" name="Freeform 169"/>
            <p:cNvSpPr>
              <a:spLocks noChangeArrowheads="1"/>
            </p:cNvSpPr>
            <p:nvPr/>
          </p:nvSpPr>
          <p:spPr bwMode="auto">
            <a:xfrm flipH="1">
              <a:off x="3147334" y="1629240"/>
              <a:ext cx="389583" cy="573455"/>
            </a:xfrm>
            <a:custGeom>
              <a:avLst/>
              <a:gdLst>
                <a:gd name="T0" fmla="*/ 874100444 w 212"/>
                <a:gd name="T1" fmla="*/ 2147483647 h 310"/>
                <a:gd name="T2" fmla="*/ 945165391 w 212"/>
                <a:gd name="T3" fmla="*/ 2147483647 h 310"/>
                <a:gd name="T4" fmla="*/ 1499470908 w 212"/>
                <a:gd name="T5" fmla="*/ 79618635 h 310"/>
                <a:gd name="T6" fmla="*/ 1456831407 w 212"/>
                <a:gd name="T7" fmla="*/ 0 h 310"/>
                <a:gd name="T8" fmla="*/ 7107028 w 212"/>
                <a:gd name="T9" fmla="*/ 2133743854 h 310"/>
                <a:gd name="T10" fmla="*/ 49746529 w 212"/>
                <a:gd name="T11" fmla="*/ 2147483647 h 310"/>
                <a:gd name="T12" fmla="*/ 874100444 w 212"/>
                <a:gd name="T13" fmla="*/ 2147483647 h 310"/>
                <a:gd name="T14" fmla="*/ 0 60000 65536"/>
                <a:gd name="T15" fmla="*/ 0 60000 65536"/>
                <a:gd name="T16" fmla="*/ 0 60000 65536"/>
                <a:gd name="T17" fmla="*/ 0 60000 65536"/>
                <a:gd name="T18" fmla="*/ 0 60000 65536"/>
                <a:gd name="T19" fmla="*/ 0 60000 65536"/>
                <a:gd name="T20" fmla="*/ 0 60000 65536"/>
                <a:gd name="T21" fmla="*/ 0 w 212"/>
                <a:gd name="T22" fmla="*/ 0 h 310"/>
                <a:gd name="T23" fmla="*/ 212 w 212"/>
                <a:gd name="T24" fmla="*/ 310 h 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310">
                  <a:moveTo>
                    <a:pt x="123" y="308"/>
                  </a:moveTo>
                  <a:cubicBezTo>
                    <a:pt x="127" y="310"/>
                    <a:pt x="131" y="307"/>
                    <a:pt x="133" y="303"/>
                  </a:cubicBezTo>
                  <a:cubicBezTo>
                    <a:pt x="211" y="10"/>
                    <a:pt x="211" y="10"/>
                    <a:pt x="211" y="10"/>
                  </a:cubicBezTo>
                  <a:cubicBezTo>
                    <a:pt x="212" y="6"/>
                    <a:pt x="209" y="2"/>
                    <a:pt x="205" y="0"/>
                  </a:cubicBezTo>
                  <a:cubicBezTo>
                    <a:pt x="1" y="268"/>
                    <a:pt x="1" y="268"/>
                    <a:pt x="1" y="268"/>
                  </a:cubicBezTo>
                  <a:cubicBezTo>
                    <a:pt x="0" y="272"/>
                    <a:pt x="3" y="276"/>
                    <a:pt x="7" y="277"/>
                  </a:cubicBezTo>
                  <a:lnTo>
                    <a:pt x="123" y="308"/>
                  </a:lnTo>
                  <a:close/>
                </a:path>
              </a:pathLst>
            </a:custGeom>
            <a:solidFill>
              <a:srgbClr val="EBEED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3" name="Freeform 170"/>
            <p:cNvSpPr>
              <a:spLocks noChangeArrowheads="1"/>
            </p:cNvSpPr>
            <p:nvPr/>
          </p:nvSpPr>
          <p:spPr bwMode="auto">
            <a:xfrm flipH="1">
              <a:off x="3169221" y="1647973"/>
              <a:ext cx="24075" cy="35386"/>
            </a:xfrm>
            <a:custGeom>
              <a:avLst/>
              <a:gdLst>
                <a:gd name="T0" fmla="*/ 7218729 w 13"/>
                <a:gd name="T1" fmla="*/ 137190246 h 19"/>
                <a:gd name="T2" fmla="*/ 7218729 w 13"/>
                <a:gd name="T3" fmla="*/ 121051721 h 19"/>
                <a:gd name="T4" fmla="*/ 28869542 w 13"/>
                <a:gd name="T5" fmla="*/ 16141366 h 19"/>
                <a:gd name="T6" fmla="*/ 43304313 w 13"/>
                <a:gd name="T7" fmla="*/ 0 h 19"/>
                <a:gd name="T8" fmla="*/ 86608627 w 13"/>
                <a:gd name="T9" fmla="*/ 16141366 h 19"/>
                <a:gd name="T10" fmla="*/ 86608627 w 13"/>
                <a:gd name="T11" fmla="*/ 40350574 h 19"/>
                <a:gd name="T12" fmla="*/ 64957813 w 13"/>
                <a:gd name="T13" fmla="*/ 137190246 h 19"/>
                <a:gd name="T14" fmla="*/ 50523042 w 13"/>
                <a:gd name="T15" fmla="*/ 153331612 h 19"/>
                <a:gd name="T16" fmla="*/ 7218729 w 13"/>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9"/>
                <a:gd name="T29" fmla="*/ 13 w 1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9">
                  <a:moveTo>
                    <a:pt x="1" y="17"/>
                  </a:moveTo>
                  <a:cubicBezTo>
                    <a:pt x="1" y="17"/>
                    <a:pt x="0" y="16"/>
                    <a:pt x="1" y="15"/>
                  </a:cubicBezTo>
                  <a:cubicBezTo>
                    <a:pt x="4" y="2"/>
                    <a:pt x="4" y="2"/>
                    <a:pt x="4" y="2"/>
                  </a:cubicBezTo>
                  <a:cubicBezTo>
                    <a:pt x="4" y="1"/>
                    <a:pt x="5" y="0"/>
                    <a:pt x="6" y="0"/>
                  </a:cubicBezTo>
                  <a:cubicBezTo>
                    <a:pt x="12" y="2"/>
                    <a:pt x="12" y="2"/>
                    <a:pt x="12" y="2"/>
                  </a:cubicBezTo>
                  <a:cubicBezTo>
                    <a:pt x="12" y="2"/>
                    <a:pt x="13" y="3"/>
                    <a:pt x="12" y="5"/>
                  </a:cubicBezTo>
                  <a:cubicBezTo>
                    <a:pt x="9" y="17"/>
                    <a:pt x="9" y="17"/>
                    <a:pt x="9" y="17"/>
                  </a:cubicBezTo>
                  <a:cubicBezTo>
                    <a:pt x="9" y="18"/>
                    <a:pt x="8"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4" name="Freeform 171"/>
            <p:cNvSpPr>
              <a:spLocks noChangeArrowheads="1"/>
            </p:cNvSpPr>
            <p:nvPr/>
          </p:nvSpPr>
          <p:spPr bwMode="auto">
            <a:xfrm flipH="1">
              <a:off x="3181258" y="1686481"/>
              <a:ext cx="21887" cy="35386"/>
            </a:xfrm>
            <a:custGeom>
              <a:avLst/>
              <a:gdLst>
                <a:gd name="T0" fmla="*/ 7000875 w 12"/>
                <a:gd name="T1" fmla="*/ 137190246 h 19"/>
                <a:gd name="T2" fmla="*/ 0 w 12"/>
                <a:gd name="T3" fmla="*/ 112981038 h 19"/>
                <a:gd name="T4" fmla="*/ 21002625 w 12"/>
                <a:gd name="T5" fmla="*/ 16141366 h 19"/>
                <a:gd name="T6" fmla="*/ 35001729 w 12"/>
                <a:gd name="T7" fmla="*/ 0 h 19"/>
                <a:gd name="T8" fmla="*/ 77004333 w 12"/>
                <a:gd name="T9" fmla="*/ 16141366 h 19"/>
                <a:gd name="T10" fmla="*/ 84005208 w 12"/>
                <a:gd name="T11" fmla="*/ 32279891 h 19"/>
                <a:gd name="T12" fmla="*/ 56004354 w 12"/>
                <a:gd name="T13" fmla="*/ 137190246 h 19"/>
                <a:gd name="T14" fmla="*/ 49003479 w 12"/>
                <a:gd name="T15" fmla="*/ 153331612 h 19"/>
                <a:gd name="T16" fmla="*/ 7000875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1" y="17"/>
                  </a:moveTo>
                  <a:cubicBezTo>
                    <a:pt x="0" y="17"/>
                    <a:pt x="0" y="16"/>
                    <a:pt x="0" y="14"/>
                  </a:cubicBezTo>
                  <a:cubicBezTo>
                    <a:pt x="3" y="2"/>
                    <a:pt x="3" y="2"/>
                    <a:pt x="3" y="2"/>
                  </a:cubicBezTo>
                  <a:cubicBezTo>
                    <a:pt x="4" y="1"/>
                    <a:pt x="5" y="0"/>
                    <a:pt x="5" y="0"/>
                  </a:cubicBezTo>
                  <a:cubicBezTo>
                    <a:pt x="11" y="2"/>
                    <a:pt x="11" y="2"/>
                    <a:pt x="11" y="2"/>
                  </a:cubicBezTo>
                  <a:cubicBezTo>
                    <a:pt x="12" y="2"/>
                    <a:pt x="12" y="3"/>
                    <a:pt x="12" y="4"/>
                  </a:cubicBezTo>
                  <a:cubicBezTo>
                    <a:pt x="8" y="17"/>
                    <a:pt x="8" y="17"/>
                    <a:pt x="8" y="17"/>
                  </a:cubicBezTo>
                  <a:cubicBezTo>
                    <a:pt x="8" y="18"/>
                    <a:pt x="7"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5" name="Freeform 172"/>
            <p:cNvSpPr>
              <a:spLocks noChangeArrowheads="1"/>
            </p:cNvSpPr>
            <p:nvPr/>
          </p:nvSpPr>
          <p:spPr bwMode="auto">
            <a:xfrm flipH="1">
              <a:off x="3192201" y="1724989"/>
              <a:ext cx="21887" cy="33304"/>
            </a:xfrm>
            <a:custGeom>
              <a:avLst/>
              <a:gdLst>
                <a:gd name="T0" fmla="*/ 7000875 w 12"/>
                <a:gd name="T1" fmla="*/ 135404578 h 18"/>
                <a:gd name="T2" fmla="*/ 0 w 12"/>
                <a:gd name="T3" fmla="*/ 111508822 h 18"/>
                <a:gd name="T4" fmla="*/ 28000854 w 12"/>
                <a:gd name="T5" fmla="*/ 15928622 h 18"/>
                <a:gd name="T6" fmla="*/ 42002604 w 12"/>
                <a:gd name="T7" fmla="*/ 0 h 18"/>
                <a:gd name="T8" fmla="*/ 84005208 w 12"/>
                <a:gd name="T9" fmla="*/ 7964311 h 18"/>
                <a:gd name="T10" fmla="*/ 84005208 w 12"/>
                <a:gd name="T11" fmla="*/ 31860067 h 18"/>
                <a:gd name="T12" fmla="*/ 63005229 w 12"/>
                <a:gd name="T13" fmla="*/ 127440267 h 18"/>
                <a:gd name="T14" fmla="*/ 49003479 w 12"/>
                <a:gd name="T15" fmla="*/ 143368889 h 18"/>
                <a:gd name="T16" fmla="*/ 7000875 w 12"/>
                <a:gd name="T17" fmla="*/ 13540457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1" y="17"/>
                  </a:moveTo>
                  <a:cubicBezTo>
                    <a:pt x="0" y="16"/>
                    <a:pt x="0" y="15"/>
                    <a:pt x="0" y="14"/>
                  </a:cubicBezTo>
                  <a:cubicBezTo>
                    <a:pt x="4" y="2"/>
                    <a:pt x="4" y="2"/>
                    <a:pt x="4" y="2"/>
                  </a:cubicBezTo>
                  <a:cubicBezTo>
                    <a:pt x="4" y="0"/>
                    <a:pt x="5" y="0"/>
                    <a:pt x="6" y="0"/>
                  </a:cubicBezTo>
                  <a:cubicBezTo>
                    <a:pt x="12" y="1"/>
                    <a:pt x="12" y="1"/>
                    <a:pt x="12" y="1"/>
                  </a:cubicBezTo>
                  <a:cubicBezTo>
                    <a:pt x="12" y="2"/>
                    <a:pt x="12" y="3"/>
                    <a:pt x="12" y="4"/>
                  </a:cubicBezTo>
                  <a:cubicBezTo>
                    <a:pt x="9" y="16"/>
                    <a:pt x="9" y="16"/>
                    <a:pt x="9" y="16"/>
                  </a:cubicBezTo>
                  <a:cubicBezTo>
                    <a:pt x="8" y="17"/>
                    <a:pt x="8" y="18"/>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6" name="Freeform 173"/>
            <p:cNvSpPr>
              <a:spLocks noChangeArrowheads="1"/>
            </p:cNvSpPr>
            <p:nvPr/>
          </p:nvSpPr>
          <p:spPr bwMode="auto">
            <a:xfrm flipH="1">
              <a:off x="3200956" y="1762456"/>
              <a:ext cx="21887" cy="35386"/>
            </a:xfrm>
            <a:custGeom>
              <a:avLst/>
              <a:gdLst>
                <a:gd name="T0" fmla="*/ 0 w 12"/>
                <a:gd name="T1" fmla="*/ 137190246 h 19"/>
                <a:gd name="T2" fmla="*/ 0 w 12"/>
                <a:gd name="T3" fmla="*/ 121051721 h 19"/>
                <a:gd name="T4" fmla="*/ 21002625 w 12"/>
                <a:gd name="T5" fmla="*/ 16141366 h 19"/>
                <a:gd name="T6" fmla="*/ 35001729 w 12"/>
                <a:gd name="T7" fmla="*/ 0 h 19"/>
                <a:gd name="T8" fmla="*/ 77004333 w 12"/>
                <a:gd name="T9" fmla="*/ 16141366 h 19"/>
                <a:gd name="T10" fmla="*/ 77004333 w 12"/>
                <a:gd name="T11" fmla="*/ 32279891 h 19"/>
                <a:gd name="T12" fmla="*/ 56004354 w 12"/>
                <a:gd name="T13" fmla="*/ 137190246 h 19"/>
                <a:gd name="T14" fmla="*/ 42002604 w 12"/>
                <a:gd name="T15" fmla="*/ 153331612 h 19"/>
                <a:gd name="T16" fmla="*/ 0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0" y="17"/>
                  </a:moveTo>
                  <a:cubicBezTo>
                    <a:pt x="0" y="17"/>
                    <a:pt x="0" y="16"/>
                    <a:pt x="0" y="15"/>
                  </a:cubicBezTo>
                  <a:cubicBezTo>
                    <a:pt x="3" y="2"/>
                    <a:pt x="3" y="2"/>
                    <a:pt x="3" y="2"/>
                  </a:cubicBezTo>
                  <a:cubicBezTo>
                    <a:pt x="4" y="1"/>
                    <a:pt x="4" y="0"/>
                    <a:pt x="5" y="0"/>
                  </a:cubicBezTo>
                  <a:cubicBezTo>
                    <a:pt x="11" y="2"/>
                    <a:pt x="11" y="2"/>
                    <a:pt x="11" y="2"/>
                  </a:cubicBezTo>
                  <a:cubicBezTo>
                    <a:pt x="11" y="2"/>
                    <a:pt x="12" y="3"/>
                    <a:pt x="11" y="4"/>
                  </a:cubicBezTo>
                  <a:cubicBezTo>
                    <a:pt x="8" y="17"/>
                    <a:pt x="8" y="17"/>
                    <a:pt x="8" y="17"/>
                  </a:cubicBezTo>
                  <a:cubicBezTo>
                    <a:pt x="8" y="18"/>
                    <a:pt x="7" y="19"/>
                    <a:pt x="6" y="19"/>
                  </a:cubicBezTo>
                  <a:lnTo>
                    <a:pt x="0"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7" name="Freeform 174"/>
            <p:cNvSpPr>
              <a:spLocks noChangeArrowheads="1"/>
            </p:cNvSpPr>
            <p:nvPr/>
          </p:nvSpPr>
          <p:spPr bwMode="auto">
            <a:xfrm flipH="1">
              <a:off x="3211899" y="1800964"/>
              <a:ext cx="21887" cy="35386"/>
            </a:xfrm>
            <a:custGeom>
              <a:avLst/>
              <a:gdLst>
                <a:gd name="T0" fmla="*/ 7000875 w 12"/>
                <a:gd name="T1" fmla="*/ 137190246 h 19"/>
                <a:gd name="T2" fmla="*/ 0 w 12"/>
                <a:gd name="T3" fmla="*/ 112981038 h 19"/>
                <a:gd name="T4" fmla="*/ 28000854 w 12"/>
                <a:gd name="T5" fmla="*/ 16141366 h 19"/>
                <a:gd name="T6" fmla="*/ 35001729 w 12"/>
                <a:gd name="T7" fmla="*/ 0 h 19"/>
                <a:gd name="T8" fmla="*/ 77004333 w 12"/>
                <a:gd name="T9" fmla="*/ 16141366 h 19"/>
                <a:gd name="T10" fmla="*/ 84005208 w 12"/>
                <a:gd name="T11" fmla="*/ 32279891 h 19"/>
                <a:gd name="T12" fmla="*/ 56004354 w 12"/>
                <a:gd name="T13" fmla="*/ 137190246 h 19"/>
                <a:gd name="T14" fmla="*/ 49003479 w 12"/>
                <a:gd name="T15" fmla="*/ 145260929 h 19"/>
                <a:gd name="T16" fmla="*/ 7000875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1" y="17"/>
                  </a:moveTo>
                  <a:cubicBezTo>
                    <a:pt x="0" y="17"/>
                    <a:pt x="0" y="16"/>
                    <a:pt x="0" y="14"/>
                  </a:cubicBezTo>
                  <a:cubicBezTo>
                    <a:pt x="4" y="2"/>
                    <a:pt x="4" y="2"/>
                    <a:pt x="4" y="2"/>
                  </a:cubicBezTo>
                  <a:cubicBezTo>
                    <a:pt x="4" y="1"/>
                    <a:pt x="5" y="0"/>
                    <a:pt x="5" y="0"/>
                  </a:cubicBezTo>
                  <a:cubicBezTo>
                    <a:pt x="11" y="2"/>
                    <a:pt x="11" y="2"/>
                    <a:pt x="11" y="2"/>
                  </a:cubicBezTo>
                  <a:cubicBezTo>
                    <a:pt x="12" y="2"/>
                    <a:pt x="12" y="3"/>
                    <a:pt x="12" y="4"/>
                  </a:cubicBezTo>
                  <a:cubicBezTo>
                    <a:pt x="8" y="17"/>
                    <a:pt x="8" y="17"/>
                    <a:pt x="8" y="17"/>
                  </a:cubicBezTo>
                  <a:cubicBezTo>
                    <a:pt x="8" y="18"/>
                    <a:pt x="7" y="19"/>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8" name="Freeform 175"/>
            <p:cNvSpPr>
              <a:spLocks noChangeArrowheads="1"/>
            </p:cNvSpPr>
            <p:nvPr/>
          </p:nvSpPr>
          <p:spPr bwMode="auto">
            <a:xfrm flipH="1">
              <a:off x="3222843" y="1838431"/>
              <a:ext cx="21887" cy="34345"/>
            </a:xfrm>
            <a:custGeom>
              <a:avLst/>
              <a:gdLst>
                <a:gd name="T0" fmla="*/ 7000875 w 12"/>
                <a:gd name="T1" fmla="*/ 129241196 h 19"/>
                <a:gd name="T2" fmla="*/ 7000875 w 12"/>
                <a:gd name="T3" fmla="*/ 114037647 h 19"/>
                <a:gd name="T4" fmla="*/ 28000854 w 12"/>
                <a:gd name="T5" fmla="*/ 22808081 h 19"/>
                <a:gd name="T6" fmla="*/ 42002604 w 12"/>
                <a:gd name="T7" fmla="*/ 7601775 h 19"/>
                <a:gd name="T8" fmla="*/ 84005208 w 12"/>
                <a:gd name="T9" fmla="*/ 15206306 h 19"/>
                <a:gd name="T10" fmla="*/ 84005208 w 12"/>
                <a:gd name="T11" fmla="*/ 38011630 h 19"/>
                <a:gd name="T12" fmla="*/ 63005229 w 12"/>
                <a:gd name="T13" fmla="*/ 129241196 h 19"/>
                <a:gd name="T14" fmla="*/ 49003479 w 12"/>
                <a:gd name="T15" fmla="*/ 144447502 h 19"/>
                <a:gd name="T16" fmla="*/ 7000875 w 12"/>
                <a:gd name="T17" fmla="*/ 12924119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1" y="17"/>
                  </a:moveTo>
                  <a:cubicBezTo>
                    <a:pt x="0" y="17"/>
                    <a:pt x="0" y="16"/>
                    <a:pt x="1" y="15"/>
                  </a:cubicBezTo>
                  <a:cubicBezTo>
                    <a:pt x="4" y="3"/>
                    <a:pt x="4" y="3"/>
                    <a:pt x="4" y="3"/>
                  </a:cubicBezTo>
                  <a:cubicBezTo>
                    <a:pt x="4" y="1"/>
                    <a:pt x="5" y="0"/>
                    <a:pt x="6" y="1"/>
                  </a:cubicBezTo>
                  <a:cubicBezTo>
                    <a:pt x="12" y="2"/>
                    <a:pt x="12" y="2"/>
                    <a:pt x="12" y="2"/>
                  </a:cubicBezTo>
                  <a:cubicBezTo>
                    <a:pt x="12" y="2"/>
                    <a:pt x="12" y="4"/>
                    <a:pt x="12" y="5"/>
                  </a:cubicBezTo>
                  <a:cubicBezTo>
                    <a:pt x="9" y="17"/>
                    <a:pt x="9" y="17"/>
                    <a:pt x="9" y="17"/>
                  </a:cubicBezTo>
                  <a:cubicBezTo>
                    <a:pt x="8" y="18"/>
                    <a:pt x="8"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9" name="Freeform 176"/>
            <p:cNvSpPr>
              <a:spLocks noChangeArrowheads="1"/>
            </p:cNvSpPr>
            <p:nvPr/>
          </p:nvSpPr>
          <p:spPr bwMode="auto">
            <a:xfrm flipH="1">
              <a:off x="3232692" y="1876939"/>
              <a:ext cx="21887" cy="35386"/>
            </a:xfrm>
            <a:custGeom>
              <a:avLst/>
              <a:gdLst>
                <a:gd name="T0" fmla="*/ 0 w 12"/>
                <a:gd name="T1" fmla="*/ 137190246 h 19"/>
                <a:gd name="T2" fmla="*/ 0 w 12"/>
                <a:gd name="T3" fmla="*/ 121051721 h 19"/>
                <a:gd name="T4" fmla="*/ 21002625 w 12"/>
                <a:gd name="T5" fmla="*/ 16141366 h 19"/>
                <a:gd name="T6" fmla="*/ 35001729 w 12"/>
                <a:gd name="T7" fmla="*/ 0 h 19"/>
                <a:gd name="T8" fmla="*/ 77004333 w 12"/>
                <a:gd name="T9" fmla="*/ 16141366 h 19"/>
                <a:gd name="T10" fmla="*/ 77004333 w 12"/>
                <a:gd name="T11" fmla="*/ 32279891 h 19"/>
                <a:gd name="T12" fmla="*/ 56004354 w 12"/>
                <a:gd name="T13" fmla="*/ 137190246 h 19"/>
                <a:gd name="T14" fmla="*/ 42002604 w 12"/>
                <a:gd name="T15" fmla="*/ 153331612 h 19"/>
                <a:gd name="T16" fmla="*/ 0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0" y="17"/>
                  </a:moveTo>
                  <a:cubicBezTo>
                    <a:pt x="0" y="17"/>
                    <a:pt x="0" y="16"/>
                    <a:pt x="0" y="15"/>
                  </a:cubicBezTo>
                  <a:cubicBezTo>
                    <a:pt x="3" y="2"/>
                    <a:pt x="3" y="2"/>
                    <a:pt x="3" y="2"/>
                  </a:cubicBezTo>
                  <a:cubicBezTo>
                    <a:pt x="4" y="1"/>
                    <a:pt x="4" y="0"/>
                    <a:pt x="5" y="0"/>
                  </a:cubicBezTo>
                  <a:cubicBezTo>
                    <a:pt x="11" y="2"/>
                    <a:pt x="11" y="2"/>
                    <a:pt x="11" y="2"/>
                  </a:cubicBezTo>
                  <a:cubicBezTo>
                    <a:pt x="12" y="2"/>
                    <a:pt x="12" y="3"/>
                    <a:pt x="11" y="4"/>
                  </a:cubicBezTo>
                  <a:cubicBezTo>
                    <a:pt x="8" y="17"/>
                    <a:pt x="8" y="17"/>
                    <a:pt x="8" y="17"/>
                  </a:cubicBezTo>
                  <a:cubicBezTo>
                    <a:pt x="8" y="18"/>
                    <a:pt x="7" y="19"/>
                    <a:pt x="6" y="19"/>
                  </a:cubicBezTo>
                  <a:lnTo>
                    <a:pt x="0"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0" name="Freeform 177"/>
            <p:cNvSpPr>
              <a:spLocks noChangeArrowheads="1"/>
            </p:cNvSpPr>
            <p:nvPr/>
          </p:nvSpPr>
          <p:spPr bwMode="auto">
            <a:xfrm flipH="1">
              <a:off x="3243635" y="1915447"/>
              <a:ext cx="21887" cy="35386"/>
            </a:xfrm>
            <a:custGeom>
              <a:avLst/>
              <a:gdLst>
                <a:gd name="T0" fmla="*/ 7000875 w 12"/>
                <a:gd name="T1" fmla="*/ 137190246 h 19"/>
                <a:gd name="T2" fmla="*/ 0 w 12"/>
                <a:gd name="T3" fmla="*/ 112981038 h 19"/>
                <a:gd name="T4" fmla="*/ 28000854 w 12"/>
                <a:gd name="T5" fmla="*/ 16141366 h 19"/>
                <a:gd name="T6" fmla="*/ 35001729 w 12"/>
                <a:gd name="T7" fmla="*/ 0 h 19"/>
                <a:gd name="T8" fmla="*/ 77004333 w 12"/>
                <a:gd name="T9" fmla="*/ 16141366 h 19"/>
                <a:gd name="T10" fmla="*/ 84005208 w 12"/>
                <a:gd name="T11" fmla="*/ 32279891 h 19"/>
                <a:gd name="T12" fmla="*/ 56004354 w 12"/>
                <a:gd name="T13" fmla="*/ 129122404 h 19"/>
                <a:gd name="T14" fmla="*/ 49003479 w 12"/>
                <a:gd name="T15" fmla="*/ 145260929 h 19"/>
                <a:gd name="T16" fmla="*/ 7000875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1" y="17"/>
                  </a:moveTo>
                  <a:cubicBezTo>
                    <a:pt x="0" y="17"/>
                    <a:pt x="0" y="15"/>
                    <a:pt x="0" y="14"/>
                  </a:cubicBezTo>
                  <a:cubicBezTo>
                    <a:pt x="4" y="2"/>
                    <a:pt x="4" y="2"/>
                    <a:pt x="4" y="2"/>
                  </a:cubicBezTo>
                  <a:cubicBezTo>
                    <a:pt x="4" y="1"/>
                    <a:pt x="5" y="0"/>
                    <a:pt x="5" y="0"/>
                  </a:cubicBezTo>
                  <a:cubicBezTo>
                    <a:pt x="11" y="2"/>
                    <a:pt x="11" y="2"/>
                    <a:pt x="11" y="2"/>
                  </a:cubicBezTo>
                  <a:cubicBezTo>
                    <a:pt x="12" y="2"/>
                    <a:pt x="12" y="3"/>
                    <a:pt x="12" y="4"/>
                  </a:cubicBezTo>
                  <a:cubicBezTo>
                    <a:pt x="8" y="16"/>
                    <a:pt x="8" y="16"/>
                    <a:pt x="8" y="16"/>
                  </a:cubicBezTo>
                  <a:cubicBezTo>
                    <a:pt x="8" y="18"/>
                    <a:pt x="7" y="19"/>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1" name="Freeform 178"/>
            <p:cNvSpPr>
              <a:spLocks noChangeArrowheads="1"/>
            </p:cNvSpPr>
            <p:nvPr/>
          </p:nvSpPr>
          <p:spPr bwMode="auto">
            <a:xfrm flipH="1">
              <a:off x="3252390" y="1952914"/>
              <a:ext cx="24075" cy="35386"/>
            </a:xfrm>
            <a:custGeom>
              <a:avLst/>
              <a:gdLst>
                <a:gd name="T0" fmla="*/ 7218729 w 13"/>
                <a:gd name="T1" fmla="*/ 137190246 h 19"/>
                <a:gd name="T2" fmla="*/ 7218729 w 13"/>
                <a:gd name="T3" fmla="*/ 121051721 h 19"/>
                <a:gd name="T4" fmla="*/ 28869542 w 13"/>
                <a:gd name="T5" fmla="*/ 16141366 h 19"/>
                <a:gd name="T6" fmla="*/ 43304313 w 13"/>
                <a:gd name="T7" fmla="*/ 8070683 h 19"/>
                <a:gd name="T8" fmla="*/ 86608627 w 13"/>
                <a:gd name="T9" fmla="*/ 16141366 h 19"/>
                <a:gd name="T10" fmla="*/ 86608627 w 13"/>
                <a:gd name="T11" fmla="*/ 40350574 h 19"/>
                <a:gd name="T12" fmla="*/ 64957813 w 13"/>
                <a:gd name="T13" fmla="*/ 137190246 h 19"/>
                <a:gd name="T14" fmla="*/ 50523042 w 13"/>
                <a:gd name="T15" fmla="*/ 153331612 h 19"/>
                <a:gd name="T16" fmla="*/ 7218729 w 13"/>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9"/>
                <a:gd name="T29" fmla="*/ 13 w 1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9">
                  <a:moveTo>
                    <a:pt x="1" y="17"/>
                  </a:moveTo>
                  <a:cubicBezTo>
                    <a:pt x="1" y="17"/>
                    <a:pt x="0" y="16"/>
                    <a:pt x="1" y="15"/>
                  </a:cubicBezTo>
                  <a:cubicBezTo>
                    <a:pt x="4" y="2"/>
                    <a:pt x="4" y="2"/>
                    <a:pt x="4" y="2"/>
                  </a:cubicBezTo>
                  <a:cubicBezTo>
                    <a:pt x="4" y="1"/>
                    <a:pt x="5" y="0"/>
                    <a:pt x="6" y="1"/>
                  </a:cubicBezTo>
                  <a:cubicBezTo>
                    <a:pt x="12" y="2"/>
                    <a:pt x="12" y="2"/>
                    <a:pt x="12" y="2"/>
                  </a:cubicBezTo>
                  <a:cubicBezTo>
                    <a:pt x="12" y="2"/>
                    <a:pt x="13" y="3"/>
                    <a:pt x="12" y="5"/>
                  </a:cubicBezTo>
                  <a:cubicBezTo>
                    <a:pt x="9" y="17"/>
                    <a:pt x="9" y="17"/>
                    <a:pt x="9" y="17"/>
                  </a:cubicBezTo>
                  <a:cubicBezTo>
                    <a:pt x="9" y="18"/>
                    <a:pt x="8"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2" name="Freeform 179"/>
            <p:cNvSpPr>
              <a:spLocks noChangeArrowheads="1"/>
            </p:cNvSpPr>
            <p:nvPr/>
          </p:nvSpPr>
          <p:spPr bwMode="auto">
            <a:xfrm flipH="1">
              <a:off x="3263333" y="1991422"/>
              <a:ext cx="21887" cy="35386"/>
            </a:xfrm>
            <a:custGeom>
              <a:avLst/>
              <a:gdLst>
                <a:gd name="T0" fmla="*/ 7000875 w 12"/>
                <a:gd name="T1" fmla="*/ 137190246 h 19"/>
                <a:gd name="T2" fmla="*/ 0 w 12"/>
                <a:gd name="T3" fmla="*/ 121051721 h 19"/>
                <a:gd name="T4" fmla="*/ 28000854 w 12"/>
                <a:gd name="T5" fmla="*/ 16141366 h 19"/>
                <a:gd name="T6" fmla="*/ 35001729 w 12"/>
                <a:gd name="T7" fmla="*/ 0 h 19"/>
                <a:gd name="T8" fmla="*/ 77004333 w 12"/>
                <a:gd name="T9" fmla="*/ 16141366 h 19"/>
                <a:gd name="T10" fmla="*/ 84005208 w 12"/>
                <a:gd name="T11" fmla="*/ 32279891 h 19"/>
                <a:gd name="T12" fmla="*/ 56004354 w 12"/>
                <a:gd name="T13" fmla="*/ 137190246 h 19"/>
                <a:gd name="T14" fmla="*/ 49003479 w 12"/>
                <a:gd name="T15" fmla="*/ 153331612 h 19"/>
                <a:gd name="T16" fmla="*/ 7000875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1" y="17"/>
                  </a:moveTo>
                  <a:cubicBezTo>
                    <a:pt x="0" y="17"/>
                    <a:pt x="0" y="16"/>
                    <a:pt x="0" y="15"/>
                  </a:cubicBezTo>
                  <a:cubicBezTo>
                    <a:pt x="4" y="2"/>
                    <a:pt x="4" y="2"/>
                    <a:pt x="4" y="2"/>
                  </a:cubicBezTo>
                  <a:cubicBezTo>
                    <a:pt x="4" y="1"/>
                    <a:pt x="5" y="0"/>
                    <a:pt x="5" y="0"/>
                  </a:cubicBezTo>
                  <a:cubicBezTo>
                    <a:pt x="11" y="2"/>
                    <a:pt x="11" y="2"/>
                    <a:pt x="11" y="2"/>
                  </a:cubicBezTo>
                  <a:cubicBezTo>
                    <a:pt x="12" y="2"/>
                    <a:pt x="12" y="3"/>
                    <a:pt x="12" y="4"/>
                  </a:cubicBezTo>
                  <a:cubicBezTo>
                    <a:pt x="8" y="17"/>
                    <a:pt x="8" y="17"/>
                    <a:pt x="8" y="17"/>
                  </a:cubicBezTo>
                  <a:cubicBezTo>
                    <a:pt x="8" y="18"/>
                    <a:pt x="7"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3" name="Freeform 180"/>
            <p:cNvSpPr>
              <a:spLocks noChangeArrowheads="1"/>
            </p:cNvSpPr>
            <p:nvPr/>
          </p:nvSpPr>
          <p:spPr bwMode="auto">
            <a:xfrm flipH="1">
              <a:off x="3274277" y="2029929"/>
              <a:ext cx="21887" cy="33304"/>
            </a:xfrm>
            <a:custGeom>
              <a:avLst/>
              <a:gdLst>
                <a:gd name="T0" fmla="*/ 7000875 w 12"/>
                <a:gd name="T1" fmla="*/ 135404578 h 18"/>
                <a:gd name="T2" fmla="*/ 7000875 w 12"/>
                <a:gd name="T3" fmla="*/ 111508822 h 18"/>
                <a:gd name="T4" fmla="*/ 28000854 w 12"/>
                <a:gd name="T5" fmla="*/ 15928622 h 18"/>
                <a:gd name="T6" fmla="*/ 42002604 w 12"/>
                <a:gd name="T7" fmla="*/ 0 h 18"/>
                <a:gd name="T8" fmla="*/ 84005208 w 12"/>
                <a:gd name="T9" fmla="*/ 7964311 h 18"/>
                <a:gd name="T10" fmla="*/ 84005208 w 12"/>
                <a:gd name="T11" fmla="*/ 31860067 h 18"/>
                <a:gd name="T12" fmla="*/ 63005229 w 12"/>
                <a:gd name="T13" fmla="*/ 127440267 h 18"/>
                <a:gd name="T14" fmla="*/ 49003479 w 12"/>
                <a:gd name="T15" fmla="*/ 143368889 h 18"/>
                <a:gd name="T16" fmla="*/ 7000875 w 12"/>
                <a:gd name="T17" fmla="*/ 13540457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1" y="17"/>
                  </a:moveTo>
                  <a:cubicBezTo>
                    <a:pt x="0" y="17"/>
                    <a:pt x="0" y="15"/>
                    <a:pt x="1" y="14"/>
                  </a:cubicBezTo>
                  <a:cubicBezTo>
                    <a:pt x="4" y="2"/>
                    <a:pt x="4" y="2"/>
                    <a:pt x="4" y="2"/>
                  </a:cubicBezTo>
                  <a:cubicBezTo>
                    <a:pt x="4" y="1"/>
                    <a:pt x="5" y="0"/>
                    <a:pt x="6" y="0"/>
                  </a:cubicBezTo>
                  <a:cubicBezTo>
                    <a:pt x="12" y="1"/>
                    <a:pt x="12" y="1"/>
                    <a:pt x="12" y="1"/>
                  </a:cubicBezTo>
                  <a:cubicBezTo>
                    <a:pt x="12" y="2"/>
                    <a:pt x="12" y="3"/>
                    <a:pt x="12" y="4"/>
                  </a:cubicBezTo>
                  <a:cubicBezTo>
                    <a:pt x="9" y="16"/>
                    <a:pt x="9" y="16"/>
                    <a:pt x="9" y="16"/>
                  </a:cubicBezTo>
                  <a:cubicBezTo>
                    <a:pt x="8" y="18"/>
                    <a:pt x="8" y="18"/>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 name="Freeform 181"/>
            <p:cNvSpPr>
              <a:spLocks noChangeArrowheads="1"/>
            </p:cNvSpPr>
            <p:nvPr/>
          </p:nvSpPr>
          <p:spPr bwMode="auto">
            <a:xfrm flipH="1">
              <a:off x="3284126" y="2067397"/>
              <a:ext cx="21887" cy="35386"/>
            </a:xfrm>
            <a:custGeom>
              <a:avLst/>
              <a:gdLst>
                <a:gd name="T0" fmla="*/ 0 w 12"/>
                <a:gd name="T1" fmla="*/ 137190246 h 19"/>
                <a:gd name="T2" fmla="*/ 0 w 12"/>
                <a:gd name="T3" fmla="*/ 121051721 h 19"/>
                <a:gd name="T4" fmla="*/ 21002625 w 12"/>
                <a:gd name="T5" fmla="*/ 16141366 h 19"/>
                <a:gd name="T6" fmla="*/ 35001729 w 12"/>
                <a:gd name="T7" fmla="*/ 8070683 h 19"/>
                <a:gd name="T8" fmla="*/ 77004333 w 12"/>
                <a:gd name="T9" fmla="*/ 16141366 h 19"/>
                <a:gd name="T10" fmla="*/ 77004333 w 12"/>
                <a:gd name="T11" fmla="*/ 40350574 h 19"/>
                <a:gd name="T12" fmla="*/ 56004354 w 12"/>
                <a:gd name="T13" fmla="*/ 137190246 h 19"/>
                <a:gd name="T14" fmla="*/ 42002604 w 12"/>
                <a:gd name="T15" fmla="*/ 153331612 h 19"/>
                <a:gd name="T16" fmla="*/ 0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0" y="17"/>
                  </a:moveTo>
                  <a:cubicBezTo>
                    <a:pt x="0" y="17"/>
                    <a:pt x="0" y="16"/>
                    <a:pt x="0" y="15"/>
                  </a:cubicBezTo>
                  <a:cubicBezTo>
                    <a:pt x="3" y="2"/>
                    <a:pt x="3" y="2"/>
                    <a:pt x="3" y="2"/>
                  </a:cubicBezTo>
                  <a:cubicBezTo>
                    <a:pt x="4" y="1"/>
                    <a:pt x="4" y="0"/>
                    <a:pt x="5" y="1"/>
                  </a:cubicBezTo>
                  <a:cubicBezTo>
                    <a:pt x="11" y="2"/>
                    <a:pt x="11" y="2"/>
                    <a:pt x="11" y="2"/>
                  </a:cubicBezTo>
                  <a:cubicBezTo>
                    <a:pt x="12" y="2"/>
                    <a:pt x="12" y="3"/>
                    <a:pt x="11" y="5"/>
                  </a:cubicBezTo>
                  <a:cubicBezTo>
                    <a:pt x="8" y="17"/>
                    <a:pt x="8" y="17"/>
                    <a:pt x="8" y="17"/>
                  </a:cubicBezTo>
                  <a:cubicBezTo>
                    <a:pt x="8" y="18"/>
                    <a:pt x="7" y="19"/>
                    <a:pt x="6" y="19"/>
                  </a:cubicBezTo>
                  <a:lnTo>
                    <a:pt x="0"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5" name="Freeform 182"/>
            <p:cNvSpPr>
              <a:spLocks noChangeArrowheads="1"/>
            </p:cNvSpPr>
            <p:nvPr/>
          </p:nvSpPr>
          <p:spPr bwMode="auto">
            <a:xfrm flipH="1">
              <a:off x="3295069" y="2105905"/>
              <a:ext cx="21887" cy="35386"/>
            </a:xfrm>
            <a:custGeom>
              <a:avLst/>
              <a:gdLst>
                <a:gd name="T0" fmla="*/ 7000875 w 12"/>
                <a:gd name="T1" fmla="*/ 137190246 h 19"/>
                <a:gd name="T2" fmla="*/ 0 w 12"/>
                <a:gd name="T3" fmla="*/ 112981038 h 19"/>
                <a:gd name="T4" fmla="*/ 28000854 w 12"/>
                <a:gd name="T5" fmla="*/ 16141366 h 19"/>
                <a:gd name="T6" fmla="*/ 35001729 w 12"/>
                <a:gd name="T7" fmla="*/ 0 h 19"/>
                <a:gd name="T8" fmla="*/ 77004333 w 12"/>
                <a:gd name="T9" fmla="*/ 16141366 h 19"/>
                <a:gd name="T10" fmla="*/ 84005208 w 12"/>
                <a:gd name="T11" fmla="*/ 32279891 h 19"/>
                <a:gd name="T12" fmla="*/ 56004354 w 12"/>
                <a:gd name="T13" fmla="*/ 137190246 h 19"/>
                <a:gd name="T14" fmla="*/ 49003479 w 12"/>
                <a:gd name="T15" fmla="*/ 153331612 h 19"/>
                <a:gd name="T16" fmla="*/ 7000875 w 12"/>
                <a:gd name="T17" fmla="*/ 13719024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1" y="17"/>
                  </a:moveTo>
                  <a:cubicBezTo>
                    <a:pt x="0" y="17"/>
                    <a:pt x="0" y="16"/>
                    <a:pt x="0" y="14"/>
                  </a:cubicBezTo>
                  <a:cubicBezTo>
                    <a:pt x="4" y="2"/>
                    <a:pt x="4" y="2"/>
                    <a:pt x="4" y="2"/>
                  </a:cubicBezTo>
                  <a:cubicBezTo>
                    <a:pt x="4" y="1"/>
                    <a:pt x="5" y="0"/>
                    <a:pt x="5" y="0"/>
                  </a:cubicBezTo>
                  <a:cubicBezTo>
                    <a:pt x="11" y="2"/>
                    <a:pt x="11" y="2"/>
                    <a:pt x="11" y="2"/>
                  </a:cubicBezTo>
                  <a:cubicBezTo>
                    <a:pt x="12" y="2"/>
                    <a:pt x="12" y="3"/>
                    <a:pt x="12" y="4"/>
                  </a:cubicBezTo>
                  <a:cubicBezTo>
                    <a:pt x="8" y="17"/>
                    <a:pt x="8" y="17"/>
                    <a:pt x="8" y="17"/>
                  </a:cubicBezTo>
                  <a:cubicBezTo>
                    <a:pt x="8" y="18"/>
                    <a:pt x="7" y="19"/>
                    <a:pt x="7" y="19"/>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6" name="Freeform 183"/>
            <p:cNvSpPr>
              <a:spLocks noChangeArrowheads="1"/>
            </p:cNvSpPr>
            <p:nvPr/>
          </p:nvSpPr>
          <p:spPr bwMode="auto">
            <a:xfrm flipH="1">
              <a:off x="3306012" y="2145453"/>
              <a:ext cx="21887" cy="33304"/>
            </a:xfrm>
            <a:custGeom>
              <a:avLst/>
              <a:gdLst>
                <a:gd name="T0" fmla="*/ 7000875 w 12"/>
                <a:gd name="T1" fmla="*/ 135404578 h 18"/>
                <a:gd name="T2" fmla="*/ 7000875 w 12"/>
                <a:gd name="T3" fmla="*/ 111508822 h 18"/>
                <a:gd name="T4" fmla="*/ 28000854 w 12"/>
                <a:gd name="T5" fmla="*/ 15928622 h 18"/>
                <a:gd name="T6" fmla="*/ 42002604 w 12"/>
                <a:gd name="T7" fmla="*/ 0 h 18"/>
                <a:gd name="T8" fmla="*/ 84005208 w 12"/>
                <a:gd name="T9" fmla="*/ 7964311 h 18"/>
                <a:gd name="T10" fmla="*/ 84005208 w 12"/>
                <a:gd name="T11" fmla="*/ 31860067 h 18"/>
                <a:gd name="T12" fmla="*/ 63005229 w 12"/>
                <a:gd name="T13" fmla="*/ 127440267 h 18"/>
                <a:gd name="T14" fmla="*/ 49003479 w 12"/>
                <a:gd name="T15" fmla="*/ 143368889 h 18"/>
                <a:gd name="T16" fmla="*/ 7000875 w 12"/>
                <a:gd name="T17" fmla="*/ 13540457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1" y="17"/>
                  </a:moveTo>
                  <a:cubicBezTo>
                    <a:pt x="1" y="16"/>
                    <a:pt x="0" y="15"/>
                    <a:pt x="1" y="14"/>
                  </a:cubicBezTo>
                  <a:cubicBezTo>
                    <a:pt x="4" y="2"/>
                    <a:pt x="4" y="2"/>
                    <a:pt x="4" y="2"/>
                  </a:cubicBezTo>
                  <a:cubicBezTo>
                    <a:pt x="4" y="0"/>
                    <a:pt x="5" y="0"/>
                    <a:pt x="6" y="0"/>
                  </a:cubicBezTo>
                  <a:cubicBezTo>
                    <a:pt x="12" y="1"/>
                    <a:pt x="12" y="1"/>
                    <a:pt x="12" y="1"/>
                  </a:cubicBezTo>
                  <a:cubicBezTo>
                    <a:pt x="12" y="2"/>
                    <a:pt x="12" y="3"/>
                    <a:pt x="12" y="4"/>
                  </a:cubicBezTo>
                  <a:cubicBezTo>
                    <a:pt x="9" y="16"/>
                    <a:pt x="9" y="16"/>
                    <a:pt x="9" y="16"/>
                  </a:cubicBezTo>
                  <a:cubicBezTo>
                    <a:pt x="8" y="18"/>
                    <a:pt x="8" y="18"/>
                    <a:pt x="7" y="18"/>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7" name="Freeform 184"/>
            <p:cNvSpPr>
              <a:spLocks noChangeArrowheads="1"/>
            </p:cNvSpPr>
            <p:nvPr/>
          </p:nvSpPr>
          <p:spPr bwMode="auto">
            <a:xfrm flipH="1">
              <a:off x="3192201" y="1638606"/>
              <a:ext cx="38302" cy="38508"/>
            </a:xfrm>
            <a:custGeom>
              <a:avLst/>
              <a:gdLst>
                <a:gd name="T0" fmla="*/ 14001876 w 21"/>
                <a:gd name="T1" fmla="*/ 132999614 h 21"/>
                <a:gd name="T2" fmla="*/ 0 w 21"/>
                <a:gd name="T3" fmla="*/ 109529588 h 21"/>
                <a:gd name="T4" fmla="*/ 28001106 w 21"/>
                <a:gd name="T5" fmla="*/ 15646684 h 21"/>
                <a:gd name="T6" fmla="*/ 49003920 w 21"/>
                <a:gd name="T7" fmla="*/ 0 h 21"/>
                <a:gd name="T8" fmla="*/ 133009884 w 21"/>
                <a:gd name="T9" fmla="*/ 31293369 h 21"/>
                <a:gd name="T10" fmla="*/ 147011760 w 21"/>
                <a:gd name="T11" fmla="*/ 46940053 h 21"/>
                <a:gd name="T12" fmla="*/ 119010654 w 21"/>
                <a:gd name="T13" fmla="*/ 148646299 h 21"/>
                <a:gd name="T14" fmla="*/ 98007840 w 21"/>
                <a:gd name="T15" fmla="*/ 156469641 h 21"/>
                <a:gd name="T16" fmla="*/ 14001876 w 21"/>
                <a:gd name="T17" fmla="*/ 1329996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0" y="14"/>
                  </a:cubicBezTo>
                  <a:cubicBezTo>
                    <a:pt x="4" y="2"/>
                    <a:pt x="4" y="2"/>
                    <a:pt x="4" y="2"/>
                  </a:cubicBezTo>
                  <a:cubicBezTo>
                    <a:pt x="4" y="1"/>
                    <a:pt x="5" y="0"/>
                    <a:pt x="7" y="0"/>
                  </a:cubicBezTo>
                  <a:cubicBezTo>
                    <a:pt x="19" y="4"/>
                    <a:pt x="19" y="4"/>
                    <a:pt x="19" y="4"/>
                  </a:cubicBezTo>
                  <a:cubicBezTo>
                    <a:pt x="20" y="4"/>
                    <a:pt x="21" y="5"/>
                    <a:pt x="21" y="6"/>
                  </a:cubicBezTo>
                  <a:cubicBezTo>
                    <a:pt x="17" y="19"/>
                    <a:pt x="17" y="19"/>
                    <a:pt x="17" y="19"/>
                  </a:cubicBezTo>
                  <a:cubicBezTo>
                    <a:pt x="17" y="20"/>
                    <a:pt x="16"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8" name="Freeform 185"/>
            <p:cNvSpPr>
              <a:spLocks noChangeArrowheads="1"/>
            </p:cNvSpPr>
            <p:nvPr/>
          </p:nvSpPr>
          <p:spPr bwMode="auto">
            <a:xfrm flipH="1">
              <a:off x="3203145" y="1675033"/>
              <a:ext cx="36113" cy="39549"/>
            </a:xfrm>
            <a:custGeom>
              <a:avLst/>
              <a:gdLst>
                <a:gd name="T0" fmla="*/ 13723037 w 20"/>
                <a:gd name="T1" fmla="*/ 140284351 h 21"/>
                <a:gd name="T2" fmla="*/ 0 w 20"/>
                <a:gd name="T3" fmla="*/ 115528120 h 21"/>
                <a:gd name="T4" fmla="*/ 20583245 w 20"/>
                <a:gd name="T5" fmla="*/ 16503196 h 21"/>
                <a:gd name="T6" fmla="*/ 41166490 w 20"/>
                <a:gd name="T7" fmla="*/ 0 h 21"/>
                <a:gd name="T8" fmla="*/ 130364919 w 20"/>
                <a:gd name="T9" fmla="*/ 24756231 h 21"/>
                <a:gd name="T10" fmla="*/ 137225127 w 20"/>
                <a:gd name="T11" fmla="*/ 49512462 h 21"/>
                <a:gd name="T12" fmla="*/ 116641882 w 20"/>
                <a:gd name="T13" fmla="*/ 156787548 h 21"/>
                <a:gd name="T14" fmla="*/ 96058637 w 20"/>
                <a:gd name="T15" fmla="*/ 165037710 h 21"/>
                <a:gd name="T16" fmla="*/ 13723037 w 20"/>
                <a:gd name="T17" fmla="*/ 14028435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2" y="17"/>
                  </a:moveTo>
                  <a:cubicBezTo>
                    <a:pt x="0" y="17"/>
                    <a:pt x="0" y="15"/>
                    <a:pt x="0" y="14"/>
                  </a:cubicBezTo>
                  <a:cubicBezTo>
                    <a:pt x="3" y="2"/>
                    <a:pt x="3" y="2"/>
                    <a:pt x="3" y="2"/>
                  </a:cubicBezTo>
                  <a:cubicBezTo>
                    <a:pt x="4" y="0"/>
                    <a:pt x="5" y="0"/>
                    <a:pt x="6" y="0"/>
                  </a:cubicBezTo>
                  <a:cubicBezTo>
                    <a:pt x="19" y="3"/>
                    <a:pt x="19" y="3"/>
                    <a:pt x="19" y="3"/>
                  </a:cubicBezTo>
                  <a:cubicBezTo>
                    <a:pt x="20" y="4"/>
                    <a:pt x="20" y="5"/>
                    <a:pt x="20" y="6"/>
                  </a:cubicBezTo>
                  <a:cubicBezTo>
                    <a:pt x="17" y="19"/>
                    <a:pt x="17" y="19"/>
                    <a:pt x="17" y="19"/>
                  </a:cubicBezTo>
                  <a:cubicBezTo>
                    <a:pt x="16"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9" name="Freeform 186"/>
            <p:cNvSpPr>
              <a:spLocks noChangeArrowheads="1"/>
            </p:cNvSpPr>
            <p:nvPr/>
          </p:nvSpPr>
          <p:spPr bwMode="auto">
            <a:xfrm flipH="1">
              <a:off x="3211899" y="1712500"/>
              <a:ext cx="38302" cy="38508"/>
            </a:xfrm>
            <a:custGeom>
              <a:avLst/>
              <a:gdLst>
                <a:gd name="T0" fmla="*/ 14001876 w 21"/>
                <a:gd name="T1" fmla="*/ 132999614 h 21"/>
                <a:gd name="T2" fmla="*/ 7000938 w 21"/>
                <a:gd name="T3" fmla="*/ 109529588 h 21"/>
                <a:gd name="T4" fmla="*/ 28001106 w 21"/>
                <a:gd name="T5" fmla="*/ 15646684 h 21"/>
                <a:gd name="T6" fmla="*/ 49003920 w 21"/>
                <a:gd name="T7" fmla="*/ 0 h 21"/>
                <a:gd name="T8" fmla="*/ 133009884 w 21"/>
                <a:gd name="T9" fmla="*/ 23470027 h 21"/>
                <a:gd name="T10" fmla="*/ 147011760 w 21"/>
                <a:gd name="T11" fmla="*/ 46940053 h 21"/>
                <a:gd name="T12" fmla="*/ 119010654 w 21"/>
                <a:gd name="T13" fmla="*/ 148646299 h 21"/>
                <a:gd name="T14" fmla="*/ 105008778 w 21"/>
                <a:gd name="T15" fmla="*/ 156469641 h 21"/>
                <a:gd name="T16" fmla="*/ 14001876 w 21"/>
                <a:gd name="T17" fmla="*/ 1329996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6"/>
                    <a:pt x="0" y="15"/>
                    <a:pt x="1" y="14"/>
                  </a:cubicBezTo>
                  <a:cubicBezTo>
                    <a:pt x="4" y="2"/>
                    <a:pt x="4" y="2"/>
                    <a:pt x="4" y="2"/>
                  </a:cubicBezTo>
                  <a:cubicBezTo>
                    <a:pt x="4" y="0"/>
                    <a:pt x="6" y="0"/>
                    <a:pt x="7" y="0"/>
                  </a:cubicBezTo>
                  <a:cubicBezTo>
                    <a:pt x="19" y="3"/>
                    <a:pt x="19" y="3"/>
                    <a:pt x="19" y="3"/>
                  </a:cubicBezTo>
                  <a:cubicBezTo>
                    <a:pt x="20" y="4"/>
                    <a:pt x="21" y="5"/>
                    <a:pt x="21" y="6"/>
                  </a:cubicBezTo>
                  <a:cubicBezTo>
                    <a:pt x="17" y="19"/>
                    <a:pt x="17" y="19"/>
                    <a:pt x="17" y="19"/>
                  </a:cubicBezTo>
                  <a:cubicBezTo>
                    <a:pt x="17" y="20"/>
                    <a:pt x="16" y="21"/>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0" name="Freeform 187"/>
            <p:cNvSpPr>
              <a:spLocks noChangeArrowheads="1"/>
            </p:cNvSpPr>
            <p:nvPr/>
          </p:nvSpPr>
          <p:spPr bwMode="auto">
            <a:xfrm flipH="1">
              <a:off x="3221748" y="1748926"/>
              <a:ext cx="38302" cy="37467"/>
            </a:xfrm>
            <a:custGeom>
              <a:avLst/>
              <a:gdLst>
                <a:gd name="T0" fmla="*/ 14001876 w 21"/>
                <a:gd name="T1" fmla="*/ 138811635 h 20"/>
                <a:gd name="T2" fmla="*/ 0 w 21"/>
                <a:gd name="T3" fmla="*/ 114314288 h 20"/>
                <a:gd name="T4" fmla="*/ 28001106 w 21"/>
                <a:gd name="T5" fmla="*/ 8166735 h 20"/>
                <a:gd name="T6" fmla="*/ 42002982 w 21"/>
                <a:gd name="T7" fmla="*/ 0 h 20"/>
                <a:gd name="T8" fmla="*/ 133009884 w 21"/>
                <a:gd name="T9" fmla="*/ 24497348 h 20"/>
                <a:gd name="T10" fmla="*/ 140010822 w 21"/>
                <a:gd name="T11" fmla="*/ 48991838 h 20"/>
                <a:gd name="T12" fmla="*/ 119010654 w 21"/>
                <a:gd name="T13" fmla="*/ 146975513 h 20"/>
                <a:gd name="T14" fmla="*/ 98007840 w 21"/>
                <a:gd name="T15" fmla="*/ 163306125 h 20"/>
                <a:gd name="T16" fmla="*/ 14001876 w 21"/>
                <a:gd name="T17" fmla="*/ 138811635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0"/>
                <a:gd name="T29" fmla="*/ 21 w 2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0">
                  <a:moveTo>
                    <a:pt x="2" y="17"/>
                  </a:moveTo>
                  <a:cubicBezTo>
                    <a:pt x="1" y="16"/>
                    <a:pt x="0" y="15"/>
                    <a:pt x="0" y="14"/>
                  </a:cubicBezTo>
                  <a:cubicBezTo>
                    <a:pt x="4" y="1"/>
                    <a:pt x="4" y="1"/>
                    <a:pt x="4" y="1"/>
                  </a:cubicBezTo>
                  <a:cubicBezTo>
                    <a:pt x="4" y="0"/>
                    <a:pt x="5" y="0"/>
                    <a:pt x="6" y="0"/>
                  </a:cubicBezTo>
                  <a:cubicBezTo>
                    <a:pt x="19" y="3"/>
                    <a:pt x="19" y="3"/>
                    <a:pt x="19" y="3"/>
                  </a:cubicBezTo>
                  <a:cubicBezTo>
                    <a:pt x="20" y="4"/>
                    <a:pt x="21" y="5"/>
                    <a:pt x="20" y="6"/>
                  </a:cubicBezTo>
                  <a:cubicBezTo>
                    <a:pt x="17" y="18"/>
                    <a:pt x="17" y="18"/>
                    <a:pt x="17" y="18"/>
                  </a:cubicBezTo>
                  <a:cubicBezTo>
                    <a:pt x="17" y="20"/>
                    <a:pt x="15" y="20"/>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1" name="Freeform 188"/>
            <p:cNvSpPr>
              <a:spLocks noChangeArrowheads="1"/>
            </p:cNvSpPr>
            <p:nvPr/>
          </p:nvSpPr>
          <p:spPr bwMode="auto">
            <a:xfrm flipH="1">
              <a:off x="3232691" y="1784312"/>
              <a:ext cx="38302" cy="39549"/>
            </a:xfrm>
            <a:custGeom>
              <a:avLst/>
              <a:gdLst>
                <a:gd name="T0" fmla="*/ 14001876 w 21"/>
                <a:gd name="T1" fmla="*/ 148534513 h 21"/>
                <a:gd name="T2" fmla="*/ 7000938 w 21"/>
                <a:gd name="T3" fmla="*/ 123778282 h 21"/>
                <a:gd name="T4" fmla="*/ 28001106 w 21"/>
                <a:gd name="T5" fmla="*/ 16503196 h 21"/>
                <a:gd name="T6" fmla="*/ 49003920 w 21"/>
                <a:gd name="T7" fmla="*/ 8253035 h 21"/>
                <a:gd name="T8" fmla="*/ 133009884 w 21"/>
                <a:gd name="T9" fmla="*/ 33006393 h 21"/>
                <a:gd name="T10" fmla="*/ 147011760 w 21"/>
                <a:gd name="T11" fmla="*/ 57762624 h 21"/>
                <a:gd name="T12" fmla="*/ 126008946 w 21"/>
                <a:gd name="T13" fmla="*/ 156787548 h 21"/>
                <a:gd name="T14" fmla="*/ 105008778 w 21"/>
                <a:gd name="T15" fmla="*/ 173290744 h 21"/>
                <a:gd name="T16" fmla="*/ 14001876 w 21"/>
                <a:gd name="T17" fmla="*/ 14853451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8"/>
                  </a:moveTo>
                  <a:cubicBezTo>
                    <a:pt x="1" y="17"/>
                    <a:pt x="0" y="16"/>
                    <a:pt x="1" y="15"/>
                  </a:cubicBezTo>
                  <a:cubicBezTo>
                    <a:pt x="4" y="2"/>
                    <a:pt x="4" y="2"/>
                    <a:pt x="4" y="2"/>
                  </a:cubicBezTo>
                  <a:cubicBezTo>
                    <a:pt x="4" y="1"/>
                    <a:pt x="6" y="0"/>
                    <a:pt x="7" y="1"/>
                  </a:cubicBezTo>
                  <a:cubicBezTo>
                    <a:pt x="19" y="4"/>
                    <a:pt x="19" y="4"/>
                    <a:pt x="19" y="4"/>
                  </a:cubicBezTo>
                  <a:cubicBezTo>
                    <a:pt x="21" y="4"/>
                    <a:pt x="21" y="6"/>
                    <a:pt x="21" y="7"/>
                  </a:cubicBezTo>
                  <a:cubicBezTo>
                    <a:pt x="18" y="19"/>
                    <a:pt x="18" y="19"/>
                    <a:pt x="18" y="19"/>
                  </a:cubicBezTo>
                  <a:cubicBezTo>
                    <a:pt x="17" y="21"/>
                    <a:pt x="16" y="21"/>
                    <a:pt x="15"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2" name="Freeform 189"/>
            <p:cNvSpPr>
              <a:spLocks noChangeArrowheads="1"/>
            </p:cNvSpPr>
            <p:nvPr/>
          </p:nvSpPr>
          <p:spPr bwMode="auto">
            <a:xfrm flipH="1">
              <a:off x="3241446" y="1821779"/>
              <a:ext cx="38302" cy="38508"/>
            </a:xfrm>
            <a:custGeom>
              <a:avLst/>
              <a:gdLst>
                <a:gd name="T0" fmla="*/ 14001876 w 21"/>
                <a:gd name="T1" fmla="*/ 132999614 h 21"/>
                <a:gd name="T2" fmla="*/ 0 w 21"/>
                <a:gd name="T3" fmla="*/ 117352930 h 21"/>
                <a:gd name="T4" fmla="*/ 28001106 w 21"/>
                <a:gd name="T5" fmla="*/ 15646684 h 21"/>
                <a:gd name="T6" fmla="*/ 42002982 w 21"/>
                <a:gd name="T7" fmla="*/ 7823342 h 21"/>
                <a:gd name="T8" fmla="*/ 133009884 w 21"/>
                <a:gd name="T9" fmla="*/ 31293369 h 21"/>
                <a:gd name="T10" fmla="*/ 147011760 w 21"/>
                <a:gd name="T11" fmla="*/ 54763395 h 21"/>
                <a:gd name="T12" fmla="*/ 119010654 w 21"/>
                <a:gd name="T13" fmla="*/ 148646299 h 21"/>
                <a:gd name="T14" fmla="*/ 98007840 w 21"/>
                <a:gd name="T15" fmla="*/ 164292983 h 21"/>
                <a:gd name="T16" fmla="*/ 14001876 w 21"/>
                <a:gd name="T17" fmla="*/ 1329996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6" y="1"/>
                  </a:cubicBezTo>
                  <a:cubicBezTo>
                    <a:pt x="19" y="4"/>
                    <a:pt x="19" y="4"/>
                    <a:pt x="19" y="4"/>
                  </a:cubicBezTo>
                  <a:cubicBezTo>
                    <a:pt x="20" y="4"/>
                    <a:pt x="21" y="6"/>
                    <a:pt x="21"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3" name="Freeform 190"/>
            <p:cNvSpPr>
              <a:spLocks noChangeArrowheads="1"/>
            </p:cNvSpPr>
            <p:nvPr/>
          </p:nvSpPr>
          <p:spPr bwMode="auto">
            <a:xfrm flipH="1">
              <a:off x="3252390" y="1858206"/>
              <a:ext cx="37207" cy="39549"/>
            </a:xfrm>
            <a:custGeom>
              <a:avLst/>
              <a:gdLst>
                <a:gd name="T0" fmla="*/ 14567853 w 20"/>
                <a:gd name="T1" fmla="*/ 140284351 h 21"/>
                <a:gd name="T2" fmla="*/ 0 w 20"/>
                <a:gd name="T3" fmla="*/ 123778282 h 21"/>
                <a:gd name="T4" fmla="*/ 21849080 w 20"/>
                <a:gd name="T5" fmla="*/ 16503196 h 21"/>
                <a:gd name="T6" fmla="*/ 43700859 w 20"/>
                <a:gd name="T7" fmla="*/ 8253035 h 21"/>
                <a:gd name="T8" fmla="*/ 138381105 w 20"/>
                <a:gd name="T9" fmla="*/ 33006393 h 21"/>
                <a:gd name="T10" fmla="*/ 145665031 w 20"/>
                <a:gd name="T11" fmla="*/ 57762624 h 21"/>
                <a:gd name="T12" fmla="*/ 123815951 w 20"/>
                <a:gd name="T13" fmla="*/ 156787548 h 21"/>
                <a:gd name="T14" fmla="*/ 101966871 w 20"/>
                <a:gd name="T15" fmla="*/ 173290744 h 21"/>
                <a:gd name="T16" fmla="*/ 14567853 w 20"/>
                <a:gd name="T17" fmla="*/ 14028435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2" y="17"/>
                  </a:moveTo>
                  <a:cubicBezTo>
                    <a:pt x="0" y="17"/>
                    <a:pt x="0" y="16"/>
                    <a:pt x="0" y="15"/>
                  </a:cubicBezTo>
                  <a:cubicBezTo>
                    <a:pt x="3" y="2"/>
                    <a:pt x="3" y="2"/>
                    <a:pt x="3" y="2"/>
                  </a:cubicBezTo>
                  <a:cubicBezTo>
                    <a:pt x="4" y="1"/>
                    <a:pt x="5" y="0"/>
                    <a:pt x="6" y="1"/>
                  </a:cubicBezTo>
                  <a:cubicBezTo>
                    <a:pt x="19" y="4"/>
                    <a:pt x="19" y="4"/>
                    <a:pt x="19" y="4"/>
                  </a:cubicBezTo>
                  <a:cubicBezTo>
                    <a:pt x="20" y="4"/>
                    <a:pt x="20" y="6"/>
                    <a:pt x="20" y="7"/>
                  </a:cubicBezTo>
                  <a:cubicBezTo>
                    <a:pt x="17" y="19"/>
                    <a:pt x="17" y="19"/>
                    <a:pt x="17" y="19"/>
                  </a:cubicBezTo>
                  <a:cubicBezTo>
                    <a:pt x="16"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4" name="Freeform 191"/>
            <p:cNvSpPr>
              <a:spLocks noChangeArrowheads="1"/>
            </p:cNvSpPr>
            <p:nvPr/>
          </p:nvSpPr>
          <p:spPr bwMode="auto">
            <a:xfrm flipH="1">
              <a:off x="3261145" y="1895673"/>
              <a:ext cx="39396" cy="38508"/>
            </a:xfrm>
            <a:custGeom>
              <a:avLst/>
              <a:gdLst>
                <a:gd name="T0" fmla="*/ 14812736 w 21"/>
                <a:gd name="T1" fmla="*/ 132999614 h 21"/>
                <a:gd name="T2" fmla="*/ 0 w 21"/>
                <a:gd name="T3" fmla="*/ 109529588 h 21"/>
                <a:gd name="T4" fmla="*/ 29625471 w 21"/>
                <a:gd name="T5" fmla="*/ 15646684 h 21"/>
                <a:gd name="T6" fmla="*/ 51843214 w 21"/>
                <a:gd name="T7" fmla="*/ 0 h 21"/>
                <a:gd name="T8" fmla="*/ 140716907 w 21"/>
                <a:gd name="T9" fmla="*/ 31293369 h 21"/>
                <a:gd name="T10" fmla="*/ 155529643 w 21"/>
                <a:gd name="T11" fmla="*/ 54763395 h 21"/>
                <a:gd name="T12" fmla="*/ 125904171 w 21"/>
                <a:gd name="T13" fmla="*/ 148646299 h 21"/>
                <a:gd name="T14" fmla="*/ 111091436 w 21"/>
                <a:gd name="T15" fmla="*/ 164292983 h 21"/>
                <a:gd name="T16" fmla="*/ 14812736 w 21"/>
                <a:gd name="T17" fmla="*/ 1329996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4"/>
                  </a:cubicBezTo>
                  <a:cubicBezTo>
                    <a:pt x="4" y="2"/>
                    <a:pt x="4" y="2"/>
                    <a:pt x="4" y="2"/>
                  </a:cubicBezTo>
                  <a:cubicBezTo>
                    <a:pt x="4" y="1"/>
                    <a:pt x="5" y="0"/>
                    <a:pt x="7" y="0"/>
                  </a:cubicBezTo>
                  <a:cubicBezTo>
                    <a:pt x="19" y="4"/>
                    <a:pt x="19" y="4"/>
                    <a:pt x="19" y="4"/>
                  </a:cubicBezTo>
                  <a:cubicBezTo>
                    <a:pt x="20" y="4"/>
                    <a:pt x="21" y="5"/>
                    <a:pt x="21" y="7"/>
                  </a:cubicBezTo>
                  <a:cubicBezTo>
                    <a:pt x="17" y="19"/>
                    <a:pt x="17" y="19"/>
                    <a:pt x="17"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5" name="Freeform 192"/>
            <p:cNvSpPr>
              <a:spLocks noChangeArrowheads="1"/>
            </p:cNvSpPr>
            <p:nvPr/>
          </p:nvSpPr>
          <p:spPr bwMode="auto">
            <a:xfrm flipH="1">
              <a:off x="3270992" y="1932099"/>
              <a:ext cx="38302" cy="39549"/>
            </a:xfrm>
            <a:custGeom>
              <a:avLst/>
              <a:gdLst>
                <a:gd name="T0" fmla="*/ 14001876 w 21"/>
                <a:gd name="T1" fmla="*/ 140284351 h 21"/>
                <a:gd name="T2" fmla="*/ 0 w 21"/>
                <a:gd name="T3" fmla="*/ 115528120 h 21"/>
                <a:gd name="T4" fmla="*/ 21002814 w 21"/>
                <a:gd name="T5" fmla="*/ 16503196 h 21"/>
                <a:gd name="T6" fmla="*/ 42002982 w 21"/>
                <a:gd name="T7" fmla="*/ 0 h 21"/>
                <a:gd name="T8" fmla="*/ 133009884 w 21"/>
                <a:gd name="T9" fmla="*/ 33006393 h 21"/>
                <a:gd name="T10" fmla="*/ 140010822 w 21"/>
                <a:gd name="T11" fmla="*/ 57762624 h 21"/>
                <a:gd name="T12" fmla="*/ 119010654 w 21"/>
                <a:gd name="T13" fmla="*/ 156787548 h 21"/>
                <a:gd name="T14" fmla="*/ 98007840 w 21"/>
                <a:gd name="T15" fmla="*/ 173290744 h 21"/>
                <a:gd name="T16" fmla="*/ 14001876 w 21"/>
                <a:gd name="T17" fmla="*/ 14028435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0" y="17"/>
                    <a:pt x="0" y="16"/>
                    <a:pt x="0" y="14"/>
                  </a:cubicBezTo>
                  <a:cubicBezTo>
                    <a:pt x="3" y="2"/>
                    <a:pt x="3" y="2"/>
                    <a:pt x="3" y="2"/>
                  </a:cubicBezTo>
                  <a:cubicBezTo>
                    <a:pt x="4" y="1"/>
                    <a:pt x="5" y="0"/>
                    <a:pt x="6" y="0"/>
                  </a:cubicBezTo>
                  <a:cubicBezTo>
                    <a:pt x="19" y="4"/>
                    <a:pt x="19" y="4"/>
                    <a:pt x="19" y="4"/>
                  </a:cubicBezTo>
                  <a:cubicBezTo>
                    <a:pt x="20" y="4"/>
                    <a:pt x="21" y="5"/>
                    <a:pt x="20" y="7"/>
                  </a:cubicBezTo>
                  <a:cubicBezTo>
                    <a:pt x="17" y="19"/>
                    <a:pt x="17" y="19"/>
                    <a:pt x="17" y="19"/>
                  </a:cubicBezTo>
                  <a:cubicBezTo>
                    <a:pt x="17"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6" name="Freeform 193"/>
            <p:cNvSpPr>
              <a:spLocks noChangeArrowheads="1"/>
            </p:cNvSpPr>
            <p:nvPr/>
          </p:nvSpPr>
          <p:spPr bwMode="auto">
            <a:xfrm flipH="1">
              <a:off x="3281937" y="1969566"/>
              <a:ext cx="38302" cy="38508"/>
            </a:xfrm>
            <a:custGeom>
              <a:avLst/>
              <a:gdLst>
                <a:gd name="T0" fmla="*/ 14001876 w 21"/>
                <a:gd name="T1" fmla="*/ 132999614 h 21"/>
                <a:gd name="T2" fmla="*/ 7000938 w 21"/>
                <a:gd name="T3" fmla="*/ 109529588 h 21"/>
                <a:gd name="T4" fmla="*/ 28001106 w 21"/>
                <a:gd name="T5" fmla="*/ 15646684 h 21"/>
                <a:gd name="T6" fmla="*/ 49003920 w 21"/>
                <a:gd name="T7" fmla="*/ 0 h 21"/>
                <a:gd name="T8" fmla="*/ 133009884 w 21"/>
                <a:gd name="T9" fmla="*/ 31293369 h 21"/>
                <a:gd name="T10" fmla="*/ 147011760 w 21"/>
                <a:gd name="T11" fmla="*/ 46940053 h 21"/>
                <a:gd name="T12" fmla="*/ 119010654 w 21"/>
                <a:gd name="T13" fmla="*/ 148646299 h 21"/>
                <a:gd name="T14" fmla="*/ 105008778 w 21"/>
                <a:gd name="T15" fmla="*/ 156469641 h 21"/>
                <a:gd name="T16" fmla="*/ 14001876 w 21"/>
                <a:gd name="T17" fmla="*/ 1329996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1" y="14"/>
                  </a:cubicBezTo>
                  <a:cubicBezTo>
                    <a:pt x="4" y="2"/>
                    <a:pt x="4" y="2"/>
                    <a:pt x="4" y="2"/>
                  </a:cubicBezTo>
                  <a:cubicBezTo>
                    <a:pt x="4" y="1"/>
                    <a:pt x="6" y="0"/>
                    <a:pt x="7" y="0"/>
                  </a:cubicBezTo>
                  <a:cubicBezTo>
                    <a:pt x="19" y="4"/>
                    <a:pt x="19" y="4"/>
                    <a:pt x="19" y="4"/>
                  </a:cubicBezTo>
                  <a:cubicBezTo>
                    <a:pt x="20" y="4"/>
                    <a:pt x="21" y="5"/>
                    <a:pt x="21" y="6"/>
                  </a:cubicBezTo>
                  <a:cubicBezTo>
                    <a:pt x="17" y="19"/>
                    <a:pt x="17" y="19"/>
                    <a:pt x="17" y="19"/>
                  </a:cubicBezTo>
                  <a:cubicBezTo>
                    <a:pt x="17" y="20"/>
                    <a:pt x="16" y="21"/>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7" name="Freeform 194"/>
            <p:cNvSpPr>
              <a:spLocks noChangeArrowheads="1"/>
            </p:cNvSpPr>
            <p:nvPr/>
          </p:nvSpPr>
          <p:spPr bwMode="auto">
            <a:xfrm flipH="1">
              <a:off x="3290692" y="2005993"/>
              <a:ext cx="39396" cy="39549"/>
            </a:xfrm>
            <a:custGeom>
              <a:avLst/>
              <a:gdLst>
                <a:gd name="T0" fmla="*/ 14812736 w 21"/>
                <a:gd name="T1" fmla="*/ 140284351 h 21"/>
                <a:gd name="T2" fmla="*/ 0 w 21"/>
                <a:gd name="T3" fmla="*/ 115528120 h 21"/>
                <a:gd name="T4" fmla="*/ 29625471 w 21"/>
                <a:gd name="T5" fmla="*/ 16503196 h 21"/>
                <a:gd name="T6" fmla="*/ 44438207 w 21"/>
                <a:gd name="T7" fmla="*/ 0 h 21"/>
                <a:gd name="T8" fmla="*/ 140716907 w 21"/>
                <a:gd name="T9" fmla="*/ 33006393 h 21"/>
                <a:gd name="T10" fmla="*/ 148124636 w 21"/>
                <a:gd name="T11" fmla="*/ 49512462 h 21"/>
                <a:gd name="T12" fmla="*/ 125904171 w 21"/>
                <a:gd name="T13" fmla="*/ 156787548 h 21"/>
                <a:gd name="T14" fmla="*/ 103686429 w 21"/>
                <a:gd name="T15" fmla="*/ 165037710 h 21"/>
                <a:gd name="T16" fmla="*/ 14812736 w 21"/>
                <a:gd name="T17" fmla="*/ 14028435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0" y="14"/>
                  </a:cubicBezTo>
                  <a:cubicBezTo>
                    <a:pt x="4" y="2"/>
                    <a:pt x="4" y="2"/>
                    <a:pt x="4" y="2"/>
                  </a:cubicBezTo>
                  <a:cubicBezTo>
                    <a:pt x="4" y="0"/>
                    <a:pt x="5" y="0"/>
                    <a:pt x="6" y="0"/>
                  </a:cubicBezTo>
                  <a:cubicBezTo>
                    <a:pt x="19" y="4"/>
                    <a:pt x="19" y="4"/>
                    <a:pt x="19" y="4"/>
                  </a:cubicBezTo>
                  <a:cubicBezTo>
                    <a:pt x="20" y="4"/>
                    <a:pt x="21" y="5"/>
                    <a:pt x="20" y="6"/>
                  </a:cubicBezTo>
                  <a:cubicBezTo>
                    <a:pt x="17" y="19"/>
                    <a:pt x="17" y="19"/>
                    <a:pt x="17" y="19"/>
                  </a:cubicBezTo>
                  <a:cubicBezTo>
                    <a:pt x="17"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8" name="Freeform 195"/>
            <p:cNvSpPr>
              <a:spLocks noChangeArrowheads="1"/>
            </p:cNvSpPr>
            <p:nvPr/>
          </p:nvSpPr>
          <p:spPr bwMode="auto">
            <a:xfrm flipH="1">
              <a:off x="3301635" y="2043460"/>
              <a:ext cx="37207" cy="38508"/>
            </a:xfrm>
            <a:custGeom>
              <a:avLst/>
              <a:gdLst>
                <a:gd name="T0" fmla="*/ 7283926 w 20"/>
                <a:gd name="T1" fmla="*/ 132999614 h 21"/>
                <a:gd name="T2" fmla="*/ 0 w 20"/>
                <a:gd name="T3" fmla="*/ 109529588 h 21"/>
                <a:gd name="T4" fmla="*/ 21849080 w 20"/>
                <a:gd name="T5" fmla="*/ 15646684 h 21"/>
                <a:gd name="T6" fmla="*/ 43700859 w 20"/>
                <a:gd name="T7" fmla="*/ 0 h 21"/>
                <a:gd name="T8" fmla="*/ 131099878 w 20"/>
                <a:gd name="T9" fmla="*/ 23470027 h 21"/>
                <a:gd name="T10" fmla="*/ 145665031 w 20"/>
                <a:gd name="T11" fmla="*/ 46940053 h 21"/>
                <a:gd name="T12" fmla="*/ 123815951 w 20"/>
                <a:gd name="T13" fmla="*/ 148646299 h 21"/>
                <a:gd name="T14" fmla="*/ 101966871 w 20"/>
                <a:gd name="T15" fmla="*/ 156469641 h 21"/>
                <a:gd name="T16" fmla="*/ 7283926 w 20"/>
                <a:gd name="T17" fmla="*/ 13299961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1" y="17"/>
                  </a:moveTo>
                  <a:cubicBezTo>
                    <a:pt x="0" y="16"/>
                    <a:pt x="0" y="15"/>
                    <a:pt x="0" y="14"/>
                  </a:cubicBezTo>
                  <a:cubicBezTo>
                    <a:pt x="3" y="2"/>
                    <a:pt x="3" y="2"/>
                    <a:pt x="3" y="2"/>
                  </a:cubicBezTo>
                  <a:cubicBezTo>
                    <a:pt x="4" y="0"/>
                    <a:pt x="5" y="0"/>
                    <a:pt x="6" y="0"/>
                  </a:cubicBezTo>
                  <a:cubicBezTo>
                    <a:pt x="18" y="3"/>
                    <a:pt x="18" y="3"/>
                    <a:pt x="18" y="3"/>
                  </a:cubicBezTo>
                  <a:cubicBezTo>
                    <a:pt x="20" y="4"/>
                    <a:pt x="20" y="5"/>
                    <a:pt x="20" y="6"/>
                  </a:cubicBezTo>
                  <a:cubicBezTo>
                    <a:pt x="17" y="19"/>
                    <a:pt x="17" y="19"/>
                    <a:pt x="17" y="19"/>
                  </a:cubicBezTo>
                  <a:cubicBezTo>
                    <a:pt x="16" y="20"/>
                    <a:pt x="15" y="21"/>
                    <a:pt x="14" y="20"/>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9" name="Freeform 196"/>
            <p:cNvSpPr>
              <a:spLocks noChangeArrowheads="1"/>
            </p:cNvSpPr>
            <p:nvPr/>
          </p:nvSpPr>
          <p:spPr bwMode="auto">
            <a:xfrm flipH="1">
              <a:off x="3311484" y="2079886"/>
              <a:ext cx="38302" cy="39549"/>
            </a:xfrm>
            <a:custGeom>
              <a:avLst/>
              <a:gdLst>
                <a:gd name="T0" fmla="*/ 14001876 w 21"/>
                <a:gd name="T1" fmla="*/ 140284351 h 21"/>
                <a:gd name="T2" fmla="*/ 0 w 21"/>
                <a:gd name="T3" fmla="*/ 115528120 h 21"/>
                <a:gd name="T4" fmla="*/ 28001106 w 21"/>
                <a:gd name="T5" fmla="*/ 16503196 h 21"/>
                <a:gd name="T6" fmla="*/ 42002982 w 21"/>
                <a:gd name="T7" fmla="*/ 0 h 21"/>
                <a:gd name="T8" fmla="*/ 133009884 w 21"/>
                <a:gd name="T9" fmla="*/ 33006393 h 21"/>
                <a:gd name="T10" fmla="*/ 140010822 w 21"/>
                <a:gd name="T11" fmla="*/ 57762624 h 21"/>
                <a:gd name="T12" fmla="*/ 119010654 w 21"/>
                <a:gd name="T13" fmla="*/ 156787548 h 21"/>
                <a:gd name="T14" fmla="*/ 98007840 w 21"/>
                <a:gd name="T15" fmla="*/ 173290744 h 21"/>
                <a:gd name="T16" fmla="*/ 14001876 w 21"/>
                <a:gd name="T17" fmla="*/ 14028435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4"/>
                  </a:cubicBezTo>
                  <a:cubicBezTo>
                    <a:pt x="4" y="2"/>
                    <a:pt x="4" y="2"/>
                    <a:pt x="4" y="2"/>
                  </a:cubicBezTo>
                  <a:cubicBezTo>
                    <a:pt x="4" y="1"/>
                    <a:pt x="5" y="0"/>
                    <a:pt x="6" y="0"/>
                  </a:cubicBezTo>
                  <a:cubicBezTo>
                    <a:pt x="19" y="4"/>
                    <a:pt x="19" y="4"/>
                    <a:pt x="19" y="4"/>
                  </a:cubicBezTo>
                  <a:cubicBezTo>
                    <a:pt x="20" y="4"/>
                    <a:pt x="21" y="5"/>
                    <a:pt x="20"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0" name="Freeform 197"/>
            <p:cNvSpPr>
              <a:spLocks noChangeArrowheads="1"/>
            </p:cNvSpPr>
            <p:nvPr/>
          </p:nvSpPr>
          <p:spPr bwMode="auto">
            <a:xfrm flipH="1">
              <a:off x="3241446" y="1675033"/>
              <a:ext cx="38302" cy="39549"/>
            </a:xfrm>
            <a:custGeom>
              <a:avLst/>
              <a:gdLst>
                <a:gd name="T0" fmla="*/ 14001876 w 21"/>
                <a:gd name="T1" fmla="*/ 140284351 h 21"/>
                <a:gd name="T2" fmla="*/ 0 w 21"/>
                <a:gd name="T3" fmla="*/ 123778282 h 21"/>
                <a:gd name="T4" fmla="*/ 28001106 w 21"/>
                <a:gd name="T5" fmla="*/ 16503196 h 21"/>
                <a:gd name="T6" fmla="*/ 49003920 w 21"/>
                <a:gd name="T7" fmla="*/ 8253035 h 21"/>
                <a:gd name="T8" fmla="*/ 133009884 w 21"/>
                <a:gd name="T9" fmla="*/ 33006393 h 21"/>
                <a:gd name="T10" fmla="*/ 147011760 w 21"/>
                <a:gd name="T11" fmla="*/ 57762624 h 21"/>
                <a:gd name="T12" fmla="*/ 119010654 w 21"/>
                <a:gd name="T13" fmla="*/ 156787548 h 21"/>
                <a:gd name="T14" fmla="*/ 105008778 w 21"/>
                <a:gd name="T15" fmla="*/ 173290744 h 21"/>
                <a:gd name="T16" fmla="*/ 14001876 w 21"/>
                <a:gd name="T17" fmla="*/ 14028435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7" y="1"/>
                  </a:cubicBezTo>
                  <a:cubicBezTo>
                    <a:pt x="19" y="4"/>
                    <a:pt x="19" y="4"/>
                    <a:pt x="19" y="4"/>
                  </a:cubicBezTo>
                  <a:cubicBezTo>
                    <a:pt x="20" y="4"/>
                    <a:pt x="21" y="6"/>
                    <a:pt x="21" y="7"/>
                  </a:cubicBezTo>
                  <a:cubicBezTo>
                    <a:pt x="17" y="19"/>
                    <a:pt x="17" y="19"/>
                    <a:pt x="17"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1" name="Freeform 198"/>
            <p:cNvSpPr>
              <a:spLocks noChangeArrowheads="1"/>
            </p:cNvSpPr>
            <p:nvPr/>
          </p:nvSpPr>
          <p:spPr bwMode="auto">
            <a:xfrm flipH="1">
              <a:off x="3228314" y="1627158"/>
              <a:ext cx="40491" cy="49956"/>
            </a:xfrm>
            <a:custGeom>
              <a:avLst/>
              <a:gdLst>
                <a:gd name="T0" fmla="*/ 7128657 w 22"/>
                <a:gd name="T1" fmla="*/ 191157578 h 27"/>
                <a:gd name="T2" fmla="*/ 0 w 22"/>
                <a:gd name="T3" fmla="*/ 167264644 h 27"/>
                <a:gd name="T4" fmla="*/ 35643286 w 22"/>
                <a:gd name="T5" fmla="*/ 15928622 h 27"/>
                <a:gd name="T6" fmla="*/ 57026588 w 22"/>
                <a:gd name="T7" fmla="*/ 7964311 h 27"/>
                <a:gd name="T8" fmla="*/ 142567806 w 22"/>
                <a:gd name="T9" fmla="*/ 31860067 h 27"/>
                <a:gd name="T10" fmla="*/ 156825120 w 22"/>
                <a:gd name="T11" fmla="*/ 55755822 h 27"/>
                <a:gd name="T12" fmla="*/ 121181834 w 22"/>
                <a:gd name="T13" fmla="*/ 207089022 h 27"/>
                <a:gd name="T14" fmla="*/ 99798532 w 22"/>
                <a:gd name="T15" fmla="*/ 215053333 h 27"/>
                <a:gd name="T16" fmla="*/ 7128657 w 22"/>
                <a:gd name="T17" fmla="*/ 191157578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1" y="24"/>
                  </a:moveTo>
                  <a:cubicBezTo>
                    <a:pt x="0" y="23"/>
                    <a:pt x="0" y="22"/>
                    <a:pt x="0" y="21"/>
                  </a:cubicBezTo>
                  <a:cubicBezTo>
                    <a:pt x="5" y="2"/>
                    <a:pt x="5" y="2"/>
                    <a:pt x="5" y="2"/>
                  </a:cubicBezTo>
                  <a:cubicBezTo>
                    <a:pt x="5" y="1"/>
                    <a:pt x="6" y="0"/>
                    <a:pt x="8" y="1"/>
                  </a:cubicBezTo>
                  <a:cubicBezTo>
                    <a:pt x="20" y="4"/>
                    <a:pt x="20" y="4"/>
                    <a:pt x="20" y="4"/>
                  </a:cubicBezTo>
                  <a:cubicBezTo>
                    <a:pt x="21" y="5"/>
                    <a:pt x="22" y="6"/>
                    <a:pt x="22" y="7"/>
                  </a:cubicBezTo>
                  <a:cubicBezTo>
                    <a:pt x="17" y="26"/>
                    <a:pt x="17" y="26"/>
                    <a:pt x="17" y="26"/>
                  </a:cubicBezTo>
                  <a:cubicBezTo>
                    <a:pt x="16" y="27"/>
                    <a:pt x="15" y="27"/>
                    <a:pt x="14" y="27"/>
                  </a:cubicBezTo>
                  <a:lnTo>
                    <a:pt x="1" y="24"/>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2" name="Freeform 199"/>
            <p:cNvSpPr>
              <a:spLocks noChangeArrowheads="1"/>
            </p:cNvSpPr>
            <p:nvPr/>
          </p:nvSpPr>
          <p:spPr bwMode="auto">
            <a:xfrm flipH="1">
              <a:off x="3353068" y="1645892"/>
              <a:ext cx="40491" cy="49956"/>
            </a:xfrm>
            <a:custGeom>
              <a:avLst/>
              <a:gdLst>
                <a:gd name="T0" fmla="*/ 14257315 w 22"/>
                <a:gd name="T1" fmla="*/ 183193267 h 27"/>
                <a:gd name="T2" fmla="*/ 0 w 22"/>
                <a:gd name="T3" fmla="*/ 167264644 h 27"/>
                <a:gd name="T4" fmla="*/ 35643286 w 22"/>
                <a:gd name="T5" fmla="*/ 15928622 h 27"/>
                <a:gd name="T6" fmla="*/ 57026588 w 22"/>
                <a:gd name="T7" fmla="*/ 0 h 27"/>
                <a:gd name="T8" fmla="*/ 149696463 w 22"/>
                <a:gd name="T9" fmla="*/ 31860067 h 27"/>
                <a:gd name="T10" fmla="*/ 156825120 w 22"/>
                <a:gd name="T11" fmla="*/ 55755822 h 27"/>
                <a:gd name="T12" fmla="*/ 121181834 w 22"/>
                <a:gd name="T13" fmla="*/ 199124711 h 27"/>
                <a:gd name="T14" fmla="*/ 99798532 w 22"/>
                <a:gd name="T15" fmla="*/ 215053333 h 27"/>
                <a:gd name="T16" fmla="*/ 14257315 w 22"/>
                <a:gd name="T17" fmla="*/ 18319326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2" y="23"/>
                  </a:moveTo>
                  <a:cubicBezTo>
                    <a:pt x="1" y="23"/>
                    <a:pt x="0" y="22"/>
                    <a:pt x="0" y="21"/>
                  </a:cubicBezTo>
                  <a:cubicBezTo>
                    <a:pt x="5" y="2"/>
                    <a:pt x="5" y="2"/>
                    <a:pt x="5" y="2"/>
                  </a:cubicBezTo>
                  <a:cubicBezTo>
                    <a:pt x="6" y="1"/>
                    <a:pt x="7" y="0"/>
                    <a:pt x="8" y="0"/>
                  </a:cubicBezTo>
                  <a:cubicBezTo>
                    <a:pt x="21" y="4"/>
                    <a:pt x="21" y="4"/>
                    <a:pt x="21" y="4"/>
                  </a:cubicBezTo>
                  <a:cubicBezTo>
                    <a:pt x="22" y="4"/>
                    <a:pt x="22" y="5"/>
                    <a:pt x="22" y="7"/>
                  </a:cubicBezTo>
                  <a:cubicBezTo>
                    <a:pt x="17" y="25"/>
                    <a:pt x="17" y="25"/>
                    <a:pt x="17" y="25"/>
                  </a:cubicBezTo>
                  <a:cubicBezTo>
                    <a:pt x="17" y="26"/>
                    <a:pt x="15"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3" name="Freeform 200"/>
            <p:cNvSpPr>
              <a:spLocks noChangeArrowheads="1"/>
            </p:cNvSpPr>
            <p:nvPr/>
          </p:nvSpPr>
          <p:spPr bwMode="auto">
            <a:xfrm flipH="1">
              <a:off x="3338842" y="1598017"/>
              <a:ext cx="42679" cy="49956"/>
            </a:xfrm>
            <a:custGeom>
              <a:avLst/>
              <a:gdLst>
                <a:gd name="T0" fmla="*/ 14493026 w 23"/>
                <a:gd name="T1" fmla="*/ 183193267 h 27"/>
                <a:gd name="T2" fmla="*/ 0 w 23"/>
                <a:gd name="T3" fmla="*/ 167264644 h 27"/>
                <a:gd name="T4" fmla="*/ 36229872 w 23"/>
                <a:gd name="T5" fmla="*/ 15928622 h 27"/>
                <a:gd name="T6" fmla="*/ 57969411 w 23"/>
                <a:gd name="T7" fmla="*/ 0 h 27"/>
                <a:gd name="T8" fmla="*/ 152168695 w 23"/>
                <a:gd name="T9" fmla="*/ 31860067 h 27"/>
                <a:gd name="T10" fmla="*/ 159415208 w 23"/>
                <a:gd name="T11" fmla="*/ 55755822 h 27"/>
                <a:gd name="T12" fmla="*/ 123185335 w 23"/>
                <a:gd name="T13" fmla="*/ 199124711 h 27"/>
                <a:gd name="T14" fmla="*/ 101445796 w 23"/>
                <a:gd name="T15" fmla="*/ 215053333 h 27"/>
                <a:gd name="T16" fmla="*/ 14493026 w 23"/>
                <a:gd name="T17" fmla="*/ 18319326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7"/>
                <a:gd name="T29" fmla="*/ 23 w 2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7">
                  <a:moveTo>
                    <a:pt x="2" y="23"/>
                  </a:moveTo>
                  <a:cubicBezTo>
                    <a:pt x="1" y="23"/>
                    <a:pt x="0" y="22"/>
                    <a:pt x="0" y="21"/>
                  </a:cubicBezTo>
                  <a:cubicBezTo>
                    <a:pt x="5" y="2"/>
                    <a:pt x="5" y="2"/>
                    <a:pt x="5" y="2"/>
                  </a:cubicBezTo>
                  <a:cubicBezTo>
                    <a:pt x="6" y="1"/>
                    <a:pt x="7" y="0"/>
                    <a:pt x="8" y="0"/>
                  </a:cubicBezTo>
                  <a:cubicBezTo>
                    <a:pt x="21" y="4"/>
                    <a:pt x="21" y="4"/>
                    <a:pt x="21" y="4"/>
                  </a:cubicBezTo>
                  <a:cubicBezTo>
                    <a:pt x="22" y="4"/>
                    <a:pt x="23" y="5"/>
                    <a:pt x="22" y="7"/>
                  </a:cubicBezTo>
                  <a:cubicBezTo>
                    <a:pt x="17" y="25"/>
                    <a:pt x="17" y="25"/>
                    <a:pt x="17" y="25"/>
                  </a:cubicBezTo>
                  <a:cubicBezTo>
                    <a:pt x="17" y="26"/>
                    <a:pt x="16"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4" name="Freeform 201"/>
            <p:cNvSpPr>
              <a:spLocks noChangeArrowheads="1"/>
            </p:cNvSpPr>
            <p:nvPr/>
          </p:nvSpPr>
          <p:spPr bwMode="auto">
            <a:xfrm flipH="1">
              <a:off x="3366200" y="1693767"/>
              <a:ext cx="40491" cy="49956"/>
            </a:xfrm>
            <a:custGeom>
              <a:avLst/>
              <a:gdLst>
                <a:gd name="T0" fmla="*/ 14257315 w 22"/>
                <a:gd name="T1" fmla="*/ 183193267 h 27"/>
                <a:gd name="T2" fmla="*/ 0 w 22"/>
                <a:gd name="T3" fmla="*/ 167264644 h 27"/>
                <a:gd name="T4" fmla="*/ 35643286 w 22"/>
                <a:gd name="T5" fmla="*/ 15928622 h 27"/>
                <a:gd name="T6" fmla="*/ 57026588 w 22"/>
                <a:gd name="T7" fmla="*/ 0 h 27"/>
                <a:gd name="T8" fmla="*/ 142567806 w 22"/>
                <a:gd name="T9" fmla="*/ 31860067 h 27"/>
                <a:gd name="T10" fmla="*/ 156825120 w 22"/>
                <a:gd name="T11" fmla="*/ 55755822 h 27"/>
                <a:gd name="T12" fmla="*/ 121181834 w 22"/>
                <a:gd name="T13" fmla="*/ 199124711 h 27"/>
                <a:gd name="T14" fmla="*/ 99798532 w 22"/>
                <a:gd name="T15" fmla="*/ 215053333 h 27"/>
                <a:gd name="T16" fmla="*/ 14257315 w 22"/>
                <a:gd name="T17" fmla="*/ 18319326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2" y="23"/>
                  </a:moveTo>
                  <a:cubicBezTo>
                    <a:pt x="1" y="23"/>
                    <a:pt x="0" y="22"/>
                    <a:pt x="0" y="21"/>
                  </a:cubicBezTo>
                  <a:cubicBezTo>
                    <a:pt x="5" y="2"/>
                    <a:pt x="5" y="2"/>
                    <a:pt x="5" y="2"/>
                  </a:cubicBezTo>
                  <a:cubicBezTo>
                    <a:pt x="6" y="1"/>
                    <a:pt x="7" y="0"/>
                    <a:pt x="8" y="0"/>
                  </a:cubicBezTo>
                  <a:cubicBezTo>
                    <a:pt x="20" y="4"/>
                    <a:pt x="20" y="4"/>
                    <a:pt x="20" y="4"/>
                  </a:cubicBezTo>
                  <a:cubicBezTo>
                    <a:pt x="22" y="4"/>
                    <a:pt x="22" y="5"/>
                    <a:pt x="22" y="7"/>
                  </a:cubicBezTo>
                  <a:cubicBezTo>
                    <a:pt x="17" y="25"/>
                    <a:pt x="17" y="25"/>
                    <a:pt x="17" y="25"/>
                  </a:cubicBezTo>
                  <a:cubicBezTo>
                    <a:pt x="17" y="26"/>
                    <a:pt x="15"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5" name="Freeform 202"/>
            <p:cNvSpPr>
              <a:spLocks noChangeArrowheads="1"/>
            </p:cNvSpPr>
            <p:nvPr/>
          </p:nvSpPr>
          <p:spPr bwMode="auto">
            <a:xfrm flipH="1">
              <a:off x="3379334" y="1741641"/>
              <a:ext cx="94113" cy="246659"/>
            </a:xfrm>
            <a:custGeom>
              <a:avLst/>
              <a:gdLst>
                <a:gd name="T0" fmla="*/ 14332448 w 51"/>
                <a:gd name="T1" fmla="*/ 1032315035 h 133"/>
                <a:gd name="T2" fmla="*/ 0 w 51"/>
                <a:gd name="T3" fmla="*/ 1008306525 h 133"/>
                <a:gd name="T4" fmla="*/ 243648940 w 51"/>
                <a:gd name="T5" fmla="*/ 16005674 h 133"/>
                <a:gd name="T6" fmla="*/ 265147612 w 51"/>
                <a:gd name="T7" fmla="*/ 0 h 133"/>
                <a:gd name="T8" fmla="*/ 351139623 w 51"/>
                <a:gd name="T9" fmla="*/ 32008519 h 133"/>
                <a:gd name="T10" fmla="*/ 365472071 w 51"/>
                <a:gd name="T11" fmla="*/ 56017029 h 133"/>
                <a:gd name="T12" fmla="*/ 121823131 w 51"/>
                <a:gd name="T13" fmla="*/ 1048317880 h 133"/>
                <a:gd name="T14" fmla="*/ 100324459 w 51"/>
                <a:gd name="T15" fmla="*/ 1056320717 h 133"/>
                <a:gd name="T16" fmla="*/ 14332448 w 51"/>
                <a:gd name="T17" fmla="*/ 1032315035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133"/>
                <a:gd name="T29" fmla="*/ 51 w 51"/>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133">
                  <a:moveTo>
                    <a:pt x="2" y="129"/>
                  </a:moveTo>
                  <a:cubicBezTo>
                    <a:pt x="1" y="129"/>
                    <a:pt x="0" y="127"/>
                    <a:pt x="0" y="126"/>
                  </a:cubicBezTo>
                  <a:cubicBezTo>
                    <a:pt x="34" y="2"/>
                    <a:pt x="34" y="2"/>
                    <a:pt x="34" y="2"/>
                  </a:cubicBezTo>
                  <a:cubicBezTo>
                    <a:pt x="34" y="1"/>
                    <a:pt x="36" y="0"/>
                    <a:pt x="37" y="0"/>
                  </a:cubicBezTo>
                  <a:cubicBezTo>
                    <a:pt x="49" y="4"/>
                    <a:pt x="49" y="4"/>
                    <a:pt x="49" y="4"/>
                  </a:cubicBezTo>
                  <a:cubicBezTo>
                    <a:pt x="51" y="4"/>
                    <a:pt x="51" y="5"/>
                    <a:pt x="51" y="7"/>
                  </a:cubicBezTo>
                  <a:cubicBezTo>
                    <a:pt x="17" y="131"/>
                    <a:pt x="17" y="131"/>
                    <a:pt x="17" y="131"/>
                  </a:cubicBezTo>
                  <a:cubicBezTo>
                    <a:pt x="17" y="132"/>
                    <a:pt x="16" y="133"/>
                    <a:pt x="14" y="132"/>
                  </a:cubicBezTo>
                  <a:lnTo>
                    <a:pt x="2" y="12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6" name="Freeform 203"/>
            <p:cNvSpPr>
              <a:spLocks noChangeArrowheads="1"/>
            </p:cNvSpPr>
            <p:nvPr/>
          </p:nvSpPr>
          <p:spPr bwMode="auto">
            <a:xfrm flipH="1">
              <a:off x="3458124" y="2034093"/>
              <a:ext cx="40491" cy="49956"/>
            </a:xfrm>
            <a:custGeom>
              <a:avLst/>
              <a:gdLst>
                <a:gd name="T0" fmla="*/ 14257315 w 22"/>
                <a:gd name="T1" fmla="*/ 183193267 h 27"/>
                <a:gd name="T2" fmla="*/ 0 w 22"/>
                <a:gd name="T3" fmla="*/ 167264644 h 27"/>
                <a:gd name="T4" fmla="*/ 35643286 w 22"/>
                <a:gd name="T5" fmla="*/ 15928622 h 27"/>
                <a:gd name="T6" fmla="*/ 57026588 w 22"/>
                <a:gd name="T7" fmla="*/ 0 h 27"/>
                <a:gd name="T8" fmla="*/ 142567806 w 22"/>
                <a:gd name="T9" fmla="*/ 31860067 h 27"/>
                <a:gd name="T10" fmla="*/ 156825120 w 22"/>
                <a:gd name="T11" fmla="*/ 55755822 h 27"/>
                <a:gd name="T12" fmla="*/ 121181834 w 22"/>
                <a:gd name="T13" fmla="*/ 199124711 h 27"/>
                <a:gd name="T14" fmla="*/ 99798532 w 22"/>
                <a:gd name="T15" fmla="*/ 215053333 h 27"/>
                <a:gd name="T16" fmla="*/ 14257315 w 22"/>
                <a:gd name="T17" fmla="*/ 18319326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2" y="23"/>
                  </a:moveTo>
                  <a:cubicBezTo>
                    <a:pt x="0" y="23"/>
                    <a:pt x="0" y="22"/>
                    <a:pt x="0" y="21"/>
                  </a:cubicBezTo>
                  <a:cubicBezTo>
                    <a:pt x="5" y="2"/>
                    <a:pt x="5" y="2"/>
                    <a:pt x="5" y="2"/>
                  </a:cubicBezTo>
                  <a:cubicBezTo>
                    <a:pt x="5" y="1"/>
                    <a:pt x="7" y="0"/>
                    <a:pt x="8" y="0"/>
                  </a:cubicBezTo>
                  <a:cubicBezTo>
                    <a:pt x="20" y="4"/>
                    <a:pt x="20" y="4"/>
                    <a:pt x="20" y="4"/>
                  </a:cubicBezTo>
                  <a:cubicBezTo>
                    <a:pt x="22" y="4"/>
                    <a:pt x="22" y="5"/>
                    <a:pt x="22" y="7"/>
                  </a:cubicBezTo>
                  <a:cubicBezTo>
                    <a:pt x="17" y="25"/>
                    <a:pt x="17" y="25"/>
                    <a:pt x="17" y="25"/>
                  </a:cubicBezTo>
                  <a:cubicBezTo>
                    <a:pt x="17" y="26"/>
                    <a:pt x="15"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7" name="Freeform 204"/>
            <p:cNvSpPr>
              <a:spLocks noChangeArrowheads="1"/>
            </p:cNvSpPr>
            <p:nvPr/>
          </p:nvSpPr>
          <p:spPr bwMode="auto">
            <a:xfrm flipH="1">
              <a:off x="3444992" y="1986218"/>
              <a:ext cx="40491" cy="49956"/>
            </a:xfrm>
            <a:custGeom>
              <a:avLst/>
              <a:gdLst>
                <a:gd name="T0" fmla="*/ 14257315 w 22"/>
                <a:gd name="T1" fmla="*/ 183193267 h 27"/>
                <a:gd name="T2" fmla="*/ 0 w 22"/>
                <a:gd name="T3" fmla="*/ 167264644 h 27"/>
                <a:gd name="T4" fmla="*/ 35643286 w 22"/>
                <a:gd name="T5" fmla="*/ 15928622 h 27"/>
                <a:gd name="T6" fmla="*/ 57026588 w 22"/>
                <a:gd name="T7" fmla="*/ 0 h 27"/>
                <a:gd name="T8" fmla="*/ 142567806 w 22"/>
                <a:gd name="T9" fmla="*/ 31860067 h 27"/>
                <a:gd name="T10" fmla="*/ 156825120 w 22"/>
                <a:gd name="T11" fmla="*/ 55755822 h 27"/>
                <a:gd name="T12" fmla="*/ 121181834 w 22"/>
                <a:gd name="T13" fmla="*/ 199124711 h 27"/>
                <a:gd name="T14" fmla="*/ 99798532 w 22"/>
                <a:gd name="T15" fmla="*/ 215053333 h 27"/>
                <a:gd name="T16" fmla="*/ 14257315 w 22"/>
                <a:gd name="T17" fmla="*/ 18319326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2" y="23"/>
                  </a:moveTo>
                  <a:cubicBezTo>
                    <a:pt x="1" y="23"/>
                    <a:pt x="0" y="22"/>
                    <a:pt x="0" y="21"/>
                  </a:cubicBezTo>
                  <a:cubicBezTo>
                    <a:pt x="5" y="2"/>
                    <a:pt x="5" y="2"/>
                    <a:pt x="5" y="2"/>
                  </a:cubicBezTo>
                  <a:cubicBezTo>
                    <a:pt x="6" y="1"/>
                    <a:pt x="7" y="0"/>
                    <a:pt x="8" y="0"/>
                  </a:cubicBezTo>
                  <a:cubicBezTo>
                    <a:pt x="20" y="4"/>
                    <a:pt x="20" y="4"/>
                    <a:pt x="20" y="4"/>
                  </a:cubicBezTo>
                  <a:cubicBezTo>
                    <a:pt x="22" y="4"/>
                    <a:pt x="22" y="5"/>
                    <a:pt x="22" y="7"/>
                  </a:cubicBezTo>
                  <a:cubicBezTo>
                    <a:pt x="17" y="25"/>
                    <a:pt x="17" y="25"/>
                    <a:pt x="17" y="25"/>
                  </a:cubicBezTo>
                  <a:cubicBezTo>
                    <a:pt x="17" y="26"/>
                    <a:pt x="15"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198" name="Group 406"/>
            <p:cNvGrpSpPr/>
            <p:nvPr/>
          </p:nvGrpSpPr>
          <p:grpSpPr bwMode="auto">
            <a:xfrm flipH="1">
              <a:off x="1189569" y="1100537"/>
              <a:ext cx="3368363" cy="3865358"/>
              <a:chOff x="0" y="0"/>
              <a:chExt cx="3078" cy="3714"/>
            </a:xfrm>
          </p:grpSpPr>
          <p:sp>
            <p:nvSpPr>
              <p:cNvPr id="505" name="Freeform 206"/>
              <p:cNvSpPr>
                <a:spLocks noChangeArrowheads="1"/>
              </p:cNvSpPr>
              <p:nvPr/>
            </p:nvSpPr>
            <p:spPr bwMode="auto">
              <a:xfrm>
                <a:off x="956" y="943"/>
                <a:ext cx="37" cy="48"/>
              </a:xfrm>
              <a:custGeom>
                <a:avLst/>
                <a:gdLst>
                  <a:gd name="T0" fmla="*/ 5 w 22"/>
                  <a:gd name="T1" fmla="*/ 73 h 27"/>
                  <a:gd name="T2" fmla="*/ 0 w 22"/>
                  <a:gd name="T3" fmla="*/ 66 h 27"/>
                  <a:gd name="T4" fmla="*/ 13 w 22"/>
                  <a:gd name="T5" fmla="*/ 7 h 27"/>
                  <a:gd name="T6" fmla="*/ 22 w 22"/>
                  <a:gd name="T7" fmla="*/ 4 h 27"/>
                  <a:gd name="T8" fmla="*/ 57 w 22"/>
                  <a:gd name="T9" fmla="*/ 12 h 27"/>
                  <a:gd name="T10" fmla="*/ 62 w 22"/>
                  <a:gd name="T11" fmla="*/ 21 h 27"/>
                  <a:gd name="T12" fmla="*/ 49 w 22"/>
                  <a:gd name="T13" fmla="*/ 78 h 27"/>
                  <a:gd name="T14" fmla="*/ 40 w 22"/>
                  <a:gd name="T15" fmla="*/ 85 h 27"/>
                  <a:gd name="T16" fmla="*/ 5 w 22"/>
                  <a:gd name="T17" fmla="*/ 7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2" y="23"/>
                    </a:moveTo>
                    <a:cubicBezTo>
                      <a:pt x="0" y="23"/>
                      <a:pt x="0" y="22"/>
                      <a:pt x="0" y="21"/>
                    </a:cubicBezTo>
                    <a:cubicBezTo>
                      <a:pt x="5" y="2"/>
                      <a:pt x="5" y="2"/>
                      <a:pt x="5" y="2"/>
                    </a:cubicBezTo>
                    <a:cubicBezTo>
                      <a:pt x="5" y="1"/>
                      <a:pt x="7" y="0"/>
                      <a:pt x="8" y="1"/>
                    </a:cubicBezTo>
                    <a:cubicBezTo>
                      <a:pt x="20" y="4"/>
                      <a:pt x="20" y="4"/>
                      <a:pt x="20" y="4"/>
                    </a:cubicBezTo>
                    <a:cubicBezTo>
                      <a:pt x="21" y="4"/>
                      <a:pt x="22" y="5"/>
                      <a:pt x="22" y="7"/>
                    </a:cubicBezTo>
                    <a:cubicBezTo>
                      <a:pt x="17" y="25"/>
                      <a:pt x="17" y="25"/>
                      <a:pt x="17" y="25"/>
                    </a:cubicBezTo>
                    <a:cubicBezTo>
                      <a:pt x="16" y="27"/>
                      <a:pt x="15" y="27"/>
                      <a:pt x="14" y="27"/>
                    </a:cubicBezTo>
                    <a:lnTo>
                      <a:pt x="2" y="2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6" name="Freeform 207"/>
              <p:cNvSpPr>
                <a:spLocks noChangeArrowheads="1"/>
              </p:cNvSpPr>
              <p:nvPr/>
            </p:nvSpPr>
            <p:spPr bwMode="auto">
              <a:xfrm>
                <a:off x="1139" y="497"/>
                <a:ext cx="40" cy="57"/>
              </a:xfrm>
              <a:custGeom>
                <a:avLst/>
                <a:gdLst>
                  <a:gd name="T0" fmla="*/ 5 w 24"/>
                  <a:gd name="T1" fmla="*/ 89 h 32"/>
                  <a:gd name="T2" fmla="*/ 0 w 24"/>
                  <a:gd name="T3" fmla="*/ 82 h 32"/>
                  <a:gd name="T4" fmla="*/ 20 w 24"/>
                  <a:gd name="T5" fmla="*/ 7 h 32"/>
                  <a:gd name="T6" fmla="*/ 28 w 24"/>
                  <a:gd name="T7" fmla="*/ 0 h 32"/>
                  <a:gd name="T8" fmla="*/ 62 w 24"/>
                  <a:gd name="T9" fmla="*/ 9 h 32"/>
                  <a:gd name="T10" fmla="*/ 67 w 24"/>
                  <a:gd name="T11" fmla="*/ 20 h 32"/>
                  <a:gd name="T12" fmla="*/ 47 w 24"/>
                  <a:gd name="T13" fmla="*/ 94 h 32"/>
                  <a:gd name="T14" fmla="*/ 38 w 24"/>
                  <a:gd name="T15" fmla="*/ 102 h 32"/>
                  <a:gd name="T16" fmla="*/ 5 w 24"/>
                  <a:gd name="T17" fmla="*/ 89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2"/>
                  <a:gd name="T29" fmla="*/ 24 w 24"/>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2">
                    <a:moveTo>
                      <a:pt x="2" y="28"/>
                    </a:moveTo>
                    <a:cubicBezTo>
                      <a:pt x="1" y="28"/>
                      <a:pt x="0" y="27"/>
                      <a:pt x="0" y="26"/>
                    </a:cubicBezTo>
                    <a:cubicBezTo>
                      <a:pt x="7" y="2"/>
                      <a:pt x="7" y="2"/>
                      <a:pt x="7" y="2"/>
                    </a:cubicBezTo>
                    <a:cubicBezTo>
                      <a:pt x="7" y="0"/>
                      <a:pt x="8" y="0"/>
                      <a:pt x="10" y="0"/>
                    </a:cubicBezTo>
                    <a:cubicBezTo>
                      <a:pt x="22" y="3"/>
                      <a:pt x="22" y="3"/>
                      <a:pt x="22" y="3"/>
                    </a:cubicBezTo>
                    <a:cubicBezTo>
                      <a:pt x="23" y="4"/>
                      <a:pt x="24" y="5"/>
                      <a:pt x="24" y="6"/>
                    </a:cubicBezTo>
                    <a:cubicBezTo>
                      <a:pt x="17" y="30"/>
                      <a:pt x="17" y="30"/>
                      <a:pt x="17" y="30"/>
                    </a:cubicBezTo>
                    <a:cubicBezTo>
                      <a:pt x="17" y="31"/>
                      <a:pt x="16" y="32"/>
                      <a:pt x="14" y="32"/>
                    </a:cubicBezTo>
                    <a:lnTo>
                      <a:pt x="2" y="2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7" name="Freeform 208"/>
              <p:cNvSpPr>
                <a:spLocks noChangeArrowheads="1"/>
              </p:cNvSpPr>
              <p:nvPr/>
            </p:nvSpPr>
            <p:spPr bwMode="auto">
              <a:xfrm>
                <a:off x="1159" y="588"/>
                <a:ext cx="36" cy="37"/>
              </a:xfrm>
              <a:custGeom>
                <a:avLst/>
                <a:gdLst>
                  <a:gd name="T0" fmla="*/ 5 w 21"/>
                  <a:gd name="T1" fmla="*/ 53 h 21"/>
                  <a:gd name="T2" fmla="*/ 0 w 21"/>
                  <a:gd name="T3" fmla="*/ 44 h 21"/>
                  <a:gd name="T4" fmla="*/ 9 w 21"/>
                  <a:gd name="T5" fmla="*/ 7 h 21"/>
                  <a:gd name="T6" fmla="*/ 17 w 21"/>
                  <a:gd name="T7" fmla="*/ 0 h 21"/>
                  <a:gd name="T8" fmla="*/ 57 w 21"/>
                  <a:gd name="T9" fmla="*/ 12 h 21"/>
                  <a:gd name="T10" fmla="*/ 58 w 21"/>
                  <a:gd name="T11" fmla="*/ 21 h 21"/>
                  <a:gd name="T12" fmla="*/ 50 w 21"/>
                  <a:gd name="T13" fmla="*/ 58 h 21"/>
                  <a:gd name="T14" fmla="*/ 41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0" y="17"/>
                      <a:pt x="0" y="16"/>
                      <a:pt x="0" y="14"/>
                    </a:cubicBezTo>
                    <a:cubicBezTo>
                      <a:pt x="3" y="2"/>
                      <a:pt x="3" y="2"/>
                      <a:pt x="3" y="2"/>
                    </a:cubicBezTo>
                    <a:cubicBezTo>
                      <a:pt x="4" y="1"/>
                      <a:pt x="5" y="0"/>
                      <a:pt x="6" y="0"/>
                    </a:cubicBezTo>
                    <a:cubicBezTo>
                      <a:pt x="19" y="4"/>
                      <a:pt x="19" y="4"/>
                      <a:pt x="19" y="4"/>
                    </a:cubicBezTo>
                    <a:cubicBezTo>
                      <a:pt x="20" y="4"/>
                      <a:pt x="21" y="5"/>
                      <a:pt x="20" y="7"/>
                    </a:cubicBezTo>
                    <a:cubicBezTo>
                      <a:pt x="17" y="19"/>
                      <a:pt x="17" y="19"/>
                      <a:pt x="17" y="19"/>
                    </a:cubicBezTo>
                    <a:cubicBezTo>
                      <a:pt x="17"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8" name="Freeform 209"/>
              <p:cNvSpPr>
                <a:spLocks noChangeArrowheads="1"/>
              </p:cNvSpPr>
              <p:nvPr/>
            </p:nvSpPr>
            <p:spPr bwMode="auto">
              <a:xfrm>
                <a:off x="1149" y="623"/>
                <a:ext cx="36" cy="38"/>
              </a:xfrm>
              <a:custGeom>
                <a:avLst/>
                <a:gdLst>
                  <a:gd name="T0" fmla="*/ 5 w 21"/>
                  <a:gd name="T1" fmla="*/ 56 h 21"/>
                  <a:gd name="T2" fmla="*/ 3 w 21"/>
                  <a:gd name="T3" fmla="*/ 45 h 21"/>
                  <a:gd name="T4" fmla="*/ 12 w 21"/>
                  <a:gd name="T5" fmla="*/ 7 h 21"/>
                  <a:gd name="T6" fmla="*/ 21 w 21"/>
                  <a:gd name="T7" fmla="*/ 0 h 21"/>
                  <a:gd name="T8" fmla="*/ 57 w 21"/>
                  <a:gd name="T9" fmla="*/ 13 h 21"/>
                  <a:gd name="T10" fmla="*/ 62 w 21"/>
                  <a:gd name="T11" fmla="*/ 24 h 21"/>
                  <a:gd name="T12" fmla="*/ 50 w 21"/>
                  <a:gd name="T13" fmla="*/ 62 h 21"/>
                  <a:gd name="T14" fmla="*/ 45 w 21"/>
                  <a:gd name="T15" fmla="*/ 69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1" y="14"/>
                    </a:cubicBezTo>
                    <a:cubicBezTo>
                      <a:pt x="4" y="2"/>
                      <a:pt x="4" y="2"/>
                      <a:pt x="4" y="2"/>
                    </a:cubicBezTo>
                    <a:cubicBezTo>
                      <a:pt x="4" y="1"/>
                      <a:pt x="6" y="0"/>
                      <a:pt x="7" y="0"/>
                    </a:cubicBezTo>
                    <a:cubicBezTo>
                      <a:pt x="19" y="4"/>
                      <a:pt x="19" y="4"/>
                      <a:pt x="19" y="4"/>
                    </a:cubicBezTo>
                    <a:cubicBezTo>
                      <a:pt x="20" y="4"/>
                      <a:pt x="21" y="5"/>
                      <a:pt x="21" y="7"/>
                    </a:cubicBezTo>
                    <a:cubicBezTo>
                      <a:pt x="17" y="19"/>
                      <a:pt x="17" y="19"/>
                      <a:pt x="17"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9" name="Freeform 210"/>
              <p:cNvSpPr>
                <a:spLocks noChangeArrowheads="1"/>
              </p:cNvSpPr>
              <p:nvPr/>
            </p:nvSpPr>
            <p:spPr bwMode="auto">
              <a:xfrm>
                <a:off x="1141" y="659"/>
                <a:ext cx="35" cy="37"/>
              </a:xfrm>
              <a:custGeom>
                <a:avLst/>
                <a:gdLst>
                  <a:gd name="T0" fmla="*/ 5 w 21"/>
                  <a:gd name="T1" fmla="*/ 53 h 21"/>
                  <a:gd name="T2" fmla="*/ 0 w 21"/>
                  <a:gd name="T3" fmla="*/ 44 h 21"/>
                  <a:gd name="T4" fmla="*/ 12 w 21"/>
                  <a:gd name="T5" fmla="*/ 7 h 21"/>
                  <a:gd name="T6" fmla="*/ 17 w 21"/>
                  <a:gd name="T7" fmla="*/ 0 h 21"/>
                  <a:gd name="T8" fmla="*/ 53 w 21"/>
                  <a:gd name="T9" fmla="*/ 12 h 21"/>
                  <a:gd name="T10" fmla="*/ 55 w 21"/>
                  <a:gd name="T11" fmla="*/ 19 h 21"/>
                  <a:gd name="T12" fmla="*/ 47 w 21"/>
                  <a:gd name="T13" fmla="*/ 58 h 21"/>
                  <a:gd name="T14" fmla="*/ 38 w 21"/>
                  <a:gd name="T15" fmla="*/ 62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0" y="14"/>
                    </a:cubicBezTo>
                    <a:cubicBezTo>
                      <a:pt x="4" y="2"/>
                      <a:pt x="4" y="2"/>
                      <a:pt x="4" y="2"/>
                    </a:cubicBezTo>
                    <a:cubicBezTo>
                      <a:pt x="4" y="1"/>
                      <a:pt x="5" y="0"/>
                      <a:pt x="6" y="0"/>
                    </a:cubicBezTo>
                    <a:cubicBezTo>
                      <a:pt x="19" y="4"/>
                      <a:pt x="19" y="4"/>
                      <a:pt x="19" y="4"/>
                    </a:cubicBezTo>
                    <a:cubicBezTo>
                      <a:pt x="20" y="4"/>
                      <a:pt x="21" y="5"/>
                      <a:pt x="20" y="6"/>
                    </a:cubicBezTo>
                    <a:cubicBezTo>
                      <a:pt x="17" y="19"/>
                      <a:pt x="17" y="19"/>
                      <a:pt x="17" y="19"/>
                    </a:cubicBezTo>
                    <a:cubicBezTo>
                      <a:pt x="17"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0" name="Freeform 211"/>
              <p:cNvSpPr>
                <a:spLocks noChangeArrowheads="1"/>
              </p:cNvSpPr>
              <p:nvPr/>
            </p:nvSpPr>
            <p:spPr bwMode="auto">
              <a:xfrm>
                <a:off x="1132" y="695"/>
                <a:ext cx="34" cy="37"/>
              </a:xfrm>
              <a:custGeom>
                <a:avLst/>
                <a:gdLst>
                  <a:gd name="T0" fmla="*/ 3 w 20"/>
                  <a:gd name="T1" fmla="*/ 53 h 21"/>
                  <a:gd name="T2" fmla="*/ 0 w 20"/>
                  <a:gd name="T3" fmla="*/ 44 h 21"/>
                  <a:gd name="T4" fmla="*/ 9 w 20"/>
                  <a:gd name="T5" fmla="*/ 7 h 21"/>
                  <a:gd name="T6" fmla="*/ 17 w 20"/>
                  <a:gd name="T7" fmla="*/ 0 h 21"/>
                  <a:gd name="T8" fmla="*/ 53 w 20"/>
                  <a:gd name="T9" fmla="*/ 12 h 21"/>
                  <a:gd name="T10" fmla="*/ 58 w 20"/>
                  <a:gd name="T11" fmla="*/ 19 h 21"/>
                  <a:gd name="T12" fmla="*/ 49 w 20"/>
                  <a:gd name="T13" fmla="*/ 58 h 21"/>
                  <a:gd name="T14" fmla="*/ 41 w 20"/>
                  <a:gd name="T15" fmla="*/ 62 h 21"/>
                  <a:gd name="T16" fmla="*/ 3 w 20"/>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1" y="17"/>
                    </a:moveTo>
                    <a:cubicBezTo>
                      <a:pt x="0" y="17"/>
                      <a:pt x="0" y="15"/>
                      <a:pt x="0" y="14"/>
                    </a:cubicBezTo>
                    <a:cubicBezTo>
                      <a:pt x="3" y="2"/>
                      <a:pt x="3" y="2"/>
                      <a:pt x="3" y="2"/>
                    </a:cubicBezTo>
                    <a:cubicBezTo>
                      <a:pt x="4" y="1"/>
                      <a:pt x="5" y="0"/>
                      <a:pt x="6" y="0"/>
                    </a:cubicBezTo>
                    <a:cubicBezTo>
                      <a:pt x="18" y="4"/>
                      <a:pt x="18" y="4"/>
                      <a:pt x="18" y="4"/>
                    </a:cubicBezTo>
                    <a:cubicBezTo>
                      <a:pt x="20" y="4"/>
                      <a:pt x="20" y="5"/>
                      <a:pt x="20" y="6"/>
                    </a:cubicBezTo>
                    <a:cubicBezTo>
                      <a:pt x="17" y="19"/>
                      <a:pt x="17" y="19"/>
                      <a:pt x="17" y="19"/>
                    </a:cubicBezTo>
                    <a:cubicBezTo>
                      <a:pt x="16" y="20"/>
                      <a:pt x="15" y="21"/>
                      <a:pt x="14" y="20"/>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1" name="Freeform 212"/>
              <p:cNvSpPr>
                <a:spLocks noChangeArrowheads="1"/>
              </p:cNvSpPr>
              <p:nvPr/>
            </p:nvSpPr>
            <p:spPr bwMode="auto">
              <a:xfrm>
                <a:off x="1122" y="730"/>
                <a:ext cx="36" cy="37"/>
              </a:xfrm>
              <a:custGeom>
                <a:avLst/>
                <a:gdLst>
                  <a:gd name="T0" fmla="*/ 5 w 21"/>
                  <a:gd name="T1" fmla="*/ 53 h 21"/>
                  <a:gd name="T2" fmla="*/ 0 w 21"/>
                  <a:gd name="T3" fmla="*/ 44 h 21"/>
                  <a:gd name="T4" fmla="*/ 12 w 21"/>
                  <a:gd name="T5" fmla="*/ 7 h 21"/>
                  <a:gd name="T6" fmla="*/ 21 w 21"/>
                  <a:gd name="T7" fmla="*/ 0 h 21"/>
                  <a:gd name="T8" fmla="*/ 57 w 21"/>
                  <a:gd name="T9" fmla="*/ 9 h 21"/>
                  <a:gd name="T10" fmla="*/ 62 w 21"/>
                  <a:gd name="T11" fmla="*/ 19 h 21"/>
                  <a:gd name="T12" fmla="*/ 50 w 21"/>
                  <a:gd name="T13" fmla="*/ 58 h 21"/>
                  <a:gd name="T14" fmla="*/ 41 w 21"/>
                  <a:gd name="T15" fmla="*/ 62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0" y="14"/>
                    </a:cubicBezTo>
                    <a:cubicBezTo>
                      <a:pt x="4" y="2"/>
                      <a:pt x="4" y="2"/>
                      <a:pt x="4" y="2"/>
                    </a:cubicBezTo>
                    <a:cubicBezTo>
                      <a:pt x="4" y="0"/>
                      <a:pt x="5" y="0"/>
                      <a:pt x="7" y="0"/>
                    </a:cubicBezTo>
                    <a:cubicBezTo>
                      <a:pt x="19" y="3"/>
                      <a:pt x="19" y="3"/>
                      <a:pt x="19" y="3"/>
                    </a:cubicBezTo>
                    <a:cubicBezTo>
                      <a:pt x="20" y="4"/>
                      <a:pt x="21" y="5"/>
                      <a:pt x="21" y="6"/>
                    </a:cubicBezTo>
                    <a:cubicBezTo>
                      <a:pt x="17" y="19"/>
                      <a:pt x="17" y="19"/>
                      <a:pt x="17" y="19"/>
                    </a:cubicBezTo>
                    <a:cubicBezTo>
                      <a:pt x="17" y="20"/>
                      <a:pt x="16"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2" name="Freeform 213"/>
              <p:cNvSpPr>
                <a:spLocks noChangeArrowheads="1"/>
              </p:cNvSpPr>
              <p:nvPr/>
            </p:nvSpPr>
            <p:spPr bwMode="auto">
              <a:xfrm>
                <a:off x="1114" y="766"/>
                <a:ext cx="35" cy="35"/>
              </a:xfrm>
              <a:custGeom>
                <a:avLst/>
                <a:gdLst>
                  <a:gd name="T0" fmla="*/ 5 w 21"/>
                  <a:gd name="T1" fmla="*/ 53 h 20"/>
                  <a:gd name="T2" fmla="*/ 0 w 21"/>
                  <a:gd name="T3" fmla="*/ 44 h 20"/>
                  <a:gd name="T4" fmla="*/ 8 w 21"/>
                  <a:gd name="T5" fmla="*/ 7 h 20"/>
                  <a:gd name="T6" fmla="*/ 17 w 21"/>
                  <a:gd name="T7" fmla="*/ 0 h 20"/>
                  <a:gd name="T8" fmla="*/ 53 w 21"/>
                  <a:gd name="T9" fmla="*/ 9 h 20"/>
                  <a:gd name="T10" fmla="*/ 55 w 21"/>
                  <a:gd name="T11" fmla="*/ 19 h 20"/>
                  <a:gd name="T12" fmla="*/ 47 w 21"/>
                  <a:gd name="T13" fmla="*/ 58 h 20"/>
                  <a:gd name="T14" fmla="*/ 38 w 21"/>
                  <a:gd name="T15" fmla="*/ 61 h 20"/>
                  <a:gd name="T16" fmla="*/ 5 w 21"/>
                  <a:gd name="T17" fmla="*/ 53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0"/>
                  <a:gd name="T29" fmla="*/ 21 w 2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0">
                    <a:moveTo>
                      <a:pt x="2" y="17"/>
                    </a:moveTo>
                    <a:cubicBezTo>
                      <a:pt x="0" y="16"/>
                      <a:pt x="0" y="15"/>
                      <a:pt x="0" y="14"/>
                    </a:cubicBezTo>
                    <a:cubicBezTo>
                      <a:pt x="3" y="2"/>
                      <a:pt x="3" y="2"/>
                      <a:pt x="3" y="2"/>
                    </a:cubicBezTo>
                    <a:cubicBezTo>
                      <a:pt x="4" y="0"/>
                      <a:pt x="5" y="0"/>
                      <a:pt x="6" y="0"/>
                    </a:cubicBezTo>
                    <a:cubicBezTo>
                      <a:pt x="19" y="3"/>
                      <a:pt x="19" y="3"/>
                      <a:pt x="19" y="3"/>
                    </a:cubicBezTo>
                    <a:cubicBezTo>
                      <a:pt x="20" y="4"/>
                      <a:pt x="21" y="5"/>
                      <a:pt x="20" y="6"/>
                    </a:cubicBezTo>
                    <a:cubicBezTo>
                      <a:pt x="17" y="19"/>
                      <a:pt x="17" y="19"/>
                      <a:pt x="17" y="19"/>
                    </a:cubicBezTo>
                    <a:cubicBezTo>
                      <a:pt x="16" y="20"/>
                      <a:pt x="15" y="20"/>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3" name="Freeform 214"/>
              <p:cNvSpPr>
                <a:spLocks noChangeArrowheads="1"/>
              </p:cNvSpPr>
              <p:nvPr/>
            </p:nvSpPr>
            <p:spPr bwMode="auto">
              <a:xfrm>
                <a:off x="1104" y="799"/>
                <a:ext cx="35" cy="38"/>
              </a:xfrm>
              <a:custGeom>
                <a:avLst/>
                <a:gdLst>
                  <a:gd name="T0" fmla="*/ 5 w 21"/>
                  <a:gd name="T1" fmla="*/ 60 h 21"/>
                  <a:gd name="T2" fmla="*/ 3 w 21"/>
                  <a:gd name="T3" fmla="*/ 49 h 21"/>
                  <a:gd name="T4" fmla="*/ 12 w 21"/>
                  <a:gd name="T5" fmla="*/ 7 h 21"/>
                  <a:gd name="T6" fmla="*/ 20 w 21"/>
                  <a:gd name="T7" fmla="*/ 4 h 21"/>
                  <a:gd name="T8" fmla="*/ 53 w 21"/>
                  <a:gd name="T9" fmla="*/ 13 h 21"/>
                  <a:gd name="T10" fmla="*/ 58 w 21"/>
                  <a:gd name="T11" fmla="*/ 24 h 21"/>
                  <a:gd name="T12" fmla="*/ 47 w 21"/>
                  <a:gd name="T13" fmla="*/ 62 h 21"/>
                  <a:gd name="T14" fmla="*/ 42 w 21"/>
                  <a:gd name="T15" fmla="*/ 69 h 21"/>
                  <a:gd name="T16" fmla="*/ 5 w 21"/>
                  <a:gd name="T17" fmla="*/ 6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8"/>
                    </a:moveTo>
                    <a:cubicBezTo>
                      <a:pt x="1" y="17"/>
                      <a:pt x="0" y="16"/>
                      <a:pt x="1" y="15"/>
                    </a:cubicBezTo>
                    <a:cubicBezTo>
                      <a:pt x="4" y="2"/>
                      <a:pt x="4" y="2"/>
                      <a:pt x="4" y="2"/>
                    </a:cubicBezTo>
                    <a:cubicBezTo>
                      <a:pt x="4" y="1"/>
                      <a:pt x="6" y="0"/>
                      <a:pt x="7" y="1"/>
                    </a:cubicBezTo>
                    <a:cubicBezTo>
                      <a:pt x="19" y="4"/>
                      <a:pt x="19" y="4"/>
                      <a:pt x="19" y="4"/>
                    </a:cubicBezTo>
                    <a:cubicBezTo>
                      <a:pt x="20" y="5"/>
                      <a:pt x="21" y="6"/>
                      <a:pt x="21" y="7"/>
                    </a:cubicBezTo>
                    <a:cubicBezTo>
                      <a:pt x="17" y="19"/>
                      <a:pt x="17" y="19"/>
                      <a:pt x="17" y="19"/>
                    </a:cubicBezTo>
                    <a:cubicBezTo>
                      <a:pt x="17" y="21"/>
                      <a:pt x="16" y="21"/>
                      <a:pt x="15"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4" name="Freeform 215"/>
              <p:cNvSpPr>
                <a:spLocks noChangeArrowheads="1"/>
              </p:cNvSpPr>
              <p:nvPr/>
            </p:nvSpPr>
            <p:spPr bwMode="auto">
              <a:xfrm>
                <a:off x="1096" y="835"/>
                <a:ext cx="35" cy="37"/>
              </a:xfrm>
              <a:custGeom>
                <a:avLst/>
                <a:gdLst>
                  <a:gd name="T0" fmla="*/ 5 w 21"/>
                  <a:gd name="T1" fmla="*/ 53 h 21"/>
                  <a:gd name="T2" fmla="*/ 0 w 21"/>
                  <a:gd name="T3" fmla="*/ 46 h 21"/>
                  <a:gd name="T4" fmla="*/ 12 w 21"/>
                  <a:gd name="T5" fmla="*/ 7 h 21"/>
                  <a:gd name="T6" fmla="*/ 17 w 21"/>
                  <a:gd name="T7" fmla="*/ 4 h 21"/>
                  <a:gd name="T8" fmla="*/ 53 w 21"/>
                  <a:gd name="T9" fmla="*/ 12 h 21"/>
                  <a:gd name="T10" fmla="*/ 55 w 21"/>
                  <a:gd name="T11" fmla="*/ 21 h 21"/>
                  <a:gd name="T12" fmla="*/ 47 w 21"/>
                  <a:gd name="T13" fmla="*/ 58 h 21"/>
                  <a:gd name="T14" fmla="*/ 38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6" y="1"/>
                    </a:cubicBezTo>
                    <a:cubicBezTo>
                      <a:pt x="19" y="4"/>
                      <a:pt x="19" y="4"/>
                      <a:pt x="19" y="4"/>
                    </a:cubicBezTo>
                    <a:cubicBezTo>
                      <a:pt x="20" y="4"/>
                      <a:pt x="21" y="6"/>
                      <a:pt x="20" y="7"/>
                    </a:cubicBezTo>
                    <a:cubicBezTo>
                      <a:pt x="17" y="19"/>
                      <a:pt x="17" y="19"/>
                      <a:pt x="17" y="19"/>
                    </a:cubicBezTo>
                    <a:cubicBezTo>
                      <a:pt x="17" y="21"/>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5" name="Freeform 216"/>
              <p:cNvSpPr>
                <a:spLocks noChangeArrowheads="1"/>
              </p:cNvSpPr>
              <p:nvPr/>
            </p:nvSpPr>
            <p:spPr bwMode="auto">
              <a:xfrm>
                <a:off x="1085" y="870"/>
                <a:ext cx="36" cy="38"/>
              </a:xfrm>
              <a:custGeom>
                <a:avLst/>
                <a:gdLst>
                  <a:gd name="T0" fmla="*/ 5 w 21"/>
                  <a:gd name="T1" fmla="*/ 56 h 21"/>
                  <a:gd name="T2" fmla="*/ 3 w 21"/>
                  <a:gd name="T3" fmla="*/ 49 h 21"/>
                  <a:gd name="T4" fmla="*/ 12 w 21"/>
                  <a:gd name="T5" fmla="*/ 7 h 21"/>
                  <a:gd name="T6" fmla="*/ 21 w 21"/>
                  <a:gd name="T7" fmla="*/ 4 h 21"/>
                  <a:gd name="T8" fmla="*/ 57 w 21"/>
                  <a:gd name="T9" fmla="*/ 13 h 21"/>
                  <a:gd name="T10" fmla="*/ 62 w 21"/>
                  <a:gd name="T11" fmla="*/ 24 h 21"/>
                  <a:gd name="T12" fmla="*/ 53 w 21"/>
                  <a:gd name="T13" fmla="*/ 62 h 21"/>
                  <a:gd name="T14" fmla="*/ 45 w 21"/>
                  <a:gd name="T15" fmla="*/ 69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1" y="15"/>
                    </a:cubicBezTo>
                    <a:cubicBezTo>
                      <a:pt x="4" y="2"/>
                      <a:pt x="4" y="2"/>
                      <a:pt x="4" y="2"/>
                    </a:cubicBezTo>
                    <a:cubicBezTo>
                      <a:pt x="4" y="1"/>
                      <a:pt x="6" y="0"/>
                      <a:pt x="7" y="1"/>
                    </a:cubicBezTo>
                    <a:cubicBezTo>
                      <a:pt x="19" y="4"/>
                      <a:pt x="19" y="4"/>
                      <a:pt x="19" y="4"/>
                    </a:cubicBezTo>
                    <a:cubicBezTo>
                      <a:pt x="21" y="4"/>
                      <a:pt x="21" y="6"/>
                      <a:pt x="21" y="7"/>
                    </a:cubicBezTo>
                    <a:cubicBezTo>
                      <a:pt x="18" y="19"/>
                      <a:pt x="18" y="19"/>
                      <a:pt x="18"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 name="Freeform 217"/>
              <p:cNvSpPr>
                <a:spLocks noChangeArrowheads="1"/>
              </p:cNvSpPr>
              <p:nvPr/>
            </p:nvSpPr>
            <p:spPr bwMode="auto">
              <a:xfrm>
                <a:off x="1077" y="906"/>
                <a:ext cx="35" cy="37"/>
              </a:xfrm>
              <a:custGeom>
                <a:avLst/>
                <a:gdLst>
                  <a:gd name="T0" fmla="*/ 5 w 21"/>
                  <a:gd name="T1" fmla="*/ 53 h 21"/>
                  <a:gd name="T2" fmla="*/ 0 w 21"/>
                  <a:gd name="T3" fmla="*/ 46 h 21"/>
                  <a:gd name="T4" fmla="*/ 12 w 21"/>
                  <a:gd name="T5" fmla="*/ 7 h 21"/>
                  <a:gd name="T6" fmla="*/ 20 w 21"/>
                  <a:gd name="T7" fmla="*/ 0 h 21"/>
                  <a:gd name="T8" fmla="*/ 53 w 21"/>
                  <a:gd name="T9" fmla="*/ 12 h 21"/>
                  <a:gd name="T10" fmla="*/ 58 w 21"/>
                  <a:gd name="T11" fmla="*/ 21 h 21"/>
                  <a:gd name="T12" fmla="*/ 47 w 21"/>
                  <a:gd name="T13" fmla="*/ 58 h 21"/>
                  <a:gd name="T14" fmla="*/ 38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7" y="0"/>
                    </a:cubicBezTo>
                    <a:cubicBezTo>
                      <a:pt x="19" y="4"/>
                      <a:pt x="19" y="4"/>
                      <a:pt x="19" y="4"/>
                    </a:cubicBezTo>
                    <a:cubicBezTo>
                      <a:pt x="20" y="4"/>
                      <a:pt x="21" y="5"/>
                      <a:pt x="21"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 name="Freeform 218"/>
              <p:cNvSpPr>
                <a:spLocks noChangeArrowheads="1"/>
              </p:cNvSpPr>
              <p:nvPr/>
            </p:nvSpPr>
            <p:spPr bwMode="auto">
              <a:xfrm>
                <a:off x="1069" y="941"/>
                <a:ext cx="33" cy="38"/>
              </a:xfrm>
              <a:custGeom>
                <a:avLst/>
                <a:gdLst>
                  <a:gd name="T0" fmla="*/ 5 w 20"/>
                  <a:gd name="T1" fmla="*/ 56 h 21"/>
                  <a:gd name="T2" fmla="*/ 0 w 20"/>
                  <a:gd name="T3" fmla="*/ 45 h 21"/>
                  <a:gd name="T4" fmla="*/ 8 w 20"/>
                  <a:gd name="T5" fmla="*/ 7 h 21"/>
                  <a:gd name="T6" fmla="*/ 17 w 20"/>
                  <a:gd name="T7" fmla="*/ 0 h 21"/>
                  <a:gd name="T8" fmla="*/ 51 w 20"/>
                  <a:gd name="T9" fmla="*/ 13 h 21"/>
                  <a:gd name="T10" fmla="*/ 54 w 20"/>
                  <a:gd name="T11" fmla="*/ 24 h 21"/>
                  <a:gd name="T12" fmla="*/ 46 w 20"/>
                  <a:gd name="T13" fmla="*/ 62 h 21"/>
                  <a:gd name="T14" fmla="*/ 38 w 20"/>
                  <a:gd name="T15" fmla="*/ 69 h 21"/>
                  <a:gd name="T16" fmla="*/ 5 w 20"/>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2" y="17"/>
                    </a:moveTo>
                    <a:cubicBezTo>
                      <a:pt x="0" y="17"/>
                      <a:pt x="0" y="16"/>
                      <a:pt x="0" y="14"/>
                    </a:cubicBezTo>
                    <a:cubicBezTo>
                      <a:pt x="3" y="2"/>
                      <a:pt x="3" y="2"/>
                      <a:pt x="3" y="2"/>
                    </a:cubicBezTo>
                    <a:cubicBezTo>
                      <a:pt x="4" y="1"/>
                      <a:pt x="5" y="0"/>
                      <a:pt x="6" y="0"/>
                    </a:cubicBezTo>
                    <a:cubicBezTo>
                      <a:pt x="19" y="4"/>
                      <a:pt x="19" y="4"/>
                      <a:pt x="19" y="4"/>
                    </a:cubicBezTo>
                    <a:cubicBezTo>
                      <a:pt x="20" y="4"/>
                      <a:pt x="20" y="5"/>
                      <a:pt x="20" y="7"/>
                    </a:cubicBezTo>
                    <a:cubicBezTo>
                      <a:pt x="17" y="19"/>
                      <a:pt x="17" y="19"/>
                      <a:pt x="17" y="19"/>
                    </a:cubicBezTo>
                    <a:cubicBezTo>
                      <a:pt x="16"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8" name="Freeform 219"/>
              <p:cNvSpPr>
                <a:spLocks noChangeArrowheads="1"/>
              </p:cNvSpPr>
              <p:nvPr/>
            </p:nvSpPr>
            <p:spPr bwMode="auto">
              <a:xfrm>
                <a:off x="1131" y="554"/>
                <a:ext cx="35" cy="38"/>
              </a:xfrm>
              <a:custGeom>
                <a:avLst/>
                <a:gdLst>
                  <a:gd name="T0" fmla="*/ 5 w 21"/>
                  <a:gd name="T1" fmla="*/ 56 h 21"/>
                  <a:gd name="T2" fmla="*/ 0 w 21"/>
                  <a:gd name="T3" fmla="*/ 45 h 21"/>
                  <a:gd name="T4" fmla="*/ 12 w 21"/>
                  <a:gd name="T5" fmla="*/ 7 h 21"/>
                  <a:gd name="T6" fmla="*/ 20 w 21"/>
                  <a:gd name="T7" fmla="*/ 0 h 21"/>
                  <a:gd name="T8" fmla="*/ 53 w 21"/>
                  <a:gd name="T9" fmla="*/ 13 h 21"/>
                  <a:gd name="T10" fmla="*/ 58 w 21"/>
                  <a:gd name="T11" fmla="*/ 20 h 21"/>
                  <a:gd name="T12" fmla="*/ 47 w 21"/>
                  <a:gd name="T13" fmla="*/ 62 h 21"/>
                  <a:gd name="T14" fmla="*/ 38 w 21"/>
                  <a:gd name="T15" fmla="*/ 65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0" y="14"/>
                    </a:cubicBezTo>
                    <a:cubicBezTo>
                      <a:pt x="4" y="2"/>
                      <a:pt x="4" y="2"/>
                      <a:pt x="4" y="2"/>
                    </a:cubicBezTo>
                    <a:cubicBezTo>
                      <a:pt x="4" y="1"/>
                      <a:pt x="5" y="0"/>
                      <a:pt x="7" y="0"/>
                    </a:cubicBezTo>
                    <a:cubicBezTo>
                      <a:pt x="19" y="4"/>
                      <a:pt x="19" y="4"/>
                      <a:pt x="19" y="4"/>
                    </a:cubicBezTo>
                    <a:cubicBezTo>
                      <a:pt x="20" y="4"/>
                      <a:pt x="21" y="5"/>
                      <a:pt x="21" y="6"/>
                    </a:cubicBezTo>
                    <a:cubicBezTo>
                      <a:pt x="17" y="19"/>
                      <a:pt x="17" y="19"/>
                      <a:pt x="17" y="19"/>
                    </a:cubicBezTo>
                    <a:cubicBezTo>
                      <a:pt x="17" y="20"/>
                      <a:pt x="16"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 name="Freeform 220"/>
              <p:cNvSpPr>
                <a:spLocks noChangeArrowheads="1"/>
              </p:cNvSpPr>
              <p:nvPr/>
            </p:nvSpPr>
            <p:spPr bwMode="auto">
              <a:xfrm>
                <a:off x="1122" y="590"/>
                <a:ext cx="34" cy="37"/>
              </a:xfrm>
              <a:custGeom>
                <a:avLst/>
                <a:gdLst>
                  <a:gd name="T0" fmla="*/ 5 w 20"/>
                  <a:gd name="T1" fmla="*/ 53 h 21"/>
                  <a:gd name="T2" fmla="*/ 0 w 20"/>
                  <a:gd name="T3" fmla="*/ 44 h 21"/>
                  <a:gd name="T4" fmla="*/ 9 w 20"/>
                  <a:gd name="T5" fmla="*/ 7 h 21"/>
                  <a:gd name="T6" fmla="*/ 17 w 20"/>
                  <a:gd name="T7" fmla="*/ 0 h 21"/>
                  <a:gd name="T8" fmla="*/ 54 w 20"/>
                  <a:gd name="T9" fmla="*/ 9 h 21"/>
                  <a:gd name="T10" fmla="*/ 58 w 20"/>
                  <a:gd name="T11" fmla="*/ 19 h 21"/>
                  <a:gd name="T12" fmla="*/ 49 w 20"/>
                  <a:gd name="T13" fmla="*/ 58 h 21"/>
                  <a:gd name="T14" fmla="*/ 41 w 20"/>
                  <a:gd name="T15" fmla="*/ 62 h 21"/>
                  <a:gd name="T16" fmla="*/ 5 w 20"/>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2" y="17"/>
                    </a:moveTo>
                    <a:cubicBezTo>
                      <a:pt x="0" y="17"/>
                      <a:pt x="0" y="15"/>
                      <a:pt x="0" y="14"/>
                    </a:cubicBezTo>
                    <a:cubicBezTo>
                      <a:pt x="3" y="2"/>
                      <a:pt x="3" y="2"/>
                      <a:pt x="3" y="2"/>
                    </a:cubicBezTo>
                    <a:cubicBezTo>
                      <a:pt x="4" y="0"/>
                      <a:pt x="5" y="0"/>
                      <a:pt x="6" y="0"/>
                    </a:cubicBezTo>
                    <a:cubicBezTo>
                      <a:pt x="19" y="3"/>
                      <a:pt x="19" y="3"/>
                      <a:pt x="19" y="3"/>
                    </a:cubicBezTo>
                    <a:cubicBezTo>
                      <a:pt x="20" y="4"/>
                      <a:pt x="20" y="5"/>
                      <a:pt x="20" y="6"/>
                    </a:cubicBezTo>
                    <a:cubicBezTo>
                      <a:pt x="17" y="19"/>
                      <a:pt x="17" y="19"/>
                      <a:pt x="17" y="19"/>
                    </a:cubicBezTo>
                    <a:cubicBezTo>
                      <a:pt x="16"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0" name="Freeform 221"/>
              <p:cNvSpPr>
                <a:spLocks noChangeArrowheads="1"/>
              </p:cNvSpPr>
              <p:nvPr/>
            </p:nvSpPr>
            <p:spPr bwMode="auto">
              <a:xfrm>
                <a:off x="1112" y="625"/>
                <a:ext cx="36" cy="36"/>
              </a:xfrm>
              <a:custGeom>
                <a:avLst/>
                <a:gdLst>
                  <a:gd name="T0" fmla="*/ 5 w 21"/>
                  <a:gd name="T1" fmla="*/ 56 h 20"/>
                  <a:gd name="T2" fmla="*/ 3 w 21"/>
                  <a:gd name="T3" fmla="*/ 45 h 20"/>
                  <a:gd name="T4" fmla="*/ 12 w 21"/>
                  <a:gd name="T5" fmla="*/ 7 h 20"/>
                  <a:gd name="T6" fmla="*/ 21 w 21"/>
                  <a:gd name="T7" fmla="*/ 0 h 20"/>
                  <a:gd name="T8" fmla="*/ 57 w 21"/>
                  <a:gd name="T9" fmla="*/ 9 h 20"/>
                  <a:gd name="T10" fmla="*/ 62 w 21"/>
                  <a:gd name="T11" fmla="*/ 20 h 20"/>
                  <a:gd name="T12" fmla="*/ 50 w 21"/>
                  <a:gd name="T13" fmla="*/ 61 h 20"/>
                  <a:gd name="T14" fmla="*/ 45 w 21"/>
                  <a:gd name="T15" fmla="*/ 65 h 20"/>
                  <a:gd name="T16" fmla="*/ 5 w 21"/>
                  <a:gd name="T17" fmla="*/ 5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0"/>
                  <a:gd name="T29" fmla="*/ 21 w 2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0">
                    <a:moveTo>
                      <a:pt x="2" y="17"/>
                    </a:moveTo>
                    <a:cubicBezTo>
                      <a:pt x="1" y="16"/>
                      <a:pt x="0" y="15"/>
                      <a:pt x="1" y="14"/>
                    </a:cubicBezTo>
                    <a:cubicBezTo>
                      <a:pt x="4" y="2"/>
                      <a:pt x="4" y="2"/>
                      <a:pt x="4" y="2"/>
                    </a:cubicBezTo>
                    <a:cubicBezTo>
                      <a:pt x="4" y="0"/>
                      <a:pt x="5" y="0"/>
                      <a:pt x="7" y="0"/>
                    </a:cubicBezTo>
                    <a:cubicBezTo>
                      <a:pt x="19" y="3"/>
                      <a:pt x="19" y="3"/>
                      <a:pt x="19" y="3"/>
                    </a:cubicBezTo>
                    <a:cubicBezTo>
                      <a:pt x="20" y="4"/>
                      <a:pt x="21" y="5"/>
                      <a:pt x="21" y="6"/>
                    </a:cubicBezTo>
                    <a:cubicBezTo>
                      <a:pt x="17" y="19"/>
                      <a:pt x="17" y="19"/>
                      <a:pt x="17" y="19"/>
                    </a:cubicBezTo>
                    <a:cubicBezTo>
                      <a:pt x="17" y="20"/>
                      <a:pt x="16" y="20"/>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1" name="Freeform 222"/>
              <p:cNvSpPr>
                <a:spLocks noChangeArrowheads="1"/>
              </p:cNvSpPr>
              <p:nvPr/>
            </p:nvSpPr>
            <p:spPr bwMode="auto">
              <a:xfrm>
                <a:off x="1104" y="661"/>
                <a:ext cx="35" cy="35"/>
              </a:xfrm>
              <a:custGeom>
                <a:avLst/>
                <a:gdLst>
                  <a:gd name="T0" fmla="*/ 5 w 21"/>
                  <a:gd name="T1" fmla="*/ 53 h 20"/>
                  <a:gd name="T2" fmla="*/ 0 w 21"/>
                  <a:gd name="T3" fmla="*/ 44 h 20"/>
                  <a:gd name="T4" fmla="*/ 12 w 21"/>
                  <a:gd name="T5" fmla="*/ 4 h 20"/>
                  <a:gd name="T6" fmla="*/ 17 w 21"/>
                  <a:gd name="T7" fmla="*/ 0 h 20"/>
                  <a:gd name="T8" fmla="*/ 53 w 21"/>
                  <a:gd name="T9" fmla="*/ 9 h 20"/>
                  <a:gd name="T10" fmla="*/ 55 w 21"/>
                  <a:gd name="T11" fmla="*/ 19 h 20"/>
                  <a:gd name="T12" fmla="*/ 47 w 21"/>
                  <a:gd name="T13" fmla="*/ 56 h 20"/>
                  <a:gd name="T14" fmla="*/ 38 w 21"/>
                  <a:gd name="T15" fmla="*/ 61 h 20"/>
                  <a:gd name="T16" fmla="*/ 5 w 21"/>
                  <a:gd name="T17" fmla="*/ 53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0"/>
                  <a:gd name="T29" fmla="*/ 21 w 2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0">
                    <a:moveTo>
                      <a:pt x="2" y="17"/>
                    </a:moveTo>
                    <a:cubicBezTo>
                      <a:pt x="1" y="16"/>
                      <a:pt x="0" y="15"/>
                      <a:pt x="0" y="14"/>
                    </a:cubicBezTo>
                    <a:cubicBezTo>
                      <a:pt x="4" y="1"/>
                      <a:pt x="4" y="1"/>
                      <a:pt x="4" y="1"/>
                    </a:cubicBezTo>
                    <a:cubicBezTo>
                      <a:pt x="4" y="0"/>
                      <a:pt x="5" y="0"/>
                      <a:pt x="6" y="0"/>
                    </a:cubicBezTo>
                    <a:cubicBezTo>
                      <a:pt x="19" y="3"/>
                      <a:pt x="19" y="3"/>
                      <a:pt x="19" y="3"/>
                    </a:cubicBezTo>
                    <a:cubicBezTo>
                      <a:pt x="20" y="4"/>
                      <a:pt x="21" y="5"/>
                      <a:pt x="20" y="6"/>
                    </a:cubicBezTo>
                    <a:cubicBezTo>
                      <a:pt x="17" y="18"/>
                      <a:pt x="17" y="18"/>
                      <a:pt x="17" y="18"/>
                    </a:cubicBezTo>
                    <a:cubicBezTo>
                      <a:pt x="17" y="20"/>
                      <a:pt x="15" y="20"/>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2" name="Freeform 223"/>
              <p:cNvSpPr>
                <a:spLocks noChangeArrowheads="1"/>
              </p:cNvSpPr>
              <p:nvPr/>
            </p:nvSpPr>
            <p:spPr bwMode="auto">
              <a:xfrm>
                <a:off x="1094" y="695"/>
                <a:ext cx="35" cy="37"/>
              </a:xfrm>
              <a:custGeom>
                <a:avLst/>
                <a:gdLst>
                  <a:gd name="T0" fmla="*/ 5 w 21"/>
                  <a:gd name="T1" fmla="*/ 56 h 21"/>
                  <a:gd name="T2" fmla="*/ 3 w 21"/>
                  <a:gd name="T3" fmla="*/ 46 h 21"/>
                  <a:gd name="T4" fmla="*/ 12 w 21"/>
                  <a:gd name="T5" fmla="*/ 7 h 21"/>
                  <a:gd name="T6" fmla="*/ 20 w 21"/>
                  <a:gd name="T7" fmla="*/ 4 h 21"/>
                  <a:gd name="T8" fmla="*/ 53 w 21"/>
                  <a:gd name="T9" fmla="*/ 12 h 21"/>
                  <a:gd name="T10" fmla="*/ 58 w 21"/>
                  <a:gd name="T11" fmla="*/ 21 h 21"/>
                  <a:gd name="T12" fmla="*/ 50 w 21"/>
                  <a:gd name="T13" fmla="*/ 58 h 21"/>
                  <a:gd name="T14" fmla="*/ 42 w 21"/>
                  <a:gd name="T15" fmla="*/ 65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8"/>
                    </a:moveTo>
                    <a:cubicBezTo>
                      <a:pt x="1" y="17"/>
                      <a:pt x="0" y="16"/>
                      <a:pt x="1" y="15"/>
                    </a:cubicBezTo>
                    <a:cubicBezTo>
                      <a:pt x="4" y="2"/>
                      <a:pt x="4" y="2"/>
                      <a:pt x="4" y="2"/>
                    </a:cubicBezTo>
                    <a:cubicBezTo>
                      <a:pt x="4" y="1"/>
                      <a:pt x="6" y="0"/>
                      <a:pt x="7" y="1"/>
                    </a:cubicBezTo>
                    <a:cubicBezTo>
                      <a:pt x="19" y="4"/>
                      <a:pt x="19" y="4"/>
                      <a:pt x="19" y="4"/>
                    </a:cubicBezTo>
                    <a:cubicBezTo>
                      <a:pt x="21" y="4"/>
                      <a:pt x="21" y="6"/>
                      <a:pt x="21" y="7"/>
                    </a:cubicBezTo>
                    <a:cubicBezTo>
                      <a:pt x="18" y="19"/>
                      <a:pt x="18" y="19"/>
                      <a:pt x="18" y="19"/>
                    </a:cubicBezTo>
                    <a:cubicBezTo>
                      <a:pt x="17" y="21"/>
                      <a:pt x="16" y="21"/>
                      <a:pt x="15"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3" name="Freeform 224"/>
              <p:cNvSpPr>
                <a:spLocks noChangeArrowheads="1"/>
              </p:cNvSpPr>
              <p:nvPr/>
            </p:nvSpPr>
            <p:spPr bwMode="auto">
              <a:xfrm>
                <a:off x="1085" y="730"/>
                <a:ext cx="36" cy="37"/>
              </a:xfrm>
              <a:custGeom>
                <a:avLst/>
                <a:gdLst>
                  <a:gd name="T0" fmla="*/ 5 w 21"/>
                  <a:gd name="T1" fmla="*/ 53 h 21"/>
                  <a:gd name="T2" fmla="*/ 0 w 21"/>
                  <a:gd name="T3" fmla="*/ 46 h 21"/>
                  <a:gd name="T4" fmla="*/ 12 w 21"/>
                  <a:gd name="T5" fmla="*/ 7 h 21"/>
                  <a:gd name="T6" fmla="*/ 17 w 21"/>
                  <a:gd name="T7" fmla="*/ 4 h 21"/>
                  <a:gd name="T8" fmla="*/ 57 w 21"/>
                  <a:gd name="T9" fmla="*/ 12 h 21"/>
                  <a:gd name="T10" fmla="*/ 58 w 21"/>
                  <a:gd name="T11" fmla="*/ 21 h 21"/>
                  <a:gd name="T12" fmla="*/ 50 w 21"/>
                  <a:gd name="T13" fmla="*/ 58 h 21"/>
                  <a:gd name="T14" fmla="*/ 41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6" y="1"/>
                    </a:cubicBezTo>
                    <a:cubicBezTo>
                      <a:pt x="19" y="4"/>
                      <a:pt x="19" y="4"/>
                      <a:pt x="19" y="4"/>
                    </a:cubicBezTo>
                    <a:cubicBezTo>
                      <a:pt x="20" y="4"/>
                      <a:pt x="21" y="6"/>
                      <a:pt x="20"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4" name="Freeform 225"/>
              <p:cNvSpPr>
                <a:spLocks noChangeArrowheads="1"/>
              </p:cNvSpPr>
              <p:nvPr/>
            </p:nvSpPr>
            <p:spPr bwMode="auto">
              <a:xfrm>
                <a:off x="1077" y="766"/>
                <a:ext cx="34" cy="37"/>
              </a:xfrm>
              <a:custGeom>
                <a:avLst/>
                <a:gdLst>
                  <a:gd name="T0" fmla="*/ 3 w 20"/>
                  <a:gd name="T1" fmla="*/ 53 h 21"/>
                  <a:gd name="T2" fmla="*/ 0 w 20"/>
                  <a:gd name="T3" fmla="*/ 46 h 21"/>
                  <a:gd name="T4" fmla="*/ 9 w 20"/>
                  <a:gd name="T5" fmla="*/ 7 h 21"/>
                  <a:gd name="T6" fmla="*/ 17 w 20"/>
                  <a:gd name="T7" fmla="*/ 4 h 21"/>
                  <a:gd name="T8" fmla="*/ 53 w 20"/>
                  <a:gd name="T9" fmla="*/ 12 h 21"/>
                  <a:gd name="T10" fmla="*/ 58 w 20"/>
                  <a:gd name="T11" fmla="*/ 21 h 21"/>
                  <a:gd name="T12" fmla="*/ 49 w 20"/>
                  <a:gd name="T13" fmla="*/ 58 h 21"/>
                  <a:gd name="T14" fmla="*/ 41 w 20"/>
                  <a:gd name="T15" fmla="*/ 65 h 21"/>
                  <a:gd name="T16" fmla="*/ 3 w 20"/>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1" y="17"/>
                    </a:moveTo>
                    <a:cubicBezTo>
                      <a:pt x="0" y="17"/>
                      <a:pt x="0" y="16"/>
                      <a:pt x="0" y="15"/>
                    </a:cubicBezTo>
                    <a:cubicBezTo>
                      <a:pt x="3" y="2"/>
                      <a:pt x="3" y="2"/>
                      <a:pt x="3" y="2"/>
                    </a:cubicBezTo>
                    <a:cubicBezTo>
                      <a:pt x="4" y="1"/>
                      <a:pt x="5" y="0"/>
                      <a:pt x="6" y="1"/>
                    </a:cubicBezTo>
                    <a:cubicBezTo>
                      <a:pt x="18" y="4"/>
                      <a:pt x="18" y="4"/>
                      <a:pt x="18" y="4"/>
                    </a:cubicBezTo>
                    <a:cubicBezTo>
                      <a:pt x="20" y="4"/>
                      <a:pt x="20" y="5"/>
                      <a:pt x="20" y="7"/>
                    </a:cubicBezTo>
                    <a:cubicBezTo>
                      <a:pt x="17" y="19"/>
                      <a:pt x="17" y="19"/>
                      <a:pt x="17" y="19"/>
                    </a:cubicBezTo>
                    <a:cubicBezTo>
                      <a:pt x="16" y="20"/>
                      <a:pt x="15" y="21"/>
                      <a:pt x="14" y="21"/>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5" name="Freeform 226"/>
              <p:cNvSpPr>
                <a:spLocks noChangeArrowheads="1"/>
              </p:cNvSpPr>
              <p:nvPr/>
            </p:nvSpPr>
            <p:spPr bwMode="auto">
              <a:xfrm>
                <a:off x="1067" y="801"/>
                <a:ext cx="35" cy="37"/>
              </a:xfrm>
              <a:custGeom>
                <a:avLst/>
                <a:gdLst>
                  <a:gd name="T0" fmla="*/ 5 w 21"/>
                  <a:gd name="T1" fmla="*/ 53 h 21"/>
                  <a:gd name="T2" fmla="*/ 0 w 21"/>
                  <a:gd name="T3" fmla="*/ 44 h 21"/>
                  <a:gd name="T4" fmla="*/ 12 w 21"/>
                  <a:gd name="T5" fmla="*/ 7 h 21"/>
                  <a:gd name="T6" fmla="*/ 20 w 21"/>
                  <a:gd name="T7" fmla="*/ 0 h 21"/>
                  <a:gd name="T8" fmla="*/ 53 w 21"/>
                  <a:gd name="T9" fmla="*/ 12 h 21"/>
                  <a:gd name="T10" fmla="*/ 58 w 21"/>
                  <a:gd name="T11" fmla="*/ 21 h 21"/>
                  <a:gd name="T12" fmla="*/ 47 w 21"/>
                  <a:gd name="T13" fmla="*/ 58 h 21"/>
                  <a:gd name="T14" fmla="*/ 38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4"/>
                    </a:cubicBezTo>
                    <a:cubicBezTo>
                      <a:pt x="4" y="2"/>
                      <a:pt x="4" y="2"/>
                      <a:pt x="4" y="2"/>
                    </a:cubicBezTo>
                    <a:cubicBezTo>
                      <a:pt x="4" y="1"/>
                      <a:pt x="5" y="0"/>
                      <a:pt x="7" y="0"/>
                    </a:cubicBezTo>
                    <a:cubicBezTo>
                      <a:pt x="19" y="4"/>
                      <a:pt x="19" y="4"/>
                      <a:pt x="19" y="4"/>
                    </a:cubicBezTo>
                    <a:cubicBezTo>
                      <a:pt x="20" y="4"/>
                      <a:pt x="21" y="5"/>
                      <a:pt x="21"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6" name="Freeform 227"/>
              <p:cNvSpPr>
                <a:spLocks noChangeArrowheads="1"/>
              </p:cNvSpPr>
              <p:nvPr/>
            </p:nvSpPr>
            <p:spPr bwMode="auto">
              <a:xfrm>
                <a:off x="1059" y="837"/>
                <a:ext cx="35" cy="37"/>
              </a:xfrm>
              <a:custGeom>
                <a:avLst/>
                <a:gdLst>
                  <a:gd name="T0" fmla="*/ 5 w 21"/>
                  <a:gd name="T1" fmla="*/ 53 h 21"/>
                  <a:gd name="T2" fmla="*/ 0 w 21"/>
                  <a:gd name="T3" fmla="*/ 44 h 21"/>
                  <a:gd name="T4" fmla="*/ 8 w 21"/>
                  <a:gd name="T5" fmla="*/ 7 h 21"/>
                  <a:gd name="T6" fmla="*/ 17 w 21"/>
                  <a:gd name="T7" fmla="*/ 0 h 21"/>
                  <a:gd name="T8" fmla="*/ 53 w 21"/>
                  <a:gd name="T9" fmla="*/ 12 h 21"/>
                  <a:gd name="T10" fmla="*/ 55 w 21"/>
                  <a:gd name="T11" fmla="*/ 19 h 21"/>
                  <a:gd name="T12" fmla="*/ 47 w 21"/>
                  <a:gd name="T13" fmla="*/ 58 h 21"/>
                  <a:gd name="T14" fmla="*/ 38 w 21"/>
                  <a:gd name="T15" fmla="*/ 62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0" y="17"/>
                      <a:pt x="0" y="16"/>
                      <a:pt x="0" y="14"/>
                    </a:cubicBezTo>
                    <a:cubicBezTo>
                      <a:pt x="3" y="2"/>
                      <a:pt x="3" y="2"/>
                      <a:pt x="3" y="2"/>
                    </a:cubicBezTo>
                    <a:cubicBezTo>
                      <a:pt x="4" y="1"/>
                      <a:pt x="5" y="0"/>
                      <a:pt x="6" y="0"/>
                    </a:cubicBezTo>
                    <a:cubicBezTo>
                      <a:pt x="19" y="4"/>
                      <a:pt x="19" y="4"/>
                      <a:pt x="19" y="4"/>
                    </a:cubicBezTo>
                    <a:cubicBezTo>
                      <a:pt x="20" y="4"/>
                      <a:pt x="21" y="5"/>
                      <a:pt x="20" y="6"/>
                    </a:cubicBezTo>
                    <a:cubicBezTo>
                      <a:pt x="17" y="19"/>
                      <a:pt x="17" y="19"/>
                      <a:pt x="17" y="19"/>
                    </a:cubicBezTo>
                    <a:cubicBezTo>
                      <a:pt x="17"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7" name="Freeform 228"/>
              <p:cNvSpPr>
                <a:spLocks noChangeArrowheads="1"/>
              </p:cNvSpPr>
              <p:nvPr/>
            </p:nvSpPr>
            <p:spPr bwMode="auto">
              <a:xfrm>
                <a:off x="1048" y="872"/>
                <a:ext cx="36" cy="37"/>
              </a:xfrm>
              <a:custGeom>
                <a:avLst/>
                <a:gdLst>
                  <a:gd name="T0" fmla="*/ 5 w 21"/>
                  <a:gd name="T1" fmla="*/ 53 h 21"/>
                  <a:gd name="T2" fmla="*/ 3 w 21"/>
                  <a:gd name="T3" fmla="*/ 44 h 21"/>
                  <a:gd name="T4" fmla="*/ 12 w 21"/>
                  <a:gd name="T5" fmla="*/ 7 h 21"/>
                  <a:gd name="T6" fmla="*/ 21 w 21"/>
                  <a:gd name="T7" fmla="*/ 0 h 21"/>
                  <a:gd name="T8" fmla="*/ 57 w 21"/>
                  <a:gd name="T9" fmla="*/ 12 h 21"/>
                  <a:gd name="T10" fmla="*/ 62 w 21"/>
                  <a:gd name="T11" fmla="*/ 19 h 21"/>
                  <a:gd name="T12" fmla="*/ 50 w 21"/>
                  <a:gd name="T13" fmla="*/ 58 h 21"/>
                  <a:gd name="T14" fmla="*/ 45 w 21"/>
                  <a:gd name="T15" fmla="*/ 62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1" y="14"/>
                    </a:cubicBezTo>
                    <a:cubicBezTo>
                      <a:pt x="4" y="2"/>
                      <a:pt x="4" y="2"/>
                      <a:pt x="4" y="2"/>
                    </a:cubicBezTo>
                    <a:cubicBezTo>
                      <a:pt x="4" y="1"/>
                      <a:pt x="6" y="0"/>
                      <a:pt x="7" y="0"/>
                    </a:cubicBezTo>
                    <a:cubicBezTo>
                      <a:pt x="19" y="4"/>
                      <a:pt x="19" y="4"/>
                      <a:pt x="19" y="4"/>
                    </a:cubicBezTo>
                    <a:cubicBezTo>
                      <a:pt x="20" y="4"/>
                      <a:pt x="21" y="5"/>
                      <a:pt x="21" y="6"/>
                    </a:cubicBezTo>
                    <a:cubicBezTo>
                      <a:pt x="17" y="19"/>
                      <a:pt x="17" y="19"/>
                      <a:pt x="17" y="19"/>
                    </a:cubicBezTo>
                    <a:cubicBezTo>
                      <a:pt x="17" y="20"/>
                      <a:pt x="16" y="21"/>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8" name="Freeform 229"/>
              <p:cNvSpPr>
                <a:spLocks noChangeArrowheads="1"/>
              </p:cNvSpPr>
              <p:nvPr/>
            </p:nvSpPr>
            <p:spPr bwMode="auto">
              <a:xfrm>
                <a:off x="1040" y="908"/>
                <a:ext cx="35" cy="37"/>
              </a:xfrm>
              <a:custGeom>
                <a:avLst/>
                <a:gdLst>
                  <a:gd name="T0" fmla="*/ 5 w 21"/>
                  <a:gd name="T1" fmla="*/ 53 h 21"/>
                  <a:gd name="T2" fmla="*/ 0 w 21"/>
                  <a:gd name="T3" fmla="*/ 44 h 21"/>
                  <a:gd name="T4" fmla="*/ 12 w 21"/>
                  <a:gd name="T5" fmla="*/ 7 h 21"/>
                  <a:gd name="T6" fmla="*/ 17 w 21"/>
                  <a:gd name="T7" fmla="*/ 0 h 21"/>
                  <a:gd name="T8" fmla="*/ 53 w 21"/>
                  <a:gd name="T9" fmla="*/ 9 h 21"/>
                  <a:gd name="T10" fmla="*/ 55 w 21"/>
                  <a:gd name="T11" fmla="*/ 19 h 21"/>
                  <a:gd name="T12" fmla="*/ 47 w 21"/>
                  <a:gd name="T13" fmla="*/ 58 h 21"/>
                  <a:gd name="T14" fmla="*/ 38 w 21"/>
                  <a:gd name="T15" fmla="*/ 62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0" y="14"/>
                    </a:cubicBezTo>
                    <a:cubicBezTo>
                      <a:pt x="4" y="2"/>
                      <a:pt x="4" y="2"/>
                      <a:pt x="4" y="2"/>
                    </a:cubicBezTo>
                    <a:cubicBezTo>
                      <a:pt x="4" y="0"/>
                      <a:pt x="5" y="0"/>
                      <a:pt x="6" y="0"/>
                    </a:cubicBezTo>
                    <a:cubicBezTo>
                      <a:pt x="19" y="3"/>
                      <a:pt x="19" y="3"/>
                      <a:pt x="19" y="3"/>
                    </a:cubicBezTo>
                    <a:cubicBezTo>
                      <a:pt x="20" y="4"/>
                      <a:pt x="21" y="5"/>
                      <a:pt x="20" y="6"/>
                    </a:cubicBezTo>
                    <a:cubicBezTo>
                      <a:pt x="17" y="19"/>
                      <a:pt x="17" y="19"/>
                      <a:pt x="17" y="19"/>
                    </a:cubicBezTo>
                    <a:cubicBezTo>
                      <a:pt x="17"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9" name="Freeform 230"/>
              <p:cNvSpPr>
                <a:spLocks noChangeArrowheads="1"/>
              </p:cNvSpPr>
              <p:nvPr/>
            </p:nvSpPr>
            <p:spPr bwMode="auto">
              <a:xfrm>
                <a:off x="1030" y="943"/>
                <a:ext cx="35" cy="36"/>
              </a:xfrm>
              <a:custGeom>
                <a:avLst/>
                <a:gdLst>
                  <a:gd name="T0" fmla="*/ 5 w 21"/>
                  <a:gd name="T1" fmla="*/ 56 h 20"/>
                  <a:gd name="T2" fmla="*/ 3 w 21"/>
                  <a:gd name="T3" fmla="*/ 45 h 20"/>
                  <a:gd name="T4" fmla="*/ 12 w 21"/>
                  <a:gd name="T5" fmla="*/ 7 h 20"/>
                  <a:gd name="T6" fmla="*/ 20 w 21"/>
                  <a:gd name="T7" fmla="*/ 0 h 20"/>
                  <a:gd name="T8" fmla="*/ 53 w 21"/>
                  <a:gd name="T9" fmla="*/ 9 h 20"/>
                  <a:gd name="T10" fmla="*/ 58 w 21"/>
                  <a:gd name="T11" fmla="*/ 20 h 20"/>
                  <a:gd name="T12" fmla="*/ 50 w 21"/>
                  <a:gd name="T13" fmla="*/ 61 h 20"/>
                  <a:gd name="T14" fmla="*/ 42 w 21"/>
                  <a:gd name="T15" fmla="*/ 65 h 20"/>
                  <a:gd name="T16" fmla="*/ 5 w 21"/>
                  <a:gd name="T17" fmla="*/ 5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0"/>
                  <a:gd name="T29" fmla="*/ 21 w 2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0">
                    <a:moveTo>
                      <a:pt x="2" y="17"/>
                    </a:moveTo>
                    <a:cubicBezTo>
                      <a:pt x="1" y="16"/>
                      <a:pt x="0" y="15"/>
                      <a:pt x="1" y="14"/>
                    </a:cubicBezTo>
                    <a:cubicBezTo>
                      <a:pt x="4" y="2"/>
                      <a:pt x="4" y="2"/>
                      <a:pt x="4" y="2"/>
                    </a:cubicBezTo>
                    <a:cubicBezTo>
                      <a:pt x="5" y="0"/>
                      <a:pt x="6" y="0"/>
                      <a:pt x="7" y="0"/>
                    </a:cubicBezTo>
                    <a:cubicBezTo>
                      <a:pt x="19" y="3"/>
                      <a:pt x="19" y="3"/>
                      <a:pt x="19" y="3"/>
                    </a:cubicBezTo>
                    <a:cubicBezTo>
                      <a:pt x="21" y="4"/>
                      <a:pt x="21" y="5"/>
                      <a:pt x="21" y="6"/>
                    </a:cubicBezTo>
                    <a:cubicBezTo>
                      <a:pt x="18" y="19"/>
                      <a:pt x="18" y="19"/>
                      <a:pt x="18" y="19"/>
                    </a:cubicBezTo>
                    <a:cubicBezTo>
                      <a:pt x="17" y="20"/>
                      <a:pt x="16" y="20"/>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0" name="Freeform 231"/>
              <p:cNvSpPr>
                <a:spLocks noChangeArrowheads="1"/>
              </p:cNvSpPr>
              <p:nvPr/>
            </p:nvSpPr>
            <p:spPr bwMode="auto">
              <a:xfrm>
                <a:off x="1094" y="558"/>
                <a:ext cx="35" cy="37"/>
              </a:xfrm>
              <a:custGeom>
                <a:avLst/>
                <a:gdLst>
                  <a:gd name="T0" fmla="*/ 5 w 21"/>
                  <a:gd name="T1" fmla="*/ 53 h 21"/>
                  <a:gd name="T2" fmla="*/ 0 w 21"/>
                  <a:gd name="T3" fmla="*/ 46 h 21"/>
                  <a:gd name="T4" fmla="*/ 12 w 21"/>
                  <a:gd name="T5" fmla="*/ 7 h 21"/>
                  <a:gd name="T6" fmla="*/ 17 w 21"/>
                  <a:gd name="T7" fmla="*/ 4 h 21"/>
                  <a:gd name="T8" fmla="*/ 53 w 21"/>
                  <a:gd name="T9" fmla="*/ 12 h 21"/>
                  <a:gd name="T10" fmla="*/ 55 w 21"/>
                  <a:gd name="T11" fmla="*/ 21 h 21"/>
                  <a:gd name="T12" fmla="*/ 47 w 21"/>
                  <a:gd name="T13" fmla="*/ 58 h 21"/>
                  <a:gd name="T14" fmla="*/ 38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6" y="1"/>
                    </a:cubicBezTo>
                    <a:cubicBezTo>
                      <a:pt x="19" y="4"/>
                      <a:pt x="19" y="4"/>
                      <a:pt x="19" y="4"/>
                    </a:cubicBezTo>
                    <a:cubicBezTo>
                      <a:pt x="20" y="4"/>
                      <a:pt x="21" y="6"/>
                      <a:pt x="20" y="7"/>
                    </a:cubicBezTo>
                    <a:cubicBezTo>
                      <a:pt x="17" y="19"/>
                      <a:pt x="17" y="19"/>
                      <a:pt x="17" y="19"/>
                    </a:cubicBezTo>
                    <a:cubicBezTo>
                      <a:pt x="17" y="20"/>
                      <a:pt x="15"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1" name="Freeform 232"/>
              <p:cNvSpPr>
                <a:spLocks noChangeArrowheads="1"/>
              </p:cNvSpPr>
              <p:nvPr/>
            </p:nvSpPr>
            <p:spPr bwMode="auto">
              <a:xfrm>
                <a:off x="1102" y="522"/>
                <a:ext cx="36" cy="38"/>
              </a:xfrm>
              <a:custGeom>
                <a:avLst/>
                <a:gdLst>
                  <a:gd name="T0" fmla="*/ 5 w 21"/>
                  <a:gd name="T1" fmla="*/ 56 h 21"/>
                  <a:gd name="T2" fmla="*/ 3 w 21"/>
                  <a:gd name="T3" fmla="*/ 49 h 21"/>
                  <a:gd name="T4" fmla="*/ 12 w 21"/>
                  <a:gd name="T5" fmla="*/ 7 h 21"/>
                  <a:gd name="T6" fmla="*/ 21 w 21"/>
                  <a:gd name="T7" fmla="*/ 4 h 21"/>
                  <a:gd name="T8" fmla="*/ 57 w 21"/>
                  <a:gd name="T9" fmla="*/ 13 h 21"/>
                  <a:gd name="T10" fmla="*/ 62 w 21"/>
                  <a:gd name="T11" fmla="*/ 24 h 21"/>
                  <a:gd name="T12" fmla="*/ 50 w 21"/>
                  <a:gd name="T13" fmla="*/ 62 h 21"/>
                  <a:gd name="T14" fmla="*/ 45 w 21"/>
                  <a:gd name="T15" fmla="*/ 69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1" y="15"/>
                    </a:cubicBezTo>
                    <a:cubicBezTo>
                      <a:pt x="4" y="2"/>
                      <a:pt x="4" y="2"/>
                      <a:pt x="4" y="2"/>
                    </a:cubicBezTo>
                    <a:cubicBezTo>
                      <a:pt x="4" y="1"/>
                      <a:pt x="6" y="0"/>
                      <a:pt x="7" y="1"/>
                    </a:cubicBezTo>
                    <a:cubicBezTo>
                      <a:pt x="19" y="4"/>
                      <a:pt x="19" y="4"/>
                      <a:pt x="19" y="4"/>
                    </a:cubicBezTo>
                    <a:cubicBezTo>
                      <a:pt x="20" y="4"/>
                      <a:pt x="21" y="6"/>
                      <a:pt x="21" y="7"/>
                    </a:cubicBezTo>
                    <a:cubicBezTo>
                      <a:pt x="17" y="19"/>
                      <a:pt x="17" y="19"/>
                      <a:pt x="17"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2" name="Freeform 233"/>
              <p:cNvSpPr>
                <a:spLocks noChangeArrowheads="1"/>
              </p:cNvSpPr>
              <p:nvPr/>
            </p:nvSpPr>
            <p:spPr bwMode="auto">
              <a:xfrm>
                <a:off x="1112" y="487"/>
                <a:ext cx="36" cy="37"/>
              </a:xfrm>
              <a:custGeom>
                <a:avLst/>
                <a:gdLst>
                  <a:gd name="T0" fmla="*/ 5 w 21"/>
                  <a:gd name="T1" fmla="*/ 56 h 21"/>
                  <a:gd name="T2" fmla="*/ 0 w 21"/>
                  <a:gd name="T3" fmla="*/ 46 h 21"/>
                  <a:gd name="T4" fmla="*/ 9 w 21"/>
                  <a:gd name="T5" fmla="*/ 7 h 21"/>
                  <a:gd name="T6" fmla="*/ 17 w 21"/>
                  <a:gd name="T7" fmla="*/ 4 h 21"/>
                  <a:gd name="T8" fmla="*/ 57 w 21"/>
                  <a:gd name="T9" fmla="*/ 12 h 21"/>
                  <a:gd name="T10" fmla="*/ 58 w 21"/>
                  <a:gd name="T11" fmla="*/ 21 h 21"/>
                  <a:gd name="T12" fmla="*/ 50 w 21"/>
                  <a:gd name="T13" fmla="*/ 58 h 21"/>
                  <a:gd name="T14" fmla="*/ 41 w 21"/>
                  <a:gd name="T15" fmla="*/ 65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8"/>
                    </a:moveTo>
                    <a:cubicBezTo>
                      <a:pt x="0" y="17"/>
                      <a:pt x="0" y="16"/>
                      <a:pt x="0" y="15"/>
                    </a:cubicBezTo>
                    <a:cubicBezTo>
                      <a:pt x="3" y="2"/>
                      <a:pt x="3" y="2"/>
                      <a:pt x="3" y="2"/>
                    </a:cubicBezTo>
                    <a:cubicBezTo>
                      <a:pt x="4" y="1"/>
                      <a:pt x="5" y="0"/>
                      <a:pt x="6" y="1"/>
                    </a:cubicBezTo>
                    <a:cubicBezTo>
                      <a:pt x="19" y="4"/>
                      <a:pt x="19" y="4"/>
                      <a:pt x="19" y="4"/>
                    </a:cubicBezTo>
                    <a:cubicBezTo>
                      <a:pt x="20" y="4"/>
                      <a:pt x="21" y="6"/>
                      <a:pt x="20" y="7"/>
                    </a:cubicBezTo>
                    <a:cubicBezTo>
                      <a:pt x="17" y="19"/>
                      <a:pt x="17" y="19"/>
                      <a:pt x="17" y="19"/>
                    </a:cubicBezTo>
                    <a:cubicBezTo>
                      <a:pt x="17" y="21"/>
                      <a:pt x="15" y="21"/>
                      <a:pt x="14"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3" name="Freeform 234"/>
              <p:cNvSpPr>
                <a:spLocks noChangeArrowheads="1"/>
              </p:cNvSpPr>
              <p:nvPr/>
            </p:nvSpPr>
            <p:spPr bwMode="auto">
              <a:xfrm>
                <a:off x="1084" y="593"/>
                <a:ext cx="35" cy="38"/>
              </a:xfrm>
              <a:custGeom>
                <a:avLst/>
                <a:gdLst>
                  <a:gd name="T0" fmla="*/ 5 w 21"/>
                  <a:gd name="T1" fmla="*/ 56 h 21"/>
                  <a:gd name="T2" fmla="*/ 3 w 21"/>
                  <a:gd name="T3" fmla="*/ 45 h 21"/>
                  <a:gd name="T4" fmla="*/ 12 w 21"/>
                  <a:gd name="T5" fmla="*/ 7 h 21"/>
                  <a:gd name="T6" fmla="*/ 20 w 21"/>
                  <a:gd name="T7" fmla="*/ 0 h 21"/>
                  <a:gd name="T8" fmla="*/ 53 w 21"/>
                  <a:gd name="T9" fmla="*/ 13 h 21"/>
                  <a:gd name="T10" fmla="*/ 58 w 21"/>
                  <a:gd name="T11" fmla="*/ 24 h 21"/>
                  <a:gd name="T12" fmla="*/ 50 w 21"/>
                  <a:gd name="T13" fmla="*/ 62 h 21"/>
                  <a:gd name="T14" fmla="*/ 42 w 21"/>
                  <a:gd name="T15" fmla="*/ 69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1" y="14"/>
                    </a:cubicBezTo>
                    <a:cubicBezTo>
                      <a:pt x="4" y="2"/>
                      <a:pt x="4" y="2"/>
                      <a:pt x="4" y="2"/>
                    </a:cubicBezTo>
                    <a:cubicBezTo>
                      <a:pt x="4" y="1"/>
                      <a:pt x="6" y="0"/>
                      <a:pt x="7" y="0"/>
                    </a:cubicBezTo>
                    <a:cubicBezTo>
                      <a:pt x="19" y="4"/>
                      <a:pt x="19" y="4"/>
                      <a:pt x="19" y="4"/>
                    </a:cubicBezTo>
                    <a:cubicBezTo>
                      <a:pt x="21" y="4"/>
                      <a:pt x="21" y="5"/>
                      <a:pt x="21" y="7"/>
                    </a:cubicBezTo>
                    <a:cubicBezTo>
                      <a:pt x="18" y="19"/>
                      <a:pt x="18" y="19"/>
                      <a:pt x="18" y="19"/>
                    </a:cubicBezTo>
                    <a:cubicBezTo>
                      <a:pt x="17" y="20"/>
                      <a:pt x="16" y="21"/>
                      <a:pt x="15"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4" name="Freeform 235"/>
              <p:cNvSpPr>
                <a:spLocks noChangeArrowheads="1"/>
              </p:cNvSpPr>
              <p:nvPr/>
            </p:nvSpPr>
            <p:spPr bwMode="auto">
              <a:xfrm>
                <a:off x="1075" y="629"/>
                <a:ext cx="36" cy="37"/>
              </a:xfrm>
              <a:custGeom>
                <a:avLst/>
                <a:gdLst>
                  <a:gd name="T0" fmla="*/ 5 w 21"/>
                  <a:gd name="T1" fmla="*/ 53 h 21"/>
                  <a:gd name="T2" fmla="*/ 0 w 21"/>
                  <a:gd name="T3" fmla="*/ 44 h 21"/>
                  <a:gd name="T4" fmla="*/ 12 w 21"/>
                  <a:gd name="T5" fmla="*/ 7 h 21"/>
                  <a:gd name="T6" fmla="*/ 21 w 21"/>
                  <a:gd name="T7" fmla="*/ 0 h 21"/>
                  <a:gd name="T8" fmla="*/ 57 w 21"/>
                  <a:gd name="T9" fmla="*/ 12 h 21"/>
                  <a:gd name="T10" fmla="*/ 62 w 21"/>
                  <a:gd name="T11" fmla="*/ 21 h 21"/>
                  <a:gd name="T12" fmla="*/ 50 w 21"/>
                  <a:gd name="T13" fmla="*/ 58 h 21"/>
                  <a:gd name="T14" fmla="*/ 41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4"/>
                    </a:cubicBezTo>
                    <a:cubicBezTo>
                      <a:pt x="4" y="2"/>
                      <a:pt x="4" y="2"/>
                      <a:pt x="4" y="2"/>
                    </a:cubicBezTo>
                    <a:cubicBezTo>
                      <a:pt x="4" y="1"/>
                      <a:pt x="5" y="0"/>
                      <a:pt x="7" y="0"/>
                    </a:cubicBezTo>
                    <a:cubicBezTo>
                      <a:pt x="19" y="4"/>
                      <a:pt x="19" y="4"/>
                      <a:pt x="19" y="4"/>
                    </a:cubicBezTo>
                    <a:cubicBezTo>
                      <a:pt x="20" y="4"/>
                      <a:pt x="21" y="5"/>
                      <a:pt x="21"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5" name="Freeform 236"/>
              <p:cNvSpPr>
                <a:spLocks noChangeArrowheads="1"/>
              </p:cNvSpPr>
              <p:nvPr/>
            </p:nvSpPr>
            <p:spPr bwMode="auto">
              <a:xfrm>
                <a:off x="1067" y="664"/>
                <a:ext cx="34" cy="38"/>
              </a:xfrm>
              <a:custGeom>
                <a:avLst/>
                <a:gdLst>
                  <a:gd name="T0" fmla="*/ 5 w 20"/>
                  <a:gd name="T1" fmla="*/ 56 h 21"/>
                  <a:gd name="T2" fmla="*/ 0 w 20"/>
                  <a:gd name="T3" fmla="*/ 45 h 21"/>
                  <a:gd name="T4" fmla="*/ 9 w 20"/>
                  <a:gd name="T5" fmla="*/ 7 h 21"/>
                  <a:gd name="T6" fmla="*/ 17 w 20"/>
                  <a:gd name="T7" fmla="*/ 0 h 21"/>
                  <a:gd name="T8" fmla="*/ 54 w 20"/>
                  <a:gd name="T9" fmla="*/ 13 h 21"/>
                  <a:gd name="T10" fmla="*/ 58 w 20"/>
                  <a:gd name="T11" fmla="*/ 20 h 21"/>
                  <a:gd name="T12" fmla="*/ 49 w 20"/>
                  <a:gd name="T13" fmla="*/ 62 h 21"/>
                  <a:gd name="T14" fmla="*/ 41 w 20"/>
                  <a:gd name="T15" fmla="*/ 65 h 21"/>
                  <a:gd name="T16" fmla="*/ 5 w 20"/>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2" y="17"/>
                    </a:moveTo>
                    <a:cubicBezTo>
                      <a:pt x="0" y="17"/>
                      <a:pt x="0" y="15"/>
                      <a:pt x="0" y="14"/>
                    </a:cubicBezTo>
                    <a:cubicBezTo>
                      <a:pt x="3" y="2"/>
                      <a:pt x="3" y="2"/>
                      <a:pt x="3" y="2"/>
                    </a:cubicBezTo>
                    <a:cubicBezTo>
                      <a:pt x="4" y="1"/>
                      <a:pt x="5" y="0"/>
                      <a:pt x="6" y="0"/>
                    </a:cubicBezTo>
                    <a:cubicBezTo>
                      <a:pt x="19" y="4"/>
                      <a:pt x="19" y="4"/>
                      <a:pt x="19" y="4"/>
                    </a:cubicBezTo>
                    <a:cubicBezTo>
                      <a:pt x="20" y="4"/>
                      <a:pt x="20" y="5"/>
                      <a:pt x="20" y="6"/>
                    </a:cubicBezTo>
                    <a:cubicBezTo>
                      <a:pt x="17" y="19"/>
                      <a:pt x="17" y="19"/>
                      <a:pt x="17" y="19"/>
                    </a:cubicBezTo>
                    <a:cubicBezTo>
                      <a:pt x="16"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6" name="Freeform 237"/>
              <p:cNvSpPr>
                <a:spLocks noChangeArrowheads="1"/>
              </p:cNvSpPr>
              <p:nvPr/>
            </p:nvSpPr>
            <p:spPr bwMode="auto">
              <a:xfrm>
                <a:off x="1057" y="700"/>
                <a:ext cx="35" cy="37"/>
              </a:xfrm>
              <a:custGeom>
                <a:avLst/>
                <a:gdLst>
                  <a:gd name="T0" fmla="*/ 5 w 21"/>
                  <a:gd name="T1" fmla="*/ 53 h 21"/>
                  <a:gd name="T2" fmla="*/ 3 w 21"/>
                  <a:gd name="T3" fmla="*/ 44 h 21"/>
                  <a:gd name="T4" fmla="*/ 12 w 21"/>
                  <a:gd name="T5" fmla="*/ 7 h 21"/>
                  <a:gd name="T6" fmla="*/ 20 w 21"/>
                  <a:gd name="T7" fmla="*/ 0 h 21"/>
                  <a:gd name="T8" fmla="*/ 53 w 21"/>
                  <a:gd name="T9" fmla="*/ 12 h 21"/>
                  <a:gd name="T10" fmla="*/ 58 w 21"/>
                  <a:gd name="T11" fmla="*/ 19 h 21"/>
                  <a:gd name="T12" fmla="*/ 47 w 21"/>
                  <a:gd name="T13" fmla="*/ 58 h 21"/>
                  <a:gd name="T14" fmla="*/ 42 w 21"/>
                  <a:gd name="T15" fmla="*/ 62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5"/>
                      <a:pt x="1" y="14"/>
                    </a:cubicBezTo>
                    <a:cubicBezTo>
                      <a:pt x="4" y="2"/>
                      <a:pt x="4" y="2"/>
                      <a:pt x="4" y="2"/>
                    </a:cubicBezTo>
                    <a:cubicBezTo>
                      <a:pt x="4" y="1"/>
                      <a:pt x="6" y="0"/>
                      <a:pt x="7" y="0"/>
                    </a:cubicBezTo>
                    <a:cubicBezTo>
                      <a:pt x="19" y="4"/>
                      <a:pt x="19" y="4"/>
                      <a:pt x="19" y="4"/>
                    </a:cubicBezTo>
                    <a:cubicBezTo>
                      <a:pt x="20" y="4"/>
                      <a:pt x="21" y="5"/>
                      <a:pt x="21" y="6"/>
                    </a:cubicBezTo>
                    <a:cubicBezTo>
                      <a:pt x="17" y="19"/>
                      <a:pt x="17" y="19"/>
                      <a:pt x="17" y="19"/>
                    </a:cubicBezTo>
                    <a:cubicBezTo>
                      <a:pt x="17" y="20"/>
                      <a:pt x="16" y="21"/>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7" name="Freeform 238"/>
              <p:cNvSpPr>
                <a:spLocks noChangeArrowheads="1"/>
              </p:cNvSpPr>
              <p:nvPr/>
            </p:nvSpPr>
            <p:spPr bwMode="auto">
              <a:xfrm>
                <a:off x="1048" y="735"/>
                <a:ext cx="36" cy="38"/>
              </a:xfrm>
              <a:custGeom>
                <a:avLst/>
                <a:gdLst>
                  <a:gd name="T0" fmla="*/ 5 w 21"/>
                  <a:gd name="T1" fmla="*/ 56 h 21"/>
                  <a:gd name="T2" fmla="*/ 0 w 21"/>
                  <a:gd name="T3" fmla="*/ 45 h 21"/>
                  <a:gd name="T4" fmla="*/ 12 w 21"/>
                  <a:gd name="T5" fmla="*/ 7 h 21"/>
                  <a:gd name="T6" fmla="*/ 17 w 21"/>
                  <a:gd name="T7" fmla="*/ 0 h 21"/>
                  <a:gd name="T8" fmla="*/ 57 w 21"/>
                  <a:gd name="T9" fmla="*/ 9 h 21"/>
                  <a:gd name="T10" fmla="*/ 58 w 21"/>
                  <a:gd name="T11" fmla="*/ 20 h 21"/>
                  <a:gd name="T12" fmla="*/ 50 w 21"/>
                  <a:gd name="T13" fmla="*/ 62 h 21"/>
                  <a:gd name="T14" fmla="*/ 41 w 21"/>
                  <a:gd name="T15" fmla="*/ 65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6"/>
                      <a:pt x="0" y="15"/>
                      <a:pt x="0" y="14"/>
                    </a:cubicBezTo>
                    <a:cubicBezTo>
                      <a:pt x="4" y="2"/>
                      <a:pt x="4" y="2"/>
                      <a:pt x="4" y="2"/>
                    </a:cubicBezTo>
                    <a:cubicBezTo>
                      <a:pt x="4" y="0"/>
                      <a:pt x="5" y="0"/>
                      <a:pt x="6" y="0"/>
                    </a:cubicBezTo>
                    <a:cubicBezTo>
                      <a:pt x="19" y="3"/>
                      <a:pt x="19" y="3"/>
                      <a:pt x="19" y="3"/>
                    </a:cubicBezTo>
                    <a:cubicBezTo>
                      <a:pt x="20" y="4"/>
                      <a:pt x="21" y="5"/>
                      <a:pt x="20" y="6"/>
                    </a:cubicBezTo>
                    <a:cubicBezTo>
                      <a:pt x="17" y="19"/>
                      <a:pt x="17" y="19"/>
                      <a:pt x="17" y="19"/>
                    </a:cubicBezTo>
                    <a:cubicBezTo>
                      <a:pt x="17" y="20"/>
                      <a:pt x="15" y="21"/>
                      <a:pt x="14"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8" name="Freeform 239"/>
              <p:cNvSpPr>
                <a:spLocks noChangeArrowheads="1"/>
              </p:cNvSpPr>
              <p:nvPr/>
            </p:nvSpPr>
            <p:spPr bwMode="auto">
              <a:xfrm>
                <a:off x="1038" y="771"/>
                <a:ext cx="36" cy="35"/>
              </a:xfrm>
              <a:custGeom>
                <a:avLst/>
                <a:gdLst>
                  <a:gd name="T0" fmla="*/ 5 w 21"/>
                  <a:gd name="T1" fmla="*/ 53 h 20"/>
                  <a:gd name="T2" fmla="*/ 3 w 21"/>
                  <a:gd name="T3" fmla="*/ 44 h 20"/>
                  <a:gd name="T4" fmla="*/ 12 w 21"/>
                  <a:gd name="T5" fmla="*/ 7 h 20"/>
                  <a:gd name="T6" fmla="*/ 21 w 21"/>
                  <a:gd name="T7" fmla="*/ 0 h 20"/>
                  <a:gd name="T8" fmla="*/ 57 w 21"/>
                  <a:gd name="T9" fmla="*/ 9 h 20"/>
                  <a:gd name="T10" fmla="*/ 62 w 21"/>
                  <a:gd name="T11" fmla="*/ 19 h 20"/>
                  <a:gd name="T12" fmla="*/ 53 w 21"/>
                  <a:gd name="T13" fmla="*/ 56 h 20"/>
                  <a:gd name="T14" fmla="*/ 45 w 21"/>
                  <a:gd name="T15" fmla="*/ 61 h 20"/>
                  <a:gd name="T16" fmla="*/ 5 w 21"/>
                  <a:gd name="T17" fmla="*/ 53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0"/>
                  <a:gd name="T29" fmla="*/ 21 w 2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0">
                    <a:moveTo>
                      <a:pt x="2" y="17"/>
                    </a:moveTo>
                    <a:cubicBezTo>
                      <a:pt x="1" y="16"/>
                      <a:pt x="0" y="15"/>
                      <a:pt x="1" y="14"/>
                    </a:cubicBezTo>
                    <a:cubicBezTo>
                      <a:pt x="4" y="2"/>
                      <a:pt x="4" y="2"/>
                      <a:pt x="4" y="2"/>
                    </a:cubicBezTo>
                    <a:cubicBezTo>
                      <a:pt x="4" y="0"/>
                      <a:pt x="6" y="0"/>
                      <a:pt x="7" y="0"/>
                    </a:cubicBezTo>
                    <a:cubicBezTo>
                      <a:pt x="19" y="3"/>
                      <a:pt x="19" y="3"/>
                      <a:pt x="19" y="3"/>
                    </a:cubicBezTo>
                    <a:cubicBezTo>
                      <a:pt x="21" y="4"/>
                      <a:pt x="21" y="5"/>
                      <a:pt x="21" y="6"/>
                    </a:cubicBezTo>
                    <a:cubicBezTo>
                      <a:pt x="18" y="18"/>
                      <a:pt x="18" y="18"/>
                      <a:pt x="18" y="18"/>
                    </a:cubicBezTo>
                    <a:cubicBezTo>
                      <a:pt x="17" y="20"/>
                      <a:pt x="16" y="20"/>
                      <a:pt x="15" y="20"/>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39" name="Freeform 240"/>
              <p:cNvSpPr>
                <a:spLocks noChangeArrowheads="1"/>
              </p:cNvSpPr>
              <p:nvPr/>
            </p:nvSpPr>
            <p:spPr bwMode="auto">
              <a:xfrm>
                <a:off x="1030" y="805"/>
                <a:ext cx="35" cy="37"/>
              </a:xfrm>
              <a:custGeom>
                <a:avLst/>
                <a:gdLst>
                  <a:gd name="T0" fmla="*/ 5 w 21"/>
                  <a:gd name="T1" fmla="*/ 56 h 21"/>
                  <a:gd name="T2" fmla="*/ 0 w 21"/>
                  <a:gd name="T3" fmla="*/ 46 h 21"/>
                  <a:gd name="T4" fmla="*/ 12 w 21"/>
                  <a:gd name="T5" fmla="*/ 7 h 21"/>
                  <a:gd name="T6" fmla="*/ 17 w 21"/>
                  <a:gd name="T7" fmla="*/ 4 h 21"/>
                  <a:gd name="T8" fmla="*/ 53 w 21"/>
                  <a:gd name="T9" fmla="*/ 12 h 21"/>
                  <a:gd name="T10" fmla="*/ 55 w 21"/>
                  <a:gd name="T11" fmla="*/ 21 h 21"/>
                  <a:gd name="T12" fmla="*/ 47 w 21"/>
                  <a:gd name="T13" fmla="*/ 58 h 21"/>
                  <a:gd name="T14" fmla="*/ 38 w 21"/>
                  <a:gd name="T15" fmla="*/ 65 h 21"/>
                  <a:gd name="T16" fmla="*/ 5 w 21"/>
                  <a:gd name="T17" fmla="*/ 5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8"/>
                    </a:moveTo>
                    <a:cubicBezTo>
                      <a:pt x="1" y="17"/>
                      <a:pt x="0" y="16"/>
                      <a:pt x="0" y="15"/>
                    </a:cubicBezTo>
                    <a:cubicBezTo>
                      <a:pt x="4" y="2"/>
                      <a:pt x="4" y="2"/>
                      <a:pt x="4" y="2"/>
                    </a:cubicBezTo>
                    <a:cubicBezTo>
                      <a:pt x="4" y="1"/>
                      <a:pt x="5" y="0"/>
                      <a:pt x="6" y="1"/>
                    </a:cubicBezTo>
                    <a:cubicBezTo>
                      <a:pt x="19" y="4"/>
                      <a:pt x="19" y="4"/>
                      <a:pt x="19" y="4"/>
                    </a:cubicBezTo>
                    <a:cubicBezTo>
                      <a:pt x="20" y="5"/>
                      <a:pt x="21" y="6"/>
                      <a:pt x="20" y="7"/>
                    </a:cubicBezTo>
                    <a:cubicBezTo>
                      <a:pt x="17" y="19"/>
                      <a:pt x="17" y="19"/>
                      <a:pt x="17" y="19"/>
                    </a:cubicBezTo>
                    <a:cubicBezTo>
                      <a:pt x="17" y="21"/>
                      <a:pt x="16" y="21"/>
                      <a:pt x="14" y="21"/>
                    </a:cubicBezTo>
                    <a:lnTo>
                      <a:pt x="2" y="1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0" name="Freeform 241"/>
              <p:cNvSpPr>
                <a:spLocks noChangeArrowheads="1"/>
              </p:cNvSpPr>
              <p:nvPr/>
            </p:nvSpPr>
            <p:spPr bwMode="auto">
              <a:xfrm>
                <a:off x="1022" y="840"/>
                <a:ext cx="33" cy="37"/>
              </a:xfrm>
              <a:custGeom>
                <a:avLst/>
                <a:gdLst>
                  <a:gd name="T0" fmla="*/ 3 w 20"/>
                  <a:gd name="T1" fmla="*/ 53 h 21"/>
                  <a:gd name="T2" fmla="*/ 0 w 20"/>
                  <a:gd name="T3" fmla="*/ 46 h 21"/>
                  <a:gd name="T4" fmla="*/ 8 w 20"/>
                  <a:gd name="T5" fmla="*/ 7 h 21"/>
                  <a:gd name="T6" fmla="*/ 17 w 20"/>
                  <a:gd name="T7" fmla="*/ 4 h 21"/>
                  <a:gd name="T8" fmla="*/ 50 w 20"/>
                  <a:gd name="T9" fmla="*/ 12 h 21"/>
                  <a:gd name="T10" fmla="*/ 54 w 20"/>
                  <a:gd name="T11" fmla="*/ 21 h 21"/>
                  <a:gd name="T12" fmla="*/ 46 w 20"/>
                  <a:gd name="T13" fmla="*/ 58 h 21"/>
                  <a:gd name="T14" fmla="*/ 38 w 20"/>
                  <a:gd name="T15" fmla="*/ 65 h 21"/>
                  <a:gd name="T16" fmla="*/ 3 w 20"/>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1" y="17"/>
                    </a:moveTo>
                    <a:cubicBezTo>
                      <a:pt x="0" y="17"/>
                      <a:pt x="0" y="16"/>
                      <a:pt x="0" y="15"/>
                    </a:cubicBezTo>
                    <a:cubicBezTo>
                      <a:pt x="3" y="2"/>
                      <a:pt x="3" y="2"/>
                      <a:pt x="3" y="2"/>
                    </a:cubicBezTo>
                    <a:cubicBezTo>
                      <a:pt x="4" y="1"/>
                      <a:pt x="5" y="0"/>
                      <a:pt x="6" y="1"/>
                    </a:cubicBezTo>
                    <a:cubicBezTo>
                      <a:pt x="18" y="4"/>
                      <a:pt x="18" y="4"/>
                      <a:pt x="18" y="4"/>
                    </a:cubicBezTo>
                    <a:cubicBezTo>
                      <a:pt x="20" y="4"/>
                      <a:pt x="20" y="6"/>
                      <a:pt x="20" y="7"/>
                    </a:cubicBezTo>
                    <a:cubicBezTo>
                      <a:pt x="17" y="19"/>
                      <a:pt x="17" y="19"/>
                      <a:pt x="17" y="19"/>
                    </a:cubicBezTo>
                    <a:cubicBezTo>
                      <a:pt x="16" y="20"/>
                      <a:pt x="15" y="21"/>
                      <a:pt x="14" y="21"/>
                    </a:cubicBezTo>
                    <a:lnTo>
                      <a:pt x="1"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1" name="Freeform 242"/>
              <p:cNvSpPr>
                <a:spLocks noChangeArrowheads="1"/>
              </p:cNvSpPr>
              <p:nvPr/>
            </p:nvSpPr>
            <p:spPr bwMode="auto">
              <a:xfrm>
                <a:off x="1012" y="876"/>
                <a:ext cx="35" cy="37"/>
              </a:xfrm>
              <a:custGeom>
                <a:avLst/>
                <a:gdLst>
                  <a:gd name="T0" fmla="*/ 5 w 21"/>
                  <a:gd name="T1" fmla="*/ 53 h 21"/>
                  <a:gd name="T2" fmla="*/ 0 w 21"/>
                  <a:gd name="T3" fmla="*/ 46 h 21"/>
                  <a:gd name="T4" fmla="*/ 12 w 21"/>
                  <a:gd name="T5" fmla="*/ 7 h 21"/>
                  <a:gd name="T6" fmla="*/ 20 w 21"/>
                  <a:gd name="T7" fmla="*/ 4 h 21"/>
                  <a:gd name="T8" fmla="*/ 53 w 21"/>
                  <a:gd name="T9" fmla="*/ 12 h 21"/>
                  <a:gd name="T10" fmla="*/ 58 w 21"/>
                  <a:gd name="T11" fmla="*/ 21 h 21"/>
                  <a:gd name="T12" fmla="*/ 47 w 21"/>
                  <a:gd name="T13" fmla="*/ 58 h 21"/>
                  <a:gd name="T14" fmla="*/ 38 w 21"/>
                  <a:gd name="T15" fmla="*/ 65 h 21"/>
                  <a:gd name="T16" fmla="*/ 5 w 21"/>
                  <a:gd name="T17" fmla="*/ 5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2" y="17"/>
                    </a:moveTo>
                    <a:cubicBezTo>
                      <a:pt x="1" y="17"/>
                      <a:pt x="0" y="16"/>
                      <a:pt x="0" y="15"/>
                    </a:cubicBezTo>
                    <a:cubicBezTo>
                      <a:pt x="4" y="2"/>
                      <a:pt x="4" y="2"/>
                      <a:pt x="4" y="2"/>
                    </a:cubicBezTo>
                    <a:cubicBezTo>
                      <a:pt x="4" y="1"/>
                      <a:pt x="5" y="0"/>
                      <a:pt x="7" y="1"/>
                    </a:cubicBezTo>
                    <a:cubicBezTo>
                      <a:pt x="19" y="4"/>
                      <a:pt x="19" y="4"/>
                      <a:pt x="19" y="4"/>
                    </a:cubicBezTo>
                    <a:cubicBezTo>
                      <a:pt x="20" y="4"/>
                      <a:pt x="21" y="6"/>
                      <a:pt x="21" y="7"/>
                    </a:cubicBezTo>
                    <a:cubicBezTo>
                      <a:pt x="17" y="19"/>
                      <a:pt x="17" y="19"/>
                      <a:pt x="17" y="19"/>
                    </a:cubicBezTo>
                    <a:cubicBezTo>
                      <a:pt x="17" y="20"/>
                      <a:pt x="16" y="21"/>
                      <a:pt x="14" y="21"/>
                    </a:cubicBezTo>
                    <a:lnTo>
                      <a:pt x="2"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2" name="Freeform 243"/>
              <p:cNvSpPr>
                <a:spLocks noChangeArrowheads="1"/>
              </p:cNvSpPr>
              <p:nvPr/>
            </p:nvSpPr>
            <p:spPr bwMode="auto">
              <a:xfrm>
                <a:off x="1057" y="977"/>
                <a:ext cx="37" cy="44"/>
              </a:xfrm>
              <a:custGeom>
                <a:avLst/>
                <a:gdLst>
                  <a:gd name="T0" fmla="*/ 5 w 22"/>
                  <a:gd name="T1" fmla="*/ 65 h 25"/>
                  <a:gd name="T2" fmla="*/ 0 w 22"/>
                  <a:gd name="T3" fmla="*/ 56 h 25"/>
                  <a:gd name="T4" fmla="*/ 13 w 22"/>
                  <a:gd name="T5" fmla="*/ 7 h 25"/>
                  <a:gd name="T6" fmla="*/ 22 w 22"/>
                  <a:gd name="T7" fmla="*/ 4 h 25"/>
                  <a:gd name="T8" fmla="*/ 57 w 22"/>
                  <a:gd name="T9" fmla="*/ 12 h 25"/>
                  <a:gd name="T10" fmla="*/ 62 w 22"/>
                  <a:gd name="T11" fmla="*/ 21 h 25"/>
                  <a:gd name="T12" fmla="*/ 49 w 22"/>
                  <a:gd name="T13" fmla="*/ 70 h 25"/>
                  <a:gd name="T14" fmla="*/ 40 w 22"/>
                  <a:gd name="T15" fmla="*/ 74 h 25"/>
                  <a:gd name="T16" fmla="*/ 5 w 22"/>
                  <a:gd name="T17" fmla="*/ 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5"/>
                  <a:gd name="T29" fmla="*/ 22 w 22"/>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5">
                    <a:moveTo>
                      <a:pt x="2" y="21"/>
                    </a:moveTo>
                    <a:cubicBezTo>
                      <a:pt x="1" y="21"/>
                      <a:pt x="0" y="19"/>
                      <a:pt x="0" y="18"/>
                    </a:cubicBezTo>
                    <a:cubicBezTo>
                      <a:pt x="5" y="2"/>
                      <a:pt x="5" y="2"/>
                      <a:pt x="5" y="2"/>
                    </a:cubicBezTo>
                    <a:cubicBezTo>
                      <a:pt x="5" y="1"/>
                      <a:pt x="6" y="0"/>
                      <a:pt x="8" y="1"/>
                    </a:cubicBezTo>
                    <a:cubicBezTo>
                      <a:pt x="20" y="4"/>
                      <a:pt x="20" y="4"/>
                      <a:pt x="20" y="4"/>
                    </a:cubicBezTo>
                    <a:cubicBezTo>
                      <a:pt x="21" y="4"/>
                      <a:pt x="22" y="5"/>
                      <a:pt x="22" y="7"/>
                    </a:cubicBezTo>
                    <a:cubicBezTo>
                      <a:pt x="17" y="23"/>
                      <a:pt x="17" y="23"/>
                      <a:pt x="17" y="23"/>
                    </a:cubicBezTo>
                    <a:cubicBezTo>
                      <a:pt x="17" y="24"/>
                      <a:pt x="16" y="25"/>
                      <a:pt x="14" y="24"/>
                    </a:cubicBezTo>
                    <a:lnTo>
                      <a:pt x="2" y="2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3" name="Freeform 244"/>
              <p:cNvSpPr>
                <a:spLocks noChangeArrowheads="1"/>
              </p:cNvSpPr>
              <p:nvPr/>
            </p:nvSpPr>
            <p:spPr bwMode="auto">
              <a:xfrm>
                <a:off x="1023" y="979"/>
                <a:ext cx="52" cy="37"/>
              </a:xfrm>
              <a:custGeom>
                <a:avLst/>
                <a:gdLst>
                  <a:gd name="T0" fmla="*/ 3 w 31"/>
                  <a:gd name="T1" fmla="*/ 44 h 21"/>
                  <a:gd name="T2" fmla="*/ 0 w 31"/>
                  <a:gd name="T3" fmla="*/ 33 h 21"/>
                  <a:gd name="T4" fmla="*/ 5 w 31"/>
                  <a:gd name="T5" fmla="*/ 7 h 21"/>
                  <a:gd name="T6" fmla="*/ 13 w 31"/>
                  <a:gd name="T7" fmla="*/ 0 h 21"/>
                  <a:gd name="T8" fmla="*/ 82 w 31"/>
                  <a:gd name="T9" fmla="*/ 21 h 21"/>
                  <a:gd name="T10" fmla="*/ 87 w 31"/>
                  <a:gd name="T11" fmla="*/ 32 h 21"/>
                  <a:gd name="T12" fmla="*/ 79 w 31"/>
                  <a:gd name="T13" fmla="*/ 58 h 21"/>
                  <a:gd name="T14" fmla="*/ 74 w 31"/>
                  <a:gd name="T15" fmla="*/ 65 h 21"/>
                  <a:gd name="T16" fmla="*/ 3 w 31"/>
                  <a:gd name="T17" fmla="*/ 4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1"/>
                  <a:gd name="T29" fmla="*/ 31 w 3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1">
                    <a:moveTo>
                      <a:pt x="1" y="14"/>
                    </a:moveTo>
                    <a:cubicBezTo>
                      <a:pt x="0" y="14"/>
                      <a:pt x="0" y="13"/>
                      <a:pt x="0" y="11"/>
                    </a:cubicBezTo>
                    <a:cubicBezTo>
                      <a:pt x="2" y="2"/>
                      <a:pt x="2" y="2"/>
                      <a:pt x="2" y="2"/>
                    </a:cubicBezTo>
                    <a:cubicBezTo>
                      <a:pt x="3" y="1"/>
                      <a:pt x="4" y="0"/>
                      <a:pt x="5" y="0"/>
                    </a:cubicBezTo>
                    <a:cubicBezTo>
                      <a:pt x="29" y="7"/>
                      <a:pt x="29" y="7"/>
                      <a:pt x="29" y="7"/>
                    </a:cubicBezTo>
                    <a:cubicBezTo>
                      <a:pt x="31" y="7"/>
                      <a:pt x="31" y="8"/>
                      <a:pt x="31" y="10"/>
                    </a:cubicBezTo>
                    <a:cubicBezTo>
                      <a:pt x="28" y="19"/>
                      <a:pt x="28" y="19"/>
                      <a:pt x="28" y="19"/>
                    </a:cubicBezTo>
                    <a:cubicBezTo>
                      <a:pt x="28" y="20"/>
                      <a:pt x="27" y="21"/>
                      <a:pt x="26" y="21"/>
                    </a:cubicBezTo>
                    <a:lnTo>
                      <a:pt x="1" y="14"/>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4" name="Freeform 245"/>
              <p:cNvSpPr>
                <a:spLocks noChangeArrowheads="1"/>
              </p:cNvSpPr>
              <p:nvPr/>
            </p:nvSpPr>
            <p:spPr bwMode="auto">
              <a:xfrm>
                <a:off x="1090" y="979"/>
                <a:ext cx="39" cy="51"/>
              </a:xfrm>
              <a:custGeom>
                <a:avLst/>
                <a:gdLst>
                  <a:gd name="T0" fmla="*/ 5 w 23"/>
                  <a:gd name="T1" fmla="*/ 77 h 29"/>
                  <a:gd name="T2" fmla="*/ 0 w 23"/>
                  <a:gd name="T3" fmla="*/ 69 h 29"/>
                  <a:gd name="T4" fmla="*/ 17 w 23"/>
                  <a:gd name="T5" fmla="*/ 7 h 29"/>
                  <a:gd name="T6" fmla="*/ 25 w 23"/>
                  <a:gd name="T7" fmla="*/ 0 h 29"/>
                  <a:gd name="T8" fmla="*/ 61 w 23"/>
                  <a:gd name="T9" fmla="*/ 12 h 29"/>
                  <a:gd name="T10" fmla="*/ 66 w 23"/>
                  <a:gd name="T11" fmla="*/ 19 h 29"/>
                  <a:gd name="T12" fmla="*/ 49 w 23"/>
                  <a:gd name="T13" fmla="*/ 83 h 29"/>
                  <a:gd name="T14" fmla="*/ 41 w 23"/>
                  <a:gd name="T15" fmla="*/ 86 h 29"/>
                  <a:gd name="T16" fmla="*/ 5 w 23"/>
                  <a:gd name="T17" fmla="*/ 7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9"/>
                  <a:gd name="T29" fmla="*/ 23 w 23"/>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9">
                    <a:moveTo>
                      <a:pt x="2" y="25"/>
                    </a:moveTo>
                    <a:cubicBezTo>
                      <a:pt x="1" y="25"/>
                      <a:pt x="0" y="24"/>
                      <a:pt x="0" y="22"/>
                    </a:cubicBezTo>
                    <a:cubicBezTo>
                      <a:pt x="6" y="2"/>
                      <a:pt x="6" y="2"/>
                      <a:pt x="6" y="2"/>
                    </a:cubicBezTo>
                    <a:cubicBezTo>
                      <a:pt x="6" y="1"/>
                      <a:pt x="8" y="0"/>
                      <a:pt x="9" y="0"/>
                    </a:cubicBezTo>
                    <a:cubicBezTo>
                      <a:pt x="21" y="4"/>
                      <a:pt x="21" y="4"/>
                      <a:pt x="21" y="4"/>
                    </a:cubicBezTo>
                    <a:cubicBezTo>
                      <a:pt x="22" y="4"/>
                      <a:pt x="23" y="5"/>
                      <a:pt x="23" y="6"/>
                    </a:cubicBezTo>
                    <a:cubicBezTo>
                      <a:pt x="17" y="27"/>
                      <a:pt x="17" y="27"/>
                      <a:pt x="17" y="27"/>
                    </a:cubicBezTo>
                    <a:cubicBezTo>
                      <a:pt x="17" y="28"/>
                      <a:pt x="16" y="29"/>
                      <a:pt x="14" y="28"/>
                    </a:cubicBezTo>
                    <a:lnTo>
                      <a:pt x="2" y="25"/>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5" name="Freeform 246"/>
              <p:cNvSpPr>
                <a:spLocks noChangeArrowheads="1"/>
              </p:cNvSpPr>
              <p:nvPr/>
            </p:nvSpPr>
            <p:spPr bwMode="auto">
              <a:xfrm>
                <a:off x="990" y="911"/>
                <a:ext cx="48" cy="89"/>
              </a:xfrm>
              <a:custGeom>
                <a:avLst/>
                <a:gdLst>
                  <a:gd name="T0" fmla="*/ 5 w 29"/>
                  <a:gd name="T1" fmla="*/ 150 h 50"/>
                  <a:gd name="T2" fmla="*/ 0 w 29"/>
                  <a:gd name="T3" fmla="*/ 139 h 50"/>
                  <a:gd name="T4" fmla="*/ 30 w 29"/>
                  <a:gd name="T5" fmla="*/ 7 h 50"/>
                  <a:gd name="T6" fmla="*/ 38 w 29"/>
                  <a:gd name="T7" fmla="*/ 4 h 50"/>
                  <a:gd name="T8" fmla="*/ 74 w 29"/>
                  <a:gd name="T9" fmla="*/ 12 h 50"/>
                  <a:gd name="T10" fmla="*/ 76 w 29"/>
                  <a:gd name="T11" fmla="*/ 21 h 50"/>
                  <a:gd name="T12" fmla="*/ 46 w 29"/>
                  <a:gd name="T13" fmla="*/ 151 h 50"/>
                  <a:gd name="T14" fmla="*/ 38 w 29"/>
                  <a:gd name="T15" fmla="*/ 158 h 50"/>
                  <a:gd name="T16" fmla="*/ 5 w 29"/>
                  <a:gd name="T17" fmla="*/ 15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0"/>
                  <a:gd name="T29" fmla="*/ 29 w 29"/>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0">
                    <a:moveTo>
                      <a:pt x="2" y="47"/>
                    </a:moveTo>
                    <a:cubicBezTo>
                      <a:pt x="0" y="46"/>
                      <a:pt x="0" y="45"/>
                      <a:pt x="0" y="44"/>
                    </a:cubicBezTo>
                    <a:cubicBezTo>
                      <a:pt x="11" y="2"/>
                      <a:pt x="11" y="2"/>
                      <a:pt x="11" y="2"/>
                    </a:cubicBezTo>
                    <a:cubicBezTo>
                      <a:pt x="12" y="1"/>
                      <a:pt x="13" y="0"/>
                      <a:pt x="14" y="1"/>
                    </a:cubicBezTo>
                    <a:cubicBezTo>
                      <a:pt x="27" y="4"/>
                      <a:pt x="27" y="4"/>
                      <a:pt x="27" y="4"/>
                    </a:cubicBezTo>
                    <a:cubicBezTo>
                      <a:pt x="28" y="4"/>
                      <a:pt x="29" y="6"/>
                      <a:pt x="28" y="7"/>
                    </a:cubicBezTo>
                    <a:cubicBezTo>
                      <a:pt x="17" y="48"/>
                      <a:pt x="17" y="48"/>
                      <a:pt x="17" y="48"/>
                    </a:cubicBezTo>
                    <a:cubicBezTo>
                      <a:pt x="17" y="50"/>
                      <a:pt x="15" y="50"/>
                      <a:pt x="14" y="50"/>
                    </a:cubicBezTo>
                    <a:lnTo>
                      <a:pt x="2" y="4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6" name="Freeform 247"/>
              <p:cNvSpPr>
                <a:spLocks noEditPoints="1" noChangeArrowheads="1"/>
              </p:cNvSpPr>
              <p:nvPr/>
            </p:nvSpPr>
            <p:spPr bwMode="auto">
              <a:xfrm>
                <a:off x="1515" y="2186"/>
                <a:ext cx="246" cy="379"/>
              </a:xfrm>
              <a:custGeom>
                <a:avLst/>
                <a:gdLst>
                  <a:gd name="T0" fmla="*/ 194 w 146"/>
                  <a:gd name="T1" fmla="*/ 73 h 213"/>
                  <a:gd name="T2" fmla="*/ 190 w 146"/>
                  <a:gd name="T3" fmla="*/ 123 h 213"/>
                  <a:gd name="T4" fmla="*/ 179 w 146"/>
                  <a:gd name="T5" fmla="*/ 149 h 213"/>
                  <a:gd name="T6" fmla="*/ 170 w 146"/>
                  <a:gd name="T7" fmla="*/ 190 h 213"/>
                  <a:gd name="T8" fmla="*/ 165 w 146"/>
                  <a:gd name="T9" fmla="*/ 224 h 213"/>
                  <a:gd name="T10" fmla="*/ 128 w 146"/>
                  <a:gd name="T11" fmla="*/ 352 h 213"/>
                  <a:gd name="T12" fmla="*/ 116 w 146"/>
                  <a:gd name="T13" fmla="*/ 422 h 213"/>
                  <a:gd name="T14" fmla="*/ 0 w 146"/>
                  <a:gd name="T15" fmla="*/ 617 h 213"/>
                  <a:gd name="T16" fmla="*/ 128 w 146"/>
                  <a:gd name="T17" fmla="*/ 674 h 213"/>
                  <a:gd name="T18" fmla="*/ 216 w 146"/>
                  <a:gd name="T19" fmla="*/ 541 h 213"/>
                  <a:gd name="T20" fmla="*/ 239 w 146"/>
                  <a:gd name="T21" fmla="*/ 496 h 213"/>
                  <a:gd name="T22" fmla="*/ 253 w 146"/>
                  <a:gd name="T23" fmla="*/ 475 h 213"/>
                  <a:gd name="T24" fmla="*/ 293 w 146"/>
                  <a:gd name="T25" fmla="*/ 434 h 213"/>
                  <a:gd name="T26" fmla="*/ 340 w 146"/>
                  <a:gd name="T27" fmla="*/ 365 h 213"/>
                  <a:gd name="T28" fmla="*/ 361 w 146"/>
                  <a:gd name="T29" fmla="*/ 336 h 213"/>
                  <a:gd name="T30" fmla="*/ 389 w 146"/>
                  <a:gd name="T31" fmla="*/ 297 h 213"/>
                  <a:gd name="T32" fmla="*/ 411 w 146"/>
                  <a:gd name="T33" fmla="*/ 265 h 213"/>
                  <a:gd name="T34" fmla="*/ 411 w 146"/>
                  <a:gd name="T35" fmla="*/ 253 h 213"/>
                  <a:gd name="T36" fmla="*/ 414 w 146"/>
                  <a:gd name="T37" fmla="*/ 215 h 213"/>
                  <a:gd name="T38" fmla="*/ 411 w 146"/>
                  <a:gd name="T39" fmla="*/ 203 h 213"/>
                  <a:gd name="T40" fmla="*/ 406 w 146"/>
                  <a:gd name="T41" fmla="*/ 187 h 213"/>
                  <a:gd name="T42" fmla="*/ 403 w 146"/>
                  <a:gd name="T43" fmla="*/ 158 h 213"/>
                  <a:gd name="T44" fmla="*/ 394 w 146"/>
                  <a:gd name="T45" fmla="*/ 155 h 213"/>
                  <a:gd name="T46" fmla="*/ 398 w 146"/>
                  <a:gd name="T47" fmla="*/ 94 h 213"/>
                  <a:gd name="T48" fmla="*/ 398 w 146"/>
                  <a:gd name="T49" fmla="*/ 69 h 213"/>
                  <a:gd name="T50" fmla="*/ 394 w 146"/>
                  <a:gd name="T51" fmla="*/ 53 h 213"/>
                  <a:gd name="T52" fmla="*/ 377 w 146"/>
                  <a:gd name="T53" fmla="*/ 57 h 213"/>
                  <a:gd name="T54" fmla="*/ 377 w 146"/>
                  <a:gd name="T55" fmla="*/ 41 h 213"/>
                  <a:gd name="T56" fmla="*/ 381 w 146"/>
                  <a:gd name="T57" fmla="*/ 9 h 213"/>
                  <a:gd name="T58" fmla="*/ 366 w 146"/>
                  <a:gd name="T59" fmla="*/ 9 h 213"/>
                  <a:gd name="T60" fmla="*/ 356 w 146"/>
                  <a:gd name="T61" fmla="*/ 9 h 213"/>
                  <a:gd name="T62" fmla="*/ 344 w 146"/>
                  <a:gd name="T63" fmla="*/ 41 h 213"/>
                  <a:gd name="T64" fmla="*/ 332 w 146"/>
                  <a:gd name="T65" fmla="*/ 105 h 213"/>
                  <a:gd name="T66" fmla="*/ 324 w 146"/>
                  <a:gd name="T67" fmla="*/ 133 h 213"/>
                  <a:gd name="T68" fmla="*/ 307 w 146"/>
                  <a:gd name="T69" fmla="*/ 167 h 213"/>
                  <a:gd name="T70" fmla="*/ 320 w 146"/>
                  <a:gd name="T71" fmla="*/ 123 h 213"/>
                  <a:gd name="T72" fmla="*/ 327 w 146"/>
                  <a:gd name="T73" fmla="*/ 94 h 213"/>
                  <a:gd name="T74" fmla="*/ 327 w 146"/>
                  <a:gd name="T75" fmla="*/ 82 h 213"/>
                  <a:gd name="T76" fmla="*/ 327 w 146"/>
                  <a:gd name="T77" fmla="*/ 37 h 213"/>
                  <a:gd name="T78" fmla="*/ 327 w 146"/>
                  <a:gd name="T79" fmla="*/ 7 h 213"/>
                  <a:gd name="T80" fmla="*/ 312 w 146"/>
                  <a:gd name="T81" fmla="*/ 9 h 213"/>
                  <a:gd name="T82" fmla="*/ 290 w 146"/>
                  <a:gd name="T83" fmla="*/ 48 h 213"/>
                  <a:gd name="T84" fmla="*/ 281 w 146"/>
                  <a:gd name="T85" fmla="*/ 94 h 213"/>
                  <a:gd name="T86" fmla="*/ 265 w 146"/>
                  <a:gd name="T87" fmla="*/ 126 h 213"/>
                  <a:gd name="T88" fmla="*/ 248 w 146"/>
                  <a:gd name="T89" fmla="*/ 165 h 213"/>
                  <a:gd name="T90" fmla="*/ 212 w 146"/>
                  <a:gd name="T91" fmla="*/ 222 h 213"/>
                  <a:gd name="T92" fmla="*/ 216 w 146"/>
                  <a:gd name="T93" fmla="*/ 206 h 213"/>
                  <a:gd name="T94" fmla="*/ 221 w 146"/>
                  <a:gd name="T95" fmla="*/ 162 h 213"/>
                  <a:gd name="T96" fmla="*/ 224 w 146"/>
                  <a:gd name="T97" fmla="*/ 107 h 213"/>
                  <a:gd name="T98" fmla="*/ 204 w 146"/>
                  <a:gd name="T99" fmla="*/ 78 h 213"/>
                  <a:gd name="T100" fmla="*/ 194 w 146"/>
                  <a:gd name="T101" fmla="*/ 73 h 213"/>
                  <a:gd name="T102" fmla="*/ 382 w 146"/>
                  <a:gd name="T103" fmla="*/ 212 h 213"/>
                  <a:gd name="T104" fmla="*/ 382 w 146"/>
                  <a:gd name="T105" fmla="*/ 212 h 213"/>
                  <a:gd name="T106" fmla="*/ 382 w 146"/>
                  <a:gd name="T107" fmla="*/ 212 h 213"/>
                  <a:gd name="T108" fmla="*/ 382 w 146"/>
                  <a:gd name="T109" fmla="*/ 240 h 213"/>
                  <a:gd name="T110" fmla="*/ 357 w 146"/>
                  <a:gd name="T111" fmla="*/ 276 h 213"/>
                  <a:gd name="T112" fmla="*/ 356 w 146"/>
                  <a:gd name="T113" fmla="*/ 276 h 213"/>
                  <a:gd name="T114" fmla="*/ 372 w 146"/>
                  <a:gd name="T115" fmla="*/ 237 h 213"/>
                  <a:gd name="T116" fmla="*/ 382 w 146"/>
                  <a:gd name="T117" fmla="*/ 212 h 2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6"/>
                  <a:gd name="T178" fmla="*/ 0 h 213"/>
                  <a:gd name="T179" fmla="*/ 146 w 146"/>
                  <a:gd name="T180" fmla="*/ 213 h 2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6" h="213">
                    <a:moveTo>
                      <a:pt x="68" y="23"/>
                    </a:moveTo>
                    <a:cubicBezTo>
                      <a:pt x="67" y="26"/>
                      <a:pt x="67" y="39"/>
                      <a:pt x="67" y="39"/>
                    </a:cubicBezTo>
                    <a:cubicBezTo>
                      <a:pt x="66" y="42"/>
                      <a:pt x="64" y="45"/>
                      <a:pt x="63" y="47"/>
                    </a:cubicBezTo>
                    <a:cubicBezTo>
                      <a:pt x="63" y="48"/>
                      <a:pt x="60" y="58"/>
                      <a:pt x="60" y="60"/>
                    </a:cubicBezTo>
                    <a:cubicBezTo>
                      <a:pt x="60" y="61"/>
                      <a:pt x="60" y="63"/>
                      <a:pt x="58" y="71"/>
                    </a:cubicBezTo>
                    <a:cubicBezTo>
                      <a:pt x="55" y="79"/>
                      <a:pt x="45" y="104"/>
                      <a:pt x="45" y="111"/>
                    </a:cubicBezTo>
                    <a:cubicBezTo>
                      <a:pt x="46" y="117"/>
                      <a:pt x="41" y="133"/>
                      <a:pt x="41" y="133"/>
                    </a:cubicBezTo>
                    <a:cubicBezTo>
                      <a:pt x="37" y="145"/>
                      <a:pt x="19" y="171"/>
                      <a:pt x="0" y="195"/>
                    </a:cubicBezTo>
                    <a:cubicBezTo>
                      <a:pt x="45" y="213"/>
                      <a:pt x="45" y="213"/>
                      <a:pt x="45" y="213"/>
                    </a:cubicBezTo>
                    <a:cubicBezTo>
                      <a:pt x="61" y="192"/>
                      <a:pt x="75" y="173"/>
                      <a:pt x="76" y="171"/>
                    </a:cubicBezTo>
                    <a:cubicBezTo>
                      <a:pt x="78" y="166"/>
                      <a:pt x="81" y="161"/>
                      <a:pt x="84" y="157"/>
                    </a:cubicBezTo>
                    <a:cubicBezTo>
                      <a:pt x="87" y="154"/>
                      <a:pt x="86" y="153"/>
                      <a:pt x="89" y="150"/>
                    </a:cubicBezTo>
                    <a:cubicBezTo>
                      <a:pt x="91" y="147"/>
                      <a:pt x="97" y="144"/>
                      <a:pt x="103" y="137"/>
                    </a:cubicBezTo>
                    <a:cubicBezTo>
                      <a:pt x="109" y="131"/>
                      <a:pt x="117" y="118"/>
                      <a:pt x="120" y="115"/>
                    </a:cubicBezTo>
                    <a:cubicBezTo>
                      <a:pt x="122" y="112"/>
                      <a:pt x="125" y="109"/>
                      <a:pt x="127" y="106"/>
                    </a:cubicBezTo>
                    <a:cubicBezTo>
                      <a:pt x="129" y="102"/>
                      <a:pt x="134" y="97"/>
                      <a:pt x="137" y="94"/>
                    </a:cubicBezTo>
                    <a:cubicBezTo>
                      <a:pt x="139" y="92"/>
                      <a:pt x="144" y="85"/>
                      <a:pt x="145" y="84"/>
                    </a:cubicBezTo>
                    <a:cubicBezTo>
                      <a:pt x="146" y="83"/>
                      <a:pt x="145" y="83"/>
                      <a:pt x="145" y="80"/>
                    </a:cubicBezTo>
                    <a:cubicBezTo>
                      <a:pt x="146" y="76"/>
                      <a:pt x="146" y="70"/>
                      <a:pt x="146" y="68"/>
                    </a:cubicBezTo>
                    <a:cubicBezTo>
                      <a:pt x="146" y="67"/>
                      <a:pt x="146" y="66"/>
                      <a:pt x="145" y="64"/>
                    </a:cubicBezTo>
                    <a:cubicBezTo>
                      <a:pt x="144" y="62"/>
                      <a:pt x="143" y="59"/>
                      <a:pt x="143" y="59"/>
                    </a:cubicBezTo>
                    <a:cubicBezTo>
                      <a:pt x="142" y="53"/>
                      <a:pt x="142" y="50"/>
                      <a:pt x="142" y="50"/>
                    </a:cubicBezTo>
                    <a:cubicBezTo>
                      <a:pt x="141" y="50"/>
                      <a:pt x="140" y="49"/>
                      <a:pt x="139" y="49"/>
                    </a:cubicBezTo>
                    <a:cubicBezTo>
                      <a:pt x="140" y="43"/>
                      <a:pt x="140" y="30"/>
                      <a:pt x="140" y="30"/>
                    </a:cubicBezTo>
                    <a:cubicBezTo>
                      <a:pt x="140" y="30"/>
                      <a:pt x="140" y="24"/>
                      <a:pt x="140" y="22"/>
                    </a:cubicBezTo>
                    <a:cubicBezTo>
                      <a:pt x="140" y="21"/>
                      <a:pt x="141" y="18"/>
                      <a:pt x="139" y="17"/>
                    </a:cubicBezTo>
                    <a:cubicBezTo>
                      <a:pt x="136" y="15"/>
                      <a:pt x="133" y="18"/>
                      <a:pt x="133" y="18"/>
                    </a:cubicBezTo>
                    <a:cubicBezTo>
                      <a:pt x="133" y="18"/>
                      <a:pt x="133" y="14"/>
                      <a:pt x="133" y="13"/>
                    </a:cubicBezTo>
                    <a:cubicBezTo>
                      <a:pt x="133" y="12"/>
                      <a:pt x="136" y="6"/>
                      <a:pt x="134" y="3"/>
                    </a:cubicBezTo>
                    <a:cubicBezTo>
                      <a:pt x="132" y="1"/>
                      <a:pt x="129" y="3"/>
                      <a:pt x="129" y="3"/>
                    </a:cubicBezTo>
                    <a:cubicBezTo>
                      <a:pt x="129" y="3"/>
                      <a:pt x="128" y="1"/>
                      <a:pt x="125" y="3"/>
                    </a:cubicBezTo>
                    <a:cubicBezTo>
                      <a:pt x="123" y="5"/>
                      <a:pt x="124" y="7"/>
                      <a:pt x="121" y="13"/>
                    </a:cubicBezTo>
                    <a:cubicBezTo>
                      <a:pt x="119" y="19"/>
                      <a:pt x="118" y="29"/>
                      <a:pt x="117" y="33"/>
                    </a:cubicBezTo>
                    <a:cubicBezTo>
                      <a:pt x="117" y="36"/>
                      <a:pt x="114" y="40"/>
                      <a:pt x="114" y="42"/>
                    </a:cubicBezTo>
                    <a:cubicBezTo>
                      <a:pt x="113" y="42"/>
                      <a:pt x="110" y="48"/>
                      <a:pt x="108" y="53"/>
                    </a:cubicBezTo>
                    <a:cubicBezTo>
                      <a:pt x="110" y="48"/>
                      <a:pt x="111" y="43"/>
                      <a:pt x="113" y="39"/>
                    </a:cubicBezTo>
                    <a:cubicBezTo>
                      <a:pt x="116" y="34"/>
                      <a:pt x="115" y="32"/>
                      <a:pt x="115" y="30"/>
                    </a:cubicBezTo>
                    <a:cubicBezTo>
                      <a:pt x="115" y="28"/>
                      <a:pt x="115" y="26"/>
                      <a:pt x="115" y="26"/>
                    </a:cubicBezTo>
                    <a:cubicBezTo>
                      <a:pt x="114" y="23"/>
                      <a:pt x="114" y="18"/>
                      <a:pt x="115" y="12"/>
                    </a:cubicBezTo>
                    <a:cubicBezTo>
                      <a:pt x="118" y="4"/>
                      <a:pt x="115" y="2"/>
                      <a:pt x="115" y="2"/>
                    </a:cubicBezTo>
                    <a:cubicBezTo>
                      <a:pt x="113" y="0"/>
                      <a:pt x="111" y="2"/>
                      <a:pt x="110" y="3"/>
                    </a:cubicBezTo>
                    <a:cubicBezTo>
                      <a:pt x="105" y="3"/>
                      <a:pt x="104" y="10"/>
                      <a:pt x="102" y="15"/>
                    </a:cubicBezTo>
                    <a:cubicBezTo>
                      <a:pt x="100" y="20"/>
                      <a:pt x="101" y="26"/>
                      <a:pt x="99" y="30"/>
                    </a:cubicBezTo>
                    <a:cubicBezTo>
                      <a:pt x="97" y="34"/>
                      <a:pt x="93" y="40"/>
                      <a:pt x="93" y="40"/>
                    </a:cubicBezTo>
                    <a:cubicBezTo>
                      <a:pt x="91" y="44"/>
                      <a:pt x="90" y="48"/>
                      <a:pt x="87" y="52"/>
                    </a:cubicBezTo>
                    <a:cubicBezTo>
                      <a:pt x="80" y="62"/>
                      <a:pt x="75" y="70"/>
                      <a:pt x="75" y="70"/>
                    </a:cubicBezTo>
                    <a:cubicBezTo>
                      <a:pt x="75" y="70"/>
                      <a:pt x="75" y="68"/>
                      <a:pt x="76" y="65"/>
                    </a:cubicBezTo>
                    <a:cubicBezTo>
                      <a:pt x="77" y="62"/>
                      <a:pt x="78" y="52"/>
                      <a:pt x="78" y="51"/>
                    </a:cubicBezTo>
                    <a:cubicBezTo>
                      <a:pt x="79" y="49"/>
                      <a:pt x="80" y="45"/>
                      <a:pt x="79" y="34"/>
                    </a:cubicBezTo>
                    <a:cubicBezTo>
                      <a:pt x="77" y="24"/>
                      <a:pt x="72" y="25"/>
                      <a:pt x="72" y="25"/>
                    </a:cubicBezTo>
                    <a:cubicBezTo>
                      <a:pt x="70" y="23"/>
                      <a:pt x="70" y="23"/>
                      <a:pt x="68" y="23"/>
                    </a:cubicBezTo>
                    <a:close/>
                    <a:moveTo>
                      <a:pt x="135" y="67"/>
                    </a:moveTo>
                    <a:cubicBezTo>
                      <a:pt x="135" y="67"/>
                      <a:pt x="135" y="67"/>
                      <a:pt x="135" y="67"/>
                    </a:cubicBezTo>
                    <a:cubicBezTo>
                      <a:pt x="135" y="67"/>
                      <a:pt x="135" y="67"/>
                      <a:pt x="135" y="67"/>
                    </a:cubicBezTo>
                    <a:cubicBezTo>
                      <a:pt x="135" y="68"/>
                      <a:pt x="134" y="72"/>
                      <a:pt x="135" y="76"/>
                    </a:cubicBezTo>
                    <a:cubicBezTo>
                      <a:pt x="133" y="78"/>
                      <a:pt x="129" y="82"/>
                      <a:pt x="126" y="87"/>
                    </a:cubicBezTo>
                    <a:cubicBezTo>
                      <a:pt x="125" y="87"/>
                      <a:pt x="125" y="87"/>
                      <a:pt x="125" y="87"/>
                    </a:cubicBezTo>
                    <a:cubicBezTo>
                      <a:pt x="125" y="87"/>
                      <a:pt x="127" y="81"/>
                      <a:pt x="131" y="75"/>
                    </a:cubicBezTo>
                    <a:cubicBezTo>
                      <a:pt x="134" y="70"/>
                      <a:pt x="135" y="67"/>
                      <a:pt x="135" y="67"/>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7" name="Freeform 248"/>
              <p:cNvSpPr>
                <a:spLocks noChangeArrowheads="1"/>
              </p:cNvSpPr>
              <p:nvPr/>
            </p:nvSpPr>
            <p:spPr bwMode="auto">
              <a:xfrm>
                <a:off x="1742" y="2305"/>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8" name="Freeform 249"/>
              <p:cNvSpPr>
                <a:spLocks noChangeArrowheads="1"/>
              </p:cNvSpPr>
              <p:nvPr/>
            </p:nvSpPr>
            <p:spPr bwMode="auto">
              <a:xfrm>
                <a:off x="1714" y="2218"/>
                <a:ext cx="25" cy="107"/>
              </a:xfrm>
              <a:custGeom>
                <a:avLst/>
                <a:gdLst>
                  <a:gd name="T0" fmla="*/ 0 w 15"/>
                  <a:gd name="T1" fmla="*/ 191 h 60"/>
                  <a:gd name="T2" fmla="*/ 28 w 15"/>
                  <a:gd name="T3" fmla="*/ 98 h 60"/>
                  <a:gd name="T4" fmla="*/ 33 w 15"/>
                  <a:gd name="T5" fmla="*/ 80 h 60"/>
                  <a:gd name="T6" fmla="*/ 42 w 15"/>
                  <a:gd name="T7" fmla="*/ 0 h 60"/>
                  <a:gd name="T8" fmla="*/ 37 w 15"/>
                  <a:gd name="T9" fmla="*/ 89 h 60"/>
                  <a:gd name="T10" fmla="*/ 0 w 15"/>
                  <a:gd name="T11" fmla="*/ 191 h 60"/>
                  <a:gd name="T12" fmla="*/ 0 60000 65536"/>
                  <a:gd name="T13" fmla="*/ 0 60000 65536"/>
                  <a:gd name="T14" fmla="*/ 0 60000 65536"/>
                  <a:gd name="T15" fmla="*/ 0 60000 65536"/>
                  <a:gd name="T16" fmla="*/ 0 60000 65536"/>
                  <a:gd name="T17" fmla="*/ 0 60000 65536"/>
                  <a:gd name="T18" fmla="*/ 0 w 15"/>
                  <a:gd name="T19" fmla="*/ 0 h 60"/>
                  <a:gd name="T20" fmla="*/ 15 w 1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5" h="60">
                    <a:moveTo>
                      <a:pt x="0" y="60"/>
                    </a:moveTo>
                    <a:cubicBezTo>
                      <a:pt x="0" y="60"/>
                      <a:pt x="0" y="50"/>
                      <a:pt x="10" y="31"/>
                    </a:cubicBezTo>
                    <a:cubicBezTo>
                      <a:pt x="12" y="28"/>
                      <a:pt x="12" y="25"/>
                      <a:pt x="12" y="25"/>
                    </a:cubicBezTo>
                    <a:cubicBezTo>
                      <a:pt x="15" y="0"/>
                      <a:pt x="15" y="0"/>
                      <a:pt x="15" y="0"/>
                    </a:cubicBezTo>
                    <a:cubicBezTo>
                      <a:pt x="15" y="0"/>
                      <a:pt x="14" y="24"/>
                      <a:pt x="13" y="28"/>
                    </a:cubicBezTo>
                    <a:cubicBezTo>
                      <a:pt x="12" y="32"/>
                      <a:pt x="0" y="52"/>
                      <a:pt x="0" y="60"/>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9" name="Freeform 250"/>
              <p:cNvSpPr>
                <a:spLocks noChangeArrowheads="1"/>
              </p:cNvSpPr>
              <p:nvPr/>
            </p:nvSpPr>
            <p:spPr bwMode="auto">
              <a:xfrm>
                <a:off x="1690" y="2243"/>
                <a:ext cx="25" cy="59"/>
              </a:xfrm>
              <a:custGeom>
                <a:avLst/>
                <a:gdLst>
                  <a:gd name="T0" fmla="*/ 3 w 15"/>
                  <a:gd name="T1" fmla="*/ 105 h 33"/>
                  <a:gd name="T2" fmla="*/ 0 w 15"/>
                  <a:gd name="T3" fmla="*/ 89 h 33"/>
                  <a:gd name="T4" fmla="*/ 37 w 15"/>
                  <a:gd name="T5" fmla="*/ 7 h 33"/>
                  <a:gd name="T6" fmla="*/ 3 w 15"/>
                  <a:gd name="T7" fmla="*/ 105 h 33"/>
                  <a:gd name="T8" fmla="*/ 0 60000 65536"/>
                  <a:gd name="T9" fmla="*/ 0 60000 65536"/>
                  <a:gd name="T10" fmla="*/ 0 60000 65536"/>
                  <a:gd name="T11" fmla="*/ 0 60000 65536"/>
                  <a:gd name="T12" fmla="*/ 0 w 15"/>
                  <a:gd name="T13" fmla="*/ 0 h 33"/>
                  <a:gd name="T14" fmla="*/ 15 w 15"/>
                  <a:gd name="T15" fmla="*/ 33 h 33"/>
                </a:gdLst>
                <a:ahLst/>
                <a:cxnLst>
                  <a:cxn ang="T8">
                    <a:pos x="T0" y="T1"/>
                  </a:cxn>
                  <a:cxn ang="T9">
                    <a:pos x="T2" y="T3"/>
                  </a:cxn>
                  <a:cxn ang="T10">
                    <a:pos x="T4" y="T5"/>
                  </a:cxn>
                  <a:cxn ang="T11">
                    <a:pos x="T6" y="T7"/>
                  </a:cxn>
                </a:cxnLst>
                <a:rect l="T12" t="T13" r="T14" b="T15"/>
                <a:pathLst>
                  <a:path w="15" h="33">
                    <a:moveTo>
                      <a:pt x="1" y="33"/>
                    </a:moveTo>
                    <a:cubicBezTo>
                      <a:pt x="0" y="28"/>
                      <a:pt x="0" y="28"/>
                      <a:pt x="0" y="28"/>
                    </a:cubicBezTo>
                    <a:cubicBezTo>
                      <a:pt x="0" y="28"/>
                      <a:pt x="12" y="5"/>
                      <a:pt x="13" y="2"/>
                    </a:cubicBezTo>
                    <a:cubicBezTo>
                      <a:pt x="15" y="0"/>
                      <a:pt x="2" y="27"/>
                      <a:pt x="1" y="33"/>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0" name="Freeform 251"/>
              <p:cNvSpPr>
                <a:spLocks noChangeArrowheads="1"/>
              </p:cNvSpPr>
              <p:nvPr/>
            </p:nvSpPr>
            <p:spPr bwMode="auto">
              <a:xfrm>
                <a:off x="1742" y="2273"/>
                <a:ext cx="9" cy="32"/>
              </a:xfrm>
              <a:custGeom>
                <a:avLst/>
                <a:gdLst>
                  <a:gd name="T0" fmla="*/ 13 w 5"/>
                  <a:gd name="T1" fmla="*/ 0 h 18"/>
                  <a:gd name="T2" fmla="*/ 13 w 5"/>
                  <a:gd name="T3" fmla="*/ 28 h 18"/>
                  <a:gd name="T4" fmla="*/ 0 w 5"/>
                  <a:gd name="T5" fmla="*/ 57 h 18"/>
                  <a:gd name="T6" fmla="*/ 13 w 5"/>
                  <a:gd name="T7" fmla="*/ 32 h 18"/>
                  <a:gd name="T8" fmla="*/ 13 w 5"/>
                  <a:gd name="T9" fmla="*/ 0 h 18"/>
                  <a:gd name="T10" fmla="*/ 0 60000 65536"/>
                  <a:gd name="T11" fmla="*/ 0 60000 65536"/>
                  <a:gd name="T12" fmla="*/ 0 60000 65536"/>
                  <a:gd name="T13" fmla="*/ 0 60000 65536"/>
                  <a:gd name="T14" fmla="*/ 0 60000 65536"/>
                  <a:gd name="T15" fmla="*/ 0 w 5"/>
                  <a:gd name="T16" fmla="*/ 0 h 18"/>
                  <a:gd name="T17" fmla="*/ 5 w 5"/>
                  <a:gd name="T18" fmla="*/ 18 h 18"/>
                </a:gdLst>
                <a:ahLst/>
                <a:cxnLst>
                  <a:cxn ang="T10">
                    <a:pos x="T0" y="T1"/>
                  </a:cxn>
                  <a:cxn ang="T11">
                    <a:pos x="T2" y="T3"/>
                  </a:cxn>
                  <a:cxn ang="T12">
                    <a:pos x="T4" y="T5"/>
                  </a:cxn>
                  <a:cxn ang="T13">
                    <a:pos x="T6" y="T7"/>
                  </a:cxn>
                  <a:cxn ang="T14">
                    <a:pos x="T8" y="T9"/>
                  </a:cxn>
                </a:cxnLst>
                <a:rect l="T15" t="T16" r="T17" b="T18"/>
                <a:pathLst>
                  <a:path w="5" h="18">
                    <a:moveTo>
                      <a:pt x="4" y="0"/>
                    </a:moveTo>
                    <a:cubicBezTo>
                      <a:pt x="4" y="0"/>
                      <a:pt x="5" y="6"/>
                      <a:pt x="4" y="9"/>
                    </a:cubicBezTo>
                    <a:cubicBezTo>
                      <a:pt x="3" y="12"/>
                      <a:pt x="1" y="15"/>
                      <a:pt x="0" y="18"/>
                    </a:cubicBezTo>
                    <a:cubicBezTo>
                      <a:pt x="2" y="15"/>
                      <a:pt x="3" y="12"/>
                      <a:pt x="4" y="10"/>
                    </a:cubicBezTo>
                    <a:cubicBezTo>
                      <a:pt x="5" y="8"/>
                      <a:pt x="4" y="1"/>
                      <a:pt x="4" y="0"/>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1" name="Freeform 252"/>
              <p:cNvSpPr>
                <a:spLocks noChangeArrowheads="1"/>
              </p:cNvSpPr>
              <p:nvPr/>
            </p:nvSpPr>
            <p:spPr bwMode="auto">
              <a:xfrm>
                <a:off x="1299" y="1872"/>
                <a:ext cx="48" cy="32"/>
              </a:xfrm>
              <a:custGeom>
                <a:avLst/>
                <a:gdLst>
                  <a:gd name="T0" fmla="*/ 79 w 29"/>
                  <a:gd name="T1" fmla="*/ 4 h 18"/>
                  <a:gd name="T2" fmla="*/ 63 w 29"/>
                  <a:gd name="T3" fmla="*/ 32 h 18"/>
                  <a:gd name="T4" fmla="*/ 36 w 29"/>
                  <a:gd name="T5" fmla="*/ 48 h 18"/>
                  <a:gd name="T6" fmla="*/ 0 w 29"/>
                  <a:gd name="T7" fmla="*/ 44 h 18"/>
                  <a:gd name="T8" fmla="*/ 0 w 29"/>
                  <a:gd name="T9" fmla="*/ 37 h 18"/>
                  <a:gd name="T10" fmla="*/ 76 w 29"/>
                  <a:gd name="T11" fmla="*/ 0 h 18"/>
                  <a:gd name="T12" fmla="*/ 79 w 29"/>
                  <a:gd name="T13" fmla="*/ 4 h 18"/>
                  <a:gd name="T14" fmla="*/ 0 60000 65536"/>
                  <a:gd name="T15" fmla="*/ 0 60000 65536"/>
                  <a:gd name="T16" fmla="*/ 0 60000 65536"/>
                  <a:gd name="T17" fmla="*/ 0 60000 65536"/>
                  <a:gd name="T18" fmla="*/ 0 60000 65536"/>
                  <a:gd name="T19" fmla="*/ 0 60000 65536"/>
                  <a:gd name="T20" fmla="*/ 0 60000 65536"/>
                  <a:gd name="T21" fmla="*/ 0 w 29"/>
                  <a:gd name="T22" fmla="*/ 0 h 18"/>
                  <a:gd name="T23" fmla="*/ 29 w 2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8">
                    <a:moveTo>
                      <a:pt x="29" y="1"/>
                    </a:moveTo>
                    <a:cubicBezTo>
                      <a:pt x="29" y="1"/>
                      <a:pt x="26" y="7"/>
                      <a:pt x="23" y="10"/>
                    </a:cubicBezTo>
                    <a:cubicBezTo>
                      <a:pt x="20" y="12"/>
                      <a:pt x="16" y="13"/>
                      <a:pt x="13" y="15"/>
                    </a:cubicBezTo>
                    <a:cubicBezTo>
                      <a:pt x="9" y="18"/>
                      <a:pt x="0" y="14"/>
                      <a:pt x="0" y="14"/>
                    </a:cubicBezTo>
                    <a:cubicBezTo>
                      <a:pt x="0" y="12"/>
                      <a:pt x="0" y="12"/>
                      <a:pt x="0" y="12"/>
                    </a:cubicBezTo>
                    <a:cubicBezTo>
                      <a:pt x="28" y="0"/>
                      <a:pt x="28" y="0"/>
                      <a:pt x="28" y="0"/>
                    </a:cubicBezTo>
                    <a:lnTo>
                      <a:pt x="29" y="1"/>
                    </a:lnTo>
                    <a:close/>
                  </a:path>
                </a:pathLst>
              </a:custGeom>
              <a:solidFill>
                <a:srgbClr val="D2947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2" name="Freeform 253"/>
              <p:cNvSpPr>
                <a:spLocks noChangeArrowheads="1"/>
              </p:cNvSpPr>
              <p:nvPr/>
            </p:nvSpPr>
            <p:spPr bwMode="auto">
              <a:xfrm>
                <a:off x="988" y="1803"/>
                <a:ext cx="396" cy="255"/>
              </a:xfrm>
              <a:custGeom>
                <a:avLst/>
                <a:gdLst>
                  <a:gd name="T0" fmla="*/ 0 w 236"/>
                  <a:gd name="T1" fmla="*/ 452 h 144"/>
                  <a:gd name="T2" fmla="*/ 270 w 236"/>
                  <a:gd name="T3" fmla="*/ 273 h 144"/>
                  <a:gd name="T4" fmla="*/ 327 w 236"/>
                  <a:gd name="T5" fmla="*/ 248 h 144"/>
                  <a:gd name="T6" fmla="*/ 378 w 236"/>
                  <a:gd name="T7" fmla="*/ 232 h 144"/>
                  <a:gd name="T8" fmla="*/ 423 w 236"/>
                  <a:gd name="T9" fmla="*/ 236 h 144"/>
                  <a:gd name="T10" fmla="*/ 510 w 236"/>
                  <a:gd name="T11" fmla="*/ 228 h 144"/>
                  <a:gd name="T12" fmla="*/ 537 w 236"/>
                  <a:gd name="T13" fmla="*/ 220 h 144"/>
                  <a:gd name="T14" fmla="*/ 577 w 236"/>
                  <a:gd name="T15" fmla="*/ 216 h 144"/>
                  <a:gd name="T16" fmla="*/ 599 w 236"/>
                  <a:gd name="T17" fmla="*/ 211 h 144"/>
                  <a:gd name="T18" fmla="*/ 619 w 236"/>
                  <a:gd name="T19" fmla="*/ 204 h 144"/>
                  <a:gd name="T20" fmla="*/ 661 w 236"/>
                  <a:gd name="T21" fmla="*/ 198 h 144"/>
                  <a:gd name="T22" fmla="*/ 656 w 236"/>
                  <a:gd name="T23" fmla="*/ 184 h 144"/>
                  <a:gd name="T24" fmla="*/ 653 w 236"/>
                  <a:gd name="T25" fmla="*/ 179 h 144"/>
                  <a:gd name="T26" fmla="*/ 634 w 236"/>
                  <a:gd name="T27" fmla="*/ 166 h 144"/>
                  <a:gd name="T28" fmla="*/ 589 w 236"/>
                  <a:gd name="T29" fmla="*/ 170 h 144"/>
                  <a:gd name="T30" fmla="*/ 549 w 236"/>
                  <a:gd name="T31" fmla="*/ 172 h 144"/>
                  <a:gd name="T32" fmla="*/ 524 w 236"/>
                  <a:gd name="T33" fmla="*/ 163 h 144"/>
                  <a:gd name="T34" fmla="*/ 540 w 236"/>
                  <a:gd name="T35" fmla="*/ 158 h 144"/>
                  <a:gd name="T36" fmla="*/ 581 w 236"/>
                  <a:gd name="T37" fmla="*/ 135 h 144"/>
                  <a:gd name="T38" fmla="*/ 594 w 236"/>
                  <a:gd name="T39" fmla="*/ 126 h 144"/>
                  <a:gd name="T40" fmla="*/ 614 w 236"/>
                  <a:gd name="T41" fmla="*/ 126 h 144"/>
                  <a:gd name="T42" fmla="*/ 606 w 236"/>
                  <a:gd name="T43" fmla="*/ 147 h 144"/>
                  <a:gd name="T44" fmla="*/ 611 w 236"/>
                  <a:gd name="T45" fmla="*/ 163 h 144"/>
                  <a:gd name="T46" fmla="*/ 634 w 236"/>
                  <a:gd name="T47" fmla="*/ 166 h 144"/>
                  <a:gd name="T48" fmla="*/ 651 w 236"/>
                  <a:gd name="T49" fmla="*/ 138 h 144"/>
                  <a:gd name="T50" fmla="*/ 653 w 236"/>
                  <a:gd name="T51" fmla="*/ 117 h 144"/>
                  <a:gd name="T52" fmla="*/ 656 w 236"/>
                  <a:gd name="T53" fmla="*/ 81 h 144"/>
                  <a:gd name="T54" fmla="*/ 644 w 236"/>
                  <a:gd name="T55" fmla="*/ 66 h 144"/>
                  <a:gd name="T56" fmla="*/ 623 w 236"/>
                  <a:gd name="T57" fmla="*/ 66 h 144"/>
                  <a:gd name="T58" fmla="*/ 616 w 236"/>
                  <a:gd name="T59" fmla="*/ 60 h 144"/>
                  <a:gd name="T60" fmla="*/ 589 w 236"/>
                  <a:gd name="T61" fmla="*/ 50 h 144"/>
                  <a:gd name="T62" fmla="*/ 565 w 236"/>
                  <a:gd name="T63" fmla="*/ 48 h 144"/>
                  <a:gd name="T64" fmla="*/ 547 w 236"/>
                  <a:gd name="T65" fmla="*/ 37 h 144"/>
                  <a:gd name="T66" fmla="*/ 512 w 236"/>
                  <a:gd name="T67" fmla="*/ 28 h 144"/>
                  <a:gd name="T68" fmla="*/ 493 w 236"/>
                  <a:gd name="T69" fmla="*/ 19 h 144"/>
                  <a:gd name="T70" fmla="*/ 478 w 236"/>
                  <a:gd name="T71" fmla="*/ 9 h 144"/>
                  <a:gd name="T72" fmla="*/ 461 w 236"/>
                  <a:gd name="T73" fmla="*/ 4 h 144"/>
                  <a:gd name="T74" fmla="*/ 445 w 236"/>
                  <a:gd name="T75" fmla="*/ 9 h 144"/>
                  <a:gd name="T76" fmla="*/ 414 w 236"/>
                  <a:gd name="T77" fmla="*/ 34 h 144"/>
                  <a:gd name="T78" fmla="*/ 369 w 236"/>
                  <a:gd name="T79" fmla="*/ 62 h 144"/>
                  <a:gd name="T80" fmla="*/ 341 w 236"/>
                  <a:gd name="T81" fmla="*/ 90 h 144"/>
                  <a:gd name="T82" fmla="*/ 315 w 236"/>
                  <a:gd name="T83" fmla="*/ 103 h 144"/>
                  <a:gd name="T84" fmla="*/ 295 w 236"/>
                  <a:gd name="T85" fmla="*/ 113 h 144"/>
                  <a:gd name="T86" fmla="*/ 274 w 236"/>
                  <a:gd name="T87" fmla="*/ 119 h 144"/>
                  <a:gd name="T88" fmla="*/ 25 w 236"/>
                  <a:gd name="T89" fmla="*/ 220 h 144"/>
                  <a:gd name="T90" fmla="*/ 0 w 236"/>
                  <a:gd name="T91" fmla="*/ 452 h 1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6"/>
                  <a:gd name="T139" fmla="*/ 0 h 144"/>
                  <a:gd name="T140" fmla="*/ 236 w 236"/>
                  <a:gd name="T141" fmla="*/ 144 h 1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6" h="144">
                    <a:moveTo>
                      <a:pt x="0" y="144"/>
                    </a:moveTo>
                    <a:cubicBezTo>
                      <a:pt x="13" y="137"/>
                      <a:pt x="86" y="92"/>
                      <a:pt x="96" y="87"/>
                    </a:cubicBezTo>
                    <a:cubicBezTo>
                      <a:pt x="111" y="79"/>
                      <a:pt x="109" y="81"/>
                      <a:pt x="116" y="79"/>
                    </a:cubicBezTo>
                    <a:cubicBezTo>
                      <a:pt x="124" y="76"/>
                      <a:pt x="129" y="75"/>
                      <a:pt x="134" y="74"/>
                    </a:cubicBezTo>
                    <a:cubicBezTo>
                      <a:pt x="139" y="74"/>
                      <a:pt x="150" y="75"/>
                      <a:pt x="150" y="75"/>
                    </a:cubicBezTo>
                    <a:cubicBezTo>
                      <a:pt x="150" y="75"/>
                      <a:pt x="175" y="74"/>
                      <a:pt x="181" y="73"/>
                    </a:cubicBezTo>
                    <a:cubicBezTo>
                      <a:pt x="186" y="72"/>
                      <a:pt x="186" y="72"/>
                      <a:pt x="191" y="70"/>
                    </a:cubicBezTo>
                    <a:cubicBezTo>
                      <a:pt x="195" y="69"/>
                      <a:pt x="198" y="70"/>
                      <a:pt x="205" y="69"/>
                    </a:cubicBezTo>
                    <a:cubicBezTo>
                      <a:pt x="212" y="68"/>
                      <a:pt x="210" y="68"/>
                      <a:pt x="213" y="67"/>
                    </a:cubicBezTo>
                    <a:cubicBezTo>
                      <a:pt x="215" y="66"/>
                      <a:pt x="218" y="65"/>
                      <a:pt x="220" y="65"/>
                    </a:cubicBezTo>
                    <a:cubicBezTo>
                      <a:pt x="222" y="64"/>
                      <a:pt x="235" y="63"/>
                      <a:pt x="235" y="63"/>
                    </a:cubicBezTo>
                    <a:cubicBezTo>
                      <a:pt x="235" y="63"/>
                      <a:pt x="236" y="62"/>
                      <a:pt x="233" y="59"/>
                    </a:cubicBezTo>
                    <a:cubicBezTo>
                      <a:pt x="233" y="59"/>
                      <a:pt x="233" y="58"/>
                      <a:pt x="232" y="57"/>
                    </a:cubicBezTo>
                    <a:cubicBezTo>
                      <a:pt x="232" y="57"/>
                      <a:pt x="231" y="55"/>
                      <a:pt x="225" y="53"/>
                    </a:cubicBezTo>
                    <a:cubicBezTo>
                      <a:pt x="218" y="50"/>
                      <a:pt x="209" y="54"/>
                      <a:pt x="209" y="54"/>
                    </a:cubicBezTo>
                    <a:cubicBezTo>
                      <a:pt x="208" y="54"/>
                      <a:pt x="200" y="54"/>
                      <a:pt x="195" y="55"/>
                    </a:cubicBezTo>
                    <a:cubicBezTo>
                      <a:pt x="191" y="55"/>
                      <a:pt x="187" y="53"/>
                      <a:pt x="186" y="52"/>
                    </a:cubicBezTo>
                    <a:cubicBezTo>
                      <a:pt x="188" y="52"/>
                      <a:pt x="189" y="51"/>
                      <a:pt x="192" y="50"/>
                    </a:cubicBezTo>
                    <a:cubicBezTo>
                      <a:pt x="192" y="50"/>
                      <a:pt x="194" y="50"/>
                      <a:pt x="206" y="43"/>
                    </a:cubicBezTo>
                    <a:cubicBezTo>
                      <a:pt x="208" y="41"/>
                      <a:pt x="211" y="40"/>
                      <a:pt x="211" y="40"/>
                    </a:cubicBezTo>
                    <a:cubicBezTo>
                      <a:pt x="211" y="40"/>
                      <a:pt x="215" y="40"/>
                      <a:pt x="218" y="40"/>
                    </a:cubicBezTo>
                    <a:cubicBezTo>
                      <a:pt x="217" y="43"/>
                      <a:pt x="216" y="44"/>
                      <a:pt x="215" y="47"/>
                    </a:cubicBezTo>
                    <a:cubicBezTo>
                      <a:pt x="215" y="49"/>
                      <a:pt x="217" y="52"/>
                      <a:pt x="217" y="52"/>
                    </a:cubicBezTo>
                    <a:cubicBezTo>
                      <a:pt x="217" y="52"/>
                      <a:pt x="222" y="52"/>
                      <a:pt x="225" y="53"/>
                    </a:cubicBezTo>
                    <a:cubicBezTo>
                      <a:pt x="228" y="49"/>
                      <a:pt x="228" y="46"/>
                      <a:pt x="231" y="44"/>
                    </a:cubicBezTo>
                    <a:cubicBezTo>
                      <a:pt x="231" y="44"/>
                      <a:pt x="233" y="40"/>
                      <a:pt x="232" y="37"/>
                    </a:cubicBezTo>
                    <a:cubicBezTo>
                      <a:pt x="232" y="33"/>
                      <a:pt x="234" y="28"/>
                      <a:pt x="233" y="26"/>
                    </a:cubicBezTo>
                    <a:cubicBezTo>
                      <a:pt x="231" y="24"/>
                      <a:pt x="231" y="22"/>
                      <a:pt x="229" y="21"/>
                    </a:cubicBezTo>
                    <a:cubicBezTo>
                      <a:pt x="227" y="19"/>
                      <a:pt x="221" y="21"/>
                      <a:pt x="221" y="21"/>
                    </a:cubicBezTo>
                    <a:cubicBezTo>
                      <a:pt x="221" y="21"/>
                      <a:pt x="220" y="20"/>
                      <a:pt x="219" y="19"/>
                    </a:cubicBezTo>
                    <a:cubicBezTo>
                      <a:pt x="219" y="18"/>
                      <a:pt x="216" y="17"/>
                      <a:pt x="209" y="16"/>
                    </a:cubicBezTo>
                    <a:cubicBezTo>
                      <a:pt x="203" y="15"/>
                      <a:pt x="202" y="15"/>
                      <a:pt x="201" y="15"/>
                    </a:cubicBezTo>
                    <a:cubicBezTo>
                      <a:pt x="201" y="15"/>
                      <a:pt x="198" y="13"/>
                      <a:pt x="194" y="12"/>
                    </a:cubicBezTo>
                    <a:cubicBezTo>
                      <a:pt x="190" y="10"/>
                      <a:pt x="184" y="10"/>
                      <a:pt x="182" y="9"/>
                    </a:cubicBezTo>
                    <a:cubicBezTo>
                      <a:pt x="180" y="8"/>
                      <a:pt x="177" y="6"/>
                      <a:pt x="175" y="6"/>
                    </a:cubicBezTo>
                    <a:cubicBezTo>
                      <a:pt x="173" y="5"/>
                      <a:pt x="172" y="4"/>
                      <a:pt x="170" y="3"/>
                    </a:cubicBezTo>
                    <a:cubicBezTo>
                      <a:pt x="170" y="3"/>
                      <a:pt x="168" y="1"/>
                      <a:pt x="164" y="1"/>
                    </a:cubicBezTo>
                    <a:cubicBezTo>
                      <a:pt x="161" y="0"/>
                      <a:pt x="158" y="3"/>
                      <a:pt x="158" y="3"/>
                    </a:cubicBezTo>
                    <a:cubicBezTo>
                      <a:pt x="158" y="3"/>
                      <a:pt x="150" y="9"/>
                      <a:pt x="147" y="11"/>
                    </a:cubicBezTo>
                    <a:cubicBezTo>
                      <a:pt x="144" y="13"/>
                      <a:pt x="135" y="17"/>
                      <a:pt x="131" y="20"/>
                    </a:cubicBezTo>
                    <a:cubicBezTo>
                      <a:pt x="128" y="23"/>
                      <a:pt x="125" y="26"/>
                      <a:pt x="121" y="29"/>
                    </a:cubicBezTo>
                    <a:cubicBezTo>
                      <a:pt x="116" y="31"/>
                      <a:pt x="113" y="32"/>
                      <a:pt x="112" y="33"/>
                    </a:cubicBezTo>
                    <a:cubicBezTo>
                      <a:pt x="111" y="33"/>
                      <a:pt x="107" y="35"/>
                      <a:pt x="105" y="36"/>
                    </a:cubicBezTo>
                    <a:cubicBezTo>
                      <a:pt x="104" y="36"/>
                      <a:pt x="99" y="37"/>
                      <a:pt x="97" y="38"/>
                    </a:cubicBezTo>
                    <a:cubicBezTo>
                      <a:pt x="95" y="39"/>
                      <a:pt x="9" y="70"/>
                      <a:pt x="9" y="70"/>
                    </a:cubicBezTo>
                    <a:lnTo>
                      <a:pt x="0" y="144"/>
                    </a:ln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3" name="Freeform 254"/>
              <p:cNvSpPr>
                <a:spLocks noChangeArrowheads="1"/>
              </p:cNvSpPr>
              <p:nvPr/>
            </p:nvSpPr>
            <p:spPr bwMode="auto">
              <a:xfrm>
                <a:off x="1319" y="1836"/>
                <a:ext cx="49" cy="13"/>
              </a:xfrm>
              <a:custGeom>
                <a:avLst/>
                <a:gdLst>
                  <a:gd name="T0" fmla="*/ 0 w 29"/>
                  <a:gd name="T1" fmla="*/ 17 h 7"/>
                  <a:gd name="T2" fmla="*/ 8 w 29"/>
                  <a:gd name="T3" fmla="*/ 20 h 7"/>
                  <a:gd name="T4" fmla="*/ 69 w 29"/>
                  <a:gd name="T5" fmla="*/ 7 h 7"/>
                  <a:gd name="T6" fmla="*/ 0 w 29"/>
                  <a:gd name="T7" fmla="*/ 17 h 7"/>
                  <a:gd name="T8" fmla="*/ 0 60000 65536"/>
                  <a:gd name="T9" fmla="*/ 0 60000 65536"/>
                  <a:gd name="T10" fmla="*/ 0 60000 65536"/>
                  <a:gd name="T11" fmla="*/ 0 60000 65536"/>
                  <a:gd name="T12" fmla="*/ 0 w 29"/>
                  <a:gd name="T13" fmla="*/ 0 h 7"/>
                  <a:gd name="T14" fmla="*/ 29 w 29"/>
                  <a:gd name="T15" fmla="*/ 7 h 7"/>
                </a:gdLst>
                <a:ahLst/>
                <a:cxnLst>
                  <a:cxn ang="T8">
                    <a:pos x="T0" y="T1"/>
                  </a:cxn>
                  <a:cxn ang="T9">
                    <a:pos x="T2" y="T3"/>
                  </a:cxn>
                  <a:cxn ang="T10">
                    <a:pos x="T4" y="T5"/>
                  </a:cxn>
                  <a:cxn ang="T11">
                    <a:pos x="T6" y="T7"/>
                  </a:cxn>
                </a:cxnLst>
                <a:rect l="T12" t="T13" r="T14" b="T15"/>
                <a:pathLst>
                  <a:path w="29" h="7">
                    <a:moveTo>
                      <a:pt x="0" y="5"/>
                    </a:moveTo>
                    <a:cubicBezTo>
                      <a:pt x="0" y="5"/>
                      <a:pt x="2" y="6"/>
                      <a:pt x="3" y="6"/>
                    </a:cubicBezTo>
                    <a:cubicBezTo>
                      <a:pt x="3" y="7"/>
                      <a:pt x="18" y="3"/>
                      <a:pt x="24" y="2"/>
                    </a:cubicBezTo>
                    <a:cubicBezTo>
                      <a:pt x="29" y="0"/>
                      <a:pt x="4" y="6"/>
                      <a:pt x="0" y="5"/>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4" name="Freeform 255"/>
              <p:cNvSpPr>
                <a:spLocks noChangeArrowheads="1"/>
              </p:cNvSpPr>
              <p:nvPr/>
            </p:nvSpPr>
            <p:spPr bwMode="auto">
              <a:xfrm>
                <a:off x="1295" y="1824"/>
                <a:ext cx="32" cy="5"/>
              </a:xfrm>
              <a:custGeom>
                <a:avLst/>
                <a:gdLst>
                  <a:gd name="T0" fmla="*/ 0 w 19"/>
                  <a:gd name="T1" fmla="*/ 0 h 3"/>
                  <a:gd name="T2" fmla="*/ 22 w 19"/>
                  <a:gd name="T3" fmla="*/ 5 h 3"/>
                  <a:gd name="T4" fmla="*/ 51 w 19"/>
                  <a:gd name="T5" fmla="*/ 8 h 3"/>
                  <a:gd name="T6" fmla="*/ 0 w 19"/>
                  <a:gd name="T7" fmla="*/ 0 h 3"/>
                  <a:gd name="T8" fmla="*/ 0 60000 65536"/>
                  <a:gd name="T9" fmla="*/ 0 60000 65536"/>
                  <a:gd name="T10" fmla="*/ 0 60000 65536"/>
                  <a:gd name="T11" fmla="*/ 0 60000 65536"/>
                  <a:gd name="T12" fmla="*/ 0 w 19"/>
                  <a:gd name="T13" fmla="*/ 0 h 3"/>
                  <a:gd name="T14" fmla="*/ 19 w 19"/>
                  <a:gd name="T15" fmla="*/ 3 h 3"/>
                </a:gdLst>
                <a:ahLst/>
                <a:cxnLst>
                  <a:cxn ang="T8">
                    <a:pos x="T0" y="T1"/>
                  </a:cxn>
                  <a:cxn ang="T9">
                    <a:pos x="T2" y="T3"/>
                  </a:cxn>
                  <a:cxn ang="T10">
                    <a:pos x="T4" y="T5"/>
                  </a:cxn>
                  <a:cxn ang="T11">
                    <a:pos x="T6" y="T7"/>
                  </a:cxn>
                </a:cxnLst>
                <a:rect l="T12" t="T13" r="T14" b="T15"/>
                <a:pathLst>
                  <a:path w="19" h="3">
                    <a:moveTo>
                      <a:pt x="0" y="0"/>
                    </a:moveTo>
                    <a:cubicBezTo>
                      <a:pt x="0" y="0"/>
                      <a:pt x="5" y="1"/>
                      <a:pt x="8" y="2"/>
                    </a:cubicBezTo>
                    <a:cubicBezTo>
                      <a:pt x="10" y="2"/>
                      <a:pt x="17" y="3"/>
                      <a:pt x="18" y="3"/>
                    </a:cubicBezTo>
                    <a:cubicBezTo>
                      <a:pt x="19" y="3"/>
                      <a:pt x="5" y="0"/>
                      <a:pt x="0" y="0"/>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5" name="Freeform 256"/>
              <p:cNvSpPr>
                <a:spLocks noChangeArrowheads="1"/>
              </p:cNvSpPr>
              <p:nvPr/>
            </p:nvSpPr>
            <p:spPr bwMode="auto">
              <a:xfrm>
                <a:off x="1354" y="1867"/>
                <a:ext cx="15" cy="7"/>
              </a:xfrm>
              <a:custGeom>
                <a:avLst/>
                <a:gdLst>
                  <a:gd name="T0" fmla="*/ 25 w 9"/>
                  <a:gd name="T1" fmla="*/ 0 h 4"/>
                  <a:gd name="T2" fmla="*/ 0 w 9"/>
                  <a:gd name="T3" fmla="*/ 9 h 4"/>
                  <a:gd name="T4" fmla="*/ 0 w 9"/>
                  <a:gd name="T5" fmla="*/ 12 h 4"/>
                  <a:gd name="T6" fmla="*/ 25 w 9"/>
                  <a:gd name="T7" fmla="*/ 0 h 4"/>
                  <a:gd name="T8" fmla="*/ 0 60000 65536"/>
                  <a:gd name="T9" fmla="*/ 0 60000 65536"/>
                  <a:gd name="T10" fmla="*/ 0 60000 65536"/>
                  <a:gd name="T11" fmla="*/ 0 60000 65536"/>
                  <a:gd name="T12" fmla="*/ 0 w 9"/>
                  <a:gd name="T13" fmla="*/ 0 h 4"/>
                  <a:gd name="T14" fmla="*/ 9 w 9"/>
                  <a:gd name="T15" fmla="*/ 4 h 4"/>
                </a:gdLst>
                <a:ahLst/>
                <a:cxnLst>
                  <a:cxn ang="T8">
                    <a:pos x="T0" y="T1"/>
                  </a:cxn>
                  <a:cxn ang="T9">
                    <a:pos x="T2" y="T3"/>
                  </a:cxn>
                  <a:cxn ang="T10">
                    <a:pos x="T4" y="T5"/>
                  </a:cxn>
                  <a:cxn ang="T11">
                    <a:pos x="T6" y="T7"/>
                  </a:cxn>
                </a:cxnLst>
                <a:rect l="T12" t="T13" r="T14" b="T15"/>
                <a:pathLst>
                  <a:path w="9" h="4">
                    <a:moveTo>
                      <a:pt x="9" y="0"/>
                    </a:moveTo>
                    <a:cubicBezTo>
                      <a:pt x="9" y="0"/>
                      <a:pt x="4" y="3"/>
                      <a:pt x="0" y="3"/>
                    </a:cubicBezTo>
                    <a:cubicBezTo>
                      <a:pt x="0" y="4"/>
                      <a:pt x="0" y="4"/>
                      <a:pt x="0" y="4"/>
                    </a:cubicBezTo>
                    <a:cubicBezTo>
                      <a:pt x="0" y="4"/>
                      <a:pt x="6" y="2"/>
                      <a:pt x="9" y="0"/>
                    </a:cubicBezTo>
                    <a:close/>
                  </a:path>
                </a:pathLst>
              </a:custGeom>
              <a:solidFill>
                <a:srgbClr val="B8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6" name="Freeform 257"/>
              <p:cNvSpPr>
                <a:spLocks noChangeArrowheads="1"/>
              </p:cNvSpPr>
              <p:nvPr/>
            </p:nvSpPr>
            <p:spPr bwMode="auto">
              <a:xfrm>
                <a:off x="1354" y="1874"/>
                <a:ext cx="17" cy="9"/>
              </a:xfrm>
              <a:custGeom>
                <a:avLst/>
                <a:gdLst>
                  <a:gd name="T0" fmla="*/ 29 w 10"/>
                  <a:gd name="T1" fmla="*/ 13 h 5"/>
                  <a:gd name="T2" fmla="*/ 0 w 10"/>
                  <a:gd name="T3" fmla="*/ 0 h 5"/>
                  <a:gd name="T4" fmla="*/ 0 w 10"/>
                  <a:gd name="T5" fmla="*/ 0 h 5"/>
                  <a:gd name="T6" fmla="*/ 29 w 10"/>
                  <a:gd name="T7" fmla="*/ 13 h 5"/>
                  <a:gd name="T8" fmla="*/ 0 60000 65536"/>
                  <a:gd name="T9" fmla="*/ 0 60000 65536"/>
                  <a:gd name="T10" fmla="*/ 0 60000 65536"/>
                  <a:gd name="T11" fmla="*/ 0 60000 65536"/>
                  <a:gd name="T12" fmla="*/ 0 w 10"/>
                  <a:gd name="T13" fmla="*/ 0 h 5"/>
                  <a:gd name="T14" fmla="*/ 10 w 10"/>
                  <a:gd name="T15" fmla="*/ 5 h 5"/>
                </a:gdLst>
                <a:ahLst/>
                <a:cxnLst>
                  <a:cxn ang="T8">
                    <a:pos x="T0" y="T1"/>
                  </a:cxn>
                  <a:cxn ang="T9">
                    <a:pos x="T2" y="T3"/>
                  </a:cxn>
                  <a:cxn ang="T10">
                    <a:pos x="T4" y="T5"/>
                  </a:cxn>
                  <a:cxn ang="T11">
                    <a:pos x="T6" y="T7"/>
                  </a:cxn>
                </a:cxnLst>
                <a:rect l="T12" t="T13" r="T14" b="T15"/>
                <a:pathLst>
                  <a:path w="10" h="5">
                    <a:moveTo>
                      <a:pt x="10" y="4"/>
                    </a:moveTo>
                    <a:cubicBezTo>
                      <a:pt x="10" y="4"/>
                      <a:pt x="5" y="4"/>
                      <a:pt x="0" y="0"/>
                    </a:cubicBezTo>
                    <a:cubicBezTo>
                      <a:pt x="0" y="0"/>
                      <a:pt x="0" y="0"/>
                      <a:pt x="0" y="0"/>
                    </a:cubicBezTo>
                    <a:cubicBezTo>
                      <a:pt x="0" y="0"/>
                      <a:pt x="4" y="5"/>
                      <a:pt x="10" y="4"/>
                    </a:cubicBezTo>
                    <a:close/>
                  </a:path>
                </a:pathLst>
              </a:custGeom>
              <a:solidFill>
                <a:srgbClr val="B8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7" name="Freeform 258"/>
              <p:cNvSpPr>
                <a:spLocks noChangeArrowheads="1"/>
              </p:cNvSpPr>
              <p:nvPr/>
            </p:nvSpPr>
            <p:spPr bwMode="auto">
              <a:xfrm>
                <a:off x="802" y="2275"/>
                <a:ext cx="472" cy="522"/>
              </a:xfrm>
              <a:custGeom>
                <a:avLst/>
                <a:gdLst>
                  <a:gd name="T0" fmla="*/ 623 w 281"/>
                  <a:gd name="T1" fmla="*/ 927 h 294"/>
                  <a:gd name="T2" fmla="*/ 0 w 281"/>
                  <a:gd name="T3" fmla="*/ 147 h 294"/>
                  <a:gd name="T4" fmla="*/ 299 w 281"/>
                  <a:gd name="T5" fmla="*/ 0 h 294"/>
                  <a:gd name="T6" fmla="*/ 793 w 281"/>
                  <a:gd name="T7" fmla="*/ 593 h 294"/>
                  <a:gd name="T8" fmla="*/ 623 w 281"/>
                  <a:gd name="T9" fmla="*/ 927 h 294"/>
                  <a:gd name="T10" fmla="*/ 0 60000 65536"/>
                  <a:gd name="T11" fmla="*/ 0 60000 65536"/>
                  <a:gd name="T12" fmla="*/ 0 60000 65536"/>
                  <a:gd name="T13" fmla="*/ 0 60000 65536"/>
                  <a:gd name="T14" fmla="*/ 0 60000 65536"/>
                  <a:gd name="T15" fmla="*/ 0 w 281"/>
                  <a:gd name="T16" fmla="*/ 0 h 294"/>
                  <a:gd name="T17" fmla="*/ 281 w 281"/>
                  <a:gd name="T18" fmla="*/ 294 h 294"/>
                </a:gdLst>
                <a:ahLst/>
                <a:cxnLst>
                  <a:cxn ang="T10">
                    <a:pos x="T0" y="T1"/>
                  </a:cxn>
                  <a:cxn ang="T11">
                    <a:pos x="T2" y="T3"/>
                  </a:cxn>
                  <a:cxn ang="T12">
                    <a:pos x="T4" y="T5"/>
                  </a:cxn>
                  <a:cxn ang="T13">
                    <a:pos x="T6" y="T7"/>
                  </a:cxn>
                  <a:cxn ang="T14">
                    <a:pos x="T8" y="T9"/>
                  </a:cxn>
                </a:cxnLst>
                <a:rect l="T15" t="T16" r="T17" b="T18"/>
                <a:pathLst>
                  <a:path w="281" h="294">
                    <a:moveTo>
                      <a:pt x="221" y="294"/>
                    </a:moveTo>
                    <a:cubicBezTo>
                      <a:pt x="0" y="47"/>
                      <a:pt x="0" y="47"/>
                      <a:pt x="0" y="47"/>
                    </a:cubicBezTo>
                    <a:cubicBezTo>
                      <a:pt x="0" y="47"/>
                      <a:pt x="68" y="33"/>
                      <a:pt x="106" y="0"/>
                    </a:cubicBezTo>
                    <a:cubicBezTo>
                      <a:pt x="281" y="188"/>
                      <a:pt x="281" y="188"/>
                      <a:pt x="281" y="188"/>
                    </a:cubicBezTo>
                    <a:cubicBezTo>
                      <a:pt x="250" y="210"/>
                      <a:pt x="221" y="294"/>
                      <a:pt x="221" y="294"/>
                    </a:cubicBezTo>
                    <a:close/>
                  </a:path>
                </a:pathLst>
              </a:custGeom>
              <a:solidFill>
                <a:srgbClr val="03213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8" name="Freeform 259"/>
              <p:cNvSpPr>
                <a:spLocks noChangeArrowheads="1"/>
              </p:cNvSpPr>
              <p:nvPr/>
            </p:nvSpPr>
            <p:spPr bwMode="auto">
              <a:xfrm>
                <a:off x="1069" y="1868"/>
                <a:ext cx="102" cy="128"/>
              </a:xfrm>
              <a:custGeom>
                <a:avLst/>
                <a:gdLst>
                  <a:gd name="T0" fmla="*/ 0 w 102"/>
                  <a:gd name="T1" fmla="*/ 29 h 128"/>
                  <a:gd name="T2" fmla="*/ 57 w 102"/>
                  <a:gd name="T3" fmla="*/ 0 h 128"/>
                  <a:gd name="T4" fmla="*/ 102 w 102"/>
                  <a:gd name="T5" fmla="*/ 102 h 128"/>
                  <a:gd name="T6" fmla="*/ 40 w 102"/>
                  <a:gd name="T7" fmla="*/ 128 h 128"/>
                  <a:gd name="T8" fmla="*/ 0 w 102"/>
                  <a:gd name="T9" fmla="*/ 29 h 128"/>
                  <a:gd name="T10" fmla="*/ 0 60000 65536"/>
                  <a:gd name="T11" fmla="*/ 0 60000 65536"/>
                  <a:gd name="T12" fmla="*/ 0 60000 65536"/>
                  <a:gd name="T13" fmla="*/ 0 60000 65536"/>
                  <a:gd name="T14" fmla="*/ 0 60000 65536"/>
                  <a:gd name="T15" fmla="*/ 0 w 102"/>
                  <a:gd name="T16" fmla="*/ 0 h 128"/>
                  <a:gd name="T17" fmla="*/ 102 w 102"/>
                  <a:gd name="T18" fmla="*/ 128 h 128"/>
                </a:gdLst>
                <a:ahLst/>
                <a:cxnLst>
                  <a:cxn ang="T10">
                    <a:pos x="T0" y="T1"/>
                  </a:cxn>
                  <a:cxn ang="T11">
                    <a:pos x="T2" y="T3"/>
                  </a:cxn>
                  <a:cxn ang="T12">
                    <a:pos x="T4" y="T5"/>
                  </a:cxn>
                  <a:cxn ang="T13">
                    <a:pos x="T6" y="T7"/>
                  </a:cxn>
                  <a:cxn ang="T14">
                    <a:pos x="T8" y="T9"/>
                  </a:cxn>
                </a:cxnLst>
                <a:rect l="T15" t="T16" r="T17" b="T18"/>
                <a:pathLst>
                  <a:path w="102" h="128">
                    <a:moveTo>
                      <a:pt x="0" y="29"/>
                    </a:moveTo>
                    <a:lnTo>
                      <a:pt x="57" y="0"/>
                    </a:lnTo>
                    <a:lnTo>
                      <a:pt x="102" y="102"/>
                    </a:lnTo>
                    <a:lnTo>
                      <a:pt x="40" y="128"/>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9" name="Freeform 260"/>
              <p:cNvSpPr>
                <a:spLocks noChangeArrowheads="1"/>
              </p:cNvSpPr>
              <p:nvPr/>
            </p:nvSpPr>
            <p:spPr bwMode="auto">
              <a:xfrm>
                <a:off x="1069" y="1884"/>
                <a:ext cx="60" cy="112"/>
              </a:xfrm>
              <a:custGeom>
                <a:avLst/>
                <a:gdLst>
                  <a:gd name="T0" fmla="*/ 0 w 60"/>
                  <a:gd name="T1" fmla="*/ 13 h 112"/>
                  <a:gd name="T2" fmla="*/ 25 w 60"/>
                  <a:gd name="T3" fmla="*/ 0 h 112"/>
                  <a:gd name="T4" fmla="*/ 60 w 60"/>
                  <a:gd name="T5" fmla="*/ 103 h 112"/>
                  <a:gd name="T6" fmla="*/ 40 w 60"/>
                  <a:gd name="T7" fmla="*/ 112 h 112"/>
                  <a:gd name="T8" fmla="*/ 0 w 60"/>
                  <a:gd name="T9" fmla="*/ 13 h 112"/>
                  <a:gd name="T10" fmla="*/ 0 60000 65536"/>
                  <a:gd name="T11" fmla="*/ 0 60000 65536"/>
                  <a:gd name="T12" fmla="*/ 0 60000 65536"/>
                  <a:gd name="T13" fmla="*/ 0 60000 65536"/>
                  <a:gd name="T14" fmla="*/ 0 60000 65536"/>
                  <a:gd name="T15" fmla="*/ 0 w 60"/>
                  <a:gd name="T16" fmla="*/ 0 h 112"/>
                  <a:gd name="T17" fmla="*/ 60 w 60"/>
                  <a:gd name="T18" fmla="*/ 112 h 112"/>
                </a:gdLst>
                <a:ahLst/>
                <a:cxnLst>
                  <a:cxn ang="T10">
                    <a:pos x="T0" y="T1"/>
                  </a:cxn>
                  <a:cxn ang="T11">
                    <a:pos x="T2" y="T3"/>
                  </a:cxn>
                  <a:cxn ang="T12">
                    <a:pos x="T4" y="T5"/>
                  </a:cxn>
                  <a:cxn ang="T13">
                    <a:pos x="T6" y="T7"/>
                  </a:cxn>
                  <a:cxn ang="T14">
                    <a:pos x="T8" y="T9"/>
                  </a:cxn>
                </a:cxnLst>
                <a:rect l="T15" t="T16" r="T17" b="T18"/>
                <a:pathLst>
                  <a:path w="60" h="112">
                    <a:moveTo>
                      <a:pt x="0" y="13"/>
                    </a:moveTo>
                    <a:lnTo>
                      <a:pt x="25" y="0"/>
                    </a:lnTo>
                    <a:lnTo>
                      <a:pt x="60" y="103"/>
                    </a:lnTo>
                    <a:lnTo>
                      <a:pt x="40" y="112"/>
                    </a:lnTo>
                    <a:lnTo>
                      <a:pt x="0" y="13"/>
                    </a:lnTo>
                    <a:close/>
                  </a:path>
                </a:pathLst>
              </a:custGeom>
              <a:solidFill>
                <a:srgbClr val="C8C8C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0" name="Freeform 261"/>
              <p:cNvSpPr>
                <a:spLocks noChangeArrowheads="1"/>
              </p:cNvSpPr>
              <p:nvPr/>
            </p:nvSpPr>
            <p:spPr bwMode="auto">
              <a:xfrm>
                <a:off x="1539" y="2417"/>
                <a:ext cx="124" cy="116"/>
              </a:xfrm>
              <a:custGeom>
                <a:avLst/>
                <a:gdLst>
                  <a:gd name="T0" fmla="*/ 0 w 124"/>
                  <a:gd name="T1" fmla="*/ 57 h 116"/>
                  <a:gd name="T2" fmla="*/ 34 w 124"/>
                  <a:gd name="T3" fmla="*/ 0 h 116"/>
                  <a:gd name="T4" fmla="*/ 124 w 124"/>
                  <a:gd name="T5" fmla="*/ 57 h 116"/>
                  <a:gd name="T6" fmla="*/ 87 w 124"/>
                  <a:gd name="T7" fmla="*/ 116 h 116"/>
                  <a:gd name="T8" fmla="*/ 0 w 124"/>
                  <a:gd name="T9" fmla="*/ 57 h 116"/>
                  <a:gd name="T10" fmla="*/ 0 60000 65536"/>
                  <a:gd name="T11" fmla="*/ 0 60000 65536"/>
                  <a:gd name="T12" fmla="*/ 0 60000 65536"/>
                  <a:gd name="T13" fmla="*/ 0 60000 65536"/>
                  <a:gd name="T14" fmla="*/ 0 60000 65536"/>
                  <a:gd name="T15" fmla="*/ 0 w 124"/>
                  <a:gd name="T16" fmla="*/ 0 h 116"/>
                  <a:gd name="T17" fmla="*/ 124 w 124"/>
                  <a:gd name="T18" fmla="*/ 116 h 116"/>
                </a:gdLst>
                <a:ahLst/>
                <a:cxnLst>
                  <a:cxn ang="T10">
                    <a:pos x="T0" y="T1"/>
                  </a:cxn>
                  <a:cxn ang="T11">
                    <a:pos x="T2" y="T3"/>
                  </a:cxn>
                  <a:cxn ang="T12">
                    <a:pos x="T4" y="T5"/>
                  </a:cxn>
                  <a:cxn ang="T13">
                    <a:pos x="T6" y="T7"/>
                  </a:cxn>
                  <a:cxn ang="T14">
                    <a:pos x="T8" y="T9"/>
                  </a:cxn>
                </a:cxnLst>
                <a:rect l="T15" t="T16" r="T17" b="T18"/>
                <a:pathLst>
                  <a:path w="124" h="116">
                    <a:moveTo>
                      <a:pt x="0" y="57"/>
                    </a:moveTo>
                    <a:lnTo>
                      <a:pt x="34" y="0"/>
                    </a:lnTo>
                    <a:lnTo>
                      <a:pt x="124" y="57"/>
                    </a:lnTo>
                    <a:lnTo>
                      <a:pt x="87" y="116"/>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1" name="Freeform 262"/>
              <p:cNvSpPr>
                <a:spLocks noChangeArrowheads="1"/>
              </p:cNvSpPr>
              <p:nvPr/>
            </p:nvSpPr>
            <p:spPr bwMode="auto">
              <a:xfrm>
                <a:off x="1542" y="2456"/>
                <a:ext cx="86" cy="78"/>
              </a:xfrm>
              <a:custGeom>
                <a:avLst/>
                <a:gdLst>
                  <a:gd name="T0" fmla="*/ 86 w 86"/>
                  <a:gd name="T1" fmla="*/ 75 h 78"/>
                  <a:gd name="T2" fmla="*/ 7 w 86"/>
                  <a:gd name="T3" fmla="*/ 0 h 78"/>
                  <a:gd name="T4" fmla="*/ 0 w 86"/>
                  <a:gd name="T5" fmla="*/ 15 h 78"/>
                  <a:gd name="T6" fmla="*/ 83 w 86"/>
                  <a:gd name="T7" fmla="*/ 78 h 78"/>
                  <a:gd name="T8" fmla="*/ 86 w 86"/>
                  <a:gd name="T9" fmla="*/ 75 h 78"/>
                  <a:gd name="T10" fmla="*/ 0 60000 65536"/>
                  <a:gd name="T11" fmla="*/ 0 60000 65536"/>
                  <a:gd name="T12" fmla="*/ 0 60000 65536"/>
                  <a:gd name="T13" fmla="*/ 0 60000 65536"/>
                  <a:gd name="T14" fmla="*/ 0 60000 65536"/>
                  <a:gd name="T15" fmla="*/ 0 w 86"/>
                  <a:gd name="T16" fmla="*/ 0 h 78"/>
                  <a:gd name="T17" fmla="*/ 86 w 86"/>
                  <a:gd name="T18" fmla="*/ 78 h 78"/>
                </a:gdLst>
                <a:ahLst/>
                <a:cxnLst>
                  <a:cxn ang="T10">
                    <a:pos x="T0" y="T1"/>
                  </a:cxn>
                  <a:cxn ang="T11">
                    <a:pos x="T2" y="T3"/>
                  </a:cxn>
                  <a:cxn ang="T12">
                    <a:pos x="T4" y="T5"/>
                  </a:cxn>
                  <a:cxn ang="T13">
                    <a:pos x="T6" y="T7"/>
                  </a:cxn>
                  <a:cxn ang="T14">
                    <a:pos x="T8" y="T9"/>
                  </a:cxn>
                </a:cxnLst>
                <a:rect l="T15" t="T16" r="T17" b="T18"/>
                <a:pathLst>
                  <a:path w="86" h="78">
                    <a:moveTo>
                      <a:pt x="86" y="75"/>
                    </a:moveTo>
                    <a:lnTo>
                      <a:pt x="7" y="0"/>
                    </a:lnTo>
                    <a:lnTo>
                      <a:pt x="0" y="15"/>
                    </a:lnTo>
                    <a:lnTo>
                      <a:pt x="83" y="78"/>
                    </a:lnTo>
                    <a:lnTo>
                      <a:pt x="86" y="75"/>
                    </a:lnTo>
                    <a:close/>
                  </a:path>
                </a:pathLst>
              </a:custGeom>
              <a:solidFill>
                <a:srgbClr val="C8C8C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2" name="Freeform 263"/>
              <p:cNvSpPr>
                <a:spLocks noChangeArrowheads="1"/>
              </p:cNvSpPr>
              <p:nvPr/>
            </p:nvSpPr>
            <p:spPr bwMode="auto">
              <a:xfrm>
                <a:off x="612" y="1881"/>
                <a:ext cx="1023" cy="1089"/>
              </a:xfrm>
              <a:custGeom>
                <a:avLst/>
                <a:gdLst>
                  <a:gd name="T0" fmla="*/ 1718 w 609"/>
                  <a:gd name="T1" fmla="*/ 1167 h 613"/>
                  <a:gd name="T2" fmla="*/ 1552 w 609"/>
                  <a:gd name="T3" fmla="*/ 1032 h 613"/>
                  <a:gd name="T4" fmla="*/ 1134 w 609"/>
                  <a:gd name="T5" fmla="*/ 1537 h 613"/>
                  <a:gd name="T6" fmla="*/ 1025 w 609"/>
                  <a:gd name="T7" fmla="*/ 1569 h 613"/>
                  <a:gd name="T8" fmla="*/ 884 w 609"/>
                  <a:gd name="T9" fmla="*/ 1402 h 613"/>
                  <a:gd name="T10" fmla="*/ 700 w 609"/>
                  <a:gd name="T11" fmla="*/ 1146 h 613"/>
                  <a:gd name="T12" fmla="*/ 485 w 609"/>
                  <a:gd name="T13" fmla="*/ 922 h 613"/>
                  <a:gd name="T14" fmla="*/ 348 w 609"/>
                  <a:gd name="T15" fmla="*/ 755 h 613"/>
                  <a:gd name="T16" fmla="*/ 383 w 609"/>
                  <a:gd name="T17" fmla="*/ 634 h 613"/>
                  <a:gd name="T18" fmla="*/ 867 w 609"/>
                  <a:gd name="T19" fmla="*/ 203 h 613"/>
                  <a:gd name="T20" fmla="*/ 779 w 609"/>
                  <a:gd name="T21" fmla="*/ 0 h 613"/>
                  <a:gd name="T22" fmla="*/ 203 w 609"/>
                  <a:gd name="T23" fmla="*/ 410 h 613"/>
                  <a:gd name="T24" fmla="*/ 5 w 609"/>
                  <a:gd name="T25" fmla="*/ 1013 h 613"/>
                  <a:gd name="T26" fmla="*/ 0 w 609"/>
                  <a:gd name="T27" fmla="*/ 1032 h 613"/>
                  <a:gd name="T28" fmla="*/ 294 w 609"/>
                  <a:gd name="T29" fmla="*/ 1471 h 613"/>
                  <a:gd name="T30" fmla="*/ 291 w 609"/>
                  <a:gd name="T31" fmla="*/ 1471 h 613"/>
                  <a:gd name="T32" fmla="*/ 336 w 609"/>
                  <a:gd name="T33" fmla="*/ 1524 h 613"/>
                  <a:gd name="T34" fmla="*/ 381 w 609"/>
                  <a:gd name="T35" fmla="*/ 1578 h 613"/>
                  <a:gd name="T36" fmla="*/ 383 w 609"/>
                  <a:gd name="T37" fmla="*/ 1578 h 613"/>
                  <a:gd name="T38" fmla="*/ 751 w 609"/>
                  <a:gd name="T39" fmla="*/ 1935 h 613"/>
                  <a:gd name="T40" fmla="*/ 771 w 609"/>
                  <a:gd name="T41" fmla="*/ 1931 h 613"/>
                  <a:gd name="T42" fmla="*/ 1320 w 609"/>
                  <a:gd name="T43" fmla="*/ 1755 h 613"/>
                  <a:gd name="T44" fmla="*/ 1718 w 609"/>
                  <a:gd name="T45" fmla="*/ 1167 h 6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9"/>
                  <a:gd name="T70" fmla="*/ 0 h 613"/>
                  <a:gd name="T71" fmla="*/ 609 w 609"/>
                  <a:gd name="T72" fmla="*/ 613 h 6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9" h="613">
                    <a:moveTo>
                      <a:pt x="609" y="370"/>
                    </a:moveTo>
                    <a:cubicBezTo>
                      <a:pt x="550" y="327"/>
                      <a:pt x="550" y="327"/>
                      <a:pt x="550" y="327"/>
                    </a:cubicBezTo>
                    <a:cubicBezTo>
                      <a:pt x="550" y="327"/>
                      <a:pt x="459" y="465"/>
                      <a:pt x="402" y="487"/>
                    </a:cubicBezTo>
                    <a:cubicBezTo>
                      <a:pt x="389" y="492"/>
                      <a:pt x="375" y="495"/>
                      <a:pt x="363" y="497"/>
                    </a:cubicBezTo>
                    <a:cubicBezTo>
                      <a:pt x="338" y="494"/>
                      <a:pt x="327" y="468"/>
                      <a:pt x="313" y="444"/>
                    </a:cubicBezTo>
                    <a:cubicBezTo>
                      <a:pt x="297" y="415"/>
                      <a:pt x="272" y="388"/>
                      <a:pt x="248" y="363"/>
                    </a:cubicBezTo>
                    <a:cubicBezTo>
                      <a:pt x="225" y="337"/>
                      <a:pt x="200" y="311"/>
                      <a:pt x="172" y="292"/>
                    </a:cubicBezTo>
                    <a:cubicBezTo>
                      <a:pt x="149" y="277"/>
                      <a:pt x="124" y="264"/>
                      <a:pt x="123" y="239"/>
                    </a:cubicBezTo>
                    <a:cubicBezTo>
                      <a:pt x="126" y="227"/>
                      <a:pt x="130" y="213"/>
                      <a:pt x="136" y="201"/>
                    </a:cubicBezTo>
                    <a:cubicBezTo>
                      <a:pt x="162" y="146"/>
                      <a:pt x="307" y="64"/>
                      <a:pt x="307" y="64"/>
                    </a:cubicBezTo>
                    <a:cubicBezTo>
                      <a:pt x="276" y="0"/>
                      <a:pt x="276" y="0"/>
                      <a:pt x="276" y="0"/>
                    </a:cubicBezTo>
                    <a:cubicBezTo>
                      <a:pt x="276" y="0"/>
                      <a:pt x="123" y="69"/>
                      <a:pt x="72" y="130"/>
                    </a:cubicBezTo>
                    <a:cubicBezTo>
                      <a:pt x="27" y="184"/>
                      <a:pt x="6" y="296"/>
                      <a:pt x="2" y="321"/>
                    </a:cubicBezTo>
                    <a:cubicBezTo>
                      <a:pt x="1" y="323"/>
                      <a:pt x="1" y="325"/>
                      <a:pt x="0" y="327"/>
                    </a:cubicBezTo>
                    <a:cubicBezTo>
                      <a:pt x="40" y="391"/>
                      <a:pt x="74" y="432"/>
                      <a:pt x="104" y="466"/>
                    </a:cubicBezTo>
                    <a:cubicBezTo>
                      <a:pt x="103" y="466"/>
                      <a:pt x="103" y="466"/>
                      <a:pt x="103" y="466"/>
                    </a:cubicBezTo>
                    <a:cubicBezTo>
                      <a:pt x="109" y="472"/>
                      <a:pt x="114" y="477"/>
                      <a:pt x="119" y="483"/>
                    </a:cubicBezTo>
                    <a:cubicBezTo>
                      <a:pt x="125" y="489"/>
                      <a:pt x="130" y="495"/>
                      <a:pt x="135" y="500"/>
                    </a:cubicBezTo>
                    <a:cubicBezTo>
                      <a:pt x="136" y="500"/>
                      <a:pt x="136" y="500"/>
                      <a:pt x="136" y="500"/>
                    </a:cubicBezTo>
                    <a:cubicBezTo>
                      <a:pt x="167" y="532"/>
                      <a:pt x="206" y="569"/>
                      <a:pt x="266" y="613"/>
                    </a:cubicBezTo>
                    <a:cubicBezTo>
                      <a:pt x="268" y="613"/>
                      <a:pt x="270" y="612"/>
                      <a:pt x="273" y="612"/>
                    </a:cubicBezTo>
                    <a:cubicBezTo>
                      <a:pt x="299" y="609"/>
                      <a:pt x="411" y="597"/>
                      <a:pt x="468" y="556"/>
                    </a:cubicBezTo>
                    <a:cubicBezTo>
                      <a:pt x="533" y="509"/>
                      <a:pt x="609" y="370"/>
                      <a:pt x="609" y="370"/>
                    </a:cubicBez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3" name="Freeform 264"/>
              <p:cNvSpPr>
                <a:spLocks noChangeArrowheads="1"/>
              </p:cNvSpPr>
              <p:nvPr/>
            </p:nvSpPr>
            <p:spPr bwMode="auto">
              <a:xfrm>
                <a:off x="612" y="1881"/>
                <a:ext cx="490" cy="838"/>
              </a:xfrm>
              <a:custGeom>
                <a:avLst/>
                <a:gdLst>
                  <a:gd name="T0" fmla="*/ 403 w 292"/>
                  <a:gd name="T1" fmla="*/ 1060 h 472"/>
                  <a:gd name="T2" fmla="*/ 186 w 292"/>
                  <a:gd name="T3" fmla="*/ 854 h 472"/>
                  <a:gd name="T4" fmla="*/ 319 w 292"/>
                  <a:gd name="T5" fmla="*/ 483 h 472"/>
                  <a:gd name="T6" fmla="*/ 822 w 292"/>
                  <a:gd name="T7" fmla="*/ 107 h 472"/>
                  <a:gd name="T8" fmla="*/ 777 w 292"/>
                  <a:gd name="T9" fmla="*/ 0 h 472"/>
                  <a:gd name="T10" fmla="*/ 203 w 292"/>
                  <a:gd name="T11" fmla="*/ 410 h 472"/>
                  <a:gd name="T12" fmla="*/ 5 w 292"/>
                  <a:gd name="T13" fmla="*/ 1012 h 472"/>
                  <a:gd name="T14" fmla="*/ 0 w 292"/>
                  <a:gd name="T15" fmla="*/ 1032 h 472"/>
                  <a:gd name="T16" fmla="*/ 294 w 292"/>
                  <a:gd name="T17" fmla="*/ 1468 h 472"/>
                  <a:gd name="T18" fmla="*/ 290 w 292"/>
                  <a:gd name="T19" fmla="*/ 1468 h 472"/>
                  <a:gd name="T20" fmla="*/ 403 w 292"/>
                  <a:gd name="T21" fmla="*/ 1060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2"/>
                  <a:gd name="T34" fmla="*/ 0 h 472"/>
                  <a:gd name="T35" fmla="*/ 292 w 292"/>
                  <a:gd name="T36" fmla="*/ 472 h 4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2" h="472">
                    <a:moveTo>
                      <a:pt x="143" y="336"/>
                    </a:moveTo>
                    <a:cubicBezTo>
                      <a:pt x="122" y="316"/>
                      <a:pt x="68" y="296"/>
                      <a:pt x="66" y="271"/>
                    </a:cubicBezTo>
                    <a:cubicBezTo>
                      <a:pt x="66" y="249"/>
                      <a:pt x="105" y="162"/>
                      <a:pt x="113" y="153"/>
                    </a:cubicBezTo>
                    <a:cubicBezTo>
                      <a:pt x="164" y="92"/>
                      <a:pt x="292" y="34"/>
                      <a:pt x="292" y="34"/>
                    </a:cubicBezTo>
                    <a:cubicBezTo>
                      <a:pt x="276" y="0"/>
                      <a:pt x="276" y="0"/>
                      <a:pt x="276" y="0"/>
                    </a:cubicBezTo>
                    <a:cubicBezTo>
                      <a:pt x="276" y="0"/>
                      <a:pt x="123" y="69"/>
                      <a:pt x="72" y="130"/>
                    </a:cubicBezTo>
                    <a:cubicBezTo>
                      <a:pt x="27" y="184"/>
                      <a:pt x="6" y="296"/>
                      <a:pt x="2" y="321"/>
                    </a:cubicBezTo>
                    <a:cubicBezTo>
                      <a:pt x="1" y="323"/>
                      <a:pt x="1" y="325"/>
                      <a:pt x="0" y="327"/>
                    </a:cubicBezTo>
                    <a:cubicBezTo>
                      <a:pt x="40" y="391"/>
                      <a:pt x="74" y="432"/>
                      <a:pt x="104" y="466"/>
                    </a:cubicBezTo>
                    <a:cubicBezTo>
                      <a:pt x="103" y="466"/>
                      <a:pt x="103" y="466"/>
                      <a:pt x="103" y="466"/>
                    </a:cubicBezTo>
                    <a:cubicBezTo>
                      <a:pt x="109" y="472"/>
                      <a:pt x="167" y="359"/>
                      <a:pt x="143" y="336"/>
                    </a:cubicBezTo>
                    <a:close/>
                  </a:path>
                </a:pathLst>
              </a:custGeom>
              <a:solidFill>
                <a:srgbClr val="0423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4" name="Freeform 265"/>
              <p:cNvSpPr>
                <a:spLocks noChangeArrowheads="1"/>
              </p:cNvSpPr>
              <p:nvPr/>
            </p:nvSpPr>
            <p:spPr bwMode="auto">
              <a:xfrm>
                <a:off x="1200" y="2462"/>
                <a:ext cx="389" cy="387"/>
              </a:xfrm>
              <a:custGeom>
                <a:avLst/>
                <a:gdLst>
                  <a:gd name="T0" fmla="*/ 652 w 232"/>
                  <a:gd name="T1" fmla="*/ 73 h 218"/>
                  <a:gd name="T2" fmla="*/ 562 w 232"/>
                  <a:gd name="T3" fmla="*/ 0 h 218"/>
                  <a:gd name="T4" fmla="*/ 146 w 232"/>
                  <a:gd name="T5" fmla="*/ 504 h 218"/>
                  <a:gd name="T6" fmla="*/ 37 w 232"/>
                  <a:gd name="T7" fmla="*/ 536 h 218"/>
                  <a:gd name="T8" fmla="*/ 245 w 232"/>
                  <a:gd name="T9" fmla="*/ 561 h 218"/>
                  <a:gd name="T10" fmla="*/ 652 w 232"/>
                  <a:gd name="T11" fmla="*/ 73 h 218"/>
                  <a:gd name="T12" fmla="*/ 0 60000 65536"/>
                  <a:gd name="T13" fmla="*/ 0 60000 65536"/>
                  <a:gd name="T14" fmla="*/ 0 60000 65536"/>
                  <a:gd name="T15" fmla="*/ 0 60000 65536"/>
                  <a:gd name="T16" fmla="*/ 0 60000 65536"/>
                  <a:gd name="T17" fmla="*/ 0 60000 65536"/>
                  <a:gd name="T18" fmla="*/ 0 w 232"/>
                  <a:gd name="T19" fmla="*/ 0 h 218"/>
                  <a:gd name="T20" fmla="*/ 232 w 232"/>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232" h="218">
                    <a:moveTo>
                      <a:pt x="232" y="23"/>
                    </a:moveTo>
                    <a:cubicBezTo>
                      <a:pt x="200" y="0"/>
                      <a:pt x="200" y="0"/>
                      <a:pt x="200" y="0"/>
                    </a:cubicBezTo>
                    <a:cubicBezTo>
                      <a:pt x="200" y="0"/>
                      <a:pt x="109" y="138"/>
                      <a:pt x="52" y="160"/>
                    </a:cubicBezTo>
                    <a:cubicBezTo>
                      <a:pt x="39" y="165"/>
                      <a:pt x="25" y="168"/>
                      <a:pt x="13" y="170"/>
                    </a:cubicBezTo>
                    <a:cubicBezTo>
                      <a:pt x="0" y="169"/>
                      <a:pt x="30" y="218"/>
                      <a:pt x="87" y="178"/>
                    </a:cubicBezTo>
                    <a:cubicBezTo>
                      <a:pt x="152" y="131"/>
                      <a:pt x="232" y="23"/>
                      <a:pt x="232" y="23"/>
                    </a:cubicBezTo>
                    <a:close/>
                  </a:path>
                </a:pathLst>
              </a:custGeom>
              <a:solidFill>
                <a:srgbClr val="0423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5" name="Freeform 266"/>
              <p:cNvSpPr>
                <a:spLocks noChangeArrowheads="1"/>
              </p:cNvSpPr>
              <p:nvPr/>
            </p:nvSpPr>
            <p:spPr bwMode="auto">
              <a:xfrm>
                <a:off x="587" y="2455"/>
                <a:ext cx="478" cy="541"/>
              </a:xfrm>
              <a:custGeom>
                <a:avLst/>
                <a:gdLst>
                  <a:gd name="T0" fmla="*/ 12 w 285"/>
                  <a:gd name="T1" fmla="*/ 12 h 305"/>
                  <a:gd name="T2" fmla="*/ 70 w 285"/>
                  <a:gd name="T3" fmla="*/ 35 h 305"/>
                  <a:gd name="T4" fmla="*/ 377 w 285"/>
                  <a:gd name="T5" fmla="*/ 509 h 305"/>
                  <a:gd name="T6" fmla="*/ 773 w 285"/>
                  <a:gd name="T7" fmla="*/ 882 h 305"/>
                  <a:gd name="T8" fmla="*/ 790 w 285"/>
                  <a:gd name="T9" fmla="*/ 951 h 305"/>
                  <a:gd name="T10" fmla="*/ 735 w 285"/>
                  <a:gd name="T11" fmla="*/ 924 h 305"/>
                  <a:gd name="T12" fmla="*/ 344 w 285"/>
                  <a:gd name="T13" fmla="*/ 548 h 305"/>
                  <a:gd name="T14" fmla="*/ 29 w 285"/>
                  <a:gd name="T15" fmla="*/ 78 h 305"/>
                  <a:gd name="T16" fmla="*/ 12 w 285"/>
                  <a:gd name="T17" fmla="*/ 12 h 3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5"/>
                  <a:gd name="T28" fmla="*/ 0 h 305"/>
                  <a:gd name="T29" fmla="*/ 285 w 285"/>
                  <a:gd name="T30" fmla="*/ 305 h 3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5" h="305">
                    <a:moveTo>
                      <a:pt x="4" y="4"/>
                    </a:moveTo>
                    <a:cubicBezTo>
                      <a:pt x="8" y="0"/>
                      <a:pt x="18" y="3"/>
                      <a:pt x="25" y="11"/>
                    </a:cubicBezTo>
                    <a:cubicBezTo>
                      <a:pt x="25" y="11"/>
                      <a:pt x="58" y="80"/>
                      <a:pt x="134" y="162"/>
                    </a:cubicBezTo>
                    <a:cubicBezTo>
                      <a:pt x="211" y="244"/>
                      <a:pt x="275" y="280"/>
                      <a:pt x="275" y="280"/>
                    </a:cubicBezTo>
                    <a:cubicBezTo>
                      <a:pt x="283" y="288"/>
                      <a:pt x="285" y="298"/>
                      <a:pt x="281" y="302"/>
                    </a:cubicBezTo>
                    <a:cubicBezTo>
                      <a:pt x="277" y="305"/>
                      <a:pt x="268" y="302"/>
                      <a:pt x="261" y="294"/>
                    </a:cubicBezTo>
                    <a:cubicBezTo>
                      <a:pt x="261" y="294"/>
                      <a:pt x="195" y="252"/>
                      <a:pt x="122" y="174"/>
                    </a:cubicBezTo>
                    <a:cubicBezTo>
                      <a:pt x="49" y="95"/>
                      <a:pt x="10" y="25"/>
                      <a:pt x="10" y="25"/>
                    </a:cubicBezTo>
                    <a:cubicBezTo>
                      <a:pt x="3" y="17"/>
                      <a:pt x="0" y="7"/>
                      <a:pt x="4" y="4"/>
                    </a:cubicBezTo>
                    <a:close/>
                  </a:path>
                </a:pathLst>
              </a:custGeom>
              <a:solidFill>
                <a:srgbClr val="6038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6" name="Freeform 267"/>
              <p:cNvSpPr>
                <a:spLocks noChangeArrowheads="1"/>
              </p:cNvSpPr>
              <p:nvPr/>
            </p:nvSpPr>
            <p:spPr bwMode="auto">
              <a:xfrm>
                <a:off x="672" y="2382"/>
                <a:ext cx="526" cy="509"/>
              </a:xfrm>
              <a:custGeom>
                <a:avLst/>
                <a:gdLst>
                  <a:gd name="T0" fmla="*/ 610 w 313"/>
                  <a:gd name="T1" fmla="*/ 756 h 287"/>
                  <a:gd name="T2" fmla="*/ 136 w 313"/>
                  <a:gd name="T3" fmla="*/ 724 h 287"/>
                  <a:gd name="T4" fmla="*/ 240 w 313"/>
                  <a:gd name="T5" fmla="*/ 170 h 287"/>
                  <a:gd name="T6" fmla="*/ 639 w 313"/>
                  <a:gd name="T7" fmla="*/ 122 h 287"/>
                  <a:gd name="T8" fmla="*/ 797 w 313"/>
                  <a:gd name="T9" fmla="*/ 211 h 287"/>
                  <a:gd name="T10" fmla="*/ 610 w 313"/>
                  <a:gd name="T11" fmla="*/ 756 h 287"/>
                  <a:gd name="T12" fmla="*/ 0 60000 65536"/>
                  <a:gd name="T13" fmla="*/ 0 60000 65536"/>
                  <a:gd name="T14" fmla="*/ 0 60000 65536"/>
                  <a:gd name="T15" fmla="*/ 0 60000 65536"/>
                  <a:gd name="T16" fmla="*/ 0 60000 65536"/>
                  <a:gd name="T17" fmla="*/ 0 60000 65536"/>
                  <a:gd name="T18" fmla="*/ 0 w 313"/>
                  <a:gd name="T19" fmla="*/ 0 h 287"/>
                  <a:gd name="T20" fmla="*/ 313 w 313"/>
                  <a:gd name="T21" fmla="*/ 287 h 287"/>
                </a:gdLst>
                <a:ahLst/>
                <a:cxnLst>
                  <a:cxn ang="T12">
                    <a:pos x="T0" y="T1"/>
                  </a:cxn>
                  <a:cxn ang="T13">
                    <a:pos x="T2" y="T3"/>
                  </a:cxn>
                  <a:cxn ang="T14">
                    <a:pos x="T4" y="T5"/>
                  </a:cxn>
                  <a:cxn ang="T15">
                    <a:pos x="T6" y="T7"/>
                  </a:cxn>
                  <a:cxn ang="T16">
                    <a:pos x="T8" y="T9"/>
                  </a:cxn>
                  <a:cxn ang="T17">
                    <a:pos x="T10" y="T11"/>
                  </a:cxn>
                </a:cxnLst>
                <a:rect l="T18" t="T19" r="T20" b="T21"/>
                <a:pathLst>
                  <a:path w="313" h="287">
                    <a:moveTo>
                      <a:pt x="216" y="240"/>
                    </a:moveTo>
                    <a:cubicBezTo>
                      <a:pt x="151" y="287"/>
                      <a:pt x="79" y="273"/>
                      <a:pt x="48" y="230"/>
                    </a:cubicBezTo>
                    <a:cubicBezTo>
                      <a:pt x="18" y="187"/>
                      <a:pt x="0" y="111"/>
                      <a:pt x="85" y="54"/>
                    </a:cubicBezTo>
                    <a:cubicBezTo>
                      <a:pt x="127" y="26"/>
                      <a:pt x="215" y="0"/>
                      <a:pt x="226" y="39"/>
                    </a:cubicBezTo>
                    <a:cubicBezTo>
                      <a:pt x="244" y="17"/>
                      <a:pt x="270" y="52"/>
                      <a:pt x="282" y="67"/>
                    </a:cubicBezTo>
                    <a:cubicBezTo>
                      <a:pt x="313" y="110"/>
                      <a:pt x="282" y="192"/>
                      <a:pt x="216" y="240"/>
                    </a:cubicBezTo>
                    <a:close/>
                  </a:path>
                </a:pathLst>
              </a:custGeom>
              <a:solidFill>
                <a:srgbClr val="A281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7" name="Freeform 268"/>
              <p:cNvSpPr>
                <a:spLocks noChangeArrowheads="1"/>
              </p:cNvSpPr>
              <p:nvPr/>
            </p:nvSpPr>
            <p:spPr bwMode="auto">
              <a:xfrm>
                <a:off x="672" y="2382"/>
                <a:ext cx="380" cy="408"/>
              </a:xfrm>
              <a:custGeom>
                <a:avLst/>
                <a:gdLst>
                  <a:gd name="T0" fmla="*/ 136 w 226"/>
                  <a:gd name="T1" fmla="*/ 724 h 230"/>
                  <a:gd name="T2" fmla="*/ 240 w 226"/>
                  <a:gd name="T3" fmla="*/ 170 h 230"/>
                  <a:gd name="T4" fmla="*/ 639 w 226"/>
                  <a:gd name="T5" fmla="*/ 122 h 230"/>
                  <a:gd name="T6" fmla="*/ 136 w 226"/>
                  <a:gd name="T7" fmla="*/ 724 h 230"/>
                  <a:gd name="T8" fmla="*/ 0 60000 65536"/>
                  <a:gd name="T9" fmla="*/ 0 60000 65536"/>
                  <a:gd name="T10" fmla="*/ 0 60000 65536"/>
                  <a:gd name="T11" fmla="*/ 0 60000 65536"/>
                  <a:gd name="T12" fmla="*/ 0 w 226"/>
                  <a:gd name="T13" fmla="*/ 0 h 230"/>
                  <a:gd name="T14" fmla="*/ 226 w 226"/>
                  <a:gd name="T15" fmla="*/ 230 h 230"/>
                </a:gdLst>
                <a:ahLst/>
                <a:cxnLst>
                  <a:cxn ang="T8">
                    <a:pos x="T0" y="T1"/>
                  </a:cxn>
                  <a:cxn ang="T9">
                    <a:pos x="T2" y="T3"/>
                  </a:cxn>
                  <a:cxn ang="T10">
                    <a:pos x="T4" y="T5"/>
                  </a:cxn>
                  <a:cxn ang="T11">
                    <a:pos x="T6" y="T7"/>
                  </a:cxn>
                </a:cxnLst>
                <a:rect l="T12" t="T13" r="T14" b="T15"/>
                <a:pathLst>
                  <a:path w="226" h="230">
                    <a:moveTo>
                      <a:pt x="48" y="230"/>
                    </a:moveTo>
                    <a:cubicBezTo>
                      <a:pt x="18" y="187"/>
                      <a:pt x="0" y="111"/>
                      <a:pt x="85" y="54"/>
                    </a:cubicBezTo>
                    <a:cubicBezTo>
                      <a:pt x="127" y="26"/>
                      <a:pt x="215" y="0"/>
                      <a:pt x="226" y="39"/>
                    </a:cubicBezTo>
                    <a:cubicBezTo>
                      <a:pt x="156" y="41"/>
                      <a:pt x="12" y="164"/>
                      <a:pt x="48" y="230"/>
                    </a:cubicBezTo>
                    <a:close/>
                  </a:path>
                </a:pathLst>
              </a:custGeom>
              <a:solidFill>
                <a:srgbClr val="95693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8" name="Freeform 269"/>
              <p:cNvSpPr>
                <a:spLocks noChangeArrowheads="1"/>
              </p:cNvSpPr>
              <p:nvPr/>
            </p:nvSpPr>
            <p:spPr bwMode="auto">
              <a:xfrm>
                <a:off x="2291" y="2215"/>
                <a:ext cx="496" cy="557"/>
              </a:xfrm>
              <a:custGeom>
                <a:avLst/>
                <a:gdLst>
                  <a:gd name="T0" fmla="*/ 496 w 496"/>
                  <a:gd name="T1" fmla="*/ 375 h 557"/>
                  <a:gd name="T2" fmla="*/ 246 w 496"/>
                  <a:gd name="T3" fmla="*/ 557 h 557"/>
                  <a:gd name="T4" fmla="*/ 0 w 496"/>
                  <a:gd name="T5" fmla="*/ 181 h 557"/>
                  <a:gd name="T6" fmla="*/ 252 w 496"/>
                  <a:gd name="T7" fmla="*/ 0 h 557"/>
                  <a:gd name="T8" fmla="*/ 496 w 496"/>
                  <a:gd name="T9" fmla="*/ 375 h 557"/>
                  <a:gd name="T10" fmla="*/ 0 60000 65536"/>
                  <a:gd name="T11" fmla="*/ 0 60000 65536"/>
                  <a:gd name="T12" fmla="*/ 0 60000 65536"/>
                  <a:gd name="T13" fmla="*/ 0 60000 65536"/>
                  <a:gd name="T14" fmla="*/ 0 60000 65536"/>
                  <a:gd name="T15" fmla="*/ 0 w 496"/>
                  <a:gd name="T16" fmla="*/ 0 h 557"/>
                  <a:gd name="T17" fmla="*/ 496 w 496"/>
                  <a:gd name="T18" fmla="*/ 557 h 557"/>
                </a:gdLst>
                <a:ahLst/>
                <a:cxnLst>
                  <a:cxn ang="T10">
                    <a:pos x="T0" y="T1"/>
                  </a:cxn>
                  <a:cxn ang="T11">
                    <a:pos x="T2" y="T3"/>
                  </a:cxn>
                  <a:cxn ang="T12">
                    <a:pos x="T4" y="T5"/>
                  </a:cxn>
                  <a:cxn ang="T13">
                    <a:pos x="T6" y="T7"/>
                  </a:cxn>
                  <a:cxn ang="T14">
                    <a:pos x="T8" y="T9"/>
                  </a:cxn>
                </a:cxnLst>
                <a:rect l="T15" t="T16" r="T17" b="T18"/>
                <a:pathLst>
                  <a:path w="496" h="557">
                    <a:moveTo>
                      <a:pt x="496" y="375"/>
                    </a:moveTo>
                    <a:lnTo>
                      <a:pt x="246" y="557"/>
                    </a:lnTo>
                    <a:lnTo>
                      <a:pt x="0" y="181"/>
                    </a:lnTo>
                    <a:lnTo>
                      <a:pt x="252" y="0"/>
                    </a:lnTo>
                    <a:lnTo>
                      <a:pt x="496" y="375"/>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9" name="Freeform 270"/>
              <p:cNvSpPr>
                <a:spLocks noChangeArrowheads="1"/>
              </p:cNvSpPr>
              <p:nvPr/>
            </p:nvSpPr>
            <p:spPr bwMode="auto">
              <a:xfrm>
                <a:off x="2369" y="2305"/>
                <a:ext cx="190" cy="141"/>
              </a:xfrm>
              <a:custGeom>
                <a:avLst/>
                <a:gdLst>
                  <a:gd name="T0" fmla="*/ 190 w 190"/>
                  <a:gd name="T1" fmla="*/ 4 h 141"/>
                  <a:gd name="T2" fmla="*/ 3 w 190"/>
                  <a:gd name="T3" fmla="*/ 141 h 141"/>
                  <a:gd name="T4" fmla="*/ 0 w 190"/>
                  <a:gd name="T5" fmla="*/ 137 h 141"/>
                  <a:gd name="T6" fmla="*/ 188 w 190"/>
                  <a:gd name="T7" fmla="*/ 0 h 141"/>
                  <a:gd name="T8" fmla="*/ 190 w 190"/>
                  <a:gd name="T9" fmla="*/ 4 h 141"/>
                  <a:gd name="T10" fmla="*/ 0 60000 65536"/>
                  <a:gd name="T11" fmla="*/ 0 60000 65536"/>
                  <a:gd name="T12" fmla="*/ 0 60000 65536"/>
                  <a:gd name="T13" fmla="*/ 0 60000 65536"/>
                  <a:gd name="T14" fmla="*/ 0 60000 65536"/>
                  <a:gd name="T15" fmla="*/ 0 w 190"/>
                  <a:gd name="T16" fmla="*/ 0 h 141"/>
                  <a:gd name="T17" fmla="*/ 190 w 190"/>
                  <a:gd name="T18" fmla="*/ 141 h 141"/>
                </a:gdLst>
                <a:ahLst/>
                <a:cxnLst>
                  <a:cxn ang="T10">
                    <a:pos x="T0" y="T1"/>
                  </a:cxn>
                  <a:cxn ang="T11">
                    <a:pos x="T2" y="T3"/>
                  </a:cxn>
                  <a:cxn ang="T12">
                    <a:pos x="T4" y="T5"/>
                  </a:cxn>
                  <a:cxn ang="T13">
                    <a:pos x="T6" y="T7"/>
                  </a:cxn>
                  <a:cxn ang="T14">
                    <a:pos x="T8" y="T9"/>
                  </a:cxn>
                </a:cxnLst>
                <a:rect l="T15" t="T16" r="T17" b="T18"/>
                <a:pathLst>
                  <a:path w="190" h="141">
                    <a:moveTo>
                      <a:pt x="190" y="4"/>
                    </a:moveTo>
                    <a:lnTo>
                      <a:pt x="3" y="141"/>
                    </a:lnTo>
                    <a:lnTo>
                      <a:pt x="0" y="137"/>
                    </a:lnTo>
                    <a:lnTo>
                      <a:pt x="188" y="0"/>
                    </a:lnTo>
                    <a:lnTo>
                      <a:pt x="190"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0" name="Freeform 271"/>
              <p:cNvSpPr>
                <a:spLocks noChangeArrowheads="1"/>
              </p:cNvSpPr>
              <p:nvPr/>
            </p:nvSpPr>
            <p:spPr bwMode="auto">
              <a:xfrm>
                <a:off x="2414" y="2327"/>
                <a:ext cx="81" cy="64"/>
              </a:xfrm>
              <a:custGeom>
                <a:avLst/>
                <a:gdLst>
                  <a:gd name="T0" fmla="*/ 81 w 81"/>
                  <a:gd name="T1" fmla="*/ 7 h 64"/>
                  <a:gd name="T2" fmla="*/ 5 w 81"/>
                  <a:gd name="T3" fmla="*/ 64 h 64"/>
                  <a:gd name="T4" fmla="*/ 0 w 81"/>
                  <a:gd name="T5" fmla="*/ 57 h 64"/>
                  <a:gd name="T6" fmla="*/ 76 w 81"/>
                  <a:gd name="T7" fmla="*/ 0 h 64"/>
                  <a:gd name="T8" fmla="*/ 81 w 81"/>
                  <a:gd name="T9" fmla="*/ 7 h 64"/>
                  <a:gd name="T10" fmla="*/ 0 60000 65536"/>
                  <a:gd name="T11" fmla="*/ 0 60000 65536"/>
                  <a:gd name="T12" fmla="*/ 0 60000 65536"/>
                  <a:gd name="T13" fmla="*/ 0 60000 65536"/>
                  <a:gd name="T14" fmla="*/ 0 60000 65536"/>
                  <a:gd name="T15" fmla="*/ 0 w 81"/>
                  <a:gd name="T16" fmla="*/ 0 h 64"/>
                  <a:gd name="T17" fmla="*/ 81 w 81"/>
                  <a:gd name="T18" fmla="*/ 64 h 64"/>
                </a:gdLst>
                <a:ahLst/>
                <a:cxnLst>
                  <a:cxn ang="T10">
                    <a:pos x="T0" y="T1"/>
                  </a:cxn>
                  <a:cxn ang="T11">
                    <a:pos x="T2" y="T3"/>
                  </a:cxn>
                  <a:cxn ang="T12">
                    <a:pos x="T4" y="T5"/>
                  </a:cxn>
                  <a:cxn ang="T13">
                    <a:pos x="T6" y="T7"/>
                  </a:cxn>
                  <a:cxn ang="T14">
                    <a:pos x="T8" y="T9"/>
                  </a:cxn>
                </a:cxnLst>
                <a:rect l="T15" t="T16" r="T17" b="T18"/>
                <a:pathLst>
                  <a:path w="81" h="64">
                    <a:moveTo>
                      <a:pt x="81" y="7"/>
                    </a:moveTo>
                    <a:lnTo>
                      <a:pt x="5" y="64"/>
                    </a:lnTo>
                    <a:lnTo>
                      <a:pt x="0" y="57"/>
                    </a:lnTo>
                    <a:lnTo>
                      <a:pt x="76" y="0"/>
                    </a:lnTo>
                    <a:lnTo>
                      <a:pt x="81" y="7"/>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1" name="Freeform 272"/>
              <p:cNvSpPr>
                <a:spLocks noChangeArrowheads="1"/>
              </p:cNvSpPr>
              <p:nvPr/>
            </p:nvSpPr>
            <p:spPr bwMode="auto">
              <a:xfrm>
                <a:off x="2375" y="2314"/>
                <a:ext cx="190" cy="141"/>
              </a:xfrm>
              <a:custGeom>
                <a:avLst/>
                <a:gdLst>
                  <a:gd name="T0" fmla="*/ 190 w 190"/>
                  <a:gd name="T1" fmla="*/ 4 h 141"/>
                  <a:gd name="T2" fmla="*/ 2 w 190"/>
                  <a:gd name="T3" fmla="*/ 141 h 141"/>
                  <a:gd name="T4" fmla="*/ 0 w 190"/>
                  <a:gd name="T5" fmla="*/ 137 h 141"/>
                  <a:gd name="T6" fmla="*/ 189 w 190"/>
                  <a:gd name="T7" fmla="*/ 0 h 141"/>
                  <a:gd name="T8" fmla="*/ 190 w 190"/>
                  <a:gd name="T9" fmla="*/ 4 h 141"/>
                  <a:gd name="T10" fmla="*/ 0 60000 65536"/>
                  <a:gd name="T11" fmla="*/ 0 60000 65536"/>
                  <a:gd name="T12" fmla="*/ 0 60000 65536"/>
                  <a:gd name="T13" fmla="*/ 0 60000 65536"/>
                  <a:gd name="T14" fmla="*/ 0 60000 65536"/>
                  <a:gd name="T15" fmla="*/ 0 w 190"/>
                  <a:gd name="T16" fmla="*/ 0 h 141"/>
                  <a:gd name="T17" fmla="*/ 190 w 190"/>
                  <a:gd name="T18" fmla="*/ 141 h 141"/>
                </a:gdLst>
                <a:ahLst/>
                <a:cxnLst>
                  <a:cxn ang="T10">
                    <a:pos x="T0" y="T1"/>
                  </a:cxn>
                  <a:cxn ang="T11">
                    <a:pos x="T2" y="T3"/>
                  </a:cxn>
                  <a:cxn ang="T12">
                    <a:pos x="T4" y="T5"/>
                  </a:cxn>
                  <a:cxn ang="T13">
                    <a:pos x="T6" y="T7"/>
                  </a:cxn>
                  <a:cxn ang="T14">
                    <a:pos x="T8" y="T9"/>
                  </a:cxn>
                </a:cxnLst>
                <a:rect l="T15" t="T16" r="T17" b="T18"/>
                <a:pathLst>
                  <a:path w="190" h="141">
                    <a:moveTo>
                      <a:pt x="190" y="4"/>
                    </a:moveTo>
                    <a:lnTo>
                      <a:pt x="2" y="141"/>
                    </a:lnTo>
                    <a:lnTo>
                      <a:pt x="0" y="137"/>
                    </a:lnTo>
                    <a:lnTo>
                      <a:pt x="189" y="0"/>
                    </a:lnTo>
                    <a:lnTo>
                      <a:pt x="190"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2" name="Freeform 273"/>
              <p:cNvSpPr>
                <a:spLocks noChangeArrowheads="1"/>
              </p:cNvSpPr>
              <p:nvPr/>
            </p:nvSpPr>
            <p:spPr bwMode="auto">
              <a:xfrm>
                <a:off x="2382" y="2323"/>
                <a:ext cx="190" cy="142"/>
              </a:xfrm>
              <a:custGeom>
                <a:avLst/>
                <a:gdLst>
                  <a:gd name="T0" fmla="*/ 190 w 190"/>
                  <a:gd name="T1" fmla="*/ 5 h 142"/>
                  <a:gd name="T2" fmla="*/ 2 w 190"/>
                  <a:gd name="T3" fmla="*/ 142 h 142"/>
                  <a:gd name="T4" fmla="*/ 0 w 190"/>
                  <a:gd name="T5" fmla="*/ 137 h 142"/>
                  <a:gd name="T6" fmla="*/ 187 w 190"/>
                  <a:gd name="T7" fmla="*/ 0 h 142"/>
                  <a:gd name="T8" fmla="*/ 190 w 190"/>
                  <a:gd name="T9" fmla="*/ 5 h 142"/>
                  <a:gd name="T10" fmla="*/ 0 60000 65536"/>
                  <a:gd name="T11" fmla="*/ 0 60000 65536"/>
                  <a:gd name="T12" fmla="*/ 0 60000 65536"/>
                  <a:gd name="T13" fmla="*/ 0 60000 65536"/>
                  <a:gd name="T14" fmla="*/ 0 60000 65536"/>
                  <a:gd name="T15" fmla="*/ 0 w 190"/>
                  <a:gd name="T16" fmla="*/ 0 h 142"/>
                  <a:gd name="T17" fmla="*/ 190 w 190"/>
                  <a:gd name="T18" fmla="*/ 142 h 142"/>
                </a:gdLst>
                <a:ahLst/>
                <a:cxnLst>
                  <a:cxn ang="T10">
                    <a:pos x="T0" y="T1"/>
                  </a:cxn>
                  <a:cxn ang="T11">
                    <a:pos x="T2" y="T3"/>
                  </a:cxn>
                  <a:cxn ang="T12">
                    <a:pos x="T4" y="T5"/>
                  </a:cxn>
                  <a:cxn ang="T13">
                    <a:pos x="T6" y="T7"/>
                  </a:cxn>
                  <a:cxn ang="T14">
                    <a:pos x="T8" y="T9"/>
                  </a:cxn>
                </a:cxnLst>
                <a:rect l="T15" t="T16" r="T17" b="T18"/>
                <a:pathLst>
                  <a:path w="190" h="142">
                    <a:moveTo>
                      <a:pt x="190" y="5"/>
                    </a:moveTo>
                    <a:lnTo>
                      <a:pt x="2" y="142"/>
                    </a:lnTo>
                    <a:lnTo>
                      <a:pt x="0" y="137"/>
                    </a:lnTo>
                    <a:lnTo>
                      <a:pt x="187" y="0"/>
                    </a:lnTo>
                    <a:lnTo>
                      <a:pt x="190" y="5"/>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3" name="Freeform 274"/>
              <p:cNvSpPr>
                <a:spLocks noChangeArrowheads="1"/>
              </p:cNvSpPr>
              <p:nvPr/>
            </p:nvSpPr>
            <p:spPr bwMode="auto">
              <a:xfrm>
                <a:off x="2387" y="2362"/>
                <a:ext cx="153" cy="112"/>
              </a:xfrm>
              <a:custGeom>
                <a:avLst/>
                <a:gdLst>
                  <a:gd name="T0" fmla="*/ 153 w 153"/>
                  <a:gd name="T1" fmla="*/ 4 h 112"/>
                  <a:gd name="T2" fmla="*/ 4 w 153"/>
                  <a:gd name="T3" fmla="*/ 112 h 112"/>
                  <a:gd name="T4" fmla="*/ 0 w 153"/>
                  <a:gd name="T5" fmla="*/ 109 h 112"/>
                  <a:gd name="T6" fmla="*/ 150 w 153"/>
                  <a:gd name="T7" fmla="*/ 0 h 112"/>
                  <a:gd name="T8" fmla="*/ 153 w 153"/>
                  <a:gd name="T9" fmla="*/ 4 h 112"/>
                  <a:gd name="T10" fmla="*/ 0 60000 65536"/>
                  <a:gd name="T11" fmla="*/ 0 60000 65536"/>
                  <a:gd name="T12" fmla="*/ 0 60000 65536"/>
                  <a:gd name="T13" fmla="*/ 0 60000 65536"/>
                  <a:gd name="T14" fmla="*/ 0 60000 65536"/>
                  <a:gd name="T15" fmla="*/ 0 w 153"/>
                  <a:gd name="T16" fmla="*/ 0 h 112"/>
                  <a:gd name="T17" fmla="*/ 153 w 153"/>
                  <a:gd name="T18" fmla="*/ 112 h 112"/>
                </a:gdLst>
                <a:ahLst/>
                <a:cxnLst>
                  <a:cxn ang="T10">
                    <a:pos x="T0" y="T1"/>
                  </a:cxn>
                  <a:cxn ang="T11">
                    <a:pos x="T2" y="T3"/>
                  </a:cxn>
                  <a:cxn ang="T12">
                    <a:pos x="T4" y="T5"/>
                  </a:cxn>
                  <a:cxn ang="T13">
                    <a:pos x="T6" y="T7"/>
                  </a:cxn>
                  <a:cxn ang="T14">
                    <a:pos x="T8" y="T9"/>
                  </a:cxn>
                </a:cxnLst>
                <a:rect l="T15" t="T16" r="T17" b="T18"/>
                <a:pathLst>
                  <a:path w="153" h="112">
                    <a:moveTo>
                      <a:pt x="153" y="4"/>
                    </a:moveTo>
                    <a:lnTo>
                      <a:pt x="4" y="112"/>
                    </a:lnTo>
                    <a:lnTo>
                      <a:pt x="0" y="109"/>
                    </a:lnTo>
                    <a:lnTo>
                      <a:pt x="150" y="0"/>
                    </a:lnTo>
                    <a:lnTo>
                      <a:pt x="153"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4" name="Freeform 275"/>
              <p:cNvSpPr>
                <a:spLocks noChangeArrowheads="1"/>
              </p:cNvSpPr>
              <p:nvPr/>
            </p:nvSpPr>
            <p:spPr bwMode="auto">
              <a:xfrm>
                <a:off x="2394" y="2343"/>
                <a:ext cx="190" cy="140"/>
              </a:xfrm>
              <a:custGeom>
                <a:avLst/>
                <a:gdLst>
                  <a:gd name="T0" fmla="*/ 190 w 190"/>
                  <a:gd name="T1" fmla="*/ 3 h 140"/>
                  <a:gd name="T2" fmla="*/ 3 w 190"/>
                  <a:gd name="T3" fmla="*/ 140 h 140"/>
                  <a:gd name="T4" fmla="*/ 0 w 190"/>
                  <a:gd name="T5" fmla="*/ 136 h 140"/>
                  <a:gd name="T6" fmla="*/ 188 w 190"/>
                  <a:gd name="T7" fmla="*/ 0 h 140"/>
                  <a:gd name="T8" fmla="*/ 190 w 190"/>
                  <a:gd name="T9" fmla="*/ 3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3"/>
                    </a:moveTo>
                    <a:lnTo>
                      <a:pt x="3" y="140"/>
                    </a:lnTo>
                    <a:lnTo>
                      <a:pt x="0" y="136"/>
                    </a:lnTo>
                    <a:lnTo>
                      <a:pt x="188" y="0"/>
                    </a:lnTo>
                    <a:lnTo>
                      <a:pt x="190" y="3"/>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5" name="Freeform 276"/>
              <p:cNvSpPr>
                <a:spLocks noChangeArrowheads="1"/>
              </p:cNvSpPr>
              <p:nvPr/>
            </p:nvSpPr>
            <p:spPr bwMode="auto">
              <a:xfrm>
                <a:off x="2401" y="2353"/>
                <a:ext cx="189" cy="141"/>
              </a:xfrm>
              <a:custGeom>
                <a:avLst/>
                <a:gdLst>
                  <a:gd name="T0" fmla="*/ 189 w 189"/>
                  <a:gd name="T1" fmla="*/ 4 h 141"/>
                  <a:gd name="T2" fmla="*/ 1 w 189"/>
                  <a:gd name="T3" fmla="*/ 141 h 141"/>
                  <a:gd name="T4" fmla="*/ 0 w 189"/>
                  <a:gd name="T5" fmla="*/ 137 h 141"/>
                  <a:gd name="T6" fmla="*/ 188 w 189"/>
                  <a:gd name="T7" fmla="*/ 0 h 141"/>
                  <a:gd name="T8" fmla="*/ 189 w 189"/>
                  <a:gd name="T9" fmla="*/ 4 h 141"/>
                  <a:gd name="T10" fmla="*/ 0 60000 65536"/>
                  <a:gd name="T11" fmla="*/ 0 60000 65536"/>
                  <a:gd name="T12" fmla="*/ 0 60000 65536"/>
                  <a:gd name="T13" fmla="*/ 0 60000 65536"/>
                  <a:gd name="T14" fmla="*/ 0 60000 65536"/>
                  <a:gd name="T15" fmla="*/ 0 w 189"/>
                  <a:gd name="T16" fmla="*/ 0 h 141"/>
                  <a:gd name="T17" fmla="*/ 189 w 189"/>
                  <a:gd name="T18" fmla="*/ 141 h 141"/>
                </a:gdLst>
                <a:ahLst/>
                <a:cxnLst>
                  <a:cxn ang="T10">
                    <a:pos x="T0" y="T1"/>
                  </a:cxn>
                  <a:cxn ang="T11">
                    <a:pos x="T2" y="T3"/>
                  </a:cxn>
                  <a:cxn ang="T12">
                    <a:pos x="T4" y="T5"/>
                  </a:cxn>
                  <a:cxn ang="T13">
                    <a:pos x="T6" y="T7"/>
                  </a:cxn>
                  <a:cxn ang="T14">
                    <a:pos x="T8" y="T9"/>
                  </a:cxn>
                </a:cxnLst>
                <a:rect l="T15" t="T16" r="T17" b="T18"/>
                <a:pathLst>
                  <a:path w="189" h="141">
                    <a:moveTo>
                      <a:pt x="189" y="4"/>
                    </a:moveTo>
                    <a:lnTo>
                      <a:pt x="1" y="141"/>
                    </a:lnTo>
                    <a:lnTo>
                      <a:pt x="0" y="137"/>
                    </a:lnTo>
                    <a:lnTo>
                      <a:pt x="188" y="0"/>
                    </a:lnTo>
                    <a:lnTo>
                      <a:pt x="189"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6" name="Freeform 277"/>
              <p:cNvSpPr>
                <a:spLocks noChangeArrowheads="1"/>
              </p:cNvSpPr>
              <p:nvPr/>
            </p:nvSpPr>
            <p:spPr bwMode="auto">
              <a:xfrm>
                <a:off x="2407" y="2362"/>
                <a:ext cx="190" cy="140"/>
              </a:xfrm>
              <a:custGeom>
                <a:avLst/>
                <a:gdLst>
                  <a:gd name="T0" fmla="*/ 190 w 190"/>
                  <a:gd name="T1" fmla="*/ 4 h 140"/>
                  <a:gd name="T2" fmla="*/ 2 w 190"/>
                  <a:gd name="T3" fmla="*/ 140 h 140"/>
                  <a:gd name="T4" fmla="*/ 0 w 190"/>
                  <a:gd name="T5" fmla="*/ 137 h 140"/>
                  <a:gd name="T6" fmla="*/ 187 w 190"/>
                  <a:gd name="T7" fmla="*/ 0 h 140"/>
                  <a:gd name="T8" fmla="*/ 190 w 190"/>
                  <a:gd name="T9" fmla="*/ 4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4"/>
                    </a:moveTo>
                    <a:lnTo>
                      <a:pt x="2" y="140"/>
                    </a:lnTo>
                    <a:lnTo>
                      <a:pt x="0" y="137"/>
                    </a:lnTo>
                    <a:lnTo>
                      <a:pt x="187" y="0"/>
                    </a:lnTo>
                    <a:lnTo>
                      <a:pt x="190"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7" name="Freeform 278"/>
              <p:cNvSpPr>
                <a:spLocks noChangeArrowheads="1"/>
              </p:cNvSpPr>
              <p:nvPr/>
            </p:nvSpPr>
            <p:spPr bwMode="auto">
              <a:xfrm>
                <a:off x="2412" y="2371"/>
                <a:ext cx="192" cy="142"/>
              </a:xfrm>
              <a:custGeom>
                <a:avLst/>
                <a:gdLst>
                  <a:gd name="T0" fmla="*/ 192 w 192"/>
                  <a:gd name="T1" fmla="*/ 5 h 142"/>
                  <a:gd name="T2" fmla="*/ 4 w 192"/>
                  <a:gd name="T3" fmla="*/ 142 h 142"/>
                  <a:gd name="T4" fmla="*/ 0 w 192"/>
                  <a:gd name="T5" fmla="*/ 137 h 142"/>
                  <a:gd name="T6" fmla="*/ 189 w 192"/>
                  <a:gd name="T7" fmla="*/ 0 h 142"/>
                  <a:gd name="T8" fmla="*/ 192 w 192"/>
                  <a:gd name="T9" fmla="*/ 5 h 142"/>
                  <a:gd name="T10" fmla="*/ 0 60000 65536"/>
                  <a:gd name="T11" fmla="*/ 0 60000 65536"/>
                  <a:gd name="T12" fmla="*/ 0 60000 65536"/>
                  <a:gd name="T13" fmla="*/ 0 60000 65536"/>
                  <a:gd name="T14" fmla="*/ 0 60000 65536"/>
                  <a:gd name="T15" fmla="*/ 0 w 192"/>
                  <a:gd name="T16" fmla="*/ 0 h 142"/>
                  <a:gd name="T17" fmla="*/ 192 w 192"/>
                  <a:gd name="T18" fmla="*/ 142 h 142"/>
                </a:gdLst>
                <a:ahLst/>
                <a:cxnLst>
                  <a:cxn ang="T10">
                    <a:pos x="T0" y="T1"/>
                  </a:cxn>
                  <a:cxn ang="T11">
                    <a:pos x="T2" y="T3"/>
                  </a:cxn>
                  <a:cxn ang="T12">
                    <a:pos x="T4" y="T5"/>
                  </a:cxn>
                  <a:cxn ang="T13">
                    <a:pos x="T6" y="T7"/>
                  </a:cxn>
                  <a:cxn ang="T14">
                    <a:pos x="T8" y="T9"/>
                  </a:cxn>
                </a:cxnLst>
                <a:rect l="T15" t="T16" r="T17" b="T18"/>
                <a:pathLst>
                  <a:path w="192" h="142">
                    <a:moveTo>
                      <a:pt x="192" y="5"/>
                    </a:moveTo>
                    <a:lnTo>
                      <a:pt x="4" y="142"/>
                    </a:lnTo>
                    <a:lnTo>
                      <a:pt x="0" y="137"/>
                    </a:lnTo>
                    <a:lnTo>
                      <a:pt x="189" y="0"/>
                    </a:lnTo>
                    <a:lnTo>
                      <a:pt x="192" y="5"/>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8" name="Freeform 279"/>
              <p:cNvSpPr>
                <a:spLocks noChangeArrowheads="1"/>
              </p:cNvSpPr>
              <p:nvPr/>
            </p:nvSpPr>
            <p:spPr bwMode="auto">
              <a:xfrm>
                <a:off x="2419" y="2382"/>
                <a:ext cx="190" cy="140"/>
              </a:xfrm>
              <a:custGeom>
                <a:avLst/>
                <a:gdLst>
                  <a:gd name="T0" fmla="*/ 190 w 190"/>
                  <a:gd name="T1" fmla="*/ 3 h 140"/>
                  <a:gd name="T2" fmla="*/ 2 w 190"/>
                  <a:gd name="T3" fmla="*/ 140 h 140"/>
                  <a:gd name="T4" fmla="*/ 0 w 190"/>
                  <a:gd name="T5" fmla="*/ 136 h 140"/>
                  <a:gd name="T6" fmla="*/ 188 w 190"/>
                  <a:gd name="T7" fmla="*/ 0 h 140"/>
                  <a:gd name="T8" fmla="*/ 190 w 190"/>
                  <a:gd name="T9" fmla="*/ 3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3"/>
                    </a:moveTo>
                    <a:lnTo>
                      <a:pt x="2" y="140"/>
                    </a:lnTo>
                    <a:lnTo>
                      <a:pt x="0" y="136"/>
                    </a:lnTo>
                    <a:lnTo>
                      <a:pt x="188" y="0"/>
                    </a:lnTo>
                    <a:lnTo>
                      <a:pt x="190" y="3"/>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9" name="Freeform 280"/>
              <p:cNvSpPr>
                <a:spLocks noChangeArrowheads="1"/>
              </p:cNvSpPr>
              <p:nvPr/>
            </p:nvSpPr>
            <p:spPr bwMode="auto">
              <a:xfrm>
                <a:off x="2426" y="2435"/>
                <a:ext cx="129" cy="96"/>
              </a:xfrm>
              <a:custGeom>
                <a:avLst/>
                <a:gdLst>
                  <a:gd name="T0" fmla="*/ 129 w 129"/>
                  <a:gd name="T1" fmla="*/ 5 h 96"/>
                  <a:gd name="T2" fmla="*/ 2 w 129"/>
                  <a:gd name="T3" fmla="*/ 96 h 96"/>
                  <a:gd name="T4" fmla="*/ 0 w 129"/>
                  <a:gd name="T5" fmla="*/ 92 h 96"/>
                  <a:gd name="T6" fmla="*/ 126 w 129"/>
                  <a:gd name="T7" fmla="*/ 0 h 96"/>
                  <a:gd name="T8" fmla="*/ 129 w 129"/>
                  <a:gd name="T9" fmla="*/ 5 h 96"/>
                  <a:gd name="T10" fmla="*/ 0 60000 65536"/>
                  <a:gd name="T11" fmla="*/ 0 60000 65536"/>
                  <a:gd name="T12" fmla="*/ 0 60000 65536"/>
                  <a:gd name="T13" fmla="*/ 0 60000 65536"/>
                  <a:gd name="T14" fmla="*/ 0 60000 65536"/>
                  <a:gd name="T15" fmla="*/ 0 w 129"/>
                  <a:gd name="T16" fmla="*/ 0 h 96"/>
                  <a:gd name="T17" fmla="*/ 129 w 129"/>
                  <a:gd name="T18" fmla="*/ 96 h 96"/>
                </a:gdLst>
                <a:ahLst/>
                <a:cxnLst>
                  <a:cxn ang="T10">
                    <a:pos x="T0" y="T1"/>
                  </a:cxn>
                  <a:cxn ang="T11">
                    <a:pos x="T2" y="T3"/>
                  </a:cxn>
                  <a:cxn ang="T12">
                    <a:pos x="T4" y="T5"/>
                  </a:cxn>
                  <a:cxn ang="T13">
                    <a:pos x="T6" y="T7"/>
                  </a:cxn>
                  <a:cxn ang="T14">
                    <a:pos x="T8" y="T9"/>
                  </a:cxn>
                </a:cxnLst>
                <a:rect l="T15" t="T16" r="T17" b="T18"/>
                <a:pathLst>
                  <a:path w="129" h="96">
                    <a:moveTo>
                      <a:pt x="129" y="5"/>
                    </a:moveTo>
                    <a:lnTo>
                      <a:pt x="2" y="96"/>
                    </a:lnTo>
                    <a:lnTo>
                      <a:pt x="0" y="92"/>
                    </a:lnTo>
                    <a:lnTo>
                      <a:pt x="126" y="0"/>
                    </a:lnTo>
                    <a:lnTo>
                      <a:pt x="129" y="5"/>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0" name="Freeform 281"/>
              <p:cNvSpPr>
                <a:spLocks noChangeArrowheads="1"/>
              </p:cNvSpPr>
              <p:nvPr/>
            </p:nvSpPr>
            <p:spPr bwMode="auto">
              <a:xfrm>
                <a:off x="2431" y="2401"/>
                <a:ext cx="191" cy="141"/>
              </a:xfrm>
              <a:custGeom>
                <a:avLst/>
                <a:gdLst>
                  <a:gd name="T0" fmla="*/ 191 w 191"/>
                  <a:gd name="T1" fmla="*/ 4 h 141"/>
                  <a:gd name="T2" fmla="*/ 3 w 191"/>
                  <a:gd name="T3" fmla="*/ 141 h 141"/>
                  <a:gd name="T4" fmla="*/ 0 w 191"/>
                  <a:gd name="T5" fmla="*/ 137 h 141"/>
                  <a:gd name="T6" fmla="*/ 188 w 191"/>
                  <a:gd name="T7" fmla="*/ 0 h 141"/>
                  <a:gd name="T8" fmla="*/ 191 w 191"/>
                  <a:gd name="T9" fmla="*/ 4 h 141"/>
                  <a:gd name="T10" fmla="*/ 0 60000 65536"/>
                  <a:gd name="T11" fmla="*/ 0 60000 65536"/>
                  <a:gd name="T12" fmla="*/ 0 60000 65536"/>
                  <a:gd name="T13" fmla="*/ 0 60000 65536"/>
                  <a:gd name="T14" fmla="*/ 0 60000 65536"/>
                  <a:gd name="T15" fmla="*/ 0 w 191"/>
                  <a:gd name="T16" fmla="*/ 0 h 141"/>
                  <a:gd name="T17" fmla="*/ 191 w 191"/>
                  <a:gd name="T18" fmla="*/ 141 h 141"/>
                </a:gdLst>
                <a:ahLst/>
                <a:cxnLst>
                  <a:cxn ang="T10">
                    <a:pos x="T0" y="T1"/>
                  </a:cxn>
                  <a:cxn ang="T11">
                    <a:pos x="T2" y="T3"/>
                  </a:cxn>
                  <a:cxn ang="T12">
                    <a:pos x="T4" y="T5"/>
                  </a:cxn>
                  <a:cxn ang="T13">
                    <a:pos x="T6" y="T7"/>
                  </a:cxn>
                  <a:cxn ang="T14">
                    <a:pos x="T8" y="T9"/>
                  </a:cxn>
                </a:cxnLst>
                <a:rect l="T15" t="T16" r="T17" b="T18"/>
                <a:pathLst>
                  <a:path w="191" h="141">
                    <a:moveTo>
                      <a:pt x="191" y="4"/>
                    </a:moveTo>
                    <a:lnTo>
                      <a:pt x="3" y="141"/>
                    </a:lnTo>
                    <a:lnTo>
                      <a:pt x="0" y="137"/>
                    </a:lnTo>
                    <a:lnTo>
                      <a:pt x="188" y="0"/>
                    </a:lnTo>
                    <a:lnTo>
                      <a:pt x="191"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1" name="Freeform 282"/>
              <p:cNvSpPr>
                <a:spLocks noChangeArrowheads="1"/>
              </p:cNvSpPr>
              <p:nvPr/>
            </p:nvSpPr>
            <p:spPr bwMode="auto">
              <a:xfrm>
                <a:off x="2438" y="2410"/>
                <a:ext cx="189" cy="140"/>
              </a:xfrm>
              <a:custGeom>
                <a:avLst/>
                <a:gdLst>
                  <a:gd name="T0" fmla="*/ 189 w 189"/>
                  <a:gd name="T1" fmla="*/ 4 h 140"/>
                  <a:gd name="T2" fmla="*/ 3 w 189"/>
                  <a:gd name="T3" fmla="*/ 140 h 140"/>
                  <a:gd name="T4" fmla="*/ 0 w 189"/>
                  <a:gd name="T5" fmla="*/ 137 h 140"/>
                  <a:gd name="T6" fmla="*/ 188 w 189"/>
                  <a:gd name="T7" fmla="*/ 0 h 140"/>
                  <a:gd name="T8" fmla="*/ 189 w 189"/>
                  <a:gd name="T9" fmla="*/ 4 h 140"/>
                  <a:gd name="T10" fmla="*/ 0 60000 65536"/>
                  <a:gd name="T11" fmla="*/ 0 60000 65536"/>
                  <a:gd name="T12" fmla="*/ 0 60000 65536"/>
                  <a:gd name="T13" fmla="*/ 0 60000 65536"/>
                  <a:gd name="T14" fmla="*/ 0 60000 65536"/>
                  <a:gd name="T15" fmla="*/ 0 w 189"/>
                  <a:gd name="T16" fmla="*/ 0 h 140"/>
                  <a:gd name="T17" fmla="*/ 189 w 189"/>
                  <a:gd name="T18" fmla="*/ 140 h 140"/>
                </a:gdLst>
                <a:ahLst/>
                <a:cxnLst>
                  <a:cxn ang="T10">
                    <a:pos x="T0" y="T1"/>
                  </a:cxn>
                  <a:cxn ang="T11">
                    <a:pos x="T2" y="T3"/>
                  </a:cxn>
                  <a:cxn ang="T12">
                    <a:pos x="T4" y="T5"/>
                  </a:cxn>
                  <a:cxn ang="T13">
                    <a:pos x="T6" y="T7"/>
                  </a:cxn>
                  <a:cxn ang="T14">
                    <a:pos x="T8" y="T9"/>
                  </a:cxn>
                </a:cxnLst>
                <a:rect l="T15" t="T16" r="T17" b="T18"/>
                <a:pathLst>
                  <a:path w="189" h="140">
                    <a:moveTo>
                      <a:pt x="189" y="4"/>
                    </a:moveTo>
                    <a:lnTo>
                      <a:pt x="3" y="140"/>
                    </a:lnTo>
                    <a:lnTo>
                      <a:pt x="0" y="137"/>
                    </a:lnTo>
                    <a:lnTo>
                      <a:pt x="188" y="0"/>
                    </a:lnTo>
                    <a:lnTo>
                      <a:pt x="189"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2" name="Freeform 283"/>
              <p:cNvSpPr>
                <a:spLocks noChangeArrowheads="1"/>
              </p:cNvSpPr>
              <p:nvPr/>
            </p:nvSpPr>
            <p:spPr bwMode="auto">
              <a:xfrm>
                <a:off x="2444" y="2419"/>
                <a:ext cx="190" cy="142"/>
              </a:xfrm>
              <a:custGeom>
                <a:avLst/>
                <a:gdLst>
                  <a:gd name="T0" fmla="*/ 190 w 190"/>
                  <a:gd name="T1" fmla="*/ 5 h 142"/>
                  <a:gd name="T2" fmla="*/ 2 w 190"/>
                  <a:gd name="T3" fmla="*/ 142 h 142"/>
                  <a:gd name="T4" fmla="*/ 0 w 190"/>
                  <a:gd name="T5" fmla="*/ 137 h 142"/>
                  <a:gd name="T6" fmla="*/ 188 w 190"/>
                  <a:gd name="T7" fmla="*/ 0 h 142"/>
                  <a:gd name="T8" fmla="*/ 190 w 190"/>
                  <a:gd name="T9" fmla="*/ 5 h 142"/>
                  <a:gd name="T10" fmla="*/ 0 60000 65536"/>
                  <a:gd name="T11" fmla="*/ 0 60000 65536"/>
                  <a:gd name="T12" fmla="*/ 0 60000 65536"/>
                  <a:gd name="T13" fmla="*/ 0 60000 65536"/>
                  <a:gd name="T14" fmla="*/ 0 60000 65536"/>
                  <a:gd name="T15" fmla="*/ 0 w 190"/>
                  <a:gd name="T16" fmla="*/ 0 h 142"/>
                  <a:gd name="T17" fmla="*/ 190 w 190"/>
                  <a:gd name="T18" fmla="*/ 142 h 142"/>
                </a:gdLst>
                <a:ahLst/>
                <a:cxnLst>
                  <a:cxn ang="T10">
                    <a:pos x="T0" y="T1"/>
                  </a:cxn>
                  <a:cxn ang="T11">
                    <a:pos x="T2" y="T3"/>
                  </a:cxn>
                  <a:cxn ang="T12">
                    <a:pos x="T4" y="T5"/>
                  </a:cxn>
                  <a:cxn ang="T13">
                    <a:pos x="T6" y="T7"/>
                  </a:cxn>
                  <a:cxn ang="T14">
                    <a:pos x="T8" y="T9"/>
                  </a:cxn>
                </a:cxnLst>
                <a:rect l="T15" t="T16" r="T17" b="T18"/>
                <a:pathLst>
                  <a:path w="190" h="142">
                    <a:moveTo>
                      <a:pt x="190" y="5"/>
                    </a:moveTo>
                    <a:lnTo>
                      <a:pt x="2" y="142"/>
                    </a:lnTo>
                    <a:lnTo>
                      <a:pt x="0" y="137"/>
                    </a:lnTo>
                    <a:lnTo>
                      <a:pt x="188" y="0"/>
                    </a:lnTo>
                    <a:lnTo>
                      <a:pt x="190" y="5"/>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3" name="Freeform 284"/>
              <p:cNvSpPr>
                <a:spLocks noChangeArrowheads="1"/>
              </p:cNvSpPr>
              <p:nvPr/>
            </p:nvSpPr>
            <p:spPr bwMode="auto">
              <a:xfrm>
                <a:off x="2451" y="2430"/>
                <a:ext cx="190" cy="140"/>
              </a:xfrm>
              <a:custGeom>
                <a:avLst/>
                <a:gdLst>
                  <a:gd name="T0" fmla="*/ 190 w 190"/>
                  <a:gd name="T1" fmla="*/ 3 h 140"/>
                  <a:gd name="T2" fmla="*/ 2 w 190"/>
                  <a:gd name="T3" fmla="*/ 140 h 140"/>
                  <a:gd name="T4" fmla="*/ 0 w 190"/>
                  <a:gd name="T5" fmla="*/ 136 h 140"/>
                  <a:gd name="T6" fmla="*/ 187 w 190"/>
                  <a:gd name="T7" fmla="*/ 0 h 140"/>
                  <a:gd name="T8" fmla="*/ 190 w 190"/>
                  <a:gd name="T9" fmla="*/ 3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3"/>
                    </a:moveTo>
                    <a:lnTo>
                      <a:pt x="2" y="140"/>
                    </a:lnTo>
                    <a:lnTo>
                      <a:pt x="0" y="136"/>
                    </a:lnTo>
                    <a:lnTo>
                      <a:pt x="187" y="0"/>
                    </a:lnTo>
                    <a:lnTo>
                      <a:pt x="190" y="3"/>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4" name="Freeform 285"/>
              <p:cNvSpPr>
                <a:spLocks noChangeArrowheads="1"/>
              </p:cNvSpPr>
              <p:nvPr/>
            </p:nvSpPr>
            <p:spPr bwMode="auto">
              <a:xfrm>
                <a:off x="2456" y="2469"/>
                <a:ext cx="151" cy="110"/>
              </a:xfrm>
              <a:custGeom>
                <a:avLst/>
                <a:gdLst>
                  <a:gd name="T0" fmla="*/ 151 w 151"/>
                  <a:gd name="T1" fmla="*/ 3 h 110"/>
                  <a:gd name="T2" fmla="*/ 3 w 151"/>
                  <a:gd name="T3" fmla="*/ 110 h 110"/>
                  <a:gd name="T4" fmla="*/ 0 w 151"/>
                  <a:gd name="T5" fmla="*/ 106 h 110"/>
                  <a:gd name="T6" fmla="*/ 148 w 151"/>
                  <a:gd name="T7" fmla="*/ 0 h 110"/>
                  <a:gd name="T8" fmla="*/ 151 w 151"/>
                  <a:gd name="T9" fmla="*/ 3 h 110"/>
                  <a:gd name="T10" fmla="*/ 0 60000 65536"/>
                  <a:gd name="T11" fmla="*/ 0 60000 65536"/>
                  <a:gd name="T12" fmla="*/ 0 60000 65536"/>
                  <a:gd name="T13" fmla="*/ 0 60000 65536"/>
                  <a:gd name="T14" fmla="*/ 0 60000 65536"/>
                  <a:gd name="T15" fmla="*/ 0 w 151"/>
                  <a:gd name="T16" fmla="*/ 0 h 110"/>
                  <a:gd name="T17" fmla="*/ 151 w 151"/>
                  <a:gd name="T18" fmla="*/ 110 h 110"/>
                </a:gdLst>
                <a:ahLst/>
                <a:cxnLst>
                  <a:cxn ang="T10">
                    <a:pos x="T0" y="T1"/>
                  </a:cxn>
                  <a:cxn ang="T11">
                    <a:pos x="T2" y="T3"/>
                  </a:cxn>
                  <a:cxn ang="T12">
                    <a:pos x="T4" y="T5"/>
                  </a:cxn>
                  <a:cxn ang="T13">
                    <a:pos x="T6" y="T7"/>
                  </a:cxn>
                  <a:cxn ang="T14">
                    <a:pos x="T8" y="T9"/>
                  </a:cxn>
                </a:cxnLst>
                <a:rect l="T15" t="T16" r="T17" b="T18"/>
                <a:pathLst>
                  <a:path w="151" h="110">
                    <a:moveTo>
                      <a:pt x="151" y="3"/>
                    </a:moveTo>
                    <a:lnTo>
                      <a:pt x="3" y="110"/>
                    </a:lnTo>
                    <a:lnTo>
                      <a:pt x="0" y="106"/>
                    </a:lnTo>
                    <a:lnTo>
                      <a:pt x="148" y="0"/>
                    </a:lnTo>
                    <a:lnTo>
                      <a:pt x="151" y="3"/>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5" name="Freeform 286"/>
              <p:cNvSpPr>
                <a:spLocks noChangeArrowheads="1"/>
              </p:cNvSpPr>
              <p:nvPr/>
            </p:nvSpPr>
            <p:spPr bwMode="auto">
              <a:xfrm>
                <a:off x="2463" y="2458"/>
                <a:ext cx="176" cy="132"/>
              </a:xfrm>
              <a:custGeom>
                <a:avLst/>
                <a:gdLst>
                  <a:gd name="T0" fmla="*/ 176 w 176"/>
                  <a:gd name="T1" fmla="*/ 4 h 132"/>
                  <a:gd name="T2" fmla="*/ 3 w 176"/>
                  <a:gd name="T3" fmla="*/ 132 h 132"/>
                  <a:gd name="T4" fmla="*/ 0 w 176"/>
                  <a:gd name="T5" fmla="*/ 128 h 132"/>
                  <a:gd name="T6" fmla="*/ 175 w 176"/>
                  <a:gd name="T7" fmla="*/ 0 h 132"/>
                  <a:gd name="T8" fmla="*/ 176 w 176"/>
                  <a:gd name="T9" fmla="*/ 4 h 132"/>
                  <a:gd name="T10" fmla="*/ 0 60000 65536"/>
                  <a:gd name="T11" fmla="*/ 0 60000 65536"/>
                  <a:gd name="T12" fmla="*/ 0 60000 65536"/>
                  <a:gd name="T13" fmla="*/ 0 60000 65536"/>
                  <a:gd name="T14" fmla="*/ 0 60000 65536"/>
                  <a:gd name="T15" fmla="*/ 0 w 176"/>
                  <a:gd name="T16" fmla="*/ 0 h 132"/>
                  <a:gd name="T17" fmla="*/ 176 w 176"/>
                  <a:gd name="T18" fmla="*/ 132 h 132"/>
                </a:gdLst>
                <a:ahLst/>
                <a:cxnLst>
                  <a:cxn ang="T10">
                    <a:pos x="T0" y="T1"/>
                  </a:cxn>
                  <a:cxn ang="T11">
                    <a:pos x="T2" y="T3"/>
                  </a:cxn>
                  <a:cxn ang="T12">
                    <a:pos x="T4" y="T5"/>
                  </a:cxn>
                  <a:cxn ang="T13">
                    <a:pos x="T6" y="T7"/>
                  </a:cxn>
                  <a:cxn ang="T14">
                    <a:pos x="T8" y="T9"/>
                  </a:cxn>
                </a:cxnLst>
                <a:rect l="T15" t="T16" r="T17" b="T18"/>
                <a:pathLst>
                  <a:path w="176" h="132">
                    <a:moveTo>
                      <a:pt x="176" y="4"/>
                    </a:moveTo>
                    <a:lnTo>
                      <a:pt x="3" y="132"/>
                    </a:lnTo>
                    <a:lnTo>
                      <a:pt x="0" y="128"/>
                    </a:lnTo>
                    <a:lnTo>
                      <a:pt x="175" y="0"/>
                    </a:lnTo>
                    <a:lnTo>
                      <a:pt x="176"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6" name="Freeform 287"/>
              <p:cNvSpPr>
                <a:spLocks noChangeArrowheads="1"/>
              </p:cNvSpPr>
              <p:nvPr/>
            </p:nvSpPr>
            <p:spPr bwMode="auto">
              <a:xfrm>
                <a:off x="2470" y="2458"/>
                <a:ext cx="189" cy="140"/>
              </a:xfrm>
              <a:custGeom>
                <a:avLst/>
                <a:gdLst>
                  <a:gd name="T0" fmla="*/ 189 w 189"/>
                  <a:gd name="T1" fmla="*/ 4 h 140"/>
                  <a:gd name="T2" fmla="*/ 1 w 189"/>
                  <a:gd name="T3" fmla="*/ 140 h 140"/>
                  <a:gd name="T4" fmla="*/ 0 w 189"/>
                  <a:gd name="T5" fmla="*/ 137 h 140"/>
                  <a:gd name="T6" fmla="*/ 186 w 189"/>
                  <a:gd name="T7" fmla="*/ 0 h 140"/>
                  <a:gd name="T8" fmla="*/ 189 w 189"/>
                  <a:gd name="T9" fmla="*/ 4 h 140"/>
                  <a:gd name="T10" fmla="*/ 0 60000 65536"/>
                  <a:gd name="T11" fmla="*/ 0 60000 65536"/>
                  <a:gd name="T12" fmla="*/ 0 60000 65536"/>
                  <a:gd name="T13" fmla="*/ 0 60000 65536"/>
                  <a:gd name="T14" fmla="*/ 0 60000 65536"/>
                  <a:gd name="T15" fmla="*/ 0 w 189"/>
                  <a:gd name="T16" fmla="*/ 0 h 140"/>
                  <a:gd name="T17" fmla="*/ 189 w 189"/>
                  <a:gd name="T18" fmla="*/ 140 h 140"/>
                </a:gdLst>
                <a:ahLst/>
                <a:cxnLst>
                  <a:cxn ang="T10">
                    <a:pos x="T0" y="T1"/>
                  </a:cxn>
                  <a:cxn ang="T11">
                    <a:pos x="T2" y="T3"/>
                  </a:cxn>
                  <a:cxn ang="T12">
                    <a:pos x="T4" y="T5"/>
                  </a:cxn>
                  <a:cxn ang="T13">
                    <a:pos x="T6" y="T7"/>
                  </a:cxn>
                  <a:cxn ang="T14">
                    <a:pos x="T8" y="T9"/>
                  </a:cxn>
                </a:cxnLst>
                <a:rect l="T15" t="T16" r="T17" b="T18"/>
                <a:pathLst>
                  <a:path w="189" h="140">
                    <a:moveTo>
                      <a:pt x="189" y="4"/>
                    </a:moveTo>
                    <a:lnTo>
                      <a:pt x="1" y="140"/>
                    </a:lnTo>
                    <a:lnTo>
                      <a:pt x="0" y="137"/>
                    </a:lnTo>
                    <a:lnTo>
                      <a:pt x="186" y="0"/>
                    </a:lnTo>
                    <a:lnTo>
                      <a:pt x="189"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7" name="Freeform 288"/>
              <p:cNvSpPr>
                <a:spLocks noChangeArrowheads="1"/>
              </p:cNvSpPr>
              <p:nvPr/>
            </p:nvSpPr>
            <p:spPr bwMode="auto">
              <a:xfrm>
                <a:off x="2475" y="2467"/>
                <a:ext cx="191" cy="142"/>
              </a:xfrm>
              <a:custGeom>
                <a:avLst/>
                <a:gdLst>
                  <a:gd name="T0" fmla="*/ 191 w 191"/>
                  <a:gd name="T1" fmla="*/ 5 h 142"/>
                  <a:gd name="T2" fmla="*/ 3 w 191"/>
                  <a:gd name="T3" fmla="*/ 142 h 142"/>
                  <a:gd name="T4" fmla="*/ 0 w 191"/>
                  <a:gd name="T5" fmla="*/ 137 h 142"/>
                  <a:gd name="T6" fmla="*/ 188 w 191"/>
                  <a:gd name="T7" fmla="*/ 0 h 142"/>
                  <a:gd name="T8" fmla="*/ 191 w 191"/>
                  <a:gd name="T9" fmla="*/ 5 h 142"/>
                  <a:gd name="T10" fmla="*/ 0 60000 65536"/>
                  <a:gd name="T11" fmla="*/ 0 60000 65536"/>
                  <a:gd name="T12" fmla="*/ 0 60000 65536"/>
                  <a:gd name="T13" fmla="*/ 0 60000 65536"/>
                  <a:gd name="T14" fmla="*/ 0 60000 65536"/>
                  <a:gd name="T15" fmla="*/ 0 w 191"/>
                  <a:gd name="T16" fmla="*/ 0 h 142"/>
                  <a:gd name="T17" fmla="*/ 191 w 191"/>
                  <a:gd name="T18" fmla="*/ 142 h 142"/>
                </a:gdLst>
                <a:ahLst/>
                <a:cxnLst>
                  <a:cxn ang="T10">
                    <a:pos x="T0" y="T1"/>
                  </a:cxn>
                  <a:cxn ang="T11">
                    <a:pos x="T2" y="T3"/>
                  </a:cxn>
                  <a:cxn ang="T12">
                    <a:pos x="T4" y="T5"/>
                  </a:cxn>
                  <a:cxn ang="T13">
                    <a:pos x="T6" y="T7"/>
                  </a:cxn>
                  <a:cxn ang="T14">
                    <a:pos x="T8" y="T9"/>
                  </a:cxn>
                </a:cxnLst>
                <a:rect l="T15" t="T16" r="T17" b="T18"/>
                <a:pathLst>
                  <a:path w="191" h="142">
                    <a:moveTo>
                      <a:pt x="191" y="5"/>
                    </a:moveTo>
                    <a:lnTo>
                      <a:pt x="3" y="142"/>
                    </a:lnTo>
                    <a:lnTo>
                      <a:pt x="0" y="137"/>
                    </a:lnTo>
                    <a:lnTo>
                      <a:pt x="188" y="0"/>
                    </a:lnTo>
                    <a:lnTo>
                      <a:pt x="191" y="5"/>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8" name="Freeform 289"/>
              <p:cNvSpPr>
                <a:spLocks noChangeArrowheads="1"/>
              </p:cNvSpPr>
              <p:nvPr/>
            </p:nvSpPr>
            <p:spPr bwMode="auto">
              <a:xfrm>
                <a:off x="2481" y="2478"/>
                <a:ext cx="190" cy="140"/>
              </a:xfrm>
              <a:custGeom>
                <a:avLst/>
                <a:gdLst>
                  <a:gd name="T0" fmla="*/ 190 w 190"/>
                  <a:gd name="T1" fmla="*/ 3 h 140"/>
                  <a:gd name="T2" fmla="*/ 4 w 190"/>
                  <a:gd name="T3" fmla="*/ 140 h 140"/>
                  <a:gd name="T4" fmla="*/ 0 w 190"/>
                  <a:gd name="T5" fmla="*/ 136 h 140"/>
                  <a:gd name="T6" fmla="*/ 188 w 190"/>
                  <a:gd name="T7" fmla="*/ 0 h 140"/>
                  <a:gd name="T8" fmla="*/ 190 w 190"/>
                  <a:gd name="T9" fmla="*/ 3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3"/>
                    </a:moveTo>
                    <a:lnTo>
                      <a:pt x="4" y="140"/>
                    </a:lnTo>
                    <a:lnTo>
                      <a:pt x="0" y="136"/>
                    </a:lnTo>
                    <a:lnTo>
                      <a:pt x="188" y="0"/>
                    </a:lnTo>
                    <a:lnTo>
                      <a:pt x="190" y="3"/>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9" name="Freeform 290"/>
              <p:cNvSpPr>
                <a:spLocks noChangeArrowheads="1"/>
              </p:cNvSpPr>
              <p:nvPr/>
            </p:nvSpPr>
            <p:spPr bwMode="auto">
              <a:xfrm>
                <a:off x="2488" y="2487"/>
                <a:ext cx="190" cy="140"/>
              </a:xfrm>
              <a:custGeom>
                <a:avLst/>
                <a:gdLst>
                  <a:gd name="T0" fmla="*/ 190 w 190"/>
                  <a:gd name="T1" fmla="*/ 3 h 140"/>
                  <a:gd name="T2" fmla="*/ 2 w 190"/>
                  <a:gd name="T3" fmla="*/ 140 h 140"/>
                  <a:gd name="T4" fmla="*/ 0 w 190"/>
                  <a:gd name="T5" fmla="*/ 136 h 140"/>
                  <a:gd name="T6" fmla="*/ 188 w 190"/>
                  <a:gd name="T7" fmla="*/ 0 h 140"/>
                  <a:gd name="T8" fmla="*/ 190 w 190"/>
                  <a:gd name="T9" fmla="*/ 3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3"/>
                    </a:moveTo>
                    <a:lnTo>
                      <a:pt x="2" y="140"/>
                    </a:lnTo>
                    <a:lnTo>
                      <a:pt x="0" y="136"/>
                    </a:lnTo>
                    <a:lnTo>
                      <a:pt x="188" y="0"/>
                    </a:lnTo>
                    <a:lnTo>
                      <a:pt x="190" y="3"/>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0" name="Freeform 291"/>
              <p:cNvSpPr>
                <a:spLocks noChangeArrowheads="1"/>
              </p:cNvSpPr>
              <p:nvPr/>
            </p:nvSpPr>
            <p:spPr bwMode="auto">
              <a:xfrm>
                <a:off x="2495" y="2497"/>
                <a:ext cx="190" cy="140"/>
              </a:xfrm>
              <a:custGeom>
                <a:avLst/>
                <a:gdLst>
                  <a:gd name="T0" fmla="*/ 190 w 190"/>
                  <a:gd name="T1" fmla="*/ 4 h 140"/>
                  <a:gd name="T2" fmla="*/ 1 w 190"/>
                  <a:gd name="T3" fmla="*/ 140 h 140"/>
                  <a:gd name="T4" fmla="*/ 0 w 190"/>
                  <a:gd name="T5" fmla="*/ 137 h 140"/>
                  <a:gd name="T6" fmla="*/ 186 w 190"/>
                  <a:gd name="T7" fmla="*/ 0 h 140"/>
                  <a:gd name="T8" fmla="*/ 190 w 190"/>
                  <a:gd name="T9" fmla="*/ 4 h 140"/>
                  <a:gd name="T10" fmla="*/ 0 60000 65536"/>
                  <a:gd name="T11" fmla="*/ 0 60000 65536"/>
                  <a:gd name="T12" fmla="*/ 0 60000 65536"/>
                  <a:gd name="T13" fmla="*/ 0 60000 65536"/>
                  <a:gd name="T14" fmla="*/ 0 60000 65536"/>
                  <a:gd name="T15" fmla="*/ 0 w 190"/>
                  <a:gd name="T16" fmla="*/ 0 h 140"/>
                  <a:gd name="T17" fmla="*/ 190 w 190"/>
                  <a:gd name="T18" fmla="*/ 140 h 140"/>
                </a:gdLst>
                <a:ahLst/>
                <a:cxnLst>
                  <a:cxn ang="T10">
                    <a:pos x="T0" y="T1"/>
                  </a:cxn>
                  <a:cxn ang="T11">
                    <a:pos x="T2" y="T3"/>
                  </a:cxn>
                  <a:cxn ang="T12">
                    <a:pos x="T4" y="T5"/>
                  </a:cxn>
                  <a:cxn ang="T13">
                    <a:pos x="T6" y="T7"/>
                  </a:cxn>
                  <a:cxn ang="T14">
                    <a:pos x="T8" y="T9"/>
                  </a:cxn>
                </a:cxnLst>
                <a:rect l="T15" t="T16" r="T17" b="T18"/>
                <a:pathLst>
                  <a:path w="190" h="140">
                    <a:moveTo>
                      <a:pt x="190" y="4"/>
                    </a:moveTo>
                    <a:lnTo>
                      <a:pt x="1" y="140"/>
                    </a:lnTo>
                    <a:lnTo>
                      <a:pt x="0" y="137"/>
                    </a:lnTo>
                    <a:lnTo>
                      <a:pt x="186" y="0"/>
                    </a:lnTo>
                    <a:lnTo>
                      <a:pt x="190" y="4"/>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1" name="Freeform 292"/>
              <p:cNvSpPr>
                <a:spLocks noChangeArrowheads="1"/>
              </p:cNvSpPr>
              <p:nvPr/>
            </p:nvSpPr>
            <p:spPr bwMode="auto">
              <a:xfrm>
                <a:off x="2500" y="2552"/>
                <a:ext cx="126" cy="94"/>
              </a:xfrm>
              <a:custGeom>
                <a:avLst/>
                <a:gdLst>
                  <a:gd name="T0" fmla="*/ 126 w 126"/>
                  <a:gd name="T1" fmla="*/ 6 h 94"/>
                  <a:gd name="T2" fmla="*/ 3 w 126"/>
                  <a:gd name="T3" fmla="*/ 94 h 94"/>
                  <a:gd name="T4" fmla="*/ 0 w 126"/>
                  <a:gd name="T5" fmla="*/ 91 h 94"/>
                  <a:gd name="T6" fmla="*/ 124 w 126"/>
                  <a:gd name="T7" fmla="*/ 0 h 94"/>
                  <a:gd name="T8" fmla="*/ 126 w 126"/>
                  <a:gd name="T9" fmla="*/ 6 h 94"/>
                  <a:gd name="T10" fmla="*/ 0 60000 65536"/>
                  <a:gd name="T11" fmla="*/ 0 60000 65536"/>
                  <a:gd name="T12" fmla="*/ 0 60000 65536"/>
                  <a:gd name="T13" fmla="*/ 0 60000 65536"/>
                  <a:gd name="T14" fmla="*/ 0 60000 65536"/>
                  <a:gd name="T15" fmla="*/ 0 w 126"/>
                  <a:gd name="T16" fmla="*/ 0 h 94"/>
                  <a:gd name="T17" fmla="*/ 126 w 126"/>
                  <a:gd name="T18" fmla="*/ 94 h 94"/>
                </a:gdLst>
                <a:ahLst/>
                <a:cxnLst>
                  <a:cxn ang="T10">
                    <a:pos x="T0" y="T1"/>
                  </a:cxn>
                  <a:cxn ang="T11">
                    <a:pos x="T2" y="T3"/>
                  </a:cxn>
                  <a:cxn ang="T12">
                    <a:pos x="T4" y="T5"/>
                  </a:cxn>
                  <a:cxn ang="T13">
                    <a:pos x="T6" y="T7"/>
                  </a:cxn>
                  <a:cxn ang="T14">
                    <a:pos x="T8" y="T9"/>
                  </a:cxn>
                </a:cxnLst>
                <a:rect l="T15" t="T16" r="T17" b="T18"/>
                <a:pathLst>
                  <a:path w="126" h="94">
                    <a:moveTo>
                      <a:pt x="126" y="6"/>
                    </a:moveTo>
                    <a:lnTo>
                      <a:pt x="3" y="94"/>
                    </a:lnTo>
                    <a:lnTo>
                      <a:pt x="0" y="91"/>
                    </a:lnTo>
                    <a:lnTo>
                      <a:pt x="124" y="0"/>
                    </a:lnTo>
                    <a:lnTo>
                      <a:pt x="126" y="6"/>
                    </a:lnTo>
                    <a:close/>
                  </a:path>
                </a:pathLst>
              </a:custGeom>
              <a:solidFill>
                <a:srgbClr val="BBBBB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2" name="Freeform 293"/>
              <p:cNvSpPr>
                <a:spLocks noChangeArrowheads="1"/>
              </p:cNvSpPr>
              <p:nvPr/>
            </p:nvSpPr>
            <p:spPr bwMode="auto">
              <a:xfrm>
                <a:off x="731" y="1179"/>
                <a:ext cx="490" cy="217"/>
              </a:xfrm>
              <a:custGeom>
                <a:avLst/>
                <a:gdLst>
                  <a:gd name="T0" fmla="*/ 656 w 292"/>
                  <a:gd name="T1" fmla="*/ 32 h 122"/>
                  <a:gd name="T2" fmla="*/ 602 w 292"/>
                  <a:gd name="T3" fmla="*/ 57 h 122"/>
                  <a:gd name="T4" fmla="*/ 597 w 292"/>
                  <a:gd name="T5" fmla="*/ 57 h 122"/>
                  <a:gd name="T6" fmla="*/ 557 w 292"/>
                  <a:gd name="T7" fmla="*/ 73 h 122"/>
                  <a:gd name="T8" fmla="*/ 544 w 292"/>
                  <a:gd name="T9" fmla="*/ 89 h 122"/>
                  <a:gd name="T10" fmla="*/ 634 w 292"/>
                  <a:gd name="T11" fmla="*/ 76 h 122"/>
                  <a:gd name="T12" fmla="*/ 681 w 292"/>
                  <a:gd name="T13" fmla="*/ 60 h 122"/>
                  <a:gd name="T14" fmla="*/ 727 w 292"/>
                  <a:gd name="T15" fmla="*/ 41 h 122"/>
                  <a:gd name="T16" fmla="*/ 774 w 292"/>
                  <a:gd name="T17" fmla="*/ 36 h 122"/>
                  <a:gd name="T18" fmla="*/ 789 w 292"/>
                  <a:gd name="T19" fmla="*/ 48 h 122"/>
                  <a:gd name="T20" fmla="*/ 765 w 292"/>
                  <a:gd name="T21" fmla="*/ 69 h 122"/>
                  <a:gd name="T22" fmla="*/ 722 w 292"/>
                  <a:gd name="T23" fmla="*/ 92 h 122"/>
                  <a:gd name="T24" fmla="*/ 698 w 292"/>
                  <a:gd name="T25" fmla="*/ 110 h 122"/>
                  <a:gd name="T26" fmla="*/ 634 w 292"/>
                  <a:gd name="T27" fmla="*/ 133 h 122"/>
                  <a:gd name="T28" fmla="*/ 636 w 292"/>
                  <a:gd name="T29" fmla="*/ 149 h 122"/>
                  <a:gd name="T30" fmla="*/ 685 w 292"/>
                  <a:gd name="T31" fmla="*/ 142 h 122"/>
                  <a:gd name="T32" fmla="*/ 710 w 292"/>
                  <a:gd name="T33" fmla="*/ 135 h 122"/>
                  <a:gd name="T34" fmla="*/ 769 w 292"/>
                  <a:gd name="T35" fmla="*/ 110 h 122"/>
                  <a:gd name="T36" fmla="*/ 802 w 292"/>
                  <a:gd name="T37" fmla="*/ 117 h 122"/>
                  <a:gd name="T38" fmla="*/ 811 w 292"/>
                  <a:gd name="T39" fmla="*/ 123 h 122"/>
                  <a:gd name="T40" fmla="*/ 802 w 292"/>
                  <a:gd name="T41" fmla="*/ 139 h 122"/>
                  <a:gd name="T42" fmla="*/ 757 w 292"/>
                  <a:gd name="T43" fmla="*/ 162 h 122"/>
                  <a:gd name="T44" fmla="*/ 769 w 292"/>
                  <a:gd name="T45" fmla="*/ 167 h 122"/>
                  <a:gd name="T46" fmla="*/ 777 w 292"/>
                  <a:gd name="T47" fmla="*/ 180 h 122"/>
                  <a:gd name="T48" fmla="*/ 747 w 292"/>
                  <a:gd name="T49" fmla="*/ 199 h 122"/>
                  <a:gd name="T50" fmla="*/ 723 w 292"/>
                  <a:gd name="T51" fmla="*/ 215 h 122"/>
                  <a:gd name="T52" fmla="*/ 706 w 292"/>
                  <a:gd name="T53" fmla="*/ 231 h 122"/>
                  <a:gd name="T54" fmla="*/ 686 w 292"/>
                  <a:gd name="T55" fmla="*/ 251 h 122"/>
                  <a:gd name="T56" fmla="*/ 648 w 292"/>
                  <a:gd name="T57" fmla="*/ 272 h 122"/>
                  <a:gd name="T58" fmla="*/ 577 w 292"/>
                  <a:gd name="T59" fmla="*/ 276 h 122"/>
                  <a:gd name="T60" fmla="*/ 425 w 292"/>
                  <a:gd name="T61" fmla="*/ 269 h 122"/>
                  <a:gd name="T62" fmla="*/ 275 w 292"/>
                  <a:gd name="T63" fmla="*/ 301 h 122"/>
                  <a:gd name="T64" fmla="*/ 57 w 292"/>
                  <a:gd name="T65" fmla="*/ 386 h 122"/>
                  <a:gd name="T66" fmla="*/ 39 w 292"/>
                  <a:gd name="T67" fmla="*/ 322 h 122"/>
                  <a:gd name="T68" fmla="*/ 25 w 292"/>
                  <a:gd name="T69" fmla="*/ 260 h 122"/>
                  <a:gd name="T70" fmla="*/ 22 w 292"/>
                  <a:gd name="T71" fmla="*/ 208 h 122"/>
                  <a:gd name="T72" fmla="*/ 121 w 292"/>
                  <a:gd name="T73" fmla="*/ 199 h 122"/>
                  <a:gd name="T74" fmla="*/ 315 w 292"/>
                  <a:gd name="T75" fmla="*/ 146 h 122"/>
                  <a:gd name="T76" fmla="*/ 378 w 292"/>
                  <a:gd name="T77" fmla="*/ 126 h 122"/>
                  <a:gd name="T78" fmla="*/ 456 w 292"/>
                  <a:gd name="T79" fmla="*/ 73 h 122"/>
                  <a:gd name="T80" fmla="*/ 515 w 292"/>
                  <a:gd name="T81" fmla="*/ 36 h 122"/>
                  <a:gd name="T82" fmla="*/ 535 w 292"/>
                  <a:gd name="T83" fmla="*/ 28 h 122"/>
                  <a:gd name="T84" fmla="*/ 577 w 292"/>
                  <a:gd name="T85" fmla="*/ 12 h 122"/>
                  <a:gd name="T86" fmla="*/ 594 w 292"/>
                  <a:gd name="T87" fmla="*/ 7 h 122"/>
                  <a:gd name="T88" fmla="*/ 631 w 292"/>
                  <a:gd name="T89" fmla="*/ 9 h 122"/>
                  <a:gd name="T90" fmla="*/ 656 w 292"/>
                  <a:gd name="T91" fmla="*/ 0 h 122"/>
                  <a:gd name="T92" fmla="*/ 656 w 292"/>
                  <a:gd name="T93" fmla="*/ 32 h 1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2"/>
                  <a:gd name="T142" fmla="*/ 0 h 122"/>
                  <a:gd name="T143" fmla="*/ 292 w 292"/>
                  <a:gd name="T144" fmla="*/ 122 h 1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2" h="122">
                    <a:moveTo>
                      <a:pt x="233" y="10"/>
                    </a:moveTo>
                    <a:cubicBezTo>
                      <a:pt x="233" y="10"/>
                      <a:pt x="222" y="16"/>
                      <a:pt x="214" y="18"/>
                    </a:cubicBezTo>
                    <a:cubicBezTo>
                      <a:pt x="214" y="18"/>
                      <a:pt x="212" y="18"/>
                      <a:pt x="212" y="18"/>
                    </a:cubicBezTo>
                    <a:cubicBezTo>
                      <a:pt x="205" y="23"/>
                      <a:pt x="198" y="23"/>
                      <a:pt x="198" y="23"/>
                    </a:cubicBezTo>
                    <a:cubicBezTo>
                      <a:pt x="198" y="23"/>
                      <a:pt x="197" y="25"/>
                      <a:pt x="193" y="28"/>
                    </a:cubicBezTo>
                    <a:cubicBezTo>
                      <a:pt x="208" y="25"/>
                      <a:pt x="215" y="27"/>
                      <a:pt x="225" y="24"/>
                    </a:cubicBezTo>
                    <a:cubicBezTo>
                      <a:pt x="232" y="21"/>
                      <a:pt x="242" y="19"/>
                      <a:pt x="242" y="19"/>
                    </a:cubicBezTo>
                    <a:cubicBezTo>
                      <a:pt x="242" y="19"/>
                      <a:pt x="245" y="19"/>
                      <a:pt x="258" y="13"/>
                    </a:cubicBezTo>
                    <a:cubicBezTo>
                      <a:pt x="272" y="8"/>
                      <a:pt x="275" y="11"/>
                      <a:pt x="275" y="11"/>
                    </a:cubicBezTo>
                    <a:cubicBezTo>
                      <a:pt x="275" y="11"/>
                      <a:pt x="280" y="12"/>
                      <a:pt x="280" y="15"/>
                    </a:cubicBezTo>
                    <a:cubicBezTo>
                      <a:pt x="280" y="19"/>
                      <a:pt x="275" y="20"/>
                      <a:pt x="272" y="22"/>
                    </a:cubicBezTo>
                    <a:cubicBezTo>
                      <a:pt x="269" y="24"/>
                      <a:pt x="260" y="27"/>
                      <a:pt x="256" y="29"/>
                    </a:cubicBezTo>
                    <a:cubicBezTo>
                      <a:pt x="253" y="31"/>
                      <a:pt x="250" y="34"/>
                      <a:pt x="248" y="35"/>
                    </a:cubicBezTo>
                    <a:cubicBezTo>
                      <a:pt x="245" y="36"/>
                      <a:pt x="225" y="42"/>
                      <a:pt x="225" y="42"/>
                    </a:cubicBezTo>
                    <a:cubicBezTo>
                      <a:pt x="225" y="42"/>
                      <a:pt x="223" y="45"/>
                      <a:pt x="226" y="47"/>
                    </a:cubicBezTo>
                    <a:cubicBezTo>
                      <a:pt x="232" y="46"/>
                      <a:pt x="242" y="45"/>
                      <a:pt x="243" y="45"/>
                    </a:cubicBezTo>
                    <a:cubicBezTo>
                      <a:pt x="243" y="45"/>
                      <a:pt x="247" y="46"/>
                      <a:pt x="252" y="43"/>
                    </a:cubicBezTo>
                    <a:cubicBezTo>
                      <a:pt x="257" y="41"/>
                      <a:pt x="264" y="37"/>
                      <a:pt x="273" y="35"/>
                    </a:cubicBezTo>
                    <a:cubicBezTo>
                      <a:pt x="283" y="33"/>
                      <a:pt x="285" y="37"/>
                      <a:pt x="285" y="37"/>
                    </a:cubicBezTo>
                    <a:cubicBezTo>
                      <a:pt x="285" y="37"/>
                      <a:pt x="288" y="38"/>
                      <a:pt x="288" y="39"/>
                    </a:cubicBezTo>
                    <a:cubicBezTo>
                      <a:pt x="288" y="40"/>
                      <a:pt x="292" y="41"/>
                      <a:pt x="285" y="44"/>
                    </a:cubicBezTo>
                    <a:cubicBezTo>
                      <a:pt x="279" y="46"/>
                      <a:pt x="267" y="52"/>
                      <a:pt x="269" y="51"/>
                    </a:cubicBezTo>
                    <a:cubicBezTo>
                      <a:pt x="271" y="51"/>
                      <a:pt x="272" y="53"/>
                      <a:pt x="273" y="53"/>
                    </a:cubicBezTo>
                    <a:cubicBezTo>
                      <a:pt x="273" y="53"/>
                      <a:pt x="277" y="55"/>
                      <a:pt x="276" y="57"/>
                    </a:cubicBezTo>
                    <a:cubicBezTo>
                      <a:pt x="274" y="58"/>
                      <a:pt x="269" y="61"/>
                      <a:pt x="265" y="63"/>
                    </a:cubicBezTo>
                    <a:cubicBezTo>
                      <a:pt x="261" y="66"/>
                      <a:pt x="257" y="68"/>
                      <a:pt x="257" y="68"/>
                    </a:cubicBezTo>
                    <a:cubicBezTo>
                      <a:pt x="256" y="70"/>
                      <a:pt x="253" y="71"/>
                      <a:pt x="251" y="73"/>
                    </a:cubicBezTo>
                    <a:cubicBezTo>
                      <a:pt x="248" y="75"/>
                      <a:pt x="244" y="79"/>
                      <a:pt x="244" y="79"/>
                    </a:cubicBezTo>
                    <a:cubicBezTo>
                      <a:pt x="240" y="81"/>
                      <a:pt x="234" y="85"/>
                      <a:pt x="230" y="86"/>
                    </a:cubicBezTo>
                    <a:cubicBezTo>
                      <a:pt x="225" y="87"/>
                      <a:pt x="217" y="85"/>
                      <a:pt x="205" y="87"/>
                    </a:cubicBezTo>
                    <a:cubicBezTo>
                      <a:pt x="193" y="88"/>
                      <a:pt x="151" y="85"/>
                      <a:pt x="151" y="85"/>
                    </a:cubicBezTo>
                    <a:cubicBezTo>
                      <a:pt x="122" y="84"/>
                      <a:pt x="114" y="93"/>
                      <a:pt x="98" y="95"/>
                    </a:cubicBezTo>
                    <a:cubicBezTo>
                      <a:pt x="61" y="101"/>
                      <a:pt x="20" y="122"/>
                      <a:pt x="20" y="122"/>
                    </a:cubicBezTo>
                    <a:cubicBezTo>
                      <a:pt x="14" y="102"/>
                      <a:pt x="14" y="102"/>
                      <a:pt x="14" y="102"/>
                    </a:cubicBezTo>
                    <a:cubicBezTo>
                      <a:pt x="9" y="82"/>
                      <a:pt x="9" y="82"/>
                      <a:pt x="9" y="82"/>
                    </a:cubicBezTo>
                    <a:cubicBezTo>
                      <a:pt x="8" y="66"/>
                      <a:pt x="8" y="66"/>
                      <a:pt x="8" y="66"/>
                    </a:cubicBezTo>
                    <a:cubicBezTo>
                      <a:pt x="8" y="66"/>
                      <a:pt x="0" y="73"/>
                      <a:pt x="43" y="63"/>
                    </a:cubicBezTo>
                    <a:cubicBezTo>
                      <a:pt x="86" y="53"/>
                      <a:pt x="107" y="48"/>
                      <a:pt x="112" y="46"/>
                    </a:cubicBezTo>
                    <a:cubicBezTo>
                      <a:pt x="117" y="44"/>
                      <a:pt x="129" y="42"/>
                      <a:pt x="134" y="40"/>
                    </a:cubicBezTo>
                    <a:cubicBezTo>
                      <a:pt x="140" y="38"/>
                      <a:pt x="157" y="25"/>
                      <a:pt x="162" y="23"/>
                    </a:cubicBezTo>
                    <a:cubicBezTo>
                      <a:pt x="167" y="20"/>
                      <a:pt x="178" y="13"/>
                      <a:pt x="183" y="11"/>
                    </a:cubicBezTo>
                    <a:cubicBezTo>
                      <a:pt x="187" y="9"/>
                      <a:pt x="190" y="9"/>
                      <a:pt x="190" y="9"/>
                    </a:cubicBezTo>
                    <a:cubicBezTo>
                      <a:pt x="195" y="8"/>
                      <a:pt x="201" y="7"/>
                      <a:pt x="205" y="4"/>
                    </a:cubicBezTo>
                    <a:cubicBezTo>
                      <a:pt x="209" y="2"/>
                      <a:pt x="211" y="2"/>
                      <a:pt x="211" y="2"/>
                    </a:cubicBezTo>
                    <a:cubicBezTo>
                      <a:pt x="212" y="2"/>
                      <a:pt x="218" y="3"/>
                      <a:pt x="224" y="3"/>
                    </a:cubicBezTo>
                    <a:cubicBezTo>
                      <a:pt x="228" y="1"/>
                      <a:pt x="233" y="0"/>
                      <a:pt x="233" y="0"/>
                    </a:cubicBezTo>
                    <a:cubicBezTo>
                      <a:pt x="233" y="0"/>
                      <a:pt x="238" y="4"/>
                      <a:pt x="233" y="10"/>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3" name="Freeform 294"/>
              <p:cNvSpPr>
                <a:spLocks noChangeArrowheads="1"/>
              </p:cNvSpPr>
              <p:nvPr/>
            </p:nvSpPr>
            <p:spPr bwMode="auto">
              <a:xfrm>
                <a:off x="1096" y="1272"/>
                <a:ext cx="83" cy="25"/>
              </a:xfrm>
              <a:custGeom>
                <a:avLst/>
                <a:gdLst>
                  <a:gd name="T0" fmla="*/ 138 w 50"/>
                  <a:gd name="T1" fmla="*/ 0 h 14"/>
                  <a:gd name="T2" fmla="*/ 113 w 50"/>
                  <a:gd name="T3" fmla="*/ 13 h 14"/>
                  <a:gd name="T4" fmla="*/ 93 w 50"/>
                  <a:gd name="T5" fmla="*/ 23 h 14"/>
                  <a:gd name="T6" fmla="*/ 22 w 50"/>
                  <a:gd name="T7" fmla="*/ 32 h 14"/>
                  <a:gd name="T8" fmla="*/ 5 w 50"/>
                  <a:gd name="T9" fmla="*/ 45 h 14"/>
                  <a:gd name="T10" fmla="*/ 58 w 50"/>
                  <a:gd name="T11" fmla="*/ 32 h 14"/>
                  <a:gd name="T12" fmla="*/ 70 w 50"/>
                  <a:gd name="T13" fmla="*/ 32 h 14"/>
                  <a:gd name="T14" fmla="*/ 83 w 50"/>
                  <a:gd name="T15" fmla="*/ 25 h 14"/>
                  <a:gd name="T16" fmla="*/ 96 w 50"/>
                  <a:gd name="T17" fmla="*/ 25 h 14"/>
                  <a:gd name="T18" fmla="*/ 138 w 50"/>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4"/>
                  <a:gd name="T32" fmla="*/ 50 w 5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4">
                    <a:moveTo>
                      <a:pt x="50" y="0"/>
                    </a:moveTo>
                    <a:cubicBezTo>
                      <a:pt x="50" y="0"/>
                      <a:pt x="43" y="3"/>
                      <a:pt x="41" y="4"/>
                    </a:cubicBezTo>
                    <a:cubicBezTo>
                      <a:pt x="39" y="5"/>
                      <a:pt x="36" y="7"/>
                      <a:pt x="34" y="7"/>
                    </a:cubicBezTo>
                    <a:cubicBezTo>
                      <a:pt x="32" y="8"/>
                      <a:pt x="13" y="10"/>
                      <a:pt x="8" y="10"/>
                    </a:cubicBezTo>
                    <a:cubicBezTo>
                      <a:pt x="4" y="11"/>
                      <a:pt x="4" y="13"/>
                      <a:pt x="2" y="14"/>
                    </a:cubicBezTo>
                    <a:cubicBezTo>
                      <a:pt x="0" y="14"/>
                      <a:pt x="9" y="11"/>
                      <a:pt x="21" y="10"/>
                    </a:cubicBezTo>
                    <a:cubicBezTo>
                      <a:pt x="24" y="10"/>
                      <a:pt x="25" y="10"/>
                      <a:pt x="25" y="10"/>
                    </a:cubicBezTo>
                    <a:cubicBezTo>
                      <a:pt x="25" y="10"/>
                      <a:pt x="27" y="9"/>
                      <a:pt x="30" y="8"/>
                    </a:cubicBezTo>
                    <a:cubicBezTo>
                      <a:pt x="34" y="7"/>
                      <a:pt x="35" y="8"/>
                      <a:pt x="35" y="8"/>
                    </a:cubicBezTo>
                    <a:cubicBezTo>
                      <a:pt x="35" y="8"/>
                      <a:pt x="48" y="1"/>
                      <a:pt x="50" y="0"/>
                    </a:cubicBezTo>
                    <a:close/>
                  </a:path>
                </a:pathLst>
              </a:custGeom>
              <a:solidFill>
                <a:srgbClr val="A97E4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4" name="Freeform 295"/>
              <p:cNvSpPr>
                <a:spLocks noChangeArrowheads="1"/>
              </p:cNvSpPr>
              <p:nvPr/>
            </p:nvSpPr>
            <p:spPr bwMode="auto">
              <a:xfrm>
                <a:off x="1082" y="1298"/>
                <a:ext cx="84" cy="22"/>
              </a:xfrm>
              <a:custGeom>
                <a:avLst/>
                <a:gdLst>
                  <a:gd name="T0" fmla="*/ 0 w 50"/>
                  <a:gd name="T1" fmla="*/ 40 h 12"/>
                  <a:gd name="T2" fmla="*/ 50 w 50"/>
                  <a:gd name="T3" fmla="*/ 31 h 12"/>
                  <a:gd name="T4" fmla="*/ 96 w 50"/>
                  <a:gd name="T5" fmla="*/ 28 h 12"/>
                  <a:gd name="T6" fmla="*/ 136 w 50"/>
                  <a:gd name="T7" fmla="*/ 4 h 12"/>
                  <a:gd name="T8" fmla="*/ 91 w 50"/>
                  <a:gd name="T9" fmla="*/ 33 h 12"/>
                  <a:gd name="T10" fmla="*/ 0 w 50"/>
                  <a:gd name="T11" fmla="*/ 40 h 12"/>
                  <a:gd name="T12" fmla="*/ 0 60000 65536"/>
                  <a:gd name="T13" fmla="*/ 0 60000 65536"/>
                  <a:gd name="T14" fmla="*/ 0 60000 65536"/>
                  <a:gd name="T15" fmla="*/ 0 60000 65536"/>
                  <a:gd name="T16" fmla="*/ 0 60000 65536"/>
                  <a:gd name="T17" fmla="*/ 0 60000 65536"/>
                  <a:gd name="T18" fmla="*/ 0 w 50"/>
                  <a:gd name="T19" fmla="*/ 0 h 12"/>
                  <a:gd name="T20" fmla="*/ 50 w 5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0" h="12">
                    <a:moveTo>
                      <a:pt x="0" y="12"/>
                    </a:moveTo>
                    <a:cubicBezTo>
                      <a:pt x="0" y="12"/>
                      <a:pt x="4" y="9"/>
                      <a:pt x="18" y="9"/>
                    </a:cubicBezTo>
                    <a:cubicBezTo>
                      <a:pt x="31" y="9"/>
                      <a:pt x="30" y="10"/>
                      <a:pt x="34" y="8"/>
                    </a:cubicBezTo>
                    <a:cubicBezTo>
                      <a:pt x="38" y="6"/>
                      <a:pt x="46" y="3"/>
                      <a:pt x="48" y="1"/>
                    </a:cubicBezTo>
                    <a:cubicBezTo>
                      <a:pt x="50" y="0"/>
                      <a:pt x="40" y="7"/>
                      <a:pt x="32" y="10"/>
                    </a:cubicBezTo>
                    <a:cubicBezTo>
                      <a:pt x="23" y="12"/>
                      <a:pt x="17" y="7"/>
                      <a:pt x="0" y="12"/>
                    </a:cubicBezTo>
                    <a:close/>
                  </a:path>
                </a:pathLst>
              </a:custGeom>
              <a:solidFill>
                <a:srgbClr val="A97E4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5" name="Freeform 296"/>
              <p:cNvSpPr>
                <a:spLocks noChangeArrowheads="1"/>
              </p:cNvSpPr>
              <p:nvPr/>
            </p:nvSpPr>
            <p:spPr bwMode="auto">
              <a:xfrm>
                <a:off x="1033" y="1226"/>
                <a:ext cx="22" cy="3"/>
              </a:xfrm>
              <a:custGeom>
                <a:avLst/>
                <a:gdLst>
                  <a:gd name="T0" fmla="*/ 37 w 13"/>
                  <a:gd name="T1" fmla="*/ 5 h 2"/>
                  <a:gd name="T2" fmla="*/ 0 w 13"/>
                  <a:gd name="T3" fmla="*/ 0 h 2"/>
                  <a:gd name="T4" fmla="*/ 37 w 13"/>
                  <a:gd name="T5" fmla="*/ 5 h 2"/>
                  <a:gd name="T6" fmla="*/ 0 60000 65536"/>
                  <a:gd name="T7" fmla="*/ 0 60000 65536"/>
                  <a:gd name="T8" fmla="*/ 0 60000 65536"/>
                  <a:gd name="T9" fmla="*/ 0 w 13"/>
                  <a:gd name="T10" fmla="*/ 0 h 2"/>
                  <a:gd name="T11" fmla="*/ 13 w 13"/>
                  <a:gd name="T12" fmla="*/ 2 h 2"/>
                </a:gdLst>
                <a:ahLst/>
                <a:cxnLst>
                  <a:cxn ang="T6">
                    <a:pos x="T0" y="T1"/>
                  </a:cxn>
                  <a:cxn ang="T7">
                    <a:pos x="T2" y="T3"/>
                  </a:cxn>
                  <a:cxn ang="T8">
                    <a:pos x="T4" y="T5"/>
                  </a:cxn>
                </a:cxnLst>
                <a:rect l="T9" t="T10" r="T11" b="T12"/>
                <a:pathLst>
                  <a:path w="13" h="2">
                    <a:moveTo>
                      <a:pt x="13" y="2"/>
                    </a:moveTo>
                    <a:cubicBezTo>
                      <a:pt x="13" y="2"/>
                      <a:pt x="4" y="2"/>
                      <a:pt x="0" y="0"/>
                    </a:cubicBezTo>
                    <a:cubicBezTo>
                      <a:pt x="6" y="1"/>
                      <a:pt x="13" y="2"/>
                      <a:pt x="13" y="2"/>
                    </a:cubicBezTo>
                    <a:close/>
                  </a:path>
                </a:pathLst>
              </a:custGeom>
              <a:solidFill>
                <a:srgbClr val="A97E4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6" name="Freeform 297"/>
              <p:cNvSpPr>
                <a:spLocks noEditPoints="1" noChangeArrowheads="1"/>
              </p:cNvSpPr>
              <p:nvPr/>
            </p:nvSpPr>
            <p:spPr bwMode="auto">
              <a:xfrm>
                <a:off x="837" y="460"/>
                <a:ext cx="379" cy="236"/>
              </a:xfrm>
              <a:custGeom>
                <a:avLst/>
                <a:gdLst>
                  <a:gd name="T0" fmla="*/ 461 w 226"/>
                  <a:gd name="T1" fmla="*/ 406 h 133"/>
                  <a:gd name="T2" fmla="*/ 458 w 226"/>
                  <a:gd name="T3" fmla="*/ 369 h 133"/>
                  <a:gd name="T4" fmla="*/ 428 w 226"/>
                  <a:gd name="T5" fmla="*/ 328 h 133"/>
                  <a:gd name="T6" fmla="*/ 399 w 226"/>
                  <a:gd name="T7" fmla="*/ 300 h 133"/>
                  <a:gd name="T8" fmla="*/ 387 w 226"/>
                  <a:gd name="T9" fmla="*/ 286 h 133"/>
                  <a:gd name="T10" fmla="*/ 444 w 226"/>
                  <a:gd name="T11" fmla="*/ 309 h 133"/>
                  <a:gd name="T12" fmla="*/ 478 w 226"/>
                  <a:gd name="T13" fmla="*/ 325 h 133"/>
                  <a:gd name="T14" fmla="*/ 510 w 226"/>
                  <a:gd name="T15" fmla="*/ 337 h 133"/>
                  <a:gd name="T16" fmla="*/ 543 w 226"/>
                  <a:gd name="T17" fmla="*/ 369 h 133"/>
                  <a:gd name="T18" fmla="*/ 582 w 226"/>
                  <a:gd name="T19" fmla="*/ 383 h 133"/>
                  <a:gd name="T20" fmla="*/ 597 w 226"/>
                  <a:gd name="T21" fmla="*/ 374 h 133"/>
                  <a:gd name="T22" fmla="*/ 577 w 226"/>
                  <a:gd name="T23" fmla="*/ 350 h 133"/>
                  <a:gd name="T24" fmla="*/ 552 w 226"/>
                  <a:gd name="T25" fmla="*/ 314 h 133"/>
                  <a:gd name="T26" fmla="*/ 545 w 226"/>
                  <a:gd name="T27" fmla="*/ 305 h 133"/>
                  <a:gd name="T28" fmla="*/ 523 w 226"/>
                  <a:gd name="T29" fmla="*/ 286 h 133"/>
                  <a:gd name="T30" fmla="*/ 490 w 226"/>
                  <a:gd name="T31" fmla="*/ 264 h 133"/>
                  <a:gd name="T32" fmla="*/ 520 w 226"/>
                  <a:gd name="T33" fmla="*/ 280 h 133"/>
                  <a:gd name="T34" fmla="*/ 545 w 226"/>
                  <a:gd name="T35" fmla="*/ 293 h 133"/>
                  <a:gd name="T36" fmla="*/ 587 w 226"/>
                  <a:gd name="T37" fmla="*/ 334 h 133"/>
                  <a:gd name="T38" fmla="*/ 615 w 226"/>
                  <a:gd name="T39" fmla="*/ 350 h 133"/>
                  <a:gd name="T40" fmla="*/ 624 w 226"/>
                  <a:gd name="T41" fmla="*/ 342 h 133"/>
                  <a:gd name="T42" fmla="*/ 632 w 226"/>
                  <a:gd name="T43" fmla="*/ 330 h 133"/>
                  <a:gd name="T44" fmla="*/ 614 w 226"/>
                  <a:gd name="T45" fmla="*/ 312 h 133"/>
                  <a:gd name="T46" fmla="*/ 605 w 226"/>
                  <a:gd name="T47" fmla="*/ 300 h 133"/>
                  <a:gd name="T48" fmla="*/ 619 w 226"/>
                  <a:gd name="T49" fmla="*/ 293 h 133"/>
                  <a:gd name="T50" fmla="*/ 614 w 226"/>
                  <a:gd name="T51" fmla="*/ 273 h 133"/>
                  <a:gd name="T52" fmla="*/ 599 w 226"/>
                  <a:gd name="T53" fmla="*/ 256 h 133"/>
                  <a:gd name="T54" fmla="*/ 562 w 226"/>
                  <a:gd name="T55" fmla="*/ 211 h 133"/>
                  <a:gd name="T56" fmla="*/ 569 w 226"/>
                  <a:gd name="T57" fmla="*/ 204 h 133"/>
                  <a:gd name="T58" fmla="*/ 553 w 226"/>
                  <a:gd name="T59" fmla="*/ 179 h 133"/>
                  <a:gd name="T60" fmla="*/ 548 w 226"/>
                  <a:gd name="T61" fmla="*/ 163 h 133"/>
                  <a:gd name="T62" fmla="*/ 545 w 226"/>
                  <a:gd name="T63" fmla="*/ 151 h 133"/>
                  <a:gd name="T64" fmla="*/ 523 w 226"/>
                  <a:gd name="T65" fmla="*/ 126 h 133"/>
                  <a:gd name="T66" fmla="*/ 515 w 226"/>
                  <a:gd name="T67" fmla="*/ 114 h 133"/>
                  <a:gd name="T68" fmla="*/ 478 w 226"/>
                  <a:gd name="T69" fmla="*/ 105 h 133"/>
                  <a:gd name="T70" fmla="*/ 436 w 226"/>
                  <a:gd name="T71" fmla="*/ 98 h 133"/>
                  <a:gd name="T72" fmla="*/ 402 w 226"/>
                  <a:gd name="T73" fmla="*/ 89 h 133"/>
                  <a:gd name="T74" fmla="*/ 329 w 226"/>
                  <a:gd name="T75" fmla="*/ 66 h 133"/>
                  <a:gd name="T76" fmla="*/ 273 w 226"/>
                  <a:gd name="T77" fmla="*/ 66 h 133"/>
                  <a:gd name="T78" fmla="*/ 250 w 226"/>
                  <a:gd name="T79" fmla="*/ 57 h 133"/>
                  <a:gd name="T80" fmla="*/ 208 w 226"/>
                  <a:gd name="T81" fmla="*/ 41 h 133"/>
                  <a:gd name="T82" fmla="*/ 65 w 226"/>
                  <a:gd name="T83" fmla="*/ 0 h 133"/>
                  <a:gd name="T84" fmla="*/ 0 w 226"/>
                  <a:gd name="T85" fmla="*/ 133 h 133"/>
                  <a:gd name="T86" fmla="*/ 200 w 226"/>
                  <a:gd name="T87" fmla="*/ 204 h 133"/>
                  <a:gd name="T88" fmla="*/ 250 w 226"/>
                  <a:gd name="T89" fmla="*/ 248 h 133"/>
                  <a:gd name="T90" fmla="*/ 345 w 226"/>
                  <a:gd name="T91" fmla="*/ 321 h 133"/>
                  <a:gd name="T92" fmla="*/ 371 w 226"/>
                  <a:gd name="T93" fmla="*/ 342 h 133"/>
                  <a:gd name="T94" fmla="*/ 399 w 226"/>
                  <a:gd name="T95" fmla="*/ 369 h 133"/>
                  <a:gd name="T96" fmla="*/ 424 w 226"/>
                  <a:gd name="T97" fmla="*/ 382 h 133"/>
                  <a:gd name="T98" fmla="*/ 456 w 226"/>
                  <a:gd name="T99" fmla="*/ 419 h 133"/>
                  <a:gd name="T100" fmla="*/ 461 w 226"/>
                  <a:gd name="T101" fmla="*/ 406 h 133"/>
                  <a:gd name="T102" fmla="*/ 501 w 226"/>
                  <a:gd name="T103" fmla="*/ 163 h 133"/>
                  <a:gd name="T104" fmla="*/ 465 w 226"/>
                  <a:gd name="T105" fmla="*/ 147 h 133"/>
                  <a:gd name="T106" fmla="*/ 466 w 226"/>
                  <a:gd name="T107" fmla="*/ 146 h 133"/>
                  <a:gd name="T108" fmla="*/ 506 w 226"/>
                  <a:gd name="T109" fmla="*/ 154 h 133"/>
                  <a:gd name="T110" fmla="*/ 523 w 226"/>
                  <a:gd name="T111" fmla="*/ 176 h 133"/>
                  <a:gd name="T112" fmla="*/ 523 w 226"/>
                  <a:gd name="T113" fmla="*/ 176 h 133"/>
                  <a:gd name="T114" fmla="*/ 523 w 226"/>
                  <a:gd name="T115" fmla="*/ 176 h 133"/>
                  <a:gd name="T116" fmla="*/ 501 w 226"/>
                  <a:gd name="T117" fmla="*/ 163 h 1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6"/>
                  <a:gd name="T178" fmla="*/ 0 h 133"/>
                  <a:gd name="T179" fmla="*/ 226 w 226"/>
                  <a:gd name="T180" fmla="*/ 133 h 1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6" h="133">
                    <a:moveTo>
                      <a:pt x="164" y="129"/>
                    </a:moveTo>
                    <a:cubicBezTo>
                      <a:pt x="164" y="129"/>
                      <a:pt x="169" y="126"/>
                      <a:pt x="163" y="117"/>
                    </a:cubicBezTo>
                    <a:cubicBezTo>
                      <a:pt x="158" y="108"/>
                      <a:pt x="154" y="105"/>
                      <a:pt x="152" y="104"/>
                    </a:cubicBezTo>
                    <a:cubicBezTo>
                      <a:pt x="151" y="103"/>
                      <a:pt x="144" y="97"/>
                      <a:pt x="142" y="95"/>
                    </a:cubicBezTo>
                    <a:cubicBezTo>
                      <a:pt x="139" y="93"/>
                      <a:pt x="138" y="91"/>
                      <a:pt x="138" y="91"/>
                    </a:cubicBezTo>
                    <a:cubicBezTo>
                      <a:pt x="138" y="91"/>
                      <a:pt x="146" y="95"/>
                      <a:pt x="158" y="98"/>
                    </a:cubicBezTo>
                    <a:cubicBezTo>
                      <a:pt x="163" y="99"/>
                      <a:pt x="166" y="101"/>
                      <a:pt x="170" y="103"/>
                    </a:cubicBezTo>
                    <a:cubicBezTo>
                      <a:pt x="170" y="103"/>
                      <a:pt x="177" y="106"/>
                      <a:pt x="181" y="107"/>
                    </a:cubicBezTo>
                    <a:cubicBezTo>
                      <a:pt x="186" y="109"/>
                      <a:pt x="188" y="114"/>
                      <a:pt x="193" y="117"/>
                    </a:cubicBezTo>
                    <a:cubicBezTo>
                      <a:pt x="198" y="120"/>
                      <a:pt x="203" y="124"/>
                      <a:pt x="207" y="122"/>
                    </a:cubicBezTo>
                    <a:cubicBezTo>
                      <a:pt x="208" y="122"/>
                      <a:pt x="212" y="122"/>
                      <a:pt x="212" y="119"/>
                    </a:cubicBezTo>
                    <a:cubicBezTo>
                      <a:pt x="212" y="119"/>
                      <a:pt x="213" y="116"/>
                      <a:pt x="205" y="111"/>
                    </a:cubicBezTo>
                    <a:cubicBezTo>
                      <a:pt x="201" y="107"/>
                      <a:pt x="198" y="103"/>
                      <a:pt x="196" y="100"/>
                    </a:cubicBezTo>
                    <a:cubicBezTo>
                      <a:pt x="196" y="100"/>
                      <a:pt x="195" y="98"/>
                      <a:pt x="194" y="97"/>
                    </a:cubicBezTo>
                    <a:cubicBezTo>
                      <a:pt x="193" y="95"/>
                      <a:pt x="192" y="94"/>
                      <a:pt x="186" y="91"/>
                    </a:cubicBezTo>
                    <a:cubicBezTo>
                      <a:pt x="182" y="89"/>
                      <a:pt x="179" y="87"/>
                      <a:pt x="174" y="84"/>
                    </a:cubicBezTo>
                    <a:cubicBezTo>
                      <a:pt x="179" y="86"/>
                      <a:pt x="185" y="89"/>
                      <a:pt x="185" y="89"/>
                    </a:cubicBezTo>
                    <a:cubicBezTo>
                      <a:pt x="187" y="90"/>
                      <a:pt x="191" y="91"/>
                      <a:pt x="194" y="93"/>
                    </a:cubicBezTo>
                    <a:cubicBezTo>
                      <a:pt x="196" y="96"/>
                      <a:pt x="204" y="103"/>
                      <a:pt x="209" y="106"/>
                    </a:cubicBezTo>
                    <a:cubicBezTo>
                      <a:pt x="215" y="109"/>
                      <a:pt x="216" y="112"/>
                      <a:pt x="219" y="111"/>
                    </a:cubicBezTo>
                    <a:cubicBezTo>
                      <a:pt x="222" y="111"/>
                      <a:pt x="222" y="109"/>
                      <a:pt x="222" y="109"/>
                    </a:cubicBezTo>
                    <a:cubicBezTo>
                      <a:pt x="222" y="109"/>
                      <a:pt x="225" y="108"/>
                      <a:pt x="225" y="105"/>
                    </a:cubicBezTo>
                    <a:cubicBezTo>
                      <a:pt x="226" y="103"/>
                      <a:pt x="219" y="99"/>
                      <a:pt x="218" y="99"/>
                    </a:cubicBezTo>
                    <a:cubicBezTo>
                      <a:pt x="218" y="98"/>
                      <a:pt x="215" y="95"/>
                      <a:pt x="215" y="95"/>
                    </a:cubicBezTo>
                    <a:cubicBezTo>
                      <a:pt x="215" y="95"/>
                      <a:pt x="219" y="95"/>
                      <a:pt x="220" y="93"/>
                    </a:cubicBezTo>
                    <a:cubicBezTo>
                      <a:pt x="221" y="90"/>
                      <a:pt x="219" y="88"/>
                      <a:pt x="218" y="87"/>
                    </a:cubicBezTo>
                    <a:cubicBezTo>
                      <a:pt x="217" y="86"/>
                      <a:pt x="213" y="81"/>
                      <a:pt x="213" y="81"/>
                    </a:cubicBezTo>
                    <a:cubicBezTo>
                      <a:pt x="213" y="81"/>
                      <a:pt x="205" y="71"/>
                      <a:pt x="200" y="67"/>
                    </a:cubicBezTo>
                    <a:cubicBezTo>
                      <a:pt x="201" y="66"/>
                      <a:pt x="202" y="65"/>
                      <a:pt x="202" y="65"/>
                    </a:cubicBezTo>
                    <a:cubicBezTo>
                      <a:pt x="202" y="64"/>
                      <a:pt x="200" y="62"/>
                      <a:pt x="197" y="57"/>
                    </a:cubicBezTo>
                    <a:cubicBezTo>
                      <a:pt x="197" y="57"/>
                      <a:pt x="196" y="54"/>
                      <a:pt x="195" y="52"/>
                    </a:cubicBezTo>
                    <a:cubicBezTo>
                      <a:pt x="195" y="50"/>
                      <a:pt x="195" y="49"/>
                      <a:pt x="194" y="48"/>
                    </a:cubicBezTo>
                    <a:cubicBezTo>
                      <a:pt x="193" y="47"/>
                      <a:pt x="188" y="42"/>
                      <a:pt x="186" y="40"/>
                    </a:cubicBezTo>
                    <a:cubicBezTo>
                      <a:pt x="184" y="37"/>
                      <a:pt x="184" y="37"/>
                      <a:pt x="183" y="36"/>
                    </a:cubicBezTo>
                    <a:cubicBezTo>
                      <a:pt x="181" y="36"/>
                      <a:pt x="173" y="34"/>
                      <a:pt x="170" y="33"/>
                    </a:cubicBezTo>
                    <a:cubicBezTo>
                      <a:pt x="166" y="33"/>
                      <a:pt x="159" y="32"/>
                      <a:pt x="155" y="31"/>
                    </a:cubicBezTo>
                    <a:cubicBezTo>
                      <a:pt x="152" y="29"/>
                      <a:pt x="147" y="29"/>
                      <a:pt x="143" y="28"/>
                    </a:cubicBezTo>
                    <a:cubicBezTo>
                      <a:pt x="140" y="27"/>
                      <a:pt x="126" y="23"/>
                      <a:pt x="117" y="21"/>
                    </a:cubicBezTo>
                    <a:cubicBezTo>
                      <a:pt x="108" y="20"/>
                      <a:pt x="101" y="22"/>
                      <a:pt x="97" y="21"/>
                    </a:cubicBezTo>
                    <a:cubicBezTo>
                      <a:pt x="93" y="20"/>
                      <a:pt x="94" y="19"/>
                      <a:pt x="89" y="18"/>
                    </a:cubicBezTo>
                    <a:cubicBezTo>
                      <a:pt x="84" y="17"/>
                      <a:pt x="79" y="16"/>
                      <a:pt x="74" y="13"/>
                    </a:cubicBezTo>
                    <a:cubicBezTo>
                      <a:pt x="72" y="12"/>
                      <a:pt x="50" y="6"/>
                      <a:pt x="23" y="0"/>
                    </a:cubicBezTo>
                    <a:cubicBezTo>
                      <a:pt x="0" y="42"/>
                      <a:pt x="0" y="42"/>
                      <a:pt x="0" y="42"/>
                    </a:cubicBezTo>
                    <a:cubicBezTo>
                      <a:pt x="31" y="49"/>
                      <a:pt x="61" y="58"/>
                      <a:pt x="71" y="65"/>
                    </a:cubicBezTo>
                    <a:cubicBezTo>
                      <a:pt x="71" y="65"/>
                      <a:pt x="85" y="73"/>
                      <a:pt x="89" y="79"/>
                    </a:cubicBezTo>
                    <a:cubicBezTo>
                      <a:pt x="93" y="84"/>
                      <a:pt x="116" y="97"/>
                      <a:pt x="123" y="102"/>
                    </a:cubicBezTo>
                    <a:cubicBezTo>
                      <a:pt x="130" y="106"/>
                      <a:pt x="131" y="108"/>
                      <a:pt x="132" y="109"/>
                    </a:cubicBezTo>
                    <a:cubicBezTo>
                      <a:pt x="133" y="110"/>
                      <a:pt x="142" y="117"/>
                      <a:pt x="142" y="117"/>
                    </a:cubicBezTo>
                    <a:cubicBezTo>
                      <a:pt x="145" y="118"/>
                      <a:pt x="148" y="119"/>
                      <a:pt x="151" y="121"/>
                    </a:cubicBezTo>
                    <a:cubicBezTo>
                      <a:pt x="151" y="121"/>
                      <a:pt x="159" y="131"/>
                      <a:pt x="162" y="133"/>
                    </a:cubicBezTo>
                    <a:cubicBezTo>
                      <a:pt x="164" y="131"/>
                      <a:pt x="164" y="131"/>
                      <a:pt x="164" y="129"/>
                    </a:cubicBezTo>
                    <a:close/>
                    <a:moveTo>
                      <a:pt x="178" y="52"/>
                    </a:moveTo>
                    <a:cubicBezTo>
                      <a:pt x="170" y="50"/>
                      <a:pt x="165" y="47"/>
                      <a:pt x="165" y="47"/>
                    </a:cubicBezTo>
                    <a:cubicBezTo>
                      <a:pt x="166" y="46"/>
                      <a:pt x="166" y="46"/>
                      <a:pt x="166" y="46"/>
                    </a:cubicBezTo>
                    <a:cubicBezTo>
                      <a:pt x="172" y="48"/>
                      <a:pt x="178" y="48"/>
                      <a:pt x="180" y="49"/>
                    </a:cubicBezTo>
                    <a:cubicBezTo>
                      <a:pt x="182" y="52"/>
                      <a:pt x="185" y="55"/>
                      <a:pt x="186" y="56"/>
                    </a:cubicBezTo>
                    <a:cubicBezTo>
                      <a:pt x="186" y="56"/>
                      <a:pt x="186" y="56"/>
                      <a:pt x="186" y="56"/>
                    </a:cubicBezTo>
                    <a:cubicBezTo>
                      <a:pt x="186" y="56"/>
                      <a:pt x="186" y="56"/>
                      <a:pt x="186" y="56"/>
                    </a:cubicBezTo>
                    <a:cubicBezTo>
                      <a:pt x="186" y="56"/>
                      <a:pt x="184" y="54"/>
                      <a:pt x="178" y="52"/>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7" name="Freeform 298"/>
              <p:cNvSpPr>
                <a:spLocks noChangeArrowheads="1"/>
              </p:cNvSpPr>
              <p:nvPr/>
            </p:nvSpPr>
            <p:spPr bwMode="auto">
              <a:xfrm>
                <a:off x="1149" y="560"/>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8" name="Freeform 299"/>
              <p:cNvSpPr>
                <a:spLocks noChangeArrowheads="1"/>
              </p:cNvSpPr>
              <p:nvPr/>
            </p:nvSpPr>
            <p:spPr bwMode="auto">
              <a:xfrm>
                <a:off x="1116" y="563"/>
                <a:ext cx="82" cy="66"/>
              </a:xfrm>
              <a:custGeom>
                <a:avLst/>
                <a:gdLst>
                  <a:gd name="T0" fmla="*/ 0 w 49"/>
                  <a:gd name="T1" fmla="*/ 0 h 37"/>
                  <a:gd name="T2" fmla="*/ 74 w 49"/>
                  <a:gd name="T3" fmla="*/ 52 h 37"/>
                  <a:gd name="T4" fmla="*/ 87 w 49"/>
                  <a:gd name="T5" fmla="*/ 61 h 37"/>
                  <a:gd name="T6" fmla="*/ 137 w 49"/>
                  <a:gd name="T7" fmla="*/ 118 h 37"/>
                  <a:gd name="T8" fmla="*/ 84 w 49"/>
                  <a:gd name="T9" fmla="*/ 54 h 37"/>
                  <a:gd name="T10" fmla="*/ 0 w 49"/>
                  <a:gd name="T11" fmla="*/ 0 h 37"/>
                  <a:gd name="T12" fmla="*/ 0 60000 65536"/>
                  <a:gd name="T13" fmla="*/ 0 60000 65536"/>
                  <a:gd name="T14" fmla="*/ 0 60000 65536"/>
                  <a:gd name="T15" fmla="*/ 0 60000 65536"/>
                  <a:gd name="T16" fmla="*/ 0 60000 65536"/>
                  <a:gd name="T17" fmla="*/ 0 60000 65536"/>
                  <a:gd name="T18" fmla="*/ 0 w 49"/>
                  <a:gd name="T19" fmla="*/ 0 h 37"/>
                  <a:gd name="T20" fmla="*/ 49 w 49"/>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9" h="37">
                    <a:moveTo>
                      <a:pt x="0" y="0"/>
                    </a:moveTo>
                    <a:cubicBezTo>
                      <a:pt x="0" y="0"/>
                      <a:pt x="6" y="8"/>
                      <a:pt x="26" y="16"/>
                    </a:cubicBezTo>
                    <a:cubicBezTo>
                      <a:pt x="29" y="17"/>
                      <a:pt x="31" y="19"/>
                      <a:pt x="31" y="19"/>
                    </a:cubicBezTo>
                    <a:cubicBezTo>
                      <a:pt x="49" y="37"/>
                      <a:pt x="49" y="37"/>
                      <a:pt x="49" y="37"/>
                    </a:cubicBezTo>
                    <a:cubicBezTo>
                      <a:pt x="49" y="37"/>
                      <a:pt x="33" y="20"/>
                      <a:pt x="30" y="17"/>
                    </a:cubicBezTo>
                    <a:cubicBezTo>
                      <a:pt x="27" y="14"/>
                      <a:pt x="5" y="6"/>
                      <a:pt x="0" y="0"/>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9" name="Freeform 300"/>
              <p:cNvSpPr>
                <a:spLocks noChangeArrowheads="1"/>
              </p:cNvSpPr>
              <p:nvPr/>
            </p:nvSpPr>
            <p:spPr bwMode="auto">
              <a:xfrm>
                <a:off x="1112" y="595"/>
                <a:ext cx="52" cy="30"/>
              </a:xfrm>
              <a:custGeom>
                <a:avLst/>
                <a:gdLst>
                  <a:gd name="T0" fmla="*/ 0 w 31"/>
                  <a:gd name="T1" fmla="*/ 0 h 17"/>
                  <a:gd name="T2" fmla="*/ 5 w 31"/>
                  <a:gd name="T3" fmla="*/ 16 h 17"/>
                  <a:gd name="T4" fmla="*/ 82 w 31"/>
                  <a:gd name="T5" fmla="*/ 49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cubicBezTo>
                      <a:pt x="2" y="5"/>
                      <a:pt x="2" y="5"/>
                      <a:pt x="2" y="5"/>
                    </a:cubicBezTo>
                    <a:cubicBezTo>
                      <a:pt x="2" y="5"/>
                      <a:pt x="26" y="16"/>
                      <a:pt x="29" y="16"/>
                    </a:cubicBezTo>
                    <a:cubicBezTo>
                      <a:pt x="31" y="17"/>
                      <a:pt x="4" y="4"/>
                      <a:pt x="0" y="0"/>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0" name="Freeform 301"/>
              <p:cNvSpPr>
                <a:spLocks noChangeArrowheads="1"/>
              </p:cNvSpPr>
              <p:nvPr/>
            </p:nvSpPr>
            <p:spPr bwMode="auto">
              <a:xfrm>
                <a:off x="1149" y="560"/>
                <a:ext cx="24" cy="19"/>
              </a:xfrm>
              <a:custGeom>
                <a:avLst/>
                <a:gdLst>
                  <a:gd name="T0" fmla="*/ 41 w 14"/>
                  <a:gd name="T1" fmla="*/ 33 h 11"/>
                  <a:gd name="T2" fmla="*/ 24 w 14"/>
                  <a:gd name="T3" fmla="*/ 16 h 11"/>
                  <a:gd name="T4" fmla="*/ 0 w 14"/>
                  <a:gd name="T5" fmla="*/ 0 h 11"/>
                  <a:gd name="T6" fmla="*/ 24 w 14"/>
                  <a:gd name="T7" fmla="*/ 9 h 11"/>
                  <a:gd name="T8" fmla="*/ 41 w 14"/>
                  <a:gd name="T9" fmla="*/ 33 h 11"/>
                  <a:gd name="T10" fmla="*/ 0 60000 65536"/>
                  <a:gd name="T11" fmla="*/ 0 60000 65536"/>
                  <a:gd name="T12" fmla="*/ 0 60000 65536"/>
                  <a:gd name="T13" fmla="*/ 0 60000 65536"/>
                  <a:gd name="T14" fmla="*/ 0 60000 65536"/>
                  <a:gd name="T15" fmla="*/ 0 w 14"/>
                  <a:gd name="T16" fmla="*/ 0 h 11"/>
                  <a:gd name="T17" fmla="*/ 14 w 14"/>
                  <a:gd name="T18" fmla="*/ 11 h 11"/>
                </a:gdLst>
                <a:ahLst/>
                <a:cxnLst>
                  <a:cxn ang="T10">
                    <a:pos x="T0" y="T1"/>
                  </a:cxn>
                  <a:cxn ang="T11">
                    <a:pos x="T2" y="T3"/>
                  </a:cxn>
                  <a:cxn ang="T12">
                    <a:pos x="T4" y="T5"/>
                  </a:cxn>
                  <a:cxn ang="T13">
                    <a:pos x="T6" y="T7"/>
                  </a:cxn>
                  <a:cxn ang="T14">
                    <a:pos x="T8" y="T9"/>
                  </a:cxn>
                </a:cxnLst>
                <a:rect l="T15" t="T16" r="T17" b="T18"/>
                <a:pathLst>
                  <a:path w="14" h="11">
                    <a:moveTo>
                      <a:pt x="14" y="11"/>
                    </a:moveTo>
                    <a:cubicBezTo>
                      <a:pt x="14" y="11"/>
                      <a:pt x="11" y="6"/>
                      <a:pt x="8" y="5"/>
                    </a:cubicBezTo>
                    <a:cubicBezTo>
                      <a:pt x="6" y="3"/>
                      <a:pt x="2" y="1"/>
                      <a:pt x="0" y="0"/>
                    </a:cubicBezTo>
                    <a:cubicBezTo>
                      <a:pt x="3" y="1"/>
                      <a:pt x="6" y="2"/>
                      <a:pt x="8" y="3"/>
                    </a:cubicBezTo>
                    <a:cubicBezTo>
                      <a:pt x="10" y="4"/>
                      <a:pt x="14" y="10"/>
                      <a:pt x="14" y="11"/>
                    </a:cubicBezTo>
                    <a:close/>
                  </a:path>
                </a:pathLst>
              </a:custGeom>
              <a:solidFill>
                <a:srgbClr val="CA6D4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1" name="Freeform 302"/>
              <p:cNvSpPr>
                <a:spLocks noChangeArrowheads="1"/>
              </p:cNvSpPr>
              <p:nvPr/>
            </p:nvSpPr>
            <p:spPr bwMode="auto">
              <a:xfrm>
                <a:off x="901" y="460"/>
                <a:ext cx="75" cy="123"/>
              </a:xfrm>
              <a:custGeom>
                <a:avLst/>
                <a:gdLst>
                  <a:gd name="T0" fmla="*/ 0 w 75"/>
                  <a:gd name="T1" fmla="*/ 110 h 123"/>
                  <a:gd name="T2" fmla="*/ 40 w 75"/>
                  <a:gd name="T3" fmla="*/ 123 h 123"/>
                  <a:gd name="T4" fmla="*/ 75 w 75"/>
                  <a:gd name="T5" fmla="*/ 14 h 123"/>
                  <a:gd name="T6" fmla="*/ 35 w 75"/>
                  <a:gd name="T7" fmla="*/ 0 h 123"/>
                  <a:gd name="T8" fmla="*/ 0 w 75"/>
                  <a:gd name="T9" fmla="*/ 110 h 123"/>
                  <a:gd name="T10" fmla="*/ 0 60000 65536"/>
                  <a:gd name="T11" fmla="*/ 0 60000 65536"/>
                  <a:gd name="T12" fmla="*/ 0 60000 65536"/>
                  <a:gd name="T13" fmla="*/ 0 60000 65536"/>
                  <a:gd name="T14" fmla="*/ 0 60000 65536"/>
                  <a:gd name="T15" fmla="*/ 0 w 75"/>
                  <a:gd name="T16" fmla="*/ 0 h 123"/>
                  <a:gd name="T17" fmla="*/ 75 w 75"/>
                  <a:gd name="T18" fmla="*/ 123 h 123"/>
                </a:gdLst>
                <a:ahLst/>
                <a:cxnLst>
                  <a:cxn ang="T10">
                    <a:pos x="T0" y="T1"/>
                  </a:cxn>
                  <a:cxn ang="T11">
                    <a:pos x="T2" y="T3"/>
                  </a:cxn>
                  <a:cxn ang="T12">
                    <a:pos x="T4" y="T5"/>
                  </a:cxn>
                  <a:cxn ang="T13">
                    <a:pos x="T6" y="T7"/>
                  </a:cxn>
                  <a:cxn ang="T14">
                    <a:pos x="T8" y="T9"/>
                  </a:cxn>
                </a:cxnLst>
                <a:rect l="T15" t="T16" r="T17" b="T18"/>
                <a:pathLst>
                  <a:path w="75" h="123">
                    <a:moveTo>
                      <a:pt x="0" y="110"/>
                    </a:moveTo>
                    <a:lnTo>
                      <a:pt x="40" y="123"/>
                    </a:lnTo>
                    <a:lnTo>
                      <a:pt x="75" y="14"/>
                    </a:lnTo>
                    <a:lnTo>
                      <a:pt x="35" y="0"/>
                    </a:lnTo>
                    <a:lnTo>
                      <a:pt x="0" y="110"/>
                    </a:lnTo>
                    <a:close/>
                  </a:path>
                </a:pathLst>
              </a:custGeom>
              <a:solidFill>
                <a:srgbClr val="FAFAF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2" name="Freeform 303"/>
              <p:cNvSpPr>
                <a:spLocks noChangeArrowheads="1"/>
              </p:cNvSpPr>
              <p:nvPr/>
            </p:nvSpPr>
            <p:spPr bwMode="auto">
              <a:xfrm>
                <a:off x="889" y="1242"/>
                <a:ext cx="67" cy="124"/>
              </a:xfrm>
              <a:custGeom>
                <a:avLst/>
                <a:gdLst>
                  <a:gd name="T0" fmla="*/ 27 w 67"/>
                  <a:gd name="T1" fmla="*/ 124 h 124"/>
                  <a:gd name="T2" fmla="*/ 67 w 67"/>
                  <a:gd name="T3" fmla="*/ 110 h 124"/>
                  <a:gd name="T4" fmla="*/ 39 w 67"/>
                  <a:gd name="T5" fmla="*/ 0 h 124"/>
                  <a:gd name="T6" fmla="*/ 0 w 67"/>
                  <a:gd name="T7" fmla="*/ 10 h 124"/>
                  <a:gd name="T8" fmla="*/ 27 w 67"/>
                  <a:gd name="T9" fmla="*/ 124 h 124"/>
                  <a:gd name="T10" fmla="*/ 0 60000 65536"/>
                  <a:gd name="T11" fmla="*/ 0 60000 65536"/>
                  <a:gd name="T12" fmla="*/ 0 60000 65536"/>
                  <a:gd name="T13" fmla="*/ 0 60000 65536"/>
                  <a:gd name="T14" fmla="*/ 0 60000 65536"/>
                  <a:gd name="T15" fmla="*/ 0 w 67"/>
                  <a:gd name="T16" fmla="*/ 0 h 124"/>
                  <a:gd name="T17" fmla="*/ 67 w 67"/>
                  <a:gd name="T18" fmla="*/ 124 h 124"/>
                </a:gdLst>
                <a:ahLst/>
                <a:cxnLst>
                  <a:cxn ang="T10">
                    <a:pos x="T0" y="T1"/>
                  </a:cxn>
                  <a:cxn ang="T11">
                    <a:pos x="T2" y="T3"/>
                  </a:cxn>
                  <a:cxn ang="T12">
                    <a:pos x="T4" y="T5"/>
                  </a:cxn>
                  <a:cxn ang="T13">
                    <a:pos x="T6" y="T7"/>
                  </a:cxn>
                  <a:cxn ang="T14">
                    <a:pos x="T8" y="T9"/>
                  </a:cxn>
                </a:cxnLst>
                <a:rect l="T15" t="T16" r="T17" b="T18"/>
                <a:pathLst>
                  <a:path w="67" h="124">
                    <a:moveTo>
                      <a:pt x="27" y="124"/>
                    </a:moveTo>
                    <a:lnTo>
                      <a:pt x="67" y="110"/>
                    </a:lnTo>
                    <a:lnTo>
                      <a:pt x="39" y="0"/>
                    </a:lnTo>
                    <a:lnTo>
                      <a:pt x="0" y="10"/>
                    </a:lnTo>
                    <a:lnTo>
                      <a:pt x="27" y="124"/>
                    </a:lnTo>
                    <a:close/>
                  </a:path>
                </a:pathLst>
              </a:custGeom>
              <a:solidFill>
                <a:srgbClr val="FAFAF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3" name="Freeform 304"/>
              <p:cNvSpPr>
                <a:spLocks noChangeArrowheads="1"/>
              </p:cNvSpPr>
              <p:nvPr/>
            </p:nvSpPr>
            <p:spPr bwMode="auto">
              <a:xfrm>
                <a:off x="894" y="1250"/>
                <a:ext cx="50" cy="114"/>
              </a:xfrm>
              <a:custGeom>
                <a:avLst/>
                <a:gdLst>
                  <a:gd name="T0" fmla="*/ 0 w 50"/>
                  <a:gd name="T1" fmla="*/ 0 h 114"/>
                  <a:gd name="T2" fmla="*/ 50 w 50"/>
                  <a:gd name="T3" fmla="*/ 105 h 114"/>
                  <a:gd name="T4" fmla="*/ 27 w 50"/>
                  <a:gd name="T5" fmla="*/ 114 h 114"/>
                  <a:gd name="T6" fmla="*/ 0 w 50"/>
                  <a:gd name="T7" fmla="*/ 0 h 114"/>
                  <a:gd name="T8" fmla="*/ 0 60000 65536"/>
                  <a:gd name="T9" fmla="*/ 0 60000 65536"/>
                  <a:gd name="T10" fmla="*/ 0 60000 65536"/>
                  <a:gd name="T11" fmla="*/ 0 60000 65536"/>
                  <a:gd name="T12" fmla="*/ 0 w 50"/>
                  <a:gd name="T13" fmla="*/ 0 h 114"/>
                  <a:gd name="T14" fmla="*/ 50 w 50"/>
                  <a:gd name="T15" fmla="*/ 114 h 114"/>
                </a:gdLst>
                <a:ahLst/>
                <a:cxnLst>
                  <a:cxn ang="T8">
                    <a:pos x="T0" y="T1"/>
                  </a:cxn>
                  <a:cxn ang="T9">
                    <a:pos x="T2" y="T3"/>
                  </a:cxn>
                  <a:cxn ang="T10">
                    <a:pos x="T4" y="T5"/>
                  </a:cxn>
                  <a:cxn ang="T11">
                    <a:pos x="T6" y="T7"/>
                  </a:cxn>
                </a:cxnLst>
                <a:rect l="T12" t="T13" r="T14" b="T15"/>
                <a:pathLst>
                  <a:path w="50" h="114">
                    <a:moveTo>
                      <a:pt x="0" y="0"/>
                    </a:moveTo>
                    <a:lnTo>
                      <a:pt x="50" y="105"/>
                    </a:lnTo>
                    <a:lnTo>
                      <a:pt x="27" y="114"/>
                    </a:lnTo>
                    <a:lnTo>
                      <a:pt x="0" y="0"/>
                    </a:lnTo>
                    <a:close/>
                  </a:path>
                </a:pathLst>
              </a:custGeom>
              <a:solidFill>
                <a:srgbClr val="C1C1C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4" name="Freeform 305"/>
              <p:cNvSpPr>
                <a:spLocks noChangeArrowheads="1"/>
              </p:cNvSpPr>
              <p:nvPr/>
            </p:nvSpPr>
            <p:spPr bwMode="auto">
              <a:xfrm>
                <a:off x="356" y="631"/>
                <a:ext cx="232" cy="555"/>
              </a:xfrm>
              <a:custGeom>
                <a:avLst/>
                <a:gdLst>
                  <a:gd name="T0" fmla="*/ 0 w 138"/>
                  <a:gd name="T1" fmla="*/ 984 h 313"/>
                  <a:gd name="T2" fmla="*/ 34 w 138"/>
                  <a:gd name="T3" fmla="*/ 0 h 313"/>
                  <a:gd name="T4" fmla="*/ 390 w 138"/>
                  <a:gd name="T5" fmla="*/ 62 h 313"/>
                  <a:gd name="T6" fmla="*/ 350 w 138"/>
                  <a:gd name="T7" fmla="*/ 472 h 313"/>
                  <a:gd name="T8" fmla="*/ 356 w 138"/>
                  <a:gd name="T9" fmla="*/ 906 h 313"/>
                  <a:gd name="T10" fmla="*/ 0 w 138"/>
                  <a:gd name="T11" fmla="*/ 984 h 313"/>
                  <a:gd name="T12" fmla="*/ 0 60000 65536"/>
                  <a:gd name="T13" fmla="*/ 0 60000 65536"/>
                  <a:gd name="T14" fmla="*/ 0 60000 65536"/>
                  <a:gd name="T15" fmla="*/ 0 60000 65536"/>
                  <a:gd name="T16" fmla="*/ 0 60000 65536"/>
                  <a:gd name="T17" fmla="*/ 0 60000 65536"/>
                  <a:gd name="T18" fmla="*/ 0 w 138"/>
                  <a:gd name="T19" fmla="*/ 0 h 313"/>
                  <a:gd name="T20" fmla="*/ 138 w 138"/>
                  <a:gd name="T21" fmla="*/ 313 h 313"/>
                </a:gdLst>
                <a:ahLst/>
                <a:cxnLst>
                  <a:cxn ang="T12">
                    <a:pos x="T0" y="T1"/>
                  </a:cxn>
                  <a:cxn ang="T13">
                    <a:pos x="T2" y="T3"/>
                  </a:cxn>
                  <a:cxn ang="T14">
                    <a:pos x="T4" y="T5"/>
                  </a:cxn>
                  <a:cxn ang="T15">
                    <a:pos x="T6" y="T7"/>
                  </a:cxn>
                  <a:cxn ang="T16">
                    <a:pos x="T8" y="T9"/>
                  </a:cxn>
                  <a:cxn ang="T17">
                    <a:pos x="T10" y="T11"/>
                  </a:cxn>
                </a:cxnLst>
                <a:rect l="T18" t="T19" r="T20" b="T21"/>
                <a:pathLst>
                  <a:path w="138" h="313">
                    <a:moveTo>
                      <a:pt x="0" y="313"/>
                    </a:moveTo>
                    <a:cubicBezTo>
                      <a:pt x="12" y="0"/>
                      <a:pt x="12" y="0"/>
                      <a:pt x="12" y="0"/>
                    </a:cubicBezTo>
                    <a:cubicBezTo>
                      <a:pt x="12" y="0"/>
                      <a:pt x="85" y="17"/>
                      <a:pt x="138" y="20"/>
                    </a:cubicBezTo>
                    <a:cubicBezTo>
                      <a:pt x="138" y="20"/>
                      <a:pt x="127" y="79"/>
                      <a:pt x="124" y="150"/>
                    </a:cubicBezTo>
                    <a:cubicBezTo>
                      <a:pt x="121" y="219"/>
                      <a:pt x="126" y="288"/>
                      <a:pt x="126" y="288"/>
                    </a:cubicBezTo>
                    <a:cubicBezTo>
                      <a:pt x="86" y="282"/>
                      <a:pt x="0" y="313"/>
                      <a:pt x="0" y="313"/>
                    </a:cubicBezTo>
                    <a:close/>
                  </a:path>
                </a:pathLst>
              </a:custGeom>
              <a:solidFill>
                <a:srgbClr val="C25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5" name="Freeform 306"/>
              <p:cNvSpPr>
                <a:spLocks noChangeArrowheads="1"/>
              </p:cNvSpPr>
              <p:nvPr/>
            </p:nvSpPr>
            <p:spPr bwMode="auto">
              <a:xfrm>
                <a:off x="121" y="343"/>
                <a:ext cx="823" cy="1128"/>
              </a:xfrm>
              <a:custGeom>
                <a:avLst/>
                <a:gdLst>
                  <a:gd name="T0" fmla="*/ 638 w 490"/>
                  <a:gd name="T1" fmla="*/ 25 h 635"/>
                  <a:gd name="T2" fmla="*/ 101 w 490"/>
                  <a:gd name="T3" fmla="*/ 382 h 635"/>
                  <a:gd name="T4" fmla="*/ 12 w 490"/>
                  <a:gd name="T5" fmla="*/ 899 h 635"/>
                  <a:gd name="T6" fmla="*/ 3 w 490"/>
                  <a:gd name="T7" fmla="*/ 981 h 635"/>
                  <a:gd name="T8" fmla="*/ 5 w 490"/>
                  <a:gd name="T9" fmla="*/ 1057 h 635"/>
                  <a:gd name="T10" fmla="*/ 71 w 490"/>
                  <a:gd name="T11" fmla="*/ 1561 h 635"/>
                  <a:gd name="T12" fmla="*/ 593 w 490"/>
                  <a:gd name="T13" fmla="*/ 1963 h 635"/>
                  <a:gd name="T14" fmla="*/ 1345 w 490"/>
                  <a:gd name="T15" fmla="*/ 1833 h 635"/>
                  <a:gd name="T16" fmla="*/ 1307 w 490"/>
                  <a:gd name="T17" fmla="*/ 1593 h 635"/>
                  <a:gd name="T18" fmla="*/ 635 w 490"/>
                  <a:gd name="T19" fmla="*/ 1659 h 635"/>
                  <a:gd name="T20" fmla="*/ 595 w 490"/>
                  <a:gd name="T21" fmla="*/ 1647 h 635"/>
                  <a:gd name="T22" fmla="*/ 490 w 490"/>
                  <a:gd name="T23" fmla="*/ 1577 h 635"/>
                  <a:gd name="T24" fmla="*/ 497 w 490"/>
                  <a:gd name="T25" fmla="*/ 1338 h 635"/>
                  <a:gd name="T26" fmla="*/ 527 w 490"/>
                  <a:gd name="T27" fmla="*/ 995 h 635"/>
                  <a:gd name="T28" fmla="*/ 511 w 490"/>
                  <a:gd name="T29" fmla="*/ 647 h 635"/>
                  <a:gd name="T30" fmla="*/ 516 w 490"/>
                  <a:gd name="T31" fmla="*/ 403 h 635"/>
                  <a:gd name="T32" fmla="*/ 626 w 490"/>
                  <a:gd name="T33" fmla="*/ 345 h 635"/>
                  <a:gd name="T34" fmla="*/ 1315 w 490"/>
                  <a:gd name="T35" fmla="*/ 423 h 635"/>
                  <a:gd name="T36" fmla="*/ 1382 w 490"/>
                  <a:gd name="T37" fmla="*/ 199 h 635"/>
                  <a:gd name="T38" fmla="*/ 638 w 490"/>
                  <a:gd name="T39" fmla="*/ 25 h 6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0"/>
                  <a:gd name="T61" fmla="*/ 0 h 635"/>
                  <a:gd name="T62" fmla="*/ 490 w 490"/>
                  <a:gd name="T63" fmla="*/ 635 h 6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0" h="635">
                    <a:moveTo>
                      <a:pt x="226" y="8"/>
                    </a:moveTo>
                    <a:cubicBezTo>
                      <a:pt x="141" y="17"/>
                      <a:pt x="36" y="121"/>
                      <a:pt x="36" y="121"/>
                    </a:cubicBezTo>
                    <a:cubicBezTo>
                      <a:pt x="20" y="197"/>
                      <a:pt x="9" y="243"/>
                      <a:pt x="4" y="285"/>
                    </a:cubicBezTo>
                    <a:cubicBezTo>
                      <a:pt x="4" y="285"/>
                      <a:pt x="1" y="302"/>
                      <a:pt x="1" y="311"/>
                    </a:cubicBezTo>
                    <a:cubicBezTo>
                      <a:pt x="0" y="319"/>
                      <a:pt x="2" y="335"/>
                      <a:pt x="2" y="335"/>
                    </a:cubicBezTo>
                    <a:cubicBezTo>
                      <a:pt x="5" y="375"/>
                      <a:pt x="12" y="419"/>
                      <a:pt x="25" y="495"/>
                    </a:cubicBezTo>
                    <a:cubicBezTo>
                      <a:pt x="25" y="495"/>
                      <a:pt x="127" y="610"/>
                      <a:pt x="210" y="622"/>
                    </a:cubicBezTo>
                    <a:cubicBezTo>
                      <a:pt x="294" y="635"/>
                      <a:pt x="477" y="581"/>
                      <a:pt x="477" y="581"/>
                    </a:cubicBezTo>
                    <a:cubicBezTo>
                      <a:pt x="463" y="505"/>
                      <a:pt x="463" y="505"/>
                      <a:pt x="463" y="505"/>
                    </a:cubicBezTo>
                    <a:cubicBezTo>
                      <a:pt x="463" y="505"/>
                      <a:pt x="295" y="542"/>
                      <a:pt x="225" y="526"/>
                    </a:cubicBezTo>
                    <a:cubicBezTo>
                      <a:pt x="220" y="525"/>
                      <a:pt x="215" y="524"/>
                      <a:pt x="211" y="522"/>
                    </a:cubicBezTo>
                    <a:cubicBezTo>
                      <a:pt x="198" y="516"/>
                      <a:pt x="185" y="508"/>
                      <a:pt x="174" y="500"/>
                    </a:cubicBezTo>
                    <a:cubicBezTo>
                      <a:pt x="157" y="479"/>
                      <a:pt x="168" y="452"/>
                      <a:pt x="176" y="424"/>
                    </a:cubicBezTo>
                    <a:cubicBezTo>
                      <a:pt x="185" y="390"/>
                      <a:pt x="186" y="351"/>
                      <a:pt x="187" y="315"/>
                    </a:cubicBezTo>
                    <a:cubicBezTo>
                      <a:pt x="188" y="278"/>
                      <a:pt x="189" y="239"/>
                      <a:pt x="181" y="205"/>
                    </a:cubicBezTo>
                    <a:cubicBezTo>
                      <a:pt x="175" y="176"/>
                      <a:pt x="165" y="148"/>
                      <a:pt x="183" y="128"/>
                    </a:cubicBezTo>
                    <a:cubicBezTo>
                      <a:pt x="195" y="121"/>
                      <a:pt x="208" y="114"/>
                      <a:pt x="222" y="109"/>
                    </a:cubicBezTo>
                    <a:cubicBezTo>
                      <a:pt x="282" y="86"/>
                      <a:pt x="466" y="134"/>
                      <a:pt x="466" y="134"/>
                    </a:cubicBezTo>
                    <a:cubicBezTo>
                      <a:pt x="490" y="63"/>
                      <a:pt x="490" y="63"/>
                      <a:pt x="490" y="63"/>
                    </a:cubicBezTo>
                    <a:cubicBezTo>
                      <a:pt x="490" y="63"/>
                      <a:pt x="310" y="0"/>
                      <a:pt x="226" y="8"/>
                    </a:cubicBezTo>
                    <a:close/>
                  </a:path>
                </a:pathLst>
              </a:custGeom>
              <a:solidFill>
                <a:srgbClr val="E1740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6" name="Freeform 307"/>
              <p:cNvSpPr>
                <a:spLocks noChangeArrowheads="1"/>
              </p:cNvSpPr>
              <p:nvPr/>
            </p:nvSpPr>
            <p:spPr bwMode="auto">
              <a:xfrm>
                <a:off x="906" y="462"/>
                <a:ext cx="37" cy="117"/>
              </a:xfrm>
              <a:custGeom>
                <a:avLst/>
                <a:gdLst>
                  <a:gd name="T0" fmla="*/ 37 w 37"/>
                  <a:gd name="T1" fmla="*/ 0 h 117"/>
                  <a:gd name="T2" fmla="*/ 23 w 37"/>
                  <a:gd name="T3" fmla="*/ 117 h 117"/>
                  <a:gd name="T4" fmla="*/ 0 w 37"/>
                  <a:gd name="T5" fmla="*/ 112 h 117"/>
                  <a:gd name="T6" fmla="*/ 37 w 37"/>
                  <a:gd name="T7" fmla="*/ 0 h 117"/>
                  <a:gd name="T8" fmla="*/ 0 60000 65536"/>
                  <a:gd name="T9" fmla="*/ 0 60000 65536"/>
                  <a:gd name="T10" fmla="*/ 0 60000 65536"/>
                  <a:gd name="T11" fmla="*/ 0 60000 65536"/>
                  <a:gd name="T12" fmla="*/ 0 w 37"/>
                  <a:gd name="T13" fmla="*/ 0 h 117"/>
                  <a:gd name="T14" fmla="*/ 37 w 37"/>
                  <a:gd name="T15" fmla="*/ 117 h 117"/>
                </a:gdLst>
                <a:ahLst/>
                <a:cxnLst>
                  <a:cxn ang="T8">
                    <a:pos x="T0" y="T1"/>
                  </a:cxn>
                  <a:cxn ang="T9">
                    <a:pos x="T2" y="T3"/>
                  </a:cxn>
                  <a:cxn ang="T10">
                    <a:pos x="T4" y="T5"/>
                  </a:cxn>
                  <a:cxn ang="T11">
                    <a:pos x="T6" y="T7"/>
                  </a:cxn>
                </a:cxnLst>
                <a:rect l="T12" t="T13" r="T14" b="T15"/>
                <a:pathLst>
                  <a:path w="37" h="117">
                    <a:moveTo>
                      <a:pt x="37" y="0"/>
                    </a:moveTo>
                    <a:lnTo>
                      <a:pt x="23" y="117"/>
                    </a:lnTo>
                    <a:lnTo>
                      <a:pt x="0" y="112"/>
                    </a:lnTo>
                    <a:lnTo>
                      <a:pt x="37" y="0"/>
                    </a:lnTo>
                    <a:close/>
                  </a:path>
                </a:pathLst>
              </a:custGeom>
              <a:solidFill>
                <a:srgbClr val="C1C1C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7" name="Freeform 308"/>
              <p:cNvSpPr>
                <a:spLocks noChangeArrowheads="1"/>
              </p:cNvSpPr>
              <p:nvPr/>
            </p:nvSpPr>
            <p:spPr bwMode="auto">
              <a:xfrm>
                <a:off x="395" y="467"/>
                <a:ext cx="527" cy="183"/>
              </a:xfrm>
              <a:custGeom>
                <a:avLst/>
                <a:gdLst>
                  <a:gd name="T0" fmla="*/ 195 w 314"/>
                  <a:gd name="T1" fmla="*/ 28 h 103"/>
                  <a:gd name="T2" fmla="*/ 34 w 314"/>
                  <a:gd name="T3" fmla="*/ 133 h 103"/>
                  <a:gd name="T4" fmla="*/ 34 w 314"/>
                  <a:gd name="T5" fmla="*/ 325 h 103"/>
                  <a:gd name="T6" fmla="*/ 57 w 314"/>
                  <a:gd name="T7" fmla="*/ 183 h 103"/>
                  <a:gd name="T8" fmla="*/ 166 w 314"/>
                  <a:gd name="T9" fmla="*/ 123 h 103"/>
                  <a:gd name="T10" fmla="*/ 854 w 314"/>
                  <a:gd name="T11" fmla="*/ 203 h 103"/>
                  <a:gd name="T12" fmla="*/ 884 w 314"/>
                  <a:gd name="T13" fmla="*/ 94 h 103"/>
                  <a:gd name="T14" fmla="*/ 195 w 314"/>
                  <a:gd name="T15" fmla="*/ 28 h 103"/>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103"/>
                  <a:gd name="T26" fmla="*/ 314 w 314"/>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103">
                    <a:moveTo>
                      <a:pt x="69" y="9"/>
                    </a:moveTo>
                    <a:cubicBezTo>
                      <a:pt x="36" y="12"/>
                      <a:pt x="20" y="26"/>
                      <a:pt x="12" y="42"/>
                    </a:cubicBezTo>
                    <a:cubicBezTo>
                      <a:pt x="0" y="66"/>
                      <a:pt x="12" y="103"/>
                      <a:pt x="12" y="103"/>
                    </a:cubicBezTo>
                    <a:cubicBezTo>
                      <a:pt x="11" y="82"/>
                      <a:pt x="6" y="74"/>
                      <a:pt x="20" y="58"/>
                    </a:cubicBezTo>
                    <a:cubicBezTo>
                      <a:pt x="32" y="51"/>
                      <a:pt x="45" y="44"/>
                      <a:pt x="59" y="39"/>
                    </a:cubicBezTo>
                    <a:cubicBezTo>
                      <a:pt x="119" y="16"/>
                      <a:pt x="303" y="64"/>
                      <a:pt x="303" y="64"/>
                    </a:cubicBezTo>
                    <a:cubicBezTo>
                      <a:pt x="314" y="30"/>
                      <a:pt x="314" y="30"/>
                      <a:pt x="314" y="30"/>
                    </a:cubicBezTo>
                    <a:cubicBezTo>
                      <a:pt x="314" y="30"/>
                      <a:pt x="153" y="0"/>
                      <a:pt x="69" y="9"/>
                    </a:cubicBezTo>
                    <a:close/>
                  </a:path>
                </a:pathLst>
              </a:custGeom>
              <a:solidFill>
                <a:srgbClr val="C25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8" name="Freeform 309"/>
              <p:cNvSpPr>
                <a:spLocks noChangeArrowheads="1"/>
              </p:cNvSpPr>
              <p:nvPr/>
            </p:nvSpPr>
            <p:spPr bwMode="auto">
              <a:xfrm>
                <a:off x="121" y="712"/>
                <a:ext cx="801" cy="759"/>
              </a:xfrm>
              <a:custGeom>
                <a:avLst/>
                <a:gdLst>
                  <a:gd name="T0" fmla="*/ 92 w 477"/>
                  <a:gd name="T1" fmla="*/ 0 h 427"/>
                  <a:gd name="T2" fmla="*/ 12 w 477"/>
                  <a:gd name="T3" fmla="*/ 244 h 427"/>
                  <a:gd name="T4" fmla="*/ 3 w 477"/>
                  <a:gd name="T5" fmla="*/ 325 h 427"/>
                  <a:gd name="T6" fmla="*/ 5 w 477"/>
                  <a:gd name="T7" fmla="*/ 402 h 427"/>
                  <a:gd name="T8" fmla="*/ 71 w 477"/>
                  <a:gd name="T9" fmla="*/ 907 h 427"/>
                  <a:gd name="T10" fmla="*/ 593 w 477"/>
                  <a:gd name="T11" fmla="*/ 1308 h 427"/>
                  <a:gd name="T12" fmla="*/ 1345 w 477"/>
                  <a:gd name="T13" fmla="*/ 1178 h 427"/>
                  <a:gd name="T14" fmla="*/ 1323 w 477"/>
                  <a:gd name="T15" fmla="*/ 1049 h 427"/>
                  <a:gd name="T16" fmla="*/ 561 w 477"/>
                  <a:gd name="T17" fmla="*/ 1115 h 427"/>
                  <a:gd name="T18" fmla="*/ 524 w 477"/>
                  <a:gd name="T19" fmla="*/ 1102 h 427"/>
                  <a:gd name="T20" fmla="*/ 257 w 477"/>
                  <a:gd name="T21" fmla="*/ 859 h 427"/>
                  <a:gd name="T22" fmla="*/ 279 w 477"/>
                  <a:gd name="T23" fmla="*/ 451 h 427"/>
                  <a:gd name="T24" fmla="*/ 269 w 477"/>
                  <a:gd name="T25" fmla="*/ 98 h 427"/>
                  <a:gd name="T26" fmla="*/ 92 w 477"/>
                  <a:gd name="T27" fmla="*/ 0 h 4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7"/>
                  <a:gd name="T43" fmla="*/ 0 h 427"/>
                  <a:gd name="T44" fmla="*/ 477 w 477"/>
                  <a:gd name="T45" fmla="*/ 427 h 4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7" h="427">
                    <a:moveTo>
                      <a:pt x="33" y="0"/>
                    </a:moveTo>
                    <a:cubicBezTo>
                      <a:pt x="19" y="27"/>
                      <a:pt x="7" y="56"/>
                      <a:pt x="4" y="77"/>
                    </a:cubicBezTo>
                    <a:cubicBezTo>
                      <a:pt x="4" y="77"/>
                      <a:pt x="1" y="94"/>
                      <a:pt x="1" y="103"/>
                    </a:cubicBezTo>
                    <a:cubicBezTo>
                      <a:pt x="0" y="111"/>
                      <a:pt x="2" y="127"/>
                      <a:pt x="2" y="127"/>
                    </a:cubicBezTo>
                    <a:cubicBezTo>
                      <a:pt x="5" y="167"/>
                      <a:pt x="12" y="211"/>
                      <a:pt x="25" y="287"/>
                    </a:cubicBezTo>
                    <a:cubicBezTo>
                      <a:pt x="25" y="287"/>
                      <a:pt x="127" y="402"/>
                      <a:pt x="210" y="414"/>
                    </a:cubicBezTo>
                    <a:cubicBezTo>
                      <a:pt x="294" y="427"/>
                      <a:pt x="477" y="373"/>
                      <a:pt x="477" y="373"/>
                    </a:cubicBezTo>
                    <a:cubicBezTo>
                      <a:pt x="469" y="332"/>
                      <a:pt x="469" y="332"/>
                      <a:pt x="469" y="332"/>
                    </a:cubicBezTo>
                    <a:cubicBezTo>
                      <a:pt x="469" y="332"/>
                      <a:pt x="337" y="388"/>
                      <a:pt x="199" y="353"/>
                    </a:cubicBezTo>
                    <a:cubicBezTo>
                      <a:pt x="194" y="352"/>
                      <a:pt x="190" y="350"/>
                      <a:pt x="186" y="349"/>
                    </a:cubicBezTo>
                    <a:cubicBezTo>
                      <a:pt x="172" y="343"/>
                      <a:pt x="90" y="289"/>
                      <a:pt x="91" y="272"/>
                    </a:cubicBezTo>
                    <a:cubicBezTo>
                      <a:pt x="83" y="241"/>
                      <a:pt x="102" y="226"/>
                      <a:pt x="99" y="143"/>
                    </a:cubicBezTo>
                    <a:cubicBezTo>
                      <a:pt x="98" y="112"/>
                      <a:pt x="108" y="82"/>
                      <a:pt x="95" y="31"/>
                    </a:cubicBezTo>
                    <a:cubicBezTo>
                      <a:pt x="95" y="31"/>
                      <a:pt x="35" y="2"/>
                      <a:pt x="33" y="0"/>
                    </a:cubicBezTo>
                    <a:close/>
                  </a:path>
                </a:pathLst>
              </a:custGeom>
              <a:solidFill>
                <a:srgbClr val="C25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9" name="Freeform 310"/>
              <p:cNvSpPr>
                <a:spLocks noChangeArrowheads="1"/>
              </p:cNvSpPr>
              <p:nvPr/>
            </p:nvSpPr>
            <p:spPr bwMode="auto">
              <a:xfrm>
                <a:off x="104" y="526"/>
                <a:ext cx="79" cy="723"/>
              </a:xfrm>
              <a:custGeom>
                <a:avLst/>
                <a:gdLst>
                  <a:gd name="T0" fmla="*/ 108 w 47"/>
                  <a:gd name="T1" fmla="*/ 0 h 407"/>
                  <a:gd name="T2" fmla="*/ 133 w 47"/>
                  <a:gd name="T3" fmla="*/ 64 h 407"/>
                  <a:gd name="T4" fmla="*/ 57 w 47"/>
                  <a:gd name="T5" fmla="*/ 643 h 407"/>
                  <a:gd name="T6" fmla="*/ 108 w 47"/>
                  <a:gd name="T7" fmla="*/ 1224 h 407"/>
                  <a:gd name="T8" fmla="*/ 79 w 47"/>
                  <a:gd name="T9" fmla="*/ 1284 h 407"/>
                  <a:gd name="T10" fmla="*/ 50 w 47"/>
                  <a:gd name="T11" fmla="*/ 1220 h 407"/>
                  <a:gd name="T12" fmla="*/ 5 w 47"/>
                  <a:gd name="T13" fmla="*/ 643 h 407"/>
                  <a:gd name="T14" fmla="*/ 76 w 47"/>
                  <a:gd name="T15" fmla="*/ 60 h 407"/>
                  <a:gd name="T16" fmla="*/ 108 w 47"/>
                  <a:gd name="T17" fmla="*/ 0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07"/>
                  <a:gd name="T29" fmla="*/ 47 w 47"/>
                  <a:gd name="T30" fmla="*/ 407 h 4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07">
                    <a:moveTo>
                      <a:pt x="38" y="0"/>
                    </a:moveTo>
                    <a:cubicBezTo>
                      <a:pt x="43" y="0"/>
                      <a:pt x="47" y="9"/>
                      <a:pt x="47" y="20"/>
                    </a:cubicBezTo>
                    <a:cubicBezTo>
                      <a:pt x="47" y="20"/>
                      <a:pt x="23" y="92"/>
                      <a:pt x="20" y="204"/>
                    </a:cubicBezTo>
                    <a:cubicBezTo>
                      <a:pt x="17" y="316"/>
                      <a:pt x="38" y="388"/>
                      <a:pt x="38" y="388"/>
                    </a:cubicBezTo>
                    <a:cubicBezTo>
                      <a:pt x="38" y="398"/>
                      <a:pt x="33" y="407"/>
                      <a:pt x="28" y="407"/>
                    </a:cubicBezTo>
                    <a:cubicBezTo>
                      <a:pt x="22" y="407"/>
                      <a:pt x="18" y="398"/>
                      <a:pt x="18" y="387"/>
                    </a:cubicBezTo>
                    <a:cubicBezTo>
                      <a:pt x="18" y="387"/>
                      <a:pt x="0" y="311"/>
                      <a:pt x="2" y="204"/>
                    </a:cubicBezTo>
                    <a:cubicBezTo>
                      <a:pt x="5" y="97"/>
                      <a:pt x="27" y="19"/>
                      <a:pt x="27" y="19"/>
                    </a:cubicBezTo>
                    <a:cubicBezTo>
                      <a:pt x="27" y="8"/>
                      <a:pt x="32" y="0"/>
                      <a:pt x="38" y="0"/>
                    </a:cubicBezTo>
                    <a:close/>
                  </a:path>
                </a:pathLst>
              </a:custGeom>
              <a:solidFill>
                <a:srgbClr val="6038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0" name="Freeform 311"/>
              <p:cNvSpPr>
                <a:spLocks noChangeArrowheads="1"/>
              </p:cNvSpPr>
              <p:nvPr/>
            </p:nvSpPr>
            <p:spPr bwMode="auto">
              <a:xfrm>
                <a:off x="388" y="764"/>
                <a:ext cx="115" cy="85"/>
              </a:xfrm>
              <a:custGeom>
                <a:avLst/>
                <a:gdLst>
                  <a:gd name="T0" fmla="*/ 115 w 115"/>
                  <a:gd name="T1" fmla="*/ 74 h 85"/>
                  <a:gd name="T2" fmla="*/ 12 w 115"/>
                  <a:gd name="T3" fmla="*/ 0 h 85"/>
                  <a:gd name="T4" fmla="*/ 0 w 115"/>
                  <a:gd name="T5" fmla="*/ 3 h 85"/>
                  <a:gd name="T6" fmla="*/ 84 w 115"/>
                  <a:gd name="T7" fmla="*/ 62 h 85"/>
                  <a:gd name="T8" fmla="*/ 86 w 115"/>
                  <a:gd name="T9" fmla="*/ 67 h 85"/>
                  <a:gd name="T10" fmla="*/ 111 w 115"/>
                  <a:gd name="T11" fmla="*/ 85 h 85"/>
                  <a:gd name="T12" fmla="*/ 115 w 115"/>
                  <a:gd name="T13" fmla="*/ 74 h 85"/>
                  <a:gd name="T14" fmla="*/ 0 60000 65536"/>
                  <a:gd name="T15" fmla="*/ 0 60000 65536"/>
                  <a:gd name="T16" fmla="*/ 0 60000 65536"/>
                  <a:gd name="T17" fmla="*/ 0 60000 65536"/>
                  <a:gd name="T18" fmla="*/ 0 60000 65536"/>
                  <a:gd name="T19" fmla="*/ 0 60000 65536"/>
                  <a:gd name="T20" fmla="*/ 0 60000 65536"/>
                  <a:gd name="T21" fmla="*/ 0 w 115"/>
                  <a:gd name="T22" fmla="*/ 0 h 85"/>
                  <a:gd name="T23" fmla="*/ 115 w 11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85">
                    <a:moveTo>
                      <a:pt x="115" y="74"/>
                    </a:moveTo>
                    <a:lnTo>
                      <a:pt x="12" y="0"/>
                    </a:lnTo>
                    <a:lnTo>
                      <a:pt x="0" y="3"/>
                    </a:lnTo>
                    <a:lnTo>
                      <a:pt x="84" y="62"/>
                    </a:lnTo>
                    <a:lnTo>
                      <a:pt x="86" y="67"/>
                    </a:lnTo>
                    <a:lnTo>
                      <a:pt x="111" y="85"/>
                    </a:lnTo>
                    <a:lnTo>
                      <a:pt x="115" y="74"/>
                    </a:ln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1" name="Freeform 312"/>
              <p:cNvSpPr>
                <a:spLocks noChangeArrowheads="1"/>
              </p:cNvSpPr>
              <p:nvPr/>
            </p:nvSpPr>
            <p:spPr bwMode="auto">
              <a:xfrm>
                <a:off x="288" y="1048"/>
                <a:ext cx="134" cy="27"/>
              </a:xfrm>
              <a:custGeom>
                <a:avLst/>
                <a:gdLst>
                  <a:gd name="T0" fmla="*/ 131 w 134"/>
                  <a:gd name="T1" fmla="*/ 27 h 27"/>
                  <a:gd name="T2" fmla="*/ 6 w 134"/>
                  <a:gd name="T3" fmla="*/ 11 h 27"/>
                  <a:gd name="T4" fmla="*/ 0 w 134"/>
                  <a:gd name="T5" fmla="*/ 0 h 27"/>
                  <a:gd name="T6" fmla="*/ 99 w 134"/>
                  <a:gd name="T7" fmla="*/ 16 h 27"/>
                  <a:gd name="T8" fmla="*/ 104 w 134"/>
                  <a:gd name="T9" fmla="*/ 12 h 27"/>
                  <a:gd name="T10" fmla="*/ 134 w 134"/>
                  <a:gd name="T11" fmla="*/ 16 h 27"/>
                  <a:gd name="T12" fmla="*/ 131 w 134"/>
                  <a:gd name="T13" fmla="*/ 27 h 27"/>
                  <a:gd name="T14" fmla="*/ 0 60000 65536"/>
                  <a:gd name="T15" fmla="*/ 0 60000 65536"/>
                  <a:gd name="T16" fmla="*/ 0 60000 65536"/>
                  <a:gd name="T17" fmla="*/ 0 60000 65536"/>
                  <a:gd name="T18" fmla="*/ 0 60000 65536"/>
                  <a:gd name="T19" fmla="*/ 0 60000 65536"/>
                  <a:gd name="T20" fmla="*/ 0 60000 65536"/>
                  <a:gd name="T21" fmla="*/ 0 w 134"/>
                  <a:gd name="T22" fmla="*/ 0 h 27"/>
                  <a:gd name="T23" fmla="*/ 134 w 134"/>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27">
                    <a:moveTo>
                      <a:pt x="131" y="27"/>
                    </a:moveTo>
                    <a:lnTo>
                      <a:pt x="6" y="11"/>
                    </a:lnTo>
                    <a:lnTo>
                      <a:pt x="0" y="0"/>
                    </a:lnTo>
                    <a:lnTo>
                      <a:pt x="99" y="16"/>
                    </a:lnTo>
                    <a:lnTo>
                      <a:pt x="104" y="12"/>
                    </a:lnTo>
                    <a:lnTo>
                      <a:pt x="134" y="16"/>
                    </a:lnTo>
                    <a:lnTo>
                      <a:pt x="131" y="27"/>
                    </a:ln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2" name="Freeform 313"/>
              <p:cNvSpPr>
                <a:spLocks noChangeArrowheads="1"/>
              </p:cNvSpPr>
              <p:nvPr/>
            </p:nvSpPr>
            <p:spPr bwMode="auto">
              <a:xfrm>
                <a:off x="424" y="917"/>
                <a:ext cx="77" cy="76"/>
              </a:xfrm>
              <a:custGeom>
                <a:avLst/>
                <a:gdLst>
                  <a:gd name="T0" fmla="*/ 28 w 46"/>
                  <a:gd name="T1" fmla="*/ 122 h 43"/>
                  <a:gd name="T2" fmla="*/ 8 w 46"/>
                  <a:gd name="T3" fmla="*/ 49 h 43"/>
                  <a:gd name="T4" fmla="*/ 67 w 46"/>
                  <a:gd name="T5" fmla="*/ 9 h 43"/>
                  <a:gd name="T6" fmla="*/ 117 w 46"/>
                  <a:gd name="T7" fmla="*/ 94 h 43"/>
                  <a:gd name="T8" fmla="*/ 28 w 46"/>
                  <a:gd name="T9" fmla="*/ 122 h 43"/>
                  <a:gd name="T10" fmla="*/ 0 60000 65536"/>
                  <a:gd name="T11" fmla="*/ 0 60000 65536"/>
                  <a:gd name="T12" fmla="*/ 0 60000 65536"/>
                  <a:gd name="T13" fmla="*/ 0 60000 65536"/>
                  <a:gd name="T14" fmla="*/ 0 60000 65536"/>
                  <a:gd name="T15" fmla="*/ 0 w 46"/>
                  <a:gd name="T16" fmla="*/ 0 h 43"/>
                  <a:gd name="T17" fmla="*/ 46 w 46"/>
                  <a:gd name="T18" fmla="*/ 43 h 43"/>
                </a:gdLst>
                <a:ahLst/>
                <a:cxnLst>
                  <a:cxn ang="T10">
                    <a:pos x="T0" y="T1"/>
                  </a:cxn>
                  <a:cxn ang="T11">
                    <a:pos x="T2" y="T3"/>
                  </a:cxn>
                  <a:cxn ang="T12">
                    <a:pos x="T4" y="T5"/>
                  </a:cxn>
                  <a:cxn ang="T13">
                    <a:pos x="T6" y="T7"/>
                  </a:cxn>
                  <a:cxn ang="T14">
                    <a:pos x="T8" y="T9"/>
                  </a:cxn>
                </a:cxnLst>
                <a:rect l="T15" t="T16" r="T17" b="T18"/>
                <a:pathLst>
                  <a:path w="46" h="43">
                    <a:moveTo>
                      <a:pt x="10" y="39"/>
                    </a:moveTo>
                    <a:cubicBezTo>
                      <a:pt x="1" y="36"/>
                      <a:pt x="0" y="25"/>
                      <a:pt x="3" y="16"/>
                    </a:cubicBezTo>
                    <a:cubicBezTo>
                      <a:pt x="6" y="8"/>
                      <a:pt x="16" y="0"/>
                      <a:pt x="24" y="3"/>
                    </a:cubicBezTo>
                    <a:cubicBezTo>
                      <a:pt x="33" y="6"/>
                      <a:pt x="46" y="19"/>
                      <a:pt x="42" y="30"/>
                    </a:cubicBezTo>
                    <a:cubicBezTo>
                      <a:pt x="37" y="43"/>
                      <a:pt x="18" y="42"/>
                      <a:pt x="10" y="39"/>
                    </a:cubicBezTo>
                    <a:close/>
                  </a:path>
                </a:pathLst>
              </a:custGeom>
              <a:solidFill>
                <a:srgbClr val="E6B38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3" name="Freeform 314"/>
              <p:cNvSpPr>
                <a:spLocks noChangeArrowheads="1"/>
              </p:cNvSpPr>
              <p:nvPr/>
            </p:nvSpPr>
            <p:spPr bwMode="auto">
              <a:xfrm>
                <a:off x="163" y="696"/>
                <a:ext cx="308" cy="366"/>
              </a:xfrm>
              <a:custGeom>
                <a:avLst/>
                <a:gdLst>
                  <a:gd name="T0" fmla="*/ 125 w 183"/>
                  <a:gd name="T1" fmla="*/ 622 h 206"/>
                  <a:gd name="T2" fmla="*/ 54 w 183"/>
                  <a:gd name="T3" fmla="*/ 268 h 206"/>
                  <a:gd name="T4" fmla="*/ 308 w 183"/>
                  <a:gd name="T5" fmla="*/ 53 h 206"/>
                  <a:gd name="T6" fmla="*/ 507 w 183"/>
                  <a:gd name="T7" fmla="*/ 265 h 206"/>
                  <a:gd name="T8" fmla="*/ 490 w 183"/>
                  <a:gd name="T9" fmla="*/ 455 h 206"/>
                  <a:gd name="T10" fmla="*/ 385 w 183"/>
                  <a:gd name="T11" fmla="*/ 615 h 206"/>
                  <a:gd name="T12" fmla="*/ 125 w 183"/>
                  <a:gd name="T13" fmla="*/ 622 h 206"/>
                  <a:gd name="T14" fmla="*/ 0 60000 65536"/>
                  <a:gd name="T15" fmla="*/ 0 60000 65536"/>
                  <a:gd name="T16" fmla="*/ 0 60000 65536"/>
                  <a:gd name="T17" fmla="*/ 0 60000 65536"/>
                  <a:gd name="T18" fmla="*/ 0 60000 65536"/>
                  <a:gd name="T19" fmla="*/ 0 60000 65536"/>
                  <a:gd name="T20" fmla="*/ 0 60000 65536"/>
                  <a:gd name="T21" fmla="*/ 0 w 183"/>
                  <a:gd name="T22" fmla="*/ 0 h 206"/>
                  <a:gd name="T23" fmla="*/ 183 w 183"/>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206">
                    <a:moveTo>
                      <a:pt x="44" y="197"/>
                    </a:moveTo>
                    <a:cubicBezTo>
                      <a:pt x="0" y="180"/>
                      <a:pt x="1" y="132"/>
                      <a:pt x="19" y="85"/>
                    </a:cubicBezTo>
                    <a:cubicBezTo>
                      <a:pt x="37" y="38"/>
                      <a:pt x="65" y="0"/>
                      <a:pt x="109" y="17"/>
                    </a:cubicBezTo>
                    <a:cubicBezTo>
                      <a:pt x="132" y="26"/>
                      <a:pt x="177" y="74"/>
                      <a:pt x="179" y="84"/>
                    </a:cubicBezTo>
                    <a:cubicBezTo>
                      <a:pt x="183" y="101"/>
                      <a:pt x="181" y="123"/>
                      <a:pt x="173" y="144"/>
                    </a:cubicBezTo>
                    <a:cubicBezTo>
                      <a:pt x="164" y="168"/>
                      <a:pt x="146" y="191"/>
                      <a:pt x="136" y="195"/>
                    </a:cubicBezTo>
                    <a:cubicBezTo>
                      <a:pt x="127" y="199"/>
                      <a:pt x="67" y="206"/>
                      <a:pt x="44" y="197"/>
                    </a:cubicBezTo>
                    <a:close/>
                  </a:path>
                </a:pathLst>
              </a:custGeom>
              <a:solidFill>
                <a:srgbClr val="E6B38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4" name="Freeform 315"/>
              <p:cNvSpPr>
                <a:spLocks noChangeArrowheads="1"/>
              </p:cNvSpPr>
              <p:nvPr/>
            </p:nvSpPr>
            <p:spPr bwMode="auto">
              <a:xfrm>
                <a:off x="0" y="632"/>
                <a:ext cx="440" cy="441"/>
              </a:xfrm>
              <a:custGeom>
                <a:avLst/>
                <a:gdLst>
                  <a:gd name="T0" fmla="*/ 553 w 262"/>
                  <a:gd name="T1" fmla="*/ 749 h 248"/>
                  <a:gd name="T2" fmla="*/ 339 w 262"/>
                  <a:gd name="T3" fmla="*/ 720 h 248"/>
                  <a:gd name="T4" fmla="*/ 104 w 262"/>
                  <a:gd name="T5" fmla="*/ 288 h 248"/>
                  <a:gd name="T6" fmla="*/ 556 w 262"/>
                  <a:gd name="T7" fmla="*/ 142 h 248"/>
                  <a:gd name="T8" fmla="*/ 719 w 262"/>
                  <a:gd name="T9" fmla="*/ 285 h 248"/>
                  <a:gd name="T10" fmla="*/ 673 w 262"/>
                  <a:gd name="T11" fmla="*/ 535 h 248"/>
                  <a:gd name="T12" fmla="*/ 553 w 262"/>
                  <a:gd name="T13" fmla="*/ 749 h 248"/>
                  <a:gd name="T14" fmla="*/ 0 60000 65536"/>
                  <a:gd name="T15" fmla="*/ 0 60000 65536"/>
                  <a:gd name="T16" fmla="*/ 0 60000 65536"/>
                  <a:gd name="T17" fmla="*/ 0 60000 65536"/>
                  <a:gd name="T18" fmla="*/ 0 60000 65536"/>
                  <a:gd name="T19" fmla="*/ 0 60000 65536"/>
                  <a:gd name="T20" fmla="*/ 0 60000 65536"/>
                  <a:gd name="T21" fmla="*/ 0 w 262"/>
                  <a:gd name="T22" fmla="*/ 0 h 248"/>
                  <a:gd name="T23" fmla="*/ 262 w 262"/>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2" h="248">
                    <a:moveTo>
                      <a:pt x="196" y="237"/>
                    </a:moveTo>
                    <a:cubicBezTo>
                      <a:pt x="179" y="248"/>
                      <a:pt x="136" y="235"/>
                      <a:pt x="120" y="228"/>
                    </a:cubicBezTo>
                    <a:cubicBezTo>
                      <a:pt x="104" y="221"/>
                      <a:pt x="0" y="192"/>
                      <a:pt x="37" y="91"/>
                    </a:cubicBezTo>
                    <a:cubicBezTo>
                      <a:pt x="71" y="0"/>
                      <a:pt x="167" y="34"/>
                      <a:pt x="197" y="45"/>
                    </a:cubicBezTo>
                    <a:cubicBezTo>
                      <a:pt x="227" y="56"/>
                      <a:pt x="255" y="76"/>
                      <a:pt x="255" y="90"/>
                    </a:cubicBezTo>
                    <a:cubicBezTo>
                      <a:pt x="207" y="96"/>
                      <a:pt x="262" y="109"/>
                      <a:pt x="239" y="169"/>
                    </a:cubicBezTo>
                    <a:cubicBezTo>
                      <a:pt x="217" y="228"/>
                      <a:pt x="165" y="203"/>
                      <a:pt x="196" y="237"/>
                    </a:cubicBezTo>
                    <a:close/>
                  </a:path>
                </a:pathLst>
              </a:custGeom>
              <a:solidFill>
                <a:srgbClr val="494C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5" name="Freeform 316"/>
              <p:cNvSpPr>
                <a:spLocks noChangeArrowheads="1"/>
              </p:cNvSpPr>
              <p:nvPr/>
            </p:nvSpPr>
            <p:spPr bwMode="auto">
              <a:xfrm>
                <a:off x="0" y="794"/>
                <a:ext cx="402" cy="279"/>
              </a:xfrm>
              <a:custGeom>
                <a:avLst/>
                <a:gdLst>
                  <a:gd name="T0" fmla="*/ 555 w 239"/>
                  <a:gd name="T1" fmla="*/ 460 h 157"/>
                  <a:gd name="T2" fmla="*/ 340 w 239"/>
                  <a:gd name="T3" fmla="*/ 432 h 157"/>
                  <a:gd name="T4" fmla="*/ 104 w 239"/>
                  <a:gd name="T5" fmla="*/ 0 h 157"/>
                  <a:gd name="T6" fmla="*/ 676 w 239"/>
                  <a:gd name="T7" fmla="*/ 247 h 157"/>
                  <a:gd name="T8" fmla="*/ 555 w 239"/>
                  <a:gd name="T9" fmla="*/ 460 h 157"/>
                  <a:gd name="T10" fmla="*/ 0 60000 65536"/>
                  <a:gd name="T11" fmla="*/ 0 60000 65536"/>
                  <a:gd name="T12" fmla="*/ 0 60000 65536"/>
                  <a:gd name="T13" fmla="*/ 0 60000 65536"/>
                  <a:gd name="T14" fmla="*/ 0 60000 65536"/>
                  <a:gd name="T15" fmla="*/ 0 w 239"/>
                  <a:gd name="T16" fmla="*/ 0 h 157"/>
                  <a:gd name="T17" fmla="*/ 239 w 239"/>
                  <a:gd name="T18" fmla="*/ 157 h 157"/>
                </a:gdLst>
                <a:ahLst/>
                <a:cxnLst>
                  <a:cxn ang="T10">
                    <a:pos x="T0" y="T1"/>
                  </a:cxn>
                  <a:cxn ang="T11">
                    <a:pos x="T2" y="T3"/>
                  </a:cxn>
                  <a:cxn ang="T12">
                    <a:pos x="T4" y="T5"/>
                  </a:cxn>
                  <a:cxn ang="T13">
                    <a:pos x="T6" y="T7"/>
                  </a:cxn>
                  <a:cxn ang="T14">
                    <a:pos x="T8" y="T9"/>
                  </a:cxn>
                </a:cxnLst>
                <a:rect l="T15" t="T16" r="T17" b="T18"/>
                <a:pathLst>
                  <a:path w="239" h="157">
                    <a:moveTo>
                      <a:pt x="196" y="146"/>
                    </a:moveTo>
                    <a:cubicBezTo>
                      <a:pt x="179" y="157"/>
                      <a:pt x="136" y="144"/>
                      <a:pt x="120" y="137"/>
                    </a:cubicBezTo>
                    <a:cubicBezTo>
                      <a:pt x="104" y="130"/>
                      <a:pt x="0" y="101"/>
                      <a:pt x="37" y="0"/>
                    </a:cubicBezTo>
                    <a:cubicBezTo>
                      <a:pt x="36" y="67"/>
                      <a:pt x="164" y="133"/>
                      <a:pt x="239" y="78"/>
                    </a:cubicBezTo>
                    <a:cubicBezTo>
                      <a:pt x="217" y="137"/>
                      <a:pt x="165" y="112"/>
                      <a:pt x="196" y="146"/>
                    </a:cubicBezTo>
                    <a:close/>
                  </a:path>
                </a:pathLst>
              </a:custGeom>
              <a:solidFill>
                <a:srgbClr val="32353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6" name="Freeform 317"/>
              <p:cNvSpPr>
                <a:spLocks noChangeArrowheads="1"/>
              </p:cNvSpPr>
              <p:nvPr/>
            </p:nvSpPr>
            <p:spPr bwMode="auto">
              <a:xfrm>
                <a:off x="462" y="917"/>
                <a:ext cx="17" cy="30"/>
              </a:xfrm>
              <a:custGeom>
                <a:avLst/>
                <a:gdLst>
                  <a:gd name="T0" fmla="*/ 0 w 10"/>
                  <a:gd name="T1" fmla="*/ 32 h 17"/>
                  <a:gd name="T2" fmla="*/ 9 w 10"/>
                  <a:gd name="T3" fmla="*/ 4 h 17"/>
                  <a:gd name="T4" fmla="*/ 26 w 10"/>
                  <a:gd name="T5" fmla="*/ 25 h 17"/>
                  <a:gd name="T6" fmla="*/ 17 w 10"/>
                  <a:gd name="T7" fmla="*/ 53 h 17"/>
                  <a:gd name="T8" fmla="*/ 0 w 10"/>
                  <a:gd name="T9" fmla="*/ 32 h 17"/>
                  <a:gd name="T10" fmla="*/ 0 60000 65536"/>
                  <a:gd name="T11" fmla="*/ 0 60000 65536"/>
                  <a:gd name="T12" fmla="*/ 0 60000 65536"/>
                  <a:gd name="T13" fmla="*/ 0 60000 65536"/>
                  <a:gd name="T14" fmla="*/ 0 60000 65536"/>
                  <a:gd name="T15" fmla="*/ 0 w 10"/>
                  <a:gd name="T16" fmla="*/ 0 h 17"/>
                  <a:gd name="T17" fmla="*/ 10 w 10"/>
                  <a:gd name="T18" fmla="*/ 17 h 17"/>
                </a:gdLst>
                <a:ahLst/>
                <a:cxnLst>
                  <a:cxn ang="T10">
                    <a:pos x="T0" y="T1"/>
                  </a:cxn>
                  <a:cxn ang="T11">
                    <a:pos x="T2" y="T3"/>
                  </a:cxn>
                  <a:cxn ang="T12">
                    <a:pos x="T4" y="T5"/>
                  </a:cxn>
                  <a:cxn ang="T13">
                    <a:pos x="T6" y="T7"/>
                  </a:cxn>
                  <a:cxn ang="T14">
                    <a:pos x="T8" y="T9"/>
                  </a:cxn>
                </a:cxnLst>
                <a:rect l="T15" t="T16" r="T17" b="T18"/>
                <a:pathLst>
                  <a:path w="10" h="17">
                    <a:moveTo>
                      <a:pt x="0" y="10"/>
                    </a:moveTo>
                    <a:cubicBezTo>
                      <a:pt x="0" y="5"/>
                      <a:pt x="1" y="1"/>
                      <a:pt x="3" y="1"/>
                    </a:cubicBezTo>
                    <a:cubicBezTo>
                      <a:pt x="6" y="0"/>
                      <a:pt x="8" y="3"/>
                      <a:pt x="9" y="8"/>
                    </a:cubicBezTo>
                    <a:cubicBezTo>
                      <a:pt x="10" y="13"/>
                      <a:pt x="9" y="17"/>
                      <a:pt x="6" y="17"/>
                    </a:cubicBezTo>
                    <a:cubicBezTo>
                      <a:pt x="4" y="17"/>
                      <a:pt x="1" y="14"/>
                      <a:pt x="0" y="10"/>
                    </a:cubicBezTo>
                    <a:close/>
                  </a:path>
                </a:pathLst>
              </a:custGeom>
              <a:solidFill>
                <a:srgbClr val="494C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7" name="Freeform 318"/>
              <p:cNvSpPr>
                <a:spLocks noChangeArrowheads="1"/>
              </p:cNvSpPr>
              <p:nvPr/>
            </p:nvSpPr>
            <p:spPr bwMode="auto">
              <a:xfrm>
                <a:off x="439" y="972"/>
                <a:ext cx="27" cy="24"/>
              </a:xfrm>
              <a:custGeom>
                <a:avLst/>
                <a:gdLst>
                  <a:gd name="T0" fmla="*/ 14 w 16"/>
                  <a:gd name="T1" fmla="*/ 9 h 14"/>
                  <a:gd name="T2" fmla="*/ 3 w 16"/>
                  <a:gd name="T3" fmla="*/ 36 h 14"/>
                  <a:gd name="T4" fmla="*/ 32 w 16"/>
                  <a:gd name="T5" fmla="*/ 29 h 14"/>
                  <a:gd name="T6" fmla="*/ 41 w 16"/>
                  <a:gd name="T7" fmla="*/ 5 h 14"/>
                  <a:gd name="T8" fmla="*/ 14 w 16"/>
                  <a:gd name="T9" fmla="*/ 9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5" y="3"/>
                    </a:moveTo>
                    <a:cubicBezTo>
                      <a:pt x="1" y="6"/>
                      <a:pt x="0" y="10"/>
                      <a:pt x="1" y="12"/>
                    </a:cubicBezTo>
                    <a:cubicBezTo>
                      <a:pt x="3" y="14"/>
                      <a:pt x="7" y="13"/>
                      <a:pt x="11" y="10"/>
                    </a:cubicBezTo>
                    <a:cubicBezTo>
                      <a:pt x="14" y="8"/>
                      <a:pt x="16" y="4"/>
                      <a:pt x="14" y="2"/>
                    </a:cubicBezTo>
                    <a:cubicBezTo>
                      <a:pt x="13" y="0"/>
                      <a:pt x="9" y="1"/>
                      <a:pt x="5" y="3"/>
                    </a:cubicBezTo>
                    <a:close/>
                  </a:path>
                </a:pathLst>
              </a:custGeom>
              <a:solidFill>
                <a:srgbClr val="494C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8" name="Freeform 319"/>
              <p:cNvSpPr>
                <a:spLocks noChangeArrowheads="1"/>
              </p:cNvSpPr>
              <p:nvPr/>
            </p:nvSpPr>
            <p:spPr bwMode="auto">
              <a:xfrm>
                <a:off x="415" y="838"/>
                <a:ext cx="89" cy="237"/>
              </a:xfrm>
              <a:custGeom>
                <a:avLst/>
                <a:gdLst>
                  <a:gd name="T0" fmla="*/ 3 w 53"/>
                  <a:gd name="T1" fmla="*/ 422 h 133"/>
                  <a:gd name="T2" fmla="*/ 3 w 53"/>
                  <a:gd name="T3" fmla="*/ 415 h 133"/>
                  <a:gd name="T4" fmla="*/ 82 w 53"/>
                  <a:gd name="T5" fmla="*/ 212 h 133"/>
                  <a:gd name="T6" fmla="*/ 141 w 53"/>
                  <a:gd name="T7" fmla="*/ 4 h 133"/>
                  <a:gd name="T8" fmla="*/ 146 w 53"/>
                  <a:gd name="T9" fmla="*/ 0 h 133"/>
                  <a:gd name="T10" fmla="*/ 149 w 53"/>
                  <a:gd name="T11" fmla="*/ 7 h 133"/>
                  <a:gd name="T12" fmla="*/ 92 w 53"/>
                  <a:gd name="T13" fmla="*/ 219 h 133"/>
                  <a:gd name="T14" fmla="*/ 8 w 53"/>
                  <a:gd name="T15" fmla="*/ 419 h 133"/>
                  <a:gd name="T16" fmla="*/ 3 w 53"/>
                  <a:gd name="T17" fmla="*/ 422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33"/>
                  <a:gd name="T29" fmla="*/ 53 w 53"/>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33">
                    <a:moveTo>
                      <a:pt x="1" y="133"/>
                    </a:moveTo>
                    <a:cubicBezTo>
                      <a:pt x="1" y="133"/>
                      <a:pt x="0" y="132"/>
                      <a:pt x="1" y="131"/>
                    </a:cubicBezTo>
                    <a:cubicBezTo>
                      <a:pt x="1" y="131"/>
                      <a:pt x="17" y="97"/>
                      <a:pt x="29" y="67"/>
                    </a:cubicBezTo>
                    <a:cubicBezTo>
                      <a:pt x="40" y="37"/>
                      <a:pt x="50" y="1"/>
                      <a:pt x="50" y="1"/>
                    </a:cubicBezTo>
                    <a:cubicBezTo>
                      <a:pt x="50" y="0"/>
                      <a:pt x="51" y="0"/>
                      <a:pt x="52" y="0"/>
                    </a:cubicBezTo>
                    <a:cubicBezTo>
                      <a:pt x="53" y="1"/>
                      <a:pt x="53" y="1"/>
                      <a:pt x="53" y="2"/>
                    </a:cubicBezTo>
                    <a:cubicBezTo>
                      <a:pt x="53" y="2"/>
                      <a:pt x="49" y="29"/>
                      <a:pt x="33" y="69"/>
                    </a:cubicBezTo>
                    <a:cubicBezTo>
                      <a:pt x="18" y="109"/>
                      <a:pt x="3" y="132"/>
                      <a:pt x="3" y="132"/>
                    </a:cubicBezTo>
                    <a:cubicBezTo>
                      <a:pt x="3" y="133"/>
                      <a:pt x="2" y="133"/>
                      <a:pt x="1" y="133"/>
                    </a:cubicBez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9" name="Freeform 320"/>
              <p:cNvSpPr>
                <a:spLocks noChangeArrowheads="1"/>
              </p:cNvSpPr>
              <p:nvPr/>
            </p:nvSpPr>
            <p:spPr bwMode="auto">
              <a:xfrm>
                <a:off x="2226" y="2433"/>
                <a:ext cx="39" cy="34"/>
              </a:xfrm>
              <a:custGeom>
                <a:avLst/>
                <a:gdLst>
                  <a:gd name="T0" fmla="*/ 32 w 23"/>
                  <a:gd name="T1" fmla="*/ 61 h 19"/>
                  <a:gd name="T2" fmla="*/ 32 w 23"/>
                  <a:gd name="T3" fmla="*/ 54 h 19"/>
                  <a:gd name="T4" fmla="*/ 58 w 23"/>
                  <a:gd name="T5" fmla="*/ 29 h 19"/>
                  <a:gd name="T6" fmla="*/ 42 w 23"/>
                  <a:gd name="T7" fmla="*/ 4 h 19"/>
                  <a:gd name="T8" fmla="*/ 32 w 23"/>
                  <a:gd name="T9" fmla="*/ 4 h 19"/>
                  <a:gd name="T10" fmla="*/ 8 w 23"/>
                  <a:gd name="T11" fmla="*/ 16 h 19"/>
                  <a:gd name="T12" fmla="*/ 32 w 23"/>
                  <a:gd name="T13" fmla="*/ 61 h 19"/>
                  <a:gd name="T14" fmla="*/ 0 60000 65536"/>
                  <a:gd name="T15" fmla="*/ 0 60000 65536"/>
                  <a:gd name="T16" fmla="*/ 0 60000 65536"/>
                  <a:gd name="T17" fmla="*/ 0 60000 65536"/>
                  <a:gd name="T18" fmla="*/ 0 60000 65536"/>
                  <a:gd name="T19" fmla="*/ 0 60000 65536"/>
                  <a:gd name="T20" fmla="*/ 0 60000 65536"/>
                  <a:gd name="T21" fmla="*/ 0 w 23"/>
                  <a:gd name="T22" fmla="*/ 0 h 19"/>
                  <a:gd name="T23" fmla="*/ 23 w 23"/>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9">
                    <a:moveTo>
                      <a:pt x="11" y="19"/>
                    </a:moveTo>
                    <a:cubicBezTo>
                      <a:pt x="11" y="17"/>
                      <a:pt x="11" y="17"/>
                      <a:pt x="11" y="17"/>
                    </a:cubicBezTo>
                    <a:cubicBezTo>
                      <a:pt x="11" y="17"/>
                      <a:pt x="17" y="14"/>
                      <a:pt x="20" y="9"/>
                    </a:cubicBezTo>
                    <a:cubicBezTo>
                      <a:pt x="23" y="4"/>
                      <a:pt x="17" y="1"/>
                      <a:pt x="15" y="1"/>
                    </a:cubicBezTo>
                    <a:cubicBezTo>
                      <a:pt x="12" y="2"/>
                      <a:pt x="11" y="1"/>
                      <a:pt x="11" y="1"/>
                    </a:cubicBezTo>
                    <a:cubicBezTo>
                      <a:pt x="11" y="1"/>
                      <a:pt x="7" y="0"/>
                      <a:pt x="3" y="5"/>
                    </a:cubicBezTo>
                    <a:cubicBezTo>
                      <a:pt x="0" y="9"/>
                      <a:pt x="11" y="19"/>
                      <a:pt x="11" y="19"/>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0" name="Freeform 321"/>
              <p:cNvSpPr>
                <a:spLocks noChangeArrowheads="1"/>
              </p:cNvSpPr>
              <p:nvPr/>
            </p:nvSpPr>
            <p:spPr bwMode="auto">
              <a:xfrm>
                <a:off x="2110" y="2373"/>
                <a:ext cx="176" cy="234"/>
              </a:xfrm>
              <a:custGeom>
                <a:avLst/>
                <a:gdLst>
                  <a:gd name="T0" fmla="*/ 292 w 105"/>
                  <a:gd name="T1" fmla="*/ 314 h 132"/>
                  <a:gd name="T2" fmla="*/ 283 w 105"/>
                  <a:gd name="T3" fmla="*/ 342 h 132"/>
                  <a:gd name="T4" fmla="*/ 163 w 105"/>
                  <a:gd name="T5" fmla="*/ 408 h 132"/>
                  <a:gd name="T6" fmla="*/ 137 w 105"/>
                  <a:gd name="T7" fmla="*/ 399 h 132"/>
                  <a:gd name="T8" fmla="*/ 3 w 105"/>
                  <a:gd name="T9" fmla="*/ 101 h 132"/>
                  <a:gd name="T10" fmla="*/ 12 w 105"/>
                  <a:gd name="T11" fmla="*/ 73 h 132"/>
                  <a:gd name="T12" fmla="*/ 132 w 105"/>
                  <a:gd name="T13" fmla="*/ 4 h 132"/>
                  <a:gd name="T14" fmla="*/ 158 w 105"/>
                  <a:gd name="T15" fmla="*/ 12 h 132"/>
                  <a:gd name="T16" fmla="*/ 292 w 105"/>
                  <a:gd name="T17" fmla="*/ 314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132"/>
                  <a:gd name="T29" fmla="*/ 105 w 105"/>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132">
                    <a:moveTo>
                      <a:pt x="104" y="100"/>
                    </a:moveTo>
                    <a:cubicBezTo>
                      <a:pt x="105" y="103"/>
                      <a:pt x="104" y="107"/>
                      <a:pt x="101" y="109"/>
                    </a:cubicBezTo>
                    <a:cubicBezTo>
                      <a:pt x="58" y="130"/>
                      <a:pt x="58" y="130"/>
                      <a:pt x="58" y="130"/>
                    </a:cubicBezTo>
                    <a:cubicBezTo>
                      <a:pt x="55" y="132"/>
                      <a:pt x="51" y="130"/>
                      <a:pt x="49" y="127"/>
                    </a:cubicBezTo>
                    <a:cubicBezTo>
                      <a:pt x="1" y="32"/>
                      <a:pt x="1" y="32"/>
                      <a:pt x="1" y="32"/>
                    </a:cubicBezTo>
                    <a:cubicBezTo>
                      <a:pt x="0" y="28"/>
                      <a:pt x="1" y="24"/>
                      <a:pt x="4" y="23"/>
                    </a:cubicBezTo>
                    <a:cubicBezTo>
                      <a:pt x="47" y="1"/>
                      <a:pt x="47" y="1"/>
                      <a:pt x="47" y="1"/>
                    </a:cubicBezTo>
                    <a:cubicBezTo>
                      <a:pt x="50" y="0"/>
                      <a:pt x="54" y="1"/>
                      <a:pt x="56" y="4"/>
                    </a:cubicBezTo>
                    <a:lnTo>
                      <a:pt x="104" y="100"/>
                    </a:lnTo>
                    <a:close/>
                  </a:path>
                </a:pathLst>
              </a:custGeom>
              <a:solidFill>
                <a:srgbClr val="F9F2E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1" name="Freeform 322"/>
              <p:cNvSpPr>
                <a:spLocks noChangeArrowheads="1"/>
              </p:cNvSpPr>
              <p:nvPr/>
            </p:nvSpPr>
            <p:spPr bwMode="auto">
              <a:xfrm>
                <a:off x="2115" y="2387"/>
                <a:ext cx="163" cy="197"/>
              </a:xfrm>
              <a:custGeom>
                <a:avLst/>
                <a:gdLst>
                  <a:gd name="T0" fmla="*/ 163 w 163"/>
                  <a:gd name="T1" fmla="*/ 149 h 197"/>
                  <a:gd name="T2" fmla="*/ 71 w 163"/>
                  <a:gd name="T3" fmla="*/ 197 h 197"/>
                  <a:gd name="T4" fmla="*/ 0 w 163"/>
                  <a:gd name="T5" fmla="*/ 48 h 197"/>
                  <a:gd name="T6" fmla="*/ 93 w 163"/>
                  <a:gd name="T7" fmla="*/ 0 h 197"/>
                  <a:gd name="T8" fmla="*/ 163 w 163"/>
                  <a:gd name="T9" fmla="*/ 149 h 197"/>
                  <a:gd name="T10" fmla="*/ 0 60000 65536"/>
                  <a:gd name="T11" fmla="*/ 0 60000 65536"/>
                  <a:gd name="T12" fmla="*/ 0 60000 65536"/>
                  <a:gd name="T13" fmla="*/ 0 60000 65536"/>
                  <a:gd name="T14" fmla="*/ 0 60000 65536"/>
                  <a:gd name="T15" fmla="*/ 0 w 163"/>
                  <a:gd name="T16" fmla="*/ 0 h 197"/>
                  <a:gd name="T17" fmla="*/ 163 w 163"/>
                  <a:gd name="T18" fmla="*/ 197 h 197"/>
                </a:gdLst>
                <a:ahLst/>
                <a:cxnLst>
                  <a:cxn ang="T10">
                    <a:pos x="T0" y="T1"/>
                  </a:cxn>
                  <a:cxn ang="T11">
                    <a:pos x="T2" y="T3"/>
                  </a:cxn>
                  <a:cxn ang="T12">
                    <a:pos x="T4" y="T5"/>
                  </a:cxn>
                  <a:cxn ang="T13">
                    <a:pos x="T6" y="T7"/>
                  </a:cxn>
                  <a:cxn ang="T14">
                    <a:pos x="T8" y="T9"/>
                  </a:cxn>
                </a:cxnLst>
                <a:rect l="T15" t="T16" r="T17" b="T18"/>
                <a:pathLst>
                  <a:path w="163" h="197">
                    <a:moveTo>
                      <a:pt x="163" y="149"/>
                    </a:moveTo>
                    <a:lnTo>
                      <a:pt x="71" y="197"/>
                    </a:lnTo>
                    <a:lnTo>
                      <a:pt x="0" y="48"/>
                    </a:lnTo>
                    <a:lnTo>
                      <a:pt x="93" y="0"/>
                    </a:lnTo>
                    <a:lnTo>
                      <a:pt x="163" y="149"/>
                    </a:lnTo>
                    <a:close/>
                  </a:path>
                </a:pathLst>
              </a:custGeom>
              <a:solidFill>
                <a:srgbClr val="26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2" name="Freeform 323"/>
              <p:cNvSpPr>
                <a:spLocks noChangeArrowheads="1"/>
              </p:cNvSpPr>
              <p:nvPr/>
            </p:nvSpPr>
            <p:spPr bwMode="auto">
              <a:xfrm>
                <a:off x="2186" y="2387"/>
                <a:ext cx="92" cy="197"/>
              </a:xfrm>
              <a:custGeom>
                <a:avLst/>
                <a:gdLst>
                  <a:gd name="T0" fmla="*/ 92 w 92"/>
                  <a:gd name="T1" fmla="*/ 149 h 197"/>
                  <a:gd name="T2" fmla="*/ 0 w 92"/>
                  <a:gd name="T3" fmla="*/ 197 h 197"/>
                  <a:gd name="T4" fmla="*/ 22 w 92"/>
                  <a:gd name="T5" fmla="*/ 0 h 197"/>
                  <a:gd name="T6" fmla="*/ 92 w 92"/>
                  <a:gd name="T7" fmla="*/ 149 h 197"/>
                  <a:gd name="T8" fmla="*/ 0 60000 65536"/>
                  <a:gd name="T9" fmla="*/ 0 60000 65536"/>
                  <a:gd name="T10" fmla="*/ 0 60000 65536"/>
                  <a:gd name="T11" fmla="*/ 0 60000 65536"/>
                  <a:gd name="T12" fmla="*/ 0 w 92"/>
                  <a:gd name="T13" fmla="*/ 0 h 197"/>
                  <a:gd name="T14" fmla="*/ 92 w 92"/>
                  <a:gd name="T15" fmla="*/ 197 h 197"/>
                </a:gdLst>
                <a:ahLst/>
                <a:cxnLst>
                  <a:cxn ang="T8">
                    <a:pos x="T0" y="T1"/>
                  </a:cxn>
                  <a:cxn ang="T9">
                    <a:pos x="T2" y="T3"/>
                  </a:cxn>
                  <a:cxn ang="T10">
                    <a:pos x="T4" y="T5"/>
                  </a:cxn>
                  <a:cxn ang="T11">
                    <a:pos x="T6" y="T7"/>
                  </a:cxn>
                </a:cxnLst>
                <a:rect l="T12" t="T13" r="T14" b="T15"/>
                <a:pathLst>
                  <a:path w="92" h="197">
                    <a:moveTo>
                      <a:pt x="92" y="149"/>
                    </a:moveTo>
                    <a:lnTo>
                      <a:pt x="0" y="197"/>
                    </a:lnTo>
                    <a:lnTo>
                      <a:pt x="22" y="0"/>
                    </a:lnTo>
                    <a:lnTo>
                      <a:pt x="92" y="149"/>
                    </a:ln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3" name="Freeform 324"/>
              <p:cNvSpPr>
                <a:spLocks noChangeArrowheads="1"/>
              </p:cNvSpPr>
              <p:nvPr/>
            </p:nvSpPr>
            <p:spPr bwMode="auto">
              <a:xfrm>
                <a:off x="2129" y="2405"/>
                <a:ext cx="20" cy="14"/>
              </a:xfrm>
              <a:custGeom>
                <a:avLst/>
                <a:gdLst>
                  <a:gd name="T0" fmla="*/ 33 w 12"/>
                  <a:gd name="T1" fmla="*/ 4 h 8"/>
                  <a:gd name="T2" fmla="*/ 33 w 12"/>
                  <a:gd name="T3" fmla="*/ 9 h 8"/>
                  <a:gd name="T4" fmla="*/ 5 w 12"/>
                  <a:gd name="T5" fmla="*/ 25 h 8"/>
                  <a:gd name="T6" fmla="*/ 0 w 12"/>
                  <a:gd name="T7" fmla="*/ 21 h 8"/>
                  <a:gd name="T8" fmla="*/ 3 w 12"/>
                  <a:gd name="T9" fmla="*/ 19 h 8"/>
                  <a:gd name="T10" fmla="*/ 30 w 12"/>
                  <a:gd name="T11" fmla="*/ 4 h 8"/>
                  <a:gd name="T12" fmla="*/ 33 w 12"/>
                  <a:gd name="T13" fmla="*/ 4 h 8"/>
                  <a:gd name="T14" fmla="*/ 0 60000 65536"/>
                  <a:gd name="T15" fmla="*/ 0 60000 65536"/>
                  <a:gd name="T16" fmla="*/ 0 60000 65536"/>
                  <a:gd name="T17" fmla="*/ 0 60000 65536"/>
                  <a:gd name="T18" fmla="*/ 0 60000 65536"/>
                  <a:gd name="T19" fmla="*/ 0 60000 65536"/>
                  <a:gd name="T20" fmla="*/ 0 60000 65536"/>
                  <a:gd name="T21" fmla="*/ 0 w 12"/>
                  <a:gd name="T22" fmla="*/ 0 h 8"/>
                  <a:gd name="T23" fmla="*/ 12 w 1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8">
                    <a:moveTo>
                      <a:pt x="12" y="1"/>
                    </a:moveTo>
                    <a:cubicBezTo>
                      <a:pt x="12" y="2"/>
                      <a:pt x="12" y="3"/>
                      <a:pt x="12" y="3"/>
                    </a:cubicBezTo>
                    <a:cubicBezTo>
                      <a:pt x="2" y="8"/>
                      <a:pt x="2" y="8"/>
                      <a:pt x="2" y="8"/>
                    </a:cubicBezTo>
                    <a:cubicBezTo>
                      <a:pt x="1" y="8"/>
                      <a:pt x="0" y="8"/>
                      <a:pt x="0" y="7"/>
                    </a:cubicBezTo>
                    <a:cubicBezTo>
                      <a:pt x="0" y="7"/>
                      <a:pt x="0" y="6"/>
                      <a:pt x="1" y="6"/>
                    </a:cubicBezTo>
                    <a:cubicBezTo>
                      <a:pt x="11" y="1"/>
                      <a:pt x="11" y="1"/>
                      <a:pt x="11" y="1"/>
                    </a:cubicBezTo>
                    <a:cubicBezTo>
                      <a:pt x="11" y="0"/>
                      <a:pt x="12" y="1"/>
                      <a:pt x="12" y="1"/>
                    </a:cubicBezTo>
                    <a:close/>
                  </a:path>
                </a:pathLst>
              </a:custGeom>
              <a:solidFill>
                <a:srgbClr val="C3BDA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4" name="Freeform 325"/>
              <p:cNvSpPr>
                <a:spLocks noChangeArrowheads="1"/>
              </p:cNvSpPr>
              <p:nvPr/>
            </p:nvSpPr>
            <p:spPr bwMode="auto">
              <a:xfrm>
                <a:off x="2177" y="2385"/>
                <a:ext cx="9" cy="9"/>
              </a:xfrm>
              <a:custGeom>
                <a:avLst/>
                <a:gdLst>
                  <a:gd name="T0" fmla="*/ 16 w 5"/>
                  <a:gd name="T1" fmla="*/ 7 h 5"/>
                  <a:gd name="T2" fmla="*/ 13 w 5"/>
                  <a:gd name="T3" fmla="*/ 16 h 5"/>
                  <a:gd name="T4" fmla="*/ 4 w 5"/>
                  <a:gd name="T5" fmla="*/ 13 h 5"/>
                  <a:gd name="T6" fmla="*/ 7 w 5"/>
                  <a:gd name="T7" fmla="*/ 4 h 5"/>
                  <a:gd name="T8" fmla="*/ 16 w 5"/>
                  <a:gd name="T9" fmla="*/ 7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2"/>
                    </a:moveTo>
                    <a:cubicBezTo>
                      <a:pt x="5" y="3"/>
                      <a:pt x="5" y="4"/>
                      <a:pt x="4" y="5"/>
                    </a:cubicBezTo>
                    <a:cubicBezTo>
                      <a:pt x="3" y="5"/>
                      <a:pt x="1" y="5"/>
                      <a:pt x="1" y="4"/>
                    </a:cubicBezTo>
                    <a:cubicBezTo>
                      <a:pt x="0" y="3"/>
                      <a:pt x="1" y="1"/>
                      <a:pt x="2" y="1"/>
                    </a:cubicBezTo>
                    <a:cubicBezTo>
                      <a:pt x="3" y="0"/>
                      <a:pt x="4" y="1"/>
                      <a:pt x="5" y="2"/>
                    </a:cubicBezTo>
                    <a:close/>
                  </a:path>
                </a:pathLst>
              </a:custGeom>
              <a:solidFill>
                <a:srgbClr val="C3BDA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5" name="Freeform 326"/>
              <p:cNvSpPr>
                <a:spLocks noChangeArrowheads="1"/>
              </p:cNvSpPr>
              <p:nvPr/>
            </p:nvSpPr>
            <p:spPr bwMode="auto">
              <a:xfrm>
                <a:off x="2223" y="2559"/>
                <a:ext cx="28" cy="23"/>
              </a:xfrm>
              <a:custGeom>
                <a:avLst/>
                <a:gdLst>
                  <a:gd name="T0" fmla="*/ 43 w 17"/>
                  <a:gd name="T1" fmla="*/ 9 h 13"/>
                  <a:gd name="T2" fmla="*/ 38 w 17"/>
                  <a:gd name="T3" fmla="*/ 25 h 13"/>
                  <a:gd name="T4" fmla="*/ 16 w 17"/>
                  <a:gd name="T5" fmla="*/ 37 h 13"/>
                  <a:gd name="T6" fmla="*/ 3 w 17"/>
                  <a:gd name="T7" fmla="*/ 32 h 13"/>
                  <a:gd name="T8" fmla="*/ 8 w 17"/>
                  <a:gd name="T9" fmla="*/ 16 h 13"/>
                  <a:gd name="T10" fmla="*/ 30 w 17"/>
                  <a:gd name="T11" fmla="*/ 4 h 13"/>
                  <a:gd name="T12" fmla="*/ 43 w 17"/>
                  <a:gd name="T13" fmla="*/ 9 h 13"/>
                  <a:gd name="T14" fmla="*/ 0 60000 65536"/>
                  <a:gd name="T15" fmla="*/ 0 60000 65536"/>
                  <a:gd name="T16" fmla="*/ 0 60000 65536"/>
                  <a:gd name="T17" fmla="*/ 0 60000 65536"/>
                  <a:gd name="T18" fmla="*/ 0 60000 65536"/>
                  <a:gd name="T19" fmla="*/ 0 60000 65536"/>
                  <a:gd name="T20" fmla="*/ 0 60000 65536"/>
                  <a:gd name="T21" fmla="*/ 0 w 17"/>
                  <a:gd name="T22" fmla="*/ 0 h 13"/>
                  <a:gd name="T23" fmla="*/ 17 w 1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3">
                    <a:moveTo>
                      <a:pt x="16" y="3"/>
                    </a:moveTo>
                    <a:cubicBezTo>
                      <a:pt x="17" y="5"/>
                      <a:pt x="16" y="7"/>
                      <a:pt x="14" y="8"/>
                    </a:cubicBezTo>
                    <a:cubicBezTo>
                      <a:pt x="6" y="12"/>
                      <a:pt x="6" y="12"/>
                      <a:pt x="6" y="12"/>
                    </a:cubicBezTo>
                    <a:cubicBezTo>
                      <a:pt x="4" y="13"/>
                      <a:pt x="2" y="12"/>
                      <a:pt x="1" y="10"/>
                    </a:cubicBezTo>
                    <a:cubicBezTo>
                      <a:pt x="0" y="8"/>
                      <a:pt x="1" y="6"/>
                      <a:pt x="3" y="5"/>
                    </a:cubicBezTo>
                    <a:cubicBezTo>
                      <a:pt x="11" y="1"/>
                      <a:pt x="11" y="1"/>
                      <a:pt x="11" y="1"/>
                    </a:cubicBezTo>
                    <a:cubicBezTo>
                      <a:pt x="12" y="0"/>
                      <a:pt x="15" y="1"/>
                      <a:pt x="16" y="3"/>
                    </a:cubicBezTo>
                    <a:close/>
                  </a:path>
                </a:pathLst>
              </a:custGeom>
              <a:solidFill>
                <a:srgbClr val="C3BDA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6" name="Freeform 327"/>
              <p:cNvSpPr>
                <a:spLocks noChangeArrowheads="1"/>
              </p:cNvSpPr>
              <p:nvPr/>
            </p:nvSpPr>
            <p:spPr bwMode="auto">
              <a:xfrm>
                <a:off x="2233" y="2559"/>
                <a:ext cx="18" cy="22"/>
              </a:xfrm>
              <a:custGeom>
                <a:avLst/>
                <a:gdLst>
                  <a:gd name="T0" fmla="*/ 26 w 11"/>
                  <a:gd name="T1" fmla="*/ 11 h 12"/>
                  <a:gd name="T2" fmla="*/ 21 w 11"/>
                  <a:gd name="T3" fmla="*/ 28 h 12"/>
                  <a:gd name="T4" fmla="*/ 0 w 11"/>
                  <a:gd name="T5" fmla="*/ 40 h 12"/>
                  <a:gd name="T6" fmla="*/ 13 w 11"/>
                  <a:gd name="T7" fmla="*/ 4 h 12"/>
                  <a:gd name="T8" fmla="*/ 26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10" y="3"/>
                    </a:moveTo>
                    <a:cubicBezTo>
                      <a:pt x="11" y="5"/>
                      <a:pt x="10" y="7"/>
                      <a:pt x="8" y="8"/>
                    </a:cubicBezTo>
                    <a:cubicBezTo>
                      <a:pt x="0" y="12"/>
                      <a:pt x="0" y="12"/>
                      <a:pt x="0" y="12"/>
                    </a:cubicBezTo>
                    <a:cubicBezTo>
                      <a:pt x="5" y="1"/>
                      <a:pt x="5" y="1"/>
                      <a:pt x="5" y="1"/>
                    </a:cubicBezTo>
                    <a:cubicBezTo>
                      <a:pt x="7" y="0"/>
                      <a:pt x="9" y="1"/>
                      <a:pt x="10" y="3"/>
                    </a:cubicBezTo>
                    <a:close/>
                  </a:path>
                </a:pathLst>
              </a:custGeom>
              <a:solidFill>
                <a:srgbClr val="AEB2A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7" name="Freeform 328"/>
              <p:cNvSpPr>
                <a:spLocks noChangeArrowheads="1"/>
              </p:cNvSpPr>
              <p:nvPr/>
            </p:nvSpPr>
            <p:spPr bwMode="auto">
              <a:xfrm>
                <a:off x="2108" y="2453"/>
                <a:ext cx="157" cy="424"/>
              </a:xfrm>
              <a:custGeom>
                <a:avLst/>
                <a:gdLst>
                  <a:gd name="T0" fmla="*/ 74 w 93"/>
                  <a:gd name="T1" fmla="*/ 325 h 239"/>
                  <a:gd name="T2" fmla="*/ 59 w 93"/>
                  <a:gd name="T3" fmla="*/ 289 h 239"/>
                  <a:gd name="T4" fmla="*/ 24 w 93"/>
                  <a:gd name="T5" fmla="*/ 188 h 239"/>
                  <a:gd name="T6" fmla="*/ 24 w 93"/>
                  <a:gd name="T7" fmla="*/ 163 h 239"/>
                  <a:gd name="T8" fmla="*/ 24 w 93"/>
                  <a:gd name="T9" fmla="*/ 105 h 239"/>
                  <a:gd name="T10" fmla="*/ 24 w 93"/>
                  <a:gd name="T11" fmla="*/ 82 h 239"/>
                  <a:gd name="T12" fmla="*/ 32 w 93"/>
                  <a:gd name="T13" fmla="*/ 44 h 239"/>
                  <a:gd name="T14" fmla="*/ 29 w 93"/>
                  <a:gd name="T15" fmla="*/ 7 h 239"/>
                  <a:gd name="T16" fmla="*/ 46 w 93"/>
                  <a:gd name="T17" fmla="*/ 4 h 239"/>
                  <a:gd name="T18" fmla="*/ 69 w 93"/>
                  <a:gd name="T19" fmla="*/ 90 h 239"/>
                  <a:gd name="T20" fmla="*/ 71 w 93"/>
                  <a:gd name="T21" fmla="*/ 142 h 239"/>
                  <a:gd name="T22" fmla="*/ 79 w 93"/>
                  <a:gd name="T23" fmla="*/ 160 h 239"/>
                  <a:gd name="T24" fmla="*/ 88 w 93"/>
                  <a:gd name="T25" fmla="*/ 138 h 239"/>
                  <a:gd name="T26" fmla="*/ 142 w 93"/>
                  <a:gd name="T27" fmla="*/ 261 h 239"/>
                  <a:gd name="T28" fmla="*/ 162 w 93"/>
                  <a:gd name="T29" fmla="*/ 268 h 239"/>
                  <a:gd name="T30" fmla="*/ 265 w 93"/>
                  <a:gd name="T31" fmla="*/ 215 h 239"/>
                  <a:gd name="T32" fmla="*/ 245 w 93"/>
                  <a:gd name="T33" fmla="*/ 280 h 239"/>
                  <a:gd name="T34" fmla="*/ 219 w 93"/>
                  <a:gd name="T35" fmla="*/ 334 h 239"/>
                  <a:gd name="T36" fmla="*/ 203 w 93"/>
                  <a:gd name="T37" fmla="*/ 371 h 239"/>
                  <a:gd name="T38" fmla="*/ 196 w 93"/>
                  <a:gd name="T39" fmla="*/ 410 h 239"/>
                  <a:gd name="T40" fmla="*/ 171 w 93"/>
                  <a:gd name="T41" fmla="*/ 683 h 239"/>
                  <a:gd name="T42" fmla="*/ 140 w 93"/>
                  <a:gd name="T43" fmla="*/ 727 h 239"/>
                  <a:gd name="T44" fmla="*/ 0 w 93"/>
                  <a:gd name="T45" fmla="*/ 731 h 239"/>
                  <a:gd name="T46" fmla="*/ 49 w 93"/>
                  <a:gd name="T47" fmla="*/ 497 h 239"/>
                  <a:gd name="T48" fmla="*/ 74 w 93"/>
                  <a:gd name="T49" fmla="*/ 325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239"/>
                  <a:gd name="T77" fmla="*/ 93 w 93"/>
                  <a:gd name="T78" fmla="*/ 239 h 2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239">
                    <a:moveTo>
                      <a:pt x="26" y="103"/>
                    </a:moveTo>
                    <a:cubicBezTo>
                      <a:pt x="26" y="103"/>
                      <a:pt x="25" y="97"/>
                      <a:pt x="21" y="92"/>
                    </a:cubicBezTo>
                    <a:cubicBezTo>
                      <a:pt x="18" y="87"/>
                      <a:pt x="8" y="63"/>
                      <a:pt x="8" y="60"/>
                    </a:cubicBezTo>
                    <a:cubicBezTo>
                      <a:pt x="7" y="56"/>
                      <a:pt x="8" y="54"/>
                      <a:pt x="8" y="52"/>
                    </a:cubicBezTo>
                    <a:cubicBezTo>
                      <a:pt x="9" y="50"/>
                      <a:pt x="8" y="36"/>
                      <a:pt x="8" y="33"/>
                    </a:cubicBezTo>
                    <a:cubicBezTo>
                      <a:pt x="8" y="31"/>
                      <a:pt x="7" y="30"/>
                      <a:pt x="8" y="26"/>
                    </a:cubicBezTo>
                    <a:cubicBezTo>
                      <a:pt x="9" y="22"/>
                      <a:pt x="11" y="16"/>
                      <a:pt x="11" y="14"/>
                    </a:cubicBezTo>
                    <a:cubicBezTo>
                      <a:pt x="11" y="12"/>
                      <a:pt x="10" y="5"/>
                      <a:pt x="10" y="2"/>
                    </a:cubicBezTo>
                    <a:cubicBezTo>
                      <a:pt x="10" y="0"/>
                      <a:pt x="15" y="0"/>
                      <a:pt x="16" y="1"/>
                    </a:cubicBezTo>
                    <a:cubicBezTo>
                      <a:pt x="16" y="1"/>
                      <a:pt x="27" y="5"/>
                      <a:pt x="24" y="29"/>
                    </a:cubicBezTo>
                    <a:cubicBezTo>
                      <a:pt x="24" y="33"/>
                      <a:pt x="25" y="37"/>
                      <a:pt x="25" y="45"/>
                    </a:cubicBezTo>
                    <a:cubicBezTo>
                      <a:pt x="25" y="45"/>
                      <a:pt x="27" y="49"/>
                      <a:pt x="28" y="51"/>
                    </a:cubicBezTo>
                    <a:cubicBezTo>
                      <a:pt x="28" y="52"/>
                      <a:pt x="30" y="48"/>
                      <a:pt x="31" y="44"/>
                    </a:cubicBezTo>
                    <a:cubicBezTo>
                      <a:pt x="50" y="83"/>
                      <a:pt x="50" y="83"/>
                      <a:pt x="50" y="83"/>
                    </a:cubicBezTo>
                    <a:cubicBezTo>
                      <a:pt x="50" y="83"/>
                      <a:pt x="52" y="86"/>
                      <a:pt x="57" y="85"/>
                    </a:cubicBezTo>
                    <a:cubicBezTo>
                      <a:pt x="93" y="68"/>
                      <a:pt x="93" y="68"/>
                      <a:pt x="93" y="68"/>
                    </a:cubicBezTo>
                    <a:cubicBezTo>
                      <a:pt x="93" y="68"/>
                      <a:pt x="91" y="81"/>
                      <a:pt x="86" y="89"/>
                    </a:cubicBezTo>
                    <a:cubicBezTo>
                      <a:pt x="81" y="98"/>
                      <a:pt x="78" y="103"/>
                      <a:pt x="77" y="106"/>
                    </a:cubicBezTo>
                    <a:cubicBezTo>
                      <a:pt x="76" y="110"/>
                      <a:pt x="74" y="114"/>
                      <a:pt x="71" y="118"/>
                    </a:cubicBezTo>
                    <a:cubicBezTo>
                      <a:pt x="69" y="122"/>
                      <a:pt x="69" y="128"/>
                      <a:pt x="69" y="130"/>
                    </a:cubicBezTo>
                    <a:cubicBezTo>
                      <a:pt x="68" y="133"/>
                      <a:pt x="62" y="208"/>
                      <a:pt x="60" y="217"/>
                    </a:cubicBezTo>
                    <a:cubicBezTo>
                      <a:pt x="58" y="225"/>
                      <a:pt x="50" y="224"/>
                      <a:pt x="49" y="231"/>
                    </a:cubicBezTo>
                    <a:cubicBezTo>
                      <a:pt x="47" y="239"/>
                      <a:pt x="0" y="232"/>
                      <a:pt x="0" y="232"/>
                    </a:cubicBezTo>
                    <a:cubicBezTo>
                      <a:pt x="0" y="232"/>
                      <a:pt x="14" y="174"/>
                      <a:pt x="17" y="158"/>
                    </a:cubicBezTo>
                    <a:cubicBezTo>
                      <a:pt x="19" y="141"/>
                      <a:pt x="24" y="123"/>
                      <a:pt x="26" y="103"/>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8" name="Freeform 329"/>
              <p:cNvSpPr>
                <a:spLocks noChangeArrowheads="1"/>
              </p:cNvSpPr>
              <p:nvPr/>
            </p:nvSpPr>
            <p:spPr bwMode="auto">
              <a:xfrm>
                <a:off x="2209" y="2378"/>
                <a:ext cx="24" cy="45"/>
              </a:xfrm>
              <a:custGeom>
                <a:avLst/>
                <a:gdLst>
                  <a:gd name="T0" fmla="*/ 0 w 14"/>
                  <a:gd name="T1" fmla="*/ 25 h 25"/>
                  <a:gd name="T2" fmla="*/ 26 w 14"/>
                  <a:gd name="T3" fmla="*/ 9 h 25"/>
                  <a:gd name="T4" fmla="*/ 36 w 14"/>
                  <a:gd name="T5" fmla="*/ 49 h 25"/>
                  <a:gd name="T6" fmla="*/ 24 w 14"/>
                  <a:gd name="T7" fmla="*/ 77 h 25"/>
                  <a:gd name="T8" fmla="*/ 0 w 14"/>
                  <a:gd name="T9" fmla="*/ 25 h 25"/>
                  <a:gd name="T10" fmla="*/ 0 60000 65536"/>
                  <a:gd name="T11" fmla="*/ 0 60000 65536"/>
                  <a:gd name="T12" fmla="*/ 0 60000 65536"/>
                  <a:gd name="T13" fmla="*/ 0 60000 65536"/>
                  <a:gd name="T14" fmla="*/ 0 60000 65536"/>
                  <a:gd name="T15" fmla="*/ 0 w 14"/>
                  <a:gd name="T16" fmla="*/ 0 h 25"/>
                  <a:gd name="T17" fmla="*/ 14 w 14"/>
                  <a:gd name="T18" fmla="*/ 25 h 25"/>
                </a:gdLst>
                <a:ahLst/>
                <a:cxnLst>
                  <a:cxn ang="T10">
                    <a:pos x="T0" y="T1"/>
                  </a:cxn>
                  <a:cxn ang="T11">
                    <a:pos x="T2" y="T3"/>
                  </a:cxn>
                  <a:cxn ang="T12">
                    <a:pos x="T4" y="T5"/>
                  </a:cxn>
                  <a:cxn ang="T13">
                    <a:pos x="T6" y="T7"/>
                  </a:cxn>
                  <a:cxn ang="T14">
                    <a:pos x="T8" y="T9"/>
                  </a:cxn>
                </a:cxnLst>
                <a:rect l="T15" t="T16" r="T17" b="T18"/>
                <a:pathLst>
                  <a:path w="14" h="25">
                    <a:moveTo>
                      <a:pt x="0" y="8"/>
                    </a:moveTo>
                    <a:cubicBezTo>
                      <a:pt x="0" y="8"/>
                      <a:pt x="5" y="0"/>
                      <a:pt x="9" y="3"/>
                    </a:cubicBezTo>
                    <a:cubicBezTo>
                      <a:pt x="14" y="5"/>
                      <a:pt x="14" y="10"/>
                      <a:pt x="12" y="15"/>
                    </a:cubicBezTo>
                    <a:cubicBezTo>
                      <a:pt x="10" y="20"/>
                      <a:pt x="9" y="24"/>
                      <a:pt x="8" y="24"/>
                    </a:cubicBezTo>
                    <a:cubicBezTo>
                      <a:pt x="7" y="25"/>
                      <a:pt x="0" y="8"/>
                      <a:pt x="0" y="8"/>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9" name="Freeform 330"/>
              <p:cNvSpPr>
                <a:spLocks noChangeArrowheads="1"/>
              </p:cNvSpPr>
              <p:nvPr/>
            </p:nvSpPr>
            <p:spPr bwMode="auto">
              <a:xfrm>
                <a:off x="2238" y="2471"/>
                <a:ext cx="35" cy="40"/>
              </a:xfrm>
              <a:custGeom>
                <a:avLst/>
                <a:gdLst>
                  <a:gd name="T0" fmla="*/ 37 w 21"/>
                  <a:gd name="T1" fmla="*/ 64 h 23"/>
                  <a:gd name="T2" fmla="*/ 38 w 21"/>
                  <a:gd name="T3" fmla="*/ 57 h 23"/>
                  <a:gd name="T4" fmla="*/ 42 w 21"/>
                  <a:gd name="T5" fmla="*/ 57 h 23"/>
                  <a:gd name="T6" fmla="*/ 47 w 21"/>
                  <a:gd name="T7" fmla="*/ 49 h 23"/>
                  <a:gd name="T8" fmla="*/ 55 w 21"/>
                  <a:gd name="T9" fmla="*/ 21 h 23"/>
                  <a:gd name="T10" fmla="*/ 38 w 21"/>
                  <a:gd name="T11" fmla="*/ 5 h 23"/>
                  <a:gd name="T12" fmla="*/ 20 w 21"/>
                  <a:gd name="T13" fmla="*/ 9 h 23"/>
                  <a:gd name="T14" fmla="*/ 20 w 21"/>
                  <a:gd name="T15" fmla="*/ 16 h 23"/>
                  <a:gd name="T16" fmla="*/ 13 w 21"/>
                  <a:gd name="T17" fmla="*/ 33 h 23"/>
                  <a:gd name="T18" fmla="*/ 17 w 21"/>
                  <a:gd name="T19" fmla="*/ 64 h 23"/>
                  <a:gd name="T20" fmla="*/ 37 w 21"/>
                  <a:gd name="T21" fmla="*/ 64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3"/>
                  <a:gd name="T35" fmla="*/ 21 w 2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3">
                    <a:moveTo>
                      <a:pt x="13" y="21"/>
                    </a:moveTo>
                    <a:cubicBezTo>
                      <a:pt x="14" y="19"/>
                      <a:pt x="14" y="19"/>
                      <a:pt x="14" y="19"/>
                    </a:cubicBezTo>
                    <a:cubicBezTo>
                      <a:pt x="15" y="19"/>
                      <a:pt x="15" y="19"/>
                      <a:pt x="15" y="19"/>
                    </a:cubicBezTo>
                    <a:cubicBezTo>
                      <a:pt x="15" y="19"/>
                      <a:pt x="15" y="18"/>
                      <a:pt x="17" y="16"/>
                    </a:cubicBezTo>
                    <a:cubicBezTo>
                      <a:pt x="19" y="13"/>
                      <a:pt x="21" y="10"/>
                      <a:pt x="20" y="7"/>
                    </a:cubicBezTo>
                    <a:cubicBezTo>
                      <a:pt x="19" y="4"/>
                      <a:pt x="16" y="2"/>
                      <a:pt x="14" y="2"/>
                    </a:cubicBezTo>
                    <a:cubicBezTo>
                      <a:pt x="11" y="2"/>
                      <a:pt x="11" y="0"/>
                      <a:pt x="7" y="3"/>
                    </a:cubicBezTo>
                    <a:cubicBezTo>
                      <a:pt x="7" y="5"/>
                      <a:pt x="7" y="5"/>
                      <a:pt x="7" y="5"/>
                    </a:cubicBezTo>
                    <a:cubicBezTo>
                      <a:pt x="7" y="5"/>
                      <a:pt x="10" y="6"/>
                      <a:pt x="5" y="11"/>
                    </a:cubicBezTo>
                    <a:cubicBezTo>
                      <a:pt x="0" y="16"/>
                      <a:pt x="4" y="20"/>
                      <a:pt x="6" y="21"/>
                    </a:cubicBezTo>
                    <a:cubicBezTo>
                      <a:pt x="10" y="23"/>
                      <a:pt x="13" y="21"/>
                      <a:pt x="13" y="21"/>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0" name="Freeform 331"/>
              <p:cNvSpPr>
                <a:spLocks noChangeArrowheads="1"/>
              </p:cNvSpPr>
              <p:nvPr/>
            </p:nvSpPr>
            <p:spPr bwMode="auto">
              <a:xfrm>
                <a:off x="2249" y="2502"/>
                <a:ext cx="41" cy="38"/>
              </a:xfrm>
              <a:custGeom>
                <a:avLst/>
                <a:gdLst>
                  <a:gd name="T0" fmla="*/ 44 w 24"/>
                  <a:gd name="T1" fmla="*/ 56 h 21"/>
                  <a:gd name="T2" fmla="*/ 32 w 24"/>
                  <a:gd name="T3" fmla="*/ 65 h 21"/>
                  <a:gd name="T4" fmla="*/ 5 w 24"/>
                  <a:gd name="T5" fmla="*/ 60 h 21"/>
                  <a:gd name="T6" fmla="*/ 9 w 24"/>
                  <a:gd name="T7" fmla="*/ 40 h 21"/>
                  <a:gd name="T8" fmla="*/ 24 w 24"/>
                  <a:gd name="T9" fmla="*/ 20 h 21"/>
                  <a:gd name="T10" fmla="*/ 26 w 24"/>
                  <a:gd name="T11" fmla="*/ 13 h 21"/>
                  <a:gd name="T12" fmla="*/ 38 w 24"/>
                  <a:gd name="T13" fmla="*/ 9 h 21"/>
                  <a:gd name="T14" fmla="*/ 62 w 24"/>
                  <a:gd name="T15" fmla="*/ 9 h 21"/>
                  <a:gd name="T16" fmla="*/ 65 w 24"/>
                  <a:gd name="T17" fmla="*/ 40 h 21"/>
                  <a:gd name="T18" fmla="*/ 50 w 24"/>
                  <a:gd name="T19" fmla="*/ 65 h 21"/>
                  <a:gd name="T20" fmla="*/ 44 w 24"/>
                  <a:gd name="T21" fmla="*/ 56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1"/>
                  <a:gd name="T35" fmla="*/ 24 w 24"/>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1">
                    <a:moveTo>
                      <a:pt x="15" y="17"/>
                    </a:moveTo>
                    <a:cubicBezTo>
                      <a:pt x="15" y="17"/>
                      <a:pt x="12" y="19"/>
                      <a:pt x="11" y="20"/>
                    </a:cubicBezTo>
                    <a:cubicBezTo>
                      <a:pt x="9" y="20"/>
                      <a:pt x="5" y="21"/>
                      <a:pt x="2" y="18"/>
                    </a:cubicBezTo>
                    <a:cubicBezTo>
                      <a:pt x="0" y="15"/>
                      <a:pt x="3" y="12"/>
                      <a:pt x="3" y="12"/>
                    </a:cubicBezTo>
                    <a:cubicBezTo>
                      <a:pt x="3" y="12"/>
                      <a:pt x="7" y="8"/>
                      <a:pt x="8" y="6"/>
                    </a:cubicBezTo>
                    <a:cubicBezTo>
                      <a:pt x="10" y="5"/>
                      <a:pt x="9" y="4"/>
                      <a:pt x="9" y="4"/>
                    </a:cubicBezTo>
                    <a:cubicBezTo>
                      <a:pt x="9" y="4"/>
                      <a:pt x="11" y="4"/>
                      <a:pt x="13" y="3"/>
                    </a:cubicBezTo>
                    <a:cubicBezTo>
                      <a:pt x="14" y="2"/>
                      <a:pt x="17" y="0"/>
                      <a:pt x="21" y="3"/>
                    </a:cubicBezTo>
                    <a:cubicBezTo>
                      <a:pt x="24" y="7"/>
                      <a:pt x="23" y="10"/>
                      <a:pt x="22" y="12"/>
                    </a:cubicBezTo>
                    <a:cubicBezTo>
                      <a:pt x="21" y="14"/>
                      <a:pt x="18" y="19"/>
                      <a:pt x="17" y="20"/>
                    </a:cubicBezTo>
                    <a:lnTo>
                      <a:pt x="15" y="17"/>
                    </a:ln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1" name="Freeform 332"/>
              <p:cNvSpPr>
                <a:spLocks noChangeArrowheads="1"/>
              </p:cNvSpPr>
              <p:nvPr/>
            </p:nvSpPr>
            <p:spPr bwMode="auto">
              <a:xfrm>
                <a:off x="2624" y="2465"/>
                <a:ext cx="54" cy="80"/>
              </a:xfrm>
              <a:custGeom>
                <a:avLst/>
                <a:gdLst>
                  <a:gd name="T0" fmla="*/ 69 w 32"/>
                  <a:gd name="T1" fmla="*/ 142 h 45"/>
                  <a:gd name="T2" fmla="*/ 62 w 32"/>
                  <a:gd name="T3" fmla="*/ 110 h 45"/>
                  <a:gd name="T4" fmla="*/ 66 w 32"/>
                  <a:gd name="T5" fmla="*/ 76 h 45"/>
                  <a:gd name="T6" fmla="*/ 91 w 32"/>
                  <a:gd name="T7" fmla="*/ 73 h 45"/>
                  <a:gd name="T8" fmla="*/ 46 w 32"/>
                  <a:gd name="T9" fmla="*/ 0 h 45"/>
                  <a:gd name="T10" fmla="*/ 0 w 32"/>
                  <a:gd name="T11" fmla="*/ 21 h 45"/>
                  <a:gd name="T12" fmla="*/ 62 w 32"/>
                  <a:gd name="T13" fmla="*/ 142 h 45"/>
                  <a:gd name="T14" fmla="*/ 69 w 32"/>
                  <a:gd name="T15" fmla="*/ 142 h 45"/>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5"/>
                  <a:gd name="T26" fmla="*/ 32 w 32"/>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5">
                    <a:moveTo>
                      <a:pt x="24" y="45"/>
                    </a:moveTo>
                    <a:cubicBezTo>
                      <a:pt x="26" y="44"/>
                      <a:pt x="25" y="38"/>
                      <a:pt x="22" y="35"/>
                    </a:cubicBezTo>
                    <a:cubicBezTo>
                      <a:pt x="23" y="32"/>
                      <a:pt x="23" y="27"/>
                      <a:pt x="23" y="24"/>
                    </a:cubicBezTo>
                    <a:cubicBezTo>
                      <a:pt x="27" y="26"/>
                      <a:pt x="32" y="23"/>
                      <a:pt x="32" y="23"/>
                    </a:cubicBezTo>
                    <a:cubicBezTo>
                      <a:pt x="16" y="0"/>
                      <a:pt x="16" y="0"/>
                      <a:pt x="16" y="0"/>
                    </a:cubicBezTo>
                    <a:cubicBezTo>
                      <a:pt x="0" y="7"/>
                      <a:pt x="0" y="7"/>
                      <a:pt x="0" y="7"/>
                    </a:cubicBezTo>
                    <a:cubicBezTo>
                      <a:pt x="22" y="45"/>
                      <a:pt x="22" y="45"/>
                      <a:pt x="22" y="45"/>
                    </a:cubicBezTo>
                    <a:lnTo>
                      <a:pt x="24" y="45"/>
                    </a:lnTo>
                    <a:close/>
                  </a:path>
                </a:pathLst>
              </a:custGeom>
              <a:solidFill>
                <a:srgbClr val="CC74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2" name="Freeform 333"/>
              <p:cNvSpPr>
                <a:spLocks noChangeArrowheads="1"/>
              </p:cNvSpPr>
              <p:nvPr/>
            </p:nvSpPr>
            <p:spPr bwMode="auto">
              <a:xfrm>
                <a:off x="2599" y="2467"/>
                <a:ext cx="304" cy="336"/>
              </a:xfrm>
              <a:custGeom>
                <a:avLst/>
                <a:gdLst>
                  <a:gd name="T0" fmla="*/ 232 w 181"/>
                  <a:gd name="T1" fmla="*/ 379 h 189"/>
                  <a:gd name="T2" fmla="*/ 203 w 181"/>
                  <a:gd name="T3" fmla="*/ 334 h 189"/>
                  <a:gd name="T4" fmla="*/ 136 w 181"/>
                  <a:gd name="T5" fmla="*/ 277 h 189"/>
                  <a:gd name="T6" fmla="*/ 92 w 181"/>
                  <a:gd name="T7" fmla="*/ 228 h 189"/>
                  <a:gd name="T8" fmla="*/ 76 w 181"/>
                  <a:gd name="T9" fmla="*/ 203 h 189"/>
                  <a:gd name="T10" fmla="*/ 50 w 181"/>
                  <a:gd name="T11" fmla="*/ 151 h 189"/>
                  <a:gd name="T12" fmla="*/ 34 w 181"/>
                  <a:gd name="T13" fmla="*/ 121 h 189"/>
                  <a:gd name="T14" fmla="*/ 22 w 181"/>
                  <a:gd name="T15" fmla="*/ 101 h 189"/>
                  <a:gd name="T16" fmla="*/ 12 w 181"/>
                  <a:gd name="T17" fmla="*/ 53 h 189"/>
                  <a:gd name="T18" fmla="*/ 3 w 181"/>
                  <a:gd name="T19" fmla="*/ 32 h 189"/>
                  <a:gd name="T20" fmla="*/ 12 w 181"/>
                  <a:gd name="T21" fmla="*/ 12 h 189"/>
                  <a:gd name="T22" fmla="*/ 42 w 181"/>
                  <a:gd name="T23" fmla="*/ 12 h 189"/>
                  <a:gd name="T24" fmla="*/ 62 w 181"/>
                  <a:gd name="T25" fmla="*/ 37 h 189"/>
                  <a:gd name="T26" fmla="*/ 74 w 181"/>
                  <a:gd name="T27" fmla="*/ 69 h 189"/>
                  <a:gd name="T28" fmla="*/ 82 w 181"/>
                  <a:gd name="T29" fmla="*/ 94 h 189"/>
                  <a:gd name="T30" fmla="*/ 104 w 181"/>
                  <a:gd name="T31" fmla="*/ 133 h 189"/>
                  <a:gd name="T32" fmla="*/ 116 w 181"/>
                  <a:gd name="T33" fmla="*/ 142 h 189"/>
                  <a:gd name="T34" fmla="*/ 136 w 181"/>
                  <a:gd name="T35" fmla="*/ 133 h 189"/>
                  <a:gd name="T36" fmla="*/ 144 w 181"/>
                  <a:gd name="T37" fmla="*/ 123 h 189"/>
                  <a:gd name="T38" fmla="*/ 146 w 181"/>
                  <a:gd name="T39" fmla="*/ 110 h 189"/>
                  <a:gd name="T40" fmla="*/ 136 w 181"/>
                  <a:gd name="T41" fmla="*/ 82 h 189"/>
                  <a:gd name="T42" fmla="*/ 121 w 181"/>
                  <a:gd name="T43" fmla="*/ 57 h 189"/>
                  <a:gd name="T44" fmla="*/ 107 w 181"/>
                  <a:gd name="T45" fmla="*/ 37 h 189"/>
                  <a:gd name="T46" fmla="*/ 166 w 181"/>
                  <a:gd name="T47" fmla="*/ 20 h 189"/>
                  <a:gd name="T48" fmla="*/ 190 w 181"/>
                  <a:gd name="T49" fmla="*/ 12 h 189"/>
                  <a:gd name="T50" fmla="*/ 223 w 181"/>
                  <a:gd name="T51" fmla="*/ 25 h 189"/>
                  <a:gd name="T52" fmla="*/ 240 w 181"/>
                  <a:gd name="T53" fmla="*/ 53 h 189"/>
                  <a:gd name="T54" fmla="*/ 269 w 181"/>
                  <a:gd name="T55" fmla="*/ 174 h 189"/>
                  <a:gd name="T56" fmla="*/ 307 w 181"/>
                  <a:gd name="T57" fmla="*/ 288 h 189"/>
                  <a:gd name="T58" fmla="*/ 336 w 181"/>
                  <a:gd name="T59" fmla="*/ 322 h 189"/>
                  <a:gd name="T60" fmla="*/ 381 w 181"/>
                  <a:gd name="T61" fmla="*/ 402 h 189"/>
                  <a:gd name="T62" fmla="*/ 511 w 181"/>
                  <a:gd name="T63" fmla="*/ 578 h 189"/>
                  <a:gd name="T64" fmla="*/ 353 w 181"/>
                  <a:gd name="T65" fmla="*/ 597 h 189"/>
                  <a:gd name="T66" fmla="*/ 294 w 181"/>
                  <a:gd name="T67" fmla="*/ 476 h 189"/>
                  <a:gd name="T68" fmla="*/ 232 w 181"/>
                  <a:gd name="T69" fmla="*/ 379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
                  <a:gd name="T106" fmla="*/ 0 h 189"/>
                  <a:gd name="T107" fmla="*/ 181 w 181"/>
                  <a:gd name="T108" fmla="*/ 189 h 1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 h="189">
                    <a:moveTo>
                      <a:pt x="82" y="120"/>
                    </a:moveTo>
                    <a:cubicBezTo>
                      <a:pt x="82" y="120"/>
                      <a:pt x="77" y="111"/>
                      <a:pt x="72" y="106"/>
                    </a:cubicBezTo>
                    <a:cubicBezTo>
                      <a:pt x="67" y="102"/>
                      <a:pt x="53" y="92"/>
                      <a:pt x="48" y="88"/>
                    </a:cubicBezTo>
                    <a:cubicBezTo>
                      <a:pt x="44" y="84"/>
                      <a:pt x="36" y="75"/>
                      <a:pt x="33" y="72"/>
                    </a:cubicBezTo>
                    <a:cubicBezTo>
                      <a:pt x="30" y="69"/>
                      <a:pt x="29" y="67"/>
                      <a:pt x="27" y="64"/>
                    </a:cubicBezTo>
                    <a:cubicBezTo>
                      <a:pt x="25" y="61"/>
                      <a:pt x="20" y="51"/>
                      <a:pt x="18" y="48"/>
                    </a:cubicBezTo>
                    <a:cubicBezTo>
                      <a:pt x="16" y="44"/>
                      <a:pt x="14" y="41"/>
                      <a:pt x="12" y="38"/>
                    </a:cubicBezTo>
                    <a:cubicBezTo>
                      <a:pt x="10" y="34"/>
                      <a:pt x="9" y="33"/>
                      <a:pt x="8" y="32"/>
                    </a:cubicBezTo>
                    <a:cubicBezTo>
                      <a:pt x="8" y="30"/>
                      <a:pt x="5" y="21"/>
                      <a:pt x="4" y="17"/>
                    </a:cubicBezTo>
                    <a:cubicBezTo>
                      <a:pt x="3" y="14"/>
                      <a:pt x="2" y="12"/>
                      <a:pt x="1" y="10"/>
                    </a:cubicBezTo>
                    <a:cubicBezTo>
                      <a:pt x="0" y="8"/>
                      <a:pt x="3" y="5"/>
                      <a:pt x="4" y="4"/>
                    </a:cubicBezTo>
                    <a:cubicBezTo>
                      <a:pt x="5" y="4"/>
                      <a:pt x="9" y="0"/>
                      <a:pt x="15" y="4"/>
                    </a:cubicBezTo>
                    <a:cubicBezTo>
                      <a:pt x="21" y="8"/>
                      <a:pt x="20" y="11"/>
                      <a:pt x="22" y="12"/>
                    </a:cubicBezTo>
                    <a:cubicBezTo>
                      <a:pt x="23" y="13"/>
                      <a:pt x="25" y="20"/>
                      <a:pt x="26" y="22"/>
                    </a:cubicBezTo>
                    <a:cubicBezTo>
                      <a:pt x="27" y="23"/>
                      <a:pt x="28" y="28"/>
                      <a:pt x="29" y="30"/>
                    </a:cubicBezTo>
                    <a:cubicBezTo>
                      <a:pt x="30" y="31"/>
                      <a:pt x="35" y="38"/>
                      <a:pt x="37" y="42"/>
                    </a:cubicBezTo>
                    <a:cubicBezTo>
                      <a:pt x="40" y="47"/>
                      <a:pt x="41" y="45"/>
                      <a:pt x="41" y="45"/>
                    </a:cubicBezTo>
                    <a:cubicBezTo>
                      <a:pt x="41" y="45"/>
                      <a:pt x="44" y="42"/>
                      <a:pt x="48" y="42"/>
                    </a:cubicBezTo>
                    <a:cubicBezTo>
                      <a:pt x="50" y="41"/>
                      <a:pt x="51" y="39"/>
                      <a:pt x="51" y="39"/>
                    </a:cubicBezTo>
                    <a:cubicBezTo>
                      <a:pt x="51" y="39"/>
                      <a:pt x="50" y="37"/>
                      <a:pt x="52" y="35"/>
                    </a:cubicBezTo>
                    <a:cubicBezTo>
                      <a:pt x="50" y="33"/>
                      <a:pt x="49" y="30"/>
                      <a:pt x="48" y="26"/>
                    </a:cubicBezTo>
                    <a:cubicBezTo>
                      <a:pt x="48" y="26"/>
                      <a:pt x="45" y="22"/>
                      <a:pt x="43" y="18"/>
                    </a:cubicBezTo>
                    <a:cubicBezTo>
                      <a:pt x="41" y="13"/>
                      <a:pt x="38" y="12"/>
                      <a:pt x="38" y="12"/>
                    </a:cubicBezTo>
                    <a:cubicBezTo>
                      <a:pt x="59" y="6"/>
                      <a:pt x="59" y="6"/>
                      <a:pt x="59" y="6"/>
                    </a:cubicBezTo>
                    <a:cubicBezTo>
                      <a:pt x="67" y="4"/>
                      <a:pt x="67" y="4"/>
                      <a:pt x="67" y="4"/>
                    </a:cubicBezTo>
                    <a:cubicBezTo>
                      <a:pt x="67" y="4"/>
                      <a:pt x="72" y="7"/>
                      <a:pt x="79" y="8"/>
                    </a:cubicBezTo>
                    <a:cubicBezTo>
                      <a:pt x="84" y="9"/>
                      <a:pt x="85" y="17"/>
                      <a:pt x="85" y="17"/>
                    </a:cubicBezTo>
                    <a:cubicBezTo>
                      <a:pt x="85" y="17"/>
                      <a:pt x="90" y="45"/>
                      <a:pt x="95" y="55"/>
                    </a:cubicBezTo>
                    <a:cubicBezTo>
                      <a:pt x="99" y="66"/>
                      <a:pt x="105" y="85"/>
                      <a:pt x="109" y="91"/>
                    </a:cubicBezTo>
                    <a:cubicBezTo>
                      <a:pt x="113" y="97"/>
                      <a:pt x="117" y="98"/>
                      <a:pt x="119" y="102"/>
                    </a:cubicBezTo>
                    <a:cubicBezTo>
                      <a:pt x="121" y="106"/>
                      <a:pt x="131" y="122"/>
                      <a:pt x="135" y="127"/>
                    </a:cubicBezTo>
                    <a:cubicBezTo>
                      <a:pt x="139" y="131"/>
                      <a:pt x="181" y="183"/>
                      <a:pt x="181" y="183"/>
                    </a:cubicBezTo>
                    <a:cubicBezTo>
                      <a:pt x="125" y="189"/>
                      <a:pt x="125" y="189"/>
                      <a:pt x="125" y="189"/>
                    </a:cubicBezTo>
                    <a:cubicBezTo>
                      <a:pt x="118" y="175"/>
                      <a:pt x="109" y="158"/>
                      <a:pt x="104" y="151"/>
                    </a:cubicBezTo>
                    <a:cubicBezTo>
                      <a:pt x="95" y="135"/>
                      <a:pt x="82" y="120"/>
                      <a:pt x="82" y="120"/>
                    </a:cubicBez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3" name="Freeform 334"/>
              <p:cNvSpPr>
                <a:spLocks noChangeArrowheads="1"/>
              </p:cNvSpPr>
              <p:nvPr/>
            </p:nvSpPr>
            <p:spPr bwMode="auto">
              <a:xfrm>
                <a:off x="2585" y="2431"/>
                <a:ext cx="110" cy="61"/>
              </a:xfrm>
              <a:custGeom>
                <a:avLst/>
                <a:gdLst>
                  <a:gd name="T0" fmla="*/ 186 w 65"/>
                  <a:gd name="T1" fmla="*/ 56 h 34"/>
                  <a:gd name="T2" fmla="*/ 135 w 65"/>
                  <a:gd name="T3" fmla="*/ 9 h 34"/>
                  <a:gd name="T4" fmla="*/ 115 w 65"/>
                  <a:gd name="T5" fmla="*/ 4 h 34"/>
                  <a:gd name="T6" fmla="*/ 107 w 65"/>
                  <a:gd name="T7" fmla="*/ 13 h 34"/>
                  <a:gd name="T8" fmla="*/ 51 w 65"/>
                  <a:gd name="T9" fmla="*/ 45 h 34"/>
                  <a:gd name="T10" fmla="*/ 25 w 65"/>
                  <a:gd name="T11" fmla="*/ 70 h 34"/>
                  <a:gd name="T12" fmla="*/ 0 w 65"/>
                  <a:gd name="T13" fmla="*/ 90 h 34"/>
                  <a:gd name="T14" fmla="*/ 3 w 65"/>
                  <a:gd name="T15" fmla="*/ 93 h 34"/>
                  <a:gd name="T16" fmla="*/ 29 w 65"/>
                  <a:gd name="T17" fmla="*/ 106 h 34"/>
                  <a:gd name="T18" fmla="*/ 71 w 65"/>
                  <a:gd name="T19" fmla="*/ 84 h 34"/>
                  <a:gd name="T20" fmla="*/ 108 w 65"/>
                  <a:gd name="T21" fmla="*/ 68 h 34"/>
                  <a:gd name="T22" fmla="*/ 115 w 65"/>
                  <a:gd name="T23" fmla="*/ 77 h 34"/>
                  <a:gd name="T24" fmla="*/ 186 w 65"/>
                  <a:gd name="T25" fmla="*/ 5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34"/>
                  <a:gd name="T41" fmla="*/ 65 w 65"/>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34">
                    <a:moveTo>
                      <a:pt x="65" y="17"/>
                    </a:moveTo>
                    <a:cubicBezTo>
                      <a:pt x="65" y="17"/>
                      <a:pt x="50" y="5"/>
                      <a:pt x="47" y="3"/>
                    </a:cubicBezTo>
                    <a:cubicBezTo>
                      <a:pt x="45" y="0"/>
                      <a:pt x="40" y="1"/>
                      <a:pt x="40" y="1"/>
                    </a:cubicBezTo>
                    <a:cubicBezTo>
                      <a:pt x="40" y="1"/>
                      <a:pt x="39" y="2"/>
                      <a:pt x="37" y="4"/>
                    </a:cubicBezTo>
                    <a:cubicBezTo>
                      <a:pt x="35" y="6"/>
                      <a:pt x="22" y="11"/>
                      <a:pt x="18" y="14"/>
                    </a:cubicBezTo>
                    <a:cubicBezTo>
                      <a:pt x="14" y="17"/>
                      <a:pt x="11" y="20"/>
                      <a:pt x="9" y="22"/>
                    </a:cubicBezTo>
                    <a:cubicBezTo>
                      <a:pt x="8" y="23"/>
                      <a:pt x="3" y="25"/>
                      <a:pt x="0" y="28"/>
                    </a:cubicBezTo>
                    <a:cubicBezTo>
                      <a:pt x="0" y="30"/>
                      <a:pt x="1" y="29"/>
                      <a:pt x="1" y="29"/>
                    </a:cubicBezTo>
                    <a:cubicBezTo>
                      <a:pt x="1" y="29"/>
                      <a:pt x="4" y="34"/>
                      <a:pt x="10" y="33"/>
                    </a:cubicBezTo>
                    <a:cubicBezTo>
                      <a:pt x="25" y="26"/>
                      <a:pt x="25" y="26"/>
                      <a:pt x="25" y="26"/>
                    </a:cubicBezTo>
                    <a:cubicBezTo>
                      <a:pt x="25" y="26"/>
                      <a:pt x="33" y="27"/>
                      <a:pt x="38" y="21"/>
                    </a:cubicBezTo>
                    <a:cubicBezTo>
                      <a:pt x="39" y="22"/>
                      <a:pt x="39" y="22"/>
                      <a:pt x="40" y="24"/>
                    </a:cubicBezTo>
                    <a:lnTo>
                      <a:pt x="65" y="17"/>
                    </a:ln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4" name="Freeform 335"/>
              <p:cNvSpPr>
                <a:spLocks noChangeArrowheads="1"/>
              </p:cNvSpPr>
              <p:nvPr/>
            </p:nvSpPr>
            <p:spPr bwMode="auto">
              <a:xfrm>
                <a:off x="2616" y="2533"/>
                <a:ext cx="15" cy="23"/>
              </a:xfrm>
              <a:custGeom>
                <a:avLst/>
                <a:gdLst>
                  <a:gd name="T0" fmla="*/ 3 w 9"/>
                  <a:gd name="T1" fmla="*/ 0 h 13"/>
                  <a:gd name="T2" fmla="*/ 3 w 9"/>
                  <a:gd name="T3" fmla="*/ 37 h 13"/>
                  <a:gd name="T4" fmla="*/ 12 w 9"/>
                  <a:gd name="T5" fmla="*/ 34 h 13"/>
                  <a:gd name="T6" fmla="*/ 22 w 9"/>
                  <a:gd name="T7" fmla="*/ 32 h 13"/>
                  <a:gd name="T8" fmla="*/ 3 w 9"/>
                  <a:gd name="T9" fmla="*/ 0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1" y="0"/>
                    </a:moveTo>
                    <a:cubicBezTo>
                      <a:pt x="1" y="0"/>
                      <a:pt x="0" y="8"/>
                      <a:pt x="1" y="12"/>
                    </a:cubicBezTo>
                    <a:cubicBezTo>
                      <a:pt x="3" y="13"/>
                      <a:pt x="4" y="11"/>
                      <a:pt x="4" y="11"/>
                    </a:cubicBezTo>
                    <a:cubicBezTo>
                      <a:pt x="5" y="10"/>
                      <a:pt x="6" y="11"/>
                      <a:pt x="8" y="10"/>
                    </a:cubicBezTo>
                    <a:cubicBezTo>
                      <a:pt x="9" y="10"/>
                      <a:pt x="1" y="0"/>
                      <a:pt x="1" y="0"/>
                    </a:cubicBezTo>
                    <a:close/>
                  </a:path>
                </a:pathLst>
              </a:custGeom>
              <a:solidFill>
                <a:srgbClr val="CC74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5" name="Freeform 336"/>
              <p:cNvSpPr>
                <a:spLocks noChangeArrowheads="1"/>
              </p:cNvSpPr>
              <p:nvPr/>
            </p:nvSpPr>
            <p:spPr bwMode="auto">
              <a:xfrm>
                <a:off x="2631" y="2455"/>
                <a:ext cx="94" cy="42"/>
              </a:xfrm>
              <a:custGeom>
                <a:avLst/>
                <a:gdLst>
                  <a:gd name="T0" fmla="*/ 153 w 56"/>
                  <a:gd name="T1" fmla="*/ 28 h 24"/>
                  <a:gd name="T2" fmla="*/ 13 w 56"/>
                  <a:gd name="T3" fmla="*/ 74 h 24"/>
                  <a:gd name="T4" fmla="*/ 0 w 56"/>
                  <a:gd name="T5" fmla="*/ 46 h 24"/>
                  <a:gd name="T6" fmla="*/ 144 w 56"/>
                  <a:gd name="T7" fmla="*/ 0 h 24"/>
                  <a:gd name="T8" fmla="*/ 154 w 56"/>
                  <a:gd name="T9" fmla="*/ 12 h 24"/>
                  <a:gd name="T10" fmla="*/ 153 w 56"/>
                  <a:gd name="T11" fmla="*/ 28 h 24"/>
                  <a:gd name="T12" fmla="*/ 0 60000 65536"/>
                  <a:gd name="T13" fmla="*/ 0 60000 65536"/>
                  <a:gd name="T14" fmla="*/ 0 60000 65536"/>
                  <a:gd name="T15" fmla="*/ 0 60000 65536"/>
                  <a:gd name="T16" fmla="*/ 0 60000 65536"/>
                  <a:gd name="T17" fmla="*/ 0 60000 65536"/>
                  <a:gd name="T18" fmla="*/ 0 w 56"/>
                  <a:gd name="T19" fmla="*/ 0 h 24"/>
                  <a:gd name="T20" fmla="*/ 56 w 5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6" h="24">
                    <a:moveTo>
                      <a:pt x="54" y="9"/>
                    </a:moveTo>
                    <a:cubicBezTo>
                      <a:pt x="5" y="24"/>
                      <a:pt x="5" y="24"/>
                      <a:pt x="5" y="24"/>
                    </a:cubicBezTo>
                    <a:cubicBezTo>
                      <a:pt x="0" y="15"/>
                      <a:pt x="0" y="15"/>
                      <a:pt x="0" y="15"/>
                    </a:cubicBezTo>
                    <a:cubicBezTo>
                      <a:pt x="51" y="0"/>
                      <a:pt x="51" y="0"/>
                      <a:pt x="51" y="0"/>
                    </a:cubicBezTo>
                    <a:cubicBezTo>
                      <a:pt x="52" y="0"/>
                      <a:pt x="54" y="1"/>
                      <a:pt x="55" y="4"/>
                    </a:cubicBezTo>
                    <a:cubicBezTo>
                      <a:pt x="56" y="6"/>
                      <a:pt x="55" y="7"/>
                      <a:pt x="54" y="9"/>
                    </a:cubicBezTo>
                    <a:close/>
                  </a:path>
                </a:pathLst>
              </a:custGeom>
              <a:solidFill>
                <a:srgbClr val="9E005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6" name="Freeform 337"/>
              <p:cNvSpPr>
                <a:spLocks noChangeArrowheads="1"/>
              </p:cNvSpPr>
              <p:nvPr/>
            </p:nvSpPr>
            <p:spPr bwMode="auto">
              <a:xfrm>
                <a:off x="2559" y="2494"/>
                <a:ext cx="33" cy="19"/>
              </a:xfrm>
              <a:custGeom>
                <a:avLst/>
                <a:gdLst>
                  <a:gd name="T0" fmla="*/ 0 w 33"/>
                  <a:gd name="T1" fmla="*/ 19 h 19"/>
                  <a:gd name="T2" fmla="*/ 33 w 33"/>
                  <a:gd name="T3" fmla="*/ 17 h 19"/>
                  <a:gd name="T4" fmla="*/ 28 w 33"/>
                  <a:gd name="T5" fmla="*/ 0 h 19"/>
                  <a:gd name="T6" fmla="*/ 0 w 33"/>
                  <a:gd name="T7" fmla="*/ 19 h 19"/>
                  <a:gd name="T8" fmla="*/ 0 60000 65536"/>
                  <a:gd name="T9" fmla="*/ 0 60000 65536"/>
                  <a:gd name="T10" fmla="*/ 0 60000 65536"/>
                  <a:gd name="T11" fmla="*/ 0 60000 65536"/>
                  <a:gd name="T12" fmla="*/ 0 w 33"/>
                  <a:gd name="T13" fmla="*/ 0 h 19"/>
                  <a:gd name="T14" fmla="*/ 33 w 33"/>
                  <a:gd name="T15" fmla="*/ 19 h 19"/>
                </a:gdLst>
                <a:ahLst/>
                <a:cxnLst>
                  <a:cxn ang="T8">
                    <a:pos x="T0" y="T1"/>
                  </a:cxn>
                  <a:cxn ang="T9">
                    <a:pos x="T2" y="T3"/>
                  </a:cxn>
                  <a:cxn ang="T10">
                    <a:pos x="T4" y="T5"/>
                  </a:cxn>
                  <a:cxn ang="T11">
                    <a:pos x="T6" y="T7"/>
                  </a:cxn>
                </a:cxnLst>
                <a:rect l="T12" t="T13" r="T14" b="T15"/>
                <a:pathLst>
                  <a:path w="33" h="19">
                    <a:moveTo>
                      <a:pt x="0" y="19"/>
                    </a:moveTo>
                    <a:lnTo>
                      <a:pt x="33" y="17"/>
                    </a:lnTo>
                    <a:lnTo>
                      <a:pt x="28" y="0"/>
                    </a:lnTo>
                    <a:lnTo>
                      <a:pt x="0" y="19"/>
                    </a:lnTo>
                    <a:close/>
                  </a:path>
                </a:pathLst>
              </a:custGeom>
              <a:solidFill>
                <a:srgbClr val="D5937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7" name="Freeform 338"/>
              <p:cNvSpPr>
                <a:spLocks noChangeArrowheads="1"/>
              </p:cNvSpPr>
              <p:nvPr/>
            </p:nvSpPr>
            <p:spPr bwMode="auto">
              <a:xfrm>
                <a:off x="2559" y="2499"/>
                <a:ext cx="33" cy="14"/>
              </a:xfrm>
              <a:custGeom>
                <a:avLst/>
                <a:gdLst>
                  <a:gd name="T0" fmla="*/ 0 w 33"/>
                  <a:gd name="T1" fmla="*/ 14 h 14"/>
                  <a:gd name="T2" fmla="*/ 33 w 33"/>
                  <a:gd name="T3" fmla="*/ 9 h 14"/>
                  <a:gd name="T4" fmla="*/ 30 w 33"/>
                  <a:gd name="T5" fmla="*/ 0 h 14"/>
                  <a:gd name="T6" fmla="*/ 0 w 33"/>
                  <a:gd name="T7" fmla="*/ 14 h 14"/>
                  <a:gd name="T8" fmla="*/ 0 60000 65536"/>
                  <a:gd name="T9" fmla="*/ 0 60000 65536"/>
                  <a:gd name="T10" fmla="*/ 0 60000 65536"/>
                  <a:gd name="T11" fmla="*/ 0 60000 65536"/>
                  <a:gd name="T12" fmla="*/ 0 w 33"/>
                  <a:gd name="T13" fmla="*/ 0 h 14"/>
                  <a:gd name="T14" fmla="*/ 33 w 33"/>
                  <a:gd name="T15" fmla="*/ 14 h 14"/>
                </a:gdLst>
                <a:ahLst/>
                <a:cxnLst>
                  <a:cxn ang="T8">
                    <a:pos x="T0" y="T1"/>
                  </a:cxn>
                  <a:cxn ang="T9">
                    <a:pos x="T2" y="T3"/>
                  </a:cxn>
                  <a:cxn ang="T10">
                    <a:pos x="T4" y="T5"/>
                  </a:cxn>
                  <a:cxn ang="T11">
                    <a:pos x="T6" y="T7"/>
                  </a:cxn>
                </a:cxnLst>
                <a:rect l="T12" t="T13" r="T14" b="T15"/>
                <a:pathLst>
                  <a:path w="33" h="14">
                    <a:moveTo>
                      <a:pt x="0" y="14"/>
                    </a:moveTo>
                    <a:lnTo>
                      <a:pt x="33" y="9"/>
                    </a:lnTo>
                    <a:lnTo>
                      <a:pt x="30" y="0"/>
                    </a:lnTo>
                    <a:lnTo>
                      <a:pt x="0" y="14"/>
                    </a:lnTo>
                    <a:close/>
                  </a:path>
                </a:pathLst>
              </a:custGeom>
              <a:solidFill>
                <a:srgbClr val="DCAC9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8" name="Freeform 339"/>
              <p:cNvSpPr>
                <a:spLocks noChangeArrowheads="1"/>
              </p:cNvSpPr>
              <p:nvPr/>
            </p:nvSpPr>
            <p:spPr bwMode="auto">
              <a:xfrm>
                <a:off x="2585" y="2490"/>
                <a:ext cx="22" cy="21"/>
              </a:xfrm>
              <a:custGeom>
                <a:avLst/>
                <a:gdLst>
                  <a:gd name="T0" fmla="*/ 12 w 13"/>
                  <a:gd name="T1" fmla="*/ 37 h 12"/>
                  <a:gd name="T2" fmla="*/ 37 w 13"/>
                  <a:gd name="T3" fmla="*/ 28 h 12"/>
                  <a:gd name="T4" fmla="*/ 32 w 13"/>
                  <a:gd name="T5" fmla="*/ 0 h 12"/>
                  <a:gd name="T6" fmla="*/ 3 w 13"/>
                  <a:gd name="T7" fmla="*/ 7 h 12"/>
                  <a:gd name="T8" fmla="*/ 3 w 13"/>
                  <a:gd name="T9" fmla="*/ 25 h 12"/>
                  <a:gd name="T10" fmla="*/ 12 w 13"/>
                  <a:gd name="T11" fmla="*/ 37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4" y="12"/>
                    </a:moveTo>
                    <a:cubicBezTo>
                      <a:pt x="13" y="9"/>
                      <a:pt x="13" y="9"/>
                      <a:pt x="13" y="9"/>
                    </a:cubicBezTo>
                    <a:cubicBezTo>
                      <a:pt x="11" y="0"/>
                      <a:pt x="11" y="0"/>
                      <a:pt x="11" y="0"/>
                    </a:cubicBezTo>
                    <a:cubicBezTo>
                      <a:pt x="1" y="2"/>
                      <a:pt x="1" y="2"/>
                      <a:pt x="1" y="2"/>
                    </a:cubicBezTo>
                    <a:cubicBezTo>
                      <a:pt x="1" y="2"/>
                      <a:pt x="0" y="5"/>
                      <a:pt x="1" y="8"/>
                    </a:cubicBezTo>
                    <a:cubicBezTo>
                      <a:pt x="2" y="11"/>
                      <a:pt x="4" y="12"/>
                      <a:pt x="4" y="12"/>
                    </a:cubicBezTo>
                    <a:close/>
                  </a:path>
                </a:pathLst>
              </a:custGeom>
              <a:solidFill>
                <a:srgbClr val="9E005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9" name="Freeform 340"/>
              <p:cNvSpPr>
                <a:spLocks noChangeArrowheads="1"/>
              </p:cNvSpPr>
              <p:nvPr/>
            </p:nvSpPr>
            <p:spPr bwMode="auto">
              <a:xfrm>
                <a:off x="2631" y="2455"/>
                <a:ext cx="91" cy="30"/>
              </a:xfrm>
              <a:custGeom>
                <a:avLst/>
                <a:gdLst>
                  <a:gd name="T0" fmla="*/ 145 w 54"/>
                  <a:gd name="T1" fmla="*/ 0 h 17"/>
                  <a:gd name="T2" fmla="*/ 0 w 54"/>
                  <a:gd name="T3" fmla="*/ 46 h 17"/>
                  <a:gd name="T4" fmla="*/ 3 w 54"/>
                  <a:gd name="T5" fmla="*/ 53 h 17"/>
                  <a:gd name="T6" fmla="*/ 153 w 54"/>
                  <a:gd name="T7" fmla="*/ 4 h 17"/>
                  <a:gd name="T8" fmla="*/ 145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51" y="0"/>
                    </a:moveTo>
                    <a:cubicBezTo>
                      <a:pt x="0" y="15"/>
                      <a:pt x="0" y="15"/>
                      <a:pt x="0" y="15"/>
                    </a:cubicBezTo>
                    <a:cubicBezTo>
                      <a:pt x="0" y="15"/>
                      <a:pt x="0" y="16"/>
                      <a:pt x="1" y="17"/>
                    </a:cubicBezTo>
                    <a:cubicBezTo>
                      <a:pt x="9" y="15"/>
                      <a:pt x="45" y="4"/>
                      <a:pt x="54" y="1"/>
                    </a:cubicBezTo>
                    <a:cubicBezTo>
                      <a:pt x="53" y="1"/>
                      <a:pt x="51" y="0"/>
                      <a:pt x="51" y="0"/>
                    </a:cubicBezTo>
                    <a:close/>
                  </a:path>
                </a:pathLst>
              </a:custGeom>
              <a:solidFill>
                <a:srgbClr val="6D004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0" name="Freeform 341"/>
              <p:cNvSpPr>
                <a:spLocks noChangeArrowheads="1"/>
              </p:cNvSpPr>
              <p:nvPr/>
            </p:nvSpPr>
            <p:spPr bwMode="auto">
              <a:xfrm>
                <a:off x="2638" y="2465"/>
                <a:ext cx="85" cy="32"/>
              </a:xfrm>
              <a:custGeom>
                <a:avLst/>
                <a:gdLst>
                  <a:gd name="T0" fmla="*/ 3 w 51"/>
                  <a:gd name="T1" fmla="*/ 57 h 18"/>
                  <a:gd name="T2" fmla="*/ 138 w 51"/>
                  <a:gd name="T3" fmla="*/ 9 h 18"/>
                  <a:gd name="T4" fmla="*/ 142 w 51"/>
                  <a:gd name="T5" fmla="*/ 0 h 18"/>
                  <a:gd name="T6" fmla="*/ 0 w 51"/>
                  <a:gd name="T7" fmla="*/ 50 h 18"/>
                  <a:gd name="T8" fmla="*/ 3 w 51"/>
                  <a:gd name="T9" fmla="*/ 57 h 18"/>
                  <a:gd name="T10" fmla="*/ 0 60000 65536"/>
                  <a:gd name="T11" fmla="*/ 0 60000 65536"/>
                  <a:gd name="T12" fmla="*/ 0 60000 65536"/>
                  <a:gd name="T13" fmla="*/ 0 60000 65536"/>
                  <a:gd name="T14" fmla="*/ 0 60000 65536"/>
                  <a:gd name="T15" fmla="*/ 0 w 51"/>
                  <a:gd name="T16" fmla="*/ 0 h 18"/>
                  <a:gd name="T17" fmla="*/ 51 w 51"/>
                  <a:gd name="T18" fmla="*/ 18 h 18"/>
                </a:gdLst>
                <a:ahLst/>
                <a:cxnLst>
                  <a:cxn ang="T10">
                    <a:pos x="T0" y="T1"/>
                  </a:cxn>
                  <a:cxn ang="T11">
                    <a:pos x="T2" y="T3"/>
                  </a:cxn>
                  <a:cxn ang="T12">
                    <a:pos x="T4" y="T5"/>
                  </a:cxn>
                  <a:cxn ang="T13">
                    <a:pos x="T6" y="T7"/>
                  </a:cxn>
                  <a:cxn ang="T14">
                    <a:pos x="T8" y="T9"/>
                  </a:cxn>
                </a:cxnLst>
                <a:rect l="T15" t="T16" r="T17" b="T18"/>
                <a:pathLst>
                  <a:path w="51" h="18">
                    <a:moveTo>
                      <a:pt x="1" y="18"/>
                    </a:moveTo>
                    <a:cubicBezTo>
                      <a:pt x="50" y="3"/>
                      <a:pt x="50" y="3"/>
                      <a:pt x="50" y="3"/>
                    </a:cubicBezTo>
                    <a:cubicBezTo>
                      <a:pt x="51" y="2"/>
                      <a:pt x="51" y="1"/>
                      <a:pt x="51" y="0"/>
                    </a:cubicBezTo>
                    <a:cubicBezTo>
                      <a:pt x="0" y="16"/>
                      <a:pt x="0" y="16"/>
                      <a:pt x="0" y="16"/>
                    </a:cubicBezTo>
                    <a:cubicBezTo>
                      <a:pt x="0" y="17"/>
                      <a:pt x="1" y="18"/>
                      <a:pt x="1" y="18"/>
                    </a:cubicBezTo>
                    <a:close/>
                  </a:path>
                </a:pathLst>
              </a:custGeom>
              <a:solidFill>
                <a:srgbClr val="6D004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1" name="Freeform 342"/>
              <p:cNvSpPr>
                <a:spLocks noChangeArrowheads="1"/>
              </p:cNvSpPr>
              <p:nvPr/>
            </p:nvSpPr>
            <p:spPr bwMode="auto">
              <a:xfrm>
                <a:off x="2587" y="2490"/>
                <a:ext cx="17" cy="9"/>
              </a:xfrm>
              <a:custGeom>
                <a:avLst/>
                <a:gdLst>
                  <a:gd name="T0" fmla="*/ 29 w 10"/>
                  <a:gd name="T1" fmla="*/ 0 h 5"/>
                  <a:gd name="T2" fmla="*/ 0 w 10"/>
                  <a:gd name="T3" fmla="*/ 7 h 5"/>
                  <a:gd name="T4" fmla="*/ 0 w 10"/>
                  <a:gd name="T5" fmla="*/ 16 h 5"/>
                  <a:gd name="T6" fmla="*/ 29 w 10"/>
                  <a:gd name="T7" fmla="*/ 7 h 5"/>
                  <a:gd name="T8" fmla="*/ 29 w 10"/>
                  <a:gd name="T9" fmla="*/ 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10" y="0"/>
                    </a:moveTo>
                    <a:cubicBezTo>
                      <a:pt x="0" y="2"/>
                      <a:pt x="0" y="2"/>
                      <a:pt x="0" y="2"/>
                    </a:cubicBezTo>
                    <a:cubicBezTo>
                      <a:pt x="0" y="2"/>
                      <a:pt x="0" y="3"/>
                      <a:pt x="0" y="5"/>
                    </a:cubicBezTo>
                    <a:cubicBezTo>
                      <a:pt x="10" y="2"/>
                      <a:pt x="10" y="2"/>
                      <a:pt x="10" y="2"/>
                    </a:cubicBezTo>
                    <a:lnTo>
                      <a:pt x="10" y="0"/>
                    </a:lnTo>
                    <a:close/>
                  </a:path>
                </a:pathLst>
              </a:custGeom>
              <a:solidFill>
                <a:srgbClr val="6D004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2" name="Freeform 343"/>
              <p:cNvSpPr>
                <a:spLocks noChangeArrowheads="1"/>
              </p:cNvSpPr>
              <p:nvPr/>
            </p:nvSpPr>
            <p:spPr bwMode="auto">
              <a:xfrm>
                <a:off x="2589" y="2502"/>
                <a:ext cx="18" cy="9"/>
              </a:xfrm>
              <a:custGeom>
                <a:avLst/>
                <a:gdLst>
                  <a:gd name="T0" fmla="*/ 5 w 11"/>
                  <a:gd name="T1" fmla="*/ 16 h 5"/>
                  <a:gd name="T2" fmla="*/ 29 w 11"/>
                  <a:gd name="T3" fmla="*/ 7 h 5"/>
                  <a:gd name="T4" fmla="*/ 29 w 11"/>
                  <a:gd name="T5" fmla="*/ 0 h 5"/>
                  <a:gd name="T6" fmla="*/ 0 w 11"/>
                  <a:gd name="T7" fmla="*/ 9 h 5"/>
                  <a:gd name="T8" fmla="*/ 5 w 11"/>
                  <a:gd name="T9" fmla="*/ 16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2" y="5"/>
                    </a:moveTo>
                    <a:cubicBezTo>
                      <a:pt x="11" y="2"/>
                      <a:pt x="11" y="2"/>
                      <a:pt x="11" y="2"/>
                    </a:cubicBezTo>
                    <a:cubicBezTo>
                      <a:pt x="11" y="0"/>
                      <a:pt x="11" y="0"/>
                      <a:pt x="11" y="0"/>
                    </a:cubicBezTo>
                    <a:cubicBezTo>
                      <a:pt x="0" y="3"/>
                      <a:pt x="0" y="3"/>
                      <a:pt x="0" y="3"/>
                    </a:cubicBezTo>
                    <a:cubicBezTo>
                      <a:pt x="1" y="4"/>
                      <a:pt x="2" y="5"/>
                      <a:pt x="2" y="5"/>
                    </a:cubicBezTo>
                    <a:close/>
                  </a:path>
                </a:pathLst>
              </a:custGeom>
              <a:solidFill>
                <a:srgbClr val="6D004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3" name="Freeform 344"/>
              <p:cNvSpPr>
                <a:spLocks noChangeArrowheads="1"/>
              </p:cNvSpPr>
              <p:nvPr/>
            </p:nvSpPr>
            <p:spPr bwMode="auto">
              <a:xfrm>
                <a:off x="2559" y="2506"/>
                <a:ext cx="10" cy="7"/>
              </a:xfrm>
              <a:custGeom>
                <a:avLst/>
                <a:gdLst>
                  <a:gd name="T0" fmla="*/ 0 w 6"/>
                  <a:gd name="T1" fmla="*/ 12 h 4"/>
                  <a:gd name="T2" fmla="*/ 17 w 6"/>
                  <a:gd name="T3" fmla="*/ 12 h 4"/>
                  <a:gd name="T4" fmla="*/ 13 w 6"/>
                  <a:gd name="T5" fmla="*/ 7 h 4"/>
                  <a:gd name="T6" fmla="*/ 13 w 6"/>
                  <a:gd name="T7" fmla="*/ 0 h 4"/>
                  <a:gd name="T8" fmla="*/ 0 w 6"/>
                  <a:gd name="T9" fmla="*/ 1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cubicBezTo>
                      <a:pt x="6" y="4"/>
                      <a:pt x="6" y="4"/>
                      <a:pt x="6" y="4"/>
                    </a:cubicBezTo>
                    <a:cubicBezTo>
                      <a:pt x="6" y="4"/>
                      <a:pt x="5" y="3"/>
                      <a:pt x="5" y="2"/>
                    </a:cubicBezTo>
                    <a:cubicBezTo>
                      <a:pt x="5" y="1"/>
                      <a:pt x="5" y="0"/>
                      <a:pt x="5" y="0"/>
                    </a:cubicBezTo>
                    <a:lnTo>
                      <a:pt x="0" y="4"/>
                    </a:lnTo>
                    <a:close/>
                  </a:path>
                </a:pathLst>
              </a:custGeom>
              <a:solidFill>
                <a:srgbClr val="6038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4" name="Freeform 345"/>
              <p:cNvSpPr>
                <a:spLocks noChangeArrowheads="1"/>
              </p:cNvSpPr>
              <p:nvPr/>
            </p:nvSpPr>
            <p:spPr bwMode="auto">
              <a:xfrm>
                <a:off x="2248" y="3501"/>
                <a:ext cx="683" cy="88"/>
              </a:xfrm>
              <a:custGeom>
                <a:avLst/>
                <a:gdLst>
                  <a:gd name="T0" fmla="*/ 0 w 407"/>
                  <a:gd name="T1" fmla="*/ 70 h 50"/>
                  <a:gd name="T2" fmla="*/ 57 w 407"/>
                  <a:gd name="T3" fmla="*/ 37 h 50"/>
                  <a:gd name="T4" fmla="*/ 577 w 407"/>
                  <a:gd name="T5" fmla="*/ 90 h 50"/>
                  <a:gd name="T6" fmla="*/ 1089 w 407"/>
                  <a:gd name="T7" fmla="*/ 0 h 50"/>
                  <a:gd name="T8" fmla="*/ 1146 w 407"/>
                  <a:gd name="T9" fmla="*/ 32 h 50"/>
                  <a:gd name="T10" fmla="*/ 1092 w 407"/>
                  <a:gd name="T11" fmla="*/ 62 h 50"/>
                  <a:gd name="T12" fmla="*/ 581 w 407"/>
                  <a:gd name="T13" fmla="*/ 143 h 50"/>
                  <a:gd name="T14" fmla="*/ 57 w 407"/>
                  <a:gd name="T15" fmla="*/ 99 h 50"/>
                  <a:gd name="T16" fmla="*/ 0 w 407"/>
                  <a:gd name="T17" fmla="*/ 7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7"/>
                  <a:gd name="T28" fmla="*/ 0 h 50"/>
                  <a:gd name="T29" fmla="*/ 407 w 407"/>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7" h="50">
                    <a:moveTo>
                      <a:pt x="0" y="23"/>
                    </a:moveTo>
                    <a:cubicBezTo>
                      <a:pt x="0" y="17"/>
                      <a:pt x="9" y="13"/>
                      <a:pt x="20" y="12"/>
                    </a:cubicBezTo>
                    <a:cubicBezTo>
                      <a:pt x="20" y="12"/>
                      <a:pt x="94" y="33"/>
                      <a:pt x="205" y="29"/>
                    </a:cubicBezTo>
                    <a:cubicBezTo>
                      <a:pt x="317" y="25"/>
                      <a:pt x="387" y="0"/>
                      <a:pt x="387" y="0"/>
                    </a:cubicBezTo>
                    <a:cubicBezTo>
                      <a:pt x="398" y="0"/>
                      <a:pt x="407" y="4"/>
                      <a:pt x="407" y="10"/>
                    </a:cubicBezTo>
                    <a:cubicBezTo>
                      <a:pt x="407" y="15"/>
                      <a:pt x="399" y="20"/>
                      <a:pt x="388" y="20"/>
                    </a:cubicBezTo>
                    <a:cubicBezTo>
                      <a:pt x="388" y="20"/>
                      <a:pt x="313" y="43"/>
                      <a:pt x="206" y="46"/>
                    </a:cubicBezTo>
                    <a:cubicBezTo>
                      <a:pt x="99" y="50"/>
                      <a:pt x="20" y="32"/>
                      <a:pt x="20" y="32"/>
                    </a:cubicBezTo>
                    <a:cubicBezTo>
                      <a:pt x="10" y="33"/>
                      <a:pt x="1" y="29"/>
                      <a:pt x="0" y="23"/>
                    </a:cubicBezTo>
                    <a:close/>
                  </a:path>
                </a:pathLst>
              </a:custGeom>
              <a:solidFill>
                <a:srgbClr val="6038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5" name="Freeform 346"/>
              <p:cNvSpPr>
                <a:spLocks noChangeArrowheads="1"/>
              </p:cNvSpPr>
              <p:nvPr/>
            </p:nvSpPr>
            <p:spPr bwMode="auto">
              <a:xfrm>
                <a:off x="2281" y="3069"/>
                <a:ext cx="588" cy="224"/>
              </a:xfrm>
              <a:custGeom>
                <a:avLst/>
                <a:gdLst>
                  <a:gd name="T0" fmla="*/ 988 w 350"/>
                  <a:gd name="T1" fmla="*/ 382 h 126"/>
                  <a:gd name="T2" fmla="*/ 0 w 350"/>
                  <a:gd name="T3" fmla="*/ 398 h 126"/>
                  <a:gd name="T4" fmla="*/ 101 w 350"/>
                  <a:gd name="T5" fmla="*/ 25 h 126"/>
                  <a:gd name="T6" fmla="*/ 867 w 350"/>
                  <a:gd name="T7" fmla="*/ 0 h 126"/>
                  <a:gd name="T8" fmla="*/ 988 w 350"/>
                  <a:gd name="T9" fmla="*/ 382 h 126"/>
                  <a:gd name="T10" fmla="*/ 0 60000 65536"/>
                  <a:gd name="T11" fmla="*/ 0 60000 65536"/>
                  <a:gd name="T12" fmla="*/ 0 60000 65536"/>
                  <a:gd name="T13" fmla="*/ 0 60000 65536"/>
                  <a:gd name="T14" fmla="*/ 0 60000 65536"/>
                  <a:gd name="T15" fmla="*/ 0 w 350"/>
                  <a:gd name="T16" fmla="*/ 0 h 126"/>
                  <a:gd name="T17" fmla="*/ 350 w 350"/>
                  <a:gd name="T18" fmla="*/ 126 h 126"/>
                </a:gdLst>
                <a:ahLst/>
                <a:cxnLst>
                  <a:cxn ang="T10">
                    <a:pos x="T0" y="T1"/>
                  </a:cxn>
                  <a:cxn ang="T11">
                    <a:pos x="T2" y="T3"/>
                  </a:cxn>
                  <a:cxn ang="T12">
                    <a:pos x="T4" y="T5"/>
                  </a:cxn>
                  <a:cxn ang="T13">
                    <a:pos x="T6" y="T7"/>
                  </a:cxn>
                  <a:cxn ang="T14">
                    <a:pos x="T8" y="T9"/>
                  </a:cxn>
                </a:cxnLst>
                <a:rect l="T15" t="T16" r="T17" b="T18"/>
                <a:pathLst>
                  <a:path w="350" h="126">
                    <a:moveTo>
                      <a:pt x="350" y="121"/>
                    </a:moveTo>
                    <a:cubicBezTo>
                      <a:pt x="0" y="126"/>
                      <a:pt x="0" y="126"/>
                      <a:pt x="0" y="126"/>
                    </a:cubicBezTo>
                    <a:cubicBezTo>
                      <a:pt x="0" y="126"/>
                      <a:pt x="37" y="62"/>
                      <a:pt x="36" y="8"/>
                    </a:cubicBezTo>
                    <a:cubicBezTo>
                      <a:pt x="307" y="0"/>
                      <a:pt x="307" y="0"/>
                      <a:pt x="307" y="0"/>
                    </a:cubicBezTo>
                    <a:cubicBezTo>
                      <a:pt x="304" y="40"/>
                      <a:pt x="350" y="121"/>
                      <a:pt x="350" y="121"/>
                    </a:cubicBezTo>
                    <a:close/>
                  </a:path>
                </a:pathLst>
              </a:custGeom>
              <a:solidFill>
                <a:srgbClr val="CF3C2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6" name="Freeform 347"/>
              <p:cNvSpPr>
                <a:spLocks noChangeArrowheads="1"/>
              </p:cNvSpPr>
              <p:nvPr/>
            </p:nvSpPr>
            <p:spPr bwMode="auto">
              <a:xfrm>
                <a:off x="2026" y="2664"/>
                <a:ext cx="1052" cy="886"/>
              </a:xfrm>
              <a:custGeom>
                <a:avLst/>
                <a:gdLst>
                  <a:gd name="T0" fmla="*/ 1191 w 626"/>
                  <a:gd name="T1" fmla="*/ 174 h 499"/>
                  <a:gd name="T2" fmla="*/ 1494 w 626"/>
                  <a:gd name="T3" fmla="*/ 765 h 499"/>
                  <a:gd name="T4" fmla="*/ 1412 w 626"/>
                  <a:gd name="T5" fmla="*/ 1005 h 499"/>
                  <a:gd name="T6" fmla="*/ 1217 w 626"/>
                  <a:gd name="T7" fmla="*/ 996 h 499"/>
                  <a:gd name="T8" fmla="*/ 906 w 626"/>
                  <a:gd name="T9" fmla="*/ 980 h 499"/>
                  <a:gd name="T10" fmla="*/ 598 w 626"/>
                  <a:gd name="T11" fmla="*/ 1019 h 499"/>
                  <a:gd name="T12" fmla="*/ 381 w 626"/>
                  <a:gd name="T13" fmla="*/ 1028 h 499"/>
                  <a:gd name="T14" fmla="*/ 319 w 626"/>
                  <a:gd name="T15" fmla="*/ 907 h 499"/>
                  <a:gd name="T16" fmla="*/ 353 w 626"/>
                  <a:gd name="T17" fmla="*/ 135 h 499"/>
                  <a:gd name="T18" fmla="*/ 146 w 626"/>
                  <a:gd name="T19" fmla="*/ 73 h 499"/>
                  <a:gd name="T20" fmla="*/ 37 w 626"/>
                  <a:gd name="T21" fmla="*/ 914 h 499"/>
                  <a:gd name="T22" fmla="*/ 331 w 626"/>
                  <a:gd name="T23" fmla="*/ 1509 h 499"/>
                  <a:gd name="T24" fmla="*/ 339 w 626"/>
                  <a:gd name="T25" fmla="*/ 1525 h 499"/>
                  <a:gd name="T26" fmla="*/ 854 w 626"/>
                  <a:gd name="T27" fmla="*/ 1570 h 499"/>
                  <a:gd name="T28" fmla="*/ 854 w 626"/>
                  <a:gd name="T29" fmla="*/ 1573 h 499"/>
                  <a:gd name="T30" fmla="*/ 924 w 626"/>
                  <a:gd name="T31" fmla="*/ 1566 h 499"/>
                  <a:gd name="T32" fmla="*/ 995 w 626"/>
                  <a:gd name="T33" fmla="*/ 1566 h 499"/>
                  <a:gd name="T34" fmla="*/ 995 w 626"/>
                  <a:gd name="T35" fmla="*/ 1564 h 499"/>
                  <a:gd name="T36" fmla="*/ 1506 w 626"/>
                  <a:gd name="T37" fmla="*/ 1484 h 499"/>
                  <a:gd name="T38" fmla="*/ 1519 w 626"/>
                  <a:gd name="T39" fmla="*/ 1447 h 499"/>
                  <a:gd name="T40" fmla="*/ 1746 w 626"/>
                  <a:gd name="T41" fmla="*/ 788 h 499"/>
                  <a:gd name="T42" fmla="*/ 1370 w 626"/>
                  <a:gd name="T43" fmla="*/ 0 h 499"/>
                  <a:gd name="T44" fmla="*/ 1191 w 626"/>
                  <a:gd name="T45" fmla="*/ 174 h 4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6"/>
                  <a:gd name="T70" fmla="*/ 0 h 499"/>
                  <a:gd name="T71" fmla="*/ 626 w 626"/>
                  <a:gd name="T72" fmla="*/ 499 h 4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6" h="499">
                    <a:moveTo>
                      <a:pt x="422" y="55"/>
                    </a:moveTo>
                    <a:cubicBezTo>
                      <a:pt x="422" y="55"/>
                      <a:pt x="533" y="171"/>
                      <a:pt x="529" y="243"/>
                    </a:cubicBezTo>
                    <a:cubicBezTo>
                      <a:pt x="527" y="269"/>
                      <a:pt x="514" y="296"/>
                      <a:pt x="500" y="319"/>
                    </a:cubicBezTo>
                    <a:cubicBezTo>
                      <a:pt x="481" y="329"/>
                      <a:pt x="456" y="321"/>
                      <a:pt x="431" y="316"/>
                    </a:cubicBezTo>
                    <a:cubicBezTo>
                      <a:pt x="396" y="309"/>
                      <a:pt x="358" y="310"/>
                      <a:pt x="321" y="311"/>
                    </a:cubicBezTo>
                    <a:cubicBezTo>
                      <a:pt x="284" y="312"/>
                      <a:pt x="246" y="313"/>
                      <a:pt x="212" y="323"/>
                    </a:cubicBezTo>
                    <a:cubicBezTo>
                      <a:pt x="184" y="331"/>
                      <a:pt x="156" y="342"/>
                      <a:pt x="135" y="326"/>
                    </a:cubicBezTo>
                    <a:cubicBezTo>
                      <a:pt x="127" y="314"/>
                      <a:pt x="119" y="302"/>
                      <a:pt x="113" y="288"/>
                    </a:cubicBezTo>
                    <a:cubicBezTo>
                      <a:pt x="87" y="230"/>
                      <a:pt x="125" y="43"/>
                      <a:pt x="125" y="43"/>
                    </a:cubicBezTo>
                    <a:cubicBezTo>
                      <a:pt x="52" y="23"/>
                      <a:pt x="52" y="23"/>
                      <a:pt x="52" y="23"/>
                    </a:cubicBezTo>
                    <a:cubicBezTo>
                      <a:pt x="52" y="23"/>
                      <a:pt x="0" y="207"/>
                      <a:pt x="13" y="290"/>
                    </a:cubicBezTo>
                    <a:cubicBezTo>
                      <a:pt x="25" y="364"/>
                      <a:pt x="99" y="458"/>
                      <a:pt x="117" y="479"/>
                    </a:cubicBezTo>
                    <a:cubicBezTo>
                      <a:pt x="118" y="481"/>
                      <a:pt x="119" y="483"/>
                      <a:pt x="120" y="484"/>
                    </a:cubicBezTo>
                    <a:cubicBezTo>
                      <a:pt x="198" y="497"/>
                      <a:pt x="254" y="498"/>
                      <a:pt x="302" y="498"/>
                    </a:cubicBezTo>
                    <a:cubicBezTo>
                      <a:pt x="302" y="499"/>
                      <a:pt x="302" y="499"/>
                      <a:pt x="302" y="499"/>
                    </a:cubicBezTo>
                    <a:cubicBezTo>
                      <a:pt x="311" y="498"/>
                      <a:pt x="319" y="498"/>
                      <a:pt x="327" y="497"/>
                    </a:cubicBezTo>
                    <a:cubicBezTo>
                      <a:pt x="336" y="497"/>
                      <a:pt x="344" y="497"/>
                      <a:pt x="352" y="497"/>
                    </a:cubicBezTo>
                    <a:cubicBezTo>
                      <a:pt x="352" y="496"/>
                      <a:pt x="352" y="496"/>
                      <a:pt x="352" y="496"/>
                    </a:cubicBezTo>
                    <a:cubicBezTo>
                      <a:pt x="400" y="494"/>
                      <a:pt x="456" y="488"/>
                      <a:pt x="533" y="471"/>
                    </a:cubicBezTo>
                    <a:cubicBezTo>
                      <a:pt x="535" y="467"/>
                      <a:pt x="537" y="463"/>
                      <a:pt x="538" y="459"/>
                    </a:cubicBezTo>
                    <a:cubicBezTo>
                      <a:pt x="557" y="426"/>
                      <a:pt x="611" y="320"/>
                      <a:pt x="618" y="250"/>
                    </a:cubicBezTo>
                    <a:cubicBezTo>
                      <a:pt x="626" y="166"/>
                      <a:pt x="485" y="0"/>
                      <a:pt x="485" y="0"/>
                    </a:cubicBezTo>
                    <a:lnTo>
                      <a:pt x="422" y="55"/>
                    </a:lnTo>
                    <a:close/>
                  </a:path>
                </a:pathLst>
              </a:custGeom>
              <a:solidFill>
                <a:srgbClr val="FB5B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7" name="Freeform 348"/>
              <p:cNvSpPr>
                <a:spLocks noChangeArrowheads="1"/>
              </p:cNvSpPr>
              <p:nvPr/>
            </p:nvSpPr>
            <p:spPr bwMode="auto">
              <a:xfrm>
                <a:off x="2026" y="2664"/>
                <a:ext cx="1052" cy="886"/>
              </a:xfrm>
              <a:custGeom>
                <a:avLst/>
                <a:gdLst>
                  <a:gd name="T0" fmla="*/ 1640 w 626"/>
                  <a:gd name="T1" fmla="*/ 890 h 499"/>
                  <a:gd name="T2" fmla="*/ 1423 w 626"/>
                  <a:gd name="T3" fmla="*/ 1289 h 499"/>
                  <a:gd name="T4" fmla="*/ 913 w 626"/>
                  <a:gd name="T5" fmla="*/ 1186 h 499"/>
                  <a:gd name="T6" fmla="*/ 410 w 626"/>
                  <a:gd name="T7" fmla="*/ 1285 h 499"/>
                  <a:gd name="T8" fmla="*/ 173 w 626"/>
                  <a:gd name="T9" fmla="*/ 962 h 499"/>
                  <a:gd name="T10" fmla="*/ 146 w 626"/>
                  <a:gd name="T11" fmla="*/ 73 h 499"/>
                  <a:gd name="T12" fmla="*/ 37 w 626"/>
                  <a:gd name="T13" fmla="*/ 914 h 499"/>
                  <a:gd name="T14" fmla="*/ 331 w 626"/>
                  <a:gd name="T15" fmla="*/ 1509 h 499"/>
                  <a:gd name="T16" fmla="*/ 339 w 626"/>
                  <a:gd name="T17" fmla="*/ 1525 h 499"/>
                  <a:gd name="T18" fmla="*/ 854 w 626"/>
                  <a:gd name="T19" fmla="*/ 1570 h 499"/>
                  <a:gd name="T20" fmla="*/ 854 w 626"/>
                  <a:gd name="T21" fmla="*/ 1573 h 499"/>
                  <a:gd name="T22" fmla="*/ 924 w 626"/>
                  <a:gd name="T23" fmla="*/ 1566 h 499"/>
                  <a:gd name="T24" fmla="*/ 995 w 626"/>
                  <a:gd name="T25" fmla="*/ 1566 h 499"/>
                  <a:gd name="T26" fmla="*/ 995 w 626"/>
                  <a:gd name="T27" fmla="*/ 1564 h 499"/>
                  <a:gd name="T28" fmla="*/ 1506 w 626"/>
                  <a:gd name="T29" fmla="*/ 1484 h 499"/>
                  <a:gd name="T30" fmla="*/ 1519 w 626"/>
                  <a:gd name="T31" fmla="*/ 1447 h 499"/>
                  <a:gd name="T32" fmla="*/ 1746 w 626"/>
                  <a:gd name="T33" fmla="*/ 788 h 499"/>
                  <a:gd name="T34" fmla="*/ 1370 w 626"/>
                  <a:gd name="T35" fmla="*/ 0 h 499"/>
                  <a:gd name="T36" fmla="*/ 1640 w 626"/>
                  <a:gd name="T37" fmla="*/ 890 h 4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6"/>
                  <a:gd name="T58" fmla="*/ 0 h 499"/>
                  <a:gd name="T59" fmla="*/ 626 w 626"/>
                  <a:gd name="T60" fmla="*/ 499 h 4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6" h="499">
                    <a:moveTo>
                      <a:pt x="581" y="282"/>
                    </a:moveTo>
                    <a:cubicBezTo>
                      <a:pt x="577" y="320"/>
                      <a:pt x="518" y="386"/>
                      <a:pt x="504" y="409"/>
                    </a:cubicBezTo>
                    <a:cubicBezTo>
                      <a:pt x="485" y="419"/>
                      <a:pt x="360" y="374"/>
                      <a:pt x="323" y="376"/>
                    </a:cubicBezTo>
                    <a:cubicBezTo>
                      <a:pt x="286" y="377"/>
                      <a:pt x="166" y="425"/>
                      <a:pt x="145" y="408"/>
                    </a:cubicBezTo>
                    <a:cubicBezTo>
                      <a:pt x="125" y="400"/>
                      <a:pt x="79" y="342"/>
                      <a:pt x="61" y="305"/>
                    </a:cubicBezTo>
                    <a:cubicBezTo>
                      <a:pt x="30" y="244"/>
                      <a:pt x="52" y="23"/>
                      <a:pt x="52" y="23"/>
                    </a:cubicBezTo>
                    <a:cubicBezTo>
                      <a:pt x="52" y="23"/>
                      <a:pt x="0" y="207"/>
                      <a:pt x="13" y="290"/>
                    </a:cubicBezTo>
                    <a:cubicBezTo>
                      <a:pt x="25" y="364"/>
                      <a:pt x="99" y="458"/>
                      <a:pt x="117" y="479"/>
                    </a:cubicBezTo>
                    <a:cubicBezTo>
                      <a:pt x="118" y="481"/>
                      <a:pt x="119" y="483"/>
                      <a:pt x="120" y="484"/>
                    </a:cubicBezTo>
                    <a:cubicBezTo>
                      <a:pt x="198" y="497"/>
                      <a:pt x="254" y="498"/>
                      <a:pt x="302" y="498"/>
                    </a:cubicBezTo>
                    <a:cubicBezTo>
                      <a:pt x="302" y="499"/>
                      <a:pt x="302" y="499"/>
                      <a:pt x="302" y="499"/>
                    </a:cubicBezTo>
                    <a:cubicBezTo>
                      <a:pt x="311" y="498"/>
                      <a:pt x="319" y="498"/>
                      <a:pt x="327" y="497"/>
                    </a:cubicBezTo>
                    <a:cubicBezTo>
                      <a:pt x="336" y="497"/>
                      <a:pt x="344" y="497"/>
                      <a:pt x="352" y="497"/>
                    </a:cubicBezTo>
                    <a:cubicBezTo>
                      <a:pt x="352" y="496"/>
                      <a:pt x="352" y="496"/>
                      <a:pt x="352" y="496"/>
                    </a:cubicBezTo>
                    <a:cubicBezTo>
                      <a:pt x="400" y="494"/>
                      <a:pt x="456" y="488"/>
                      <a:pt x="533" y="471"/>
                    </a:cubicBezTo>
                    <a:cubicBezTo>
                      <a:pt x="535" y="467"/>
                      <a:pt x="537" y="463"/>
                      <a:pt x="538" y="459"/>
                    </a:cubicBezTo>
                    <a:cubicBezTo>
                      <a:pt x="557" y="426"/>
                      <a:pt x="611" y="320"/>
                      <a:pt x="618" y="250"/>
                    </a:cubicBezTo>
                    <a:cubicBezTo>
                      <a:pt x="626" y="166"/>
                      <a:pt x="485" y="0"/>
                      <a:pt x="485" y="0"/>
                    </a:cubicBezTo>
                    <a:cubicBezTo>
                      <a:pt x="485" y="0"/>
                      <a:pt x="591" y="164"/>
                      <a:pt x="581" y="282"/>
                    </a:cubicBezTo>
                    <a:close/>
                  </a:path>
                </a:pathLst>
              </a:custGeom>
              <a:solidFill>
                <a:srgbClr val="CF3C2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8" name="Freeform 349"/>
              <p:cNvSpPr>
                <a:spLocks noChangeArrowheads="1"/>
              </p:cNvSpPr>
              <p:nvPr/>
            </p:nvSpPr>
            <p:spPr bwMode="auto">
              <a:xfrm>
                <a:off x="2416" y="3184"/>
                <a:ext cx="300" cy="347"/>
              </a:xfrm>
              <a:custGeom>
                <a:avLst/>
                <a:gdLst>
                  <a:gd name="T0" fmla="*/ 308 w 179"/>
                  <a:gd name="T1" fmla="*/ 93 h 195"/>
                  <a:gd name="T2" fmla="*/ 308 w 179"/>
                  <a:gd name="T3" fmla="*/ 93 h 195"/>
                  <a:gd name="T4" fmla="*/ 241 w 179"/>
                  <a:gd name="T5" fmla="*/ 4 h 195"/>
                  <a:gd name="T6" fmla="*/ 179 w 179"/>
                  <a:gd name="T7" fmla="*/ 94 h 195"/>
                  <a:gd name="T8" fmla="*/ 179 w 179"/>
                  <a:gd name="T9" fmla="*/ 98 h 195"/>
                  <a:gd name="T10" fmla="*/ 3 w 179"/>
                  <a:gd name="T11" fmla="*/ 361 h 195"/>
                  <a:gd name="T12" fmla="*/ 258 w 179"/>
                  <a:gd name="T13" fmla="*/ 614 h 195"/>
                  <a:gd name="T14" fmla="*/ 499 w 179"/>
                  <a:gd name="T15" fmla="*/ 342 h 195"/>
                  <a:gd name="T16" fmla="*/ 308 w 179"/>
                  <a:gd name="T17" fmla="*/ 93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195"/>
                  <a:gd name="T29" fmla="*/ 179 w 179"/>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195">
                    <a:moveTo>
                      <a:pt x="110" y="29"/>
                    </a:moveTo>
                    <a:cubicBezTo>
                      <a:pt x="110" y="29"/>
                      <a:pt x="110" y="29"/>
                      <a:pt x="110" y="29"/>
                    </a:cubicBezTo>
                    <a:cubicBezTo>
                      <a:pt x="110" y="19"/>
                      <a:pt x="96" y="0"/>
                      <a:pt x="86" y="1"/>
                    </a:cubicBezTo>
                    <a:cubicBezTo>
                      <a:pt x="75" y="1"/>
                      <a:pt x="63" y="20"/>
                      <a:pt x="64" y="30"/>
                    </a:cubicBezTo>
                    <a:cubicBezTo>
                      <a:pt x="64" y="30"/>
                      <a:pt x="64" y="31"/>
                      <a:pt x="64" y="31"/>
                    </a:cubicBezTo>
                    <a:cubicBezTo>
                      <a:pt x="15" y="40"/>
                      <a:pt x="0" y="74"/>
                      <a:pt x="1" y="114"/>
                    </a:cubicBezTo>
                    <a:cubicBezTo>
                      <a:pt x="3" y="160"/>
                      <a:pt x="43" y="195"/>
                      <a:pt x="92" y="194"/>
                    </a:cubicBezTo>
                    <a:cubicBezTo>
                      <a:pt x="141" y="192"/>
                      <a:pt x="179" y="154"/>
                      <a:pt x="178" y="108"/>
                    </a:cubicBezTo>
                    <a:cubicBezTo>
                      <a:pt x="176" y="68"/>
                      <a:pt x="160" y="35"/>
                      <a:pt x="110" y="29"/>
                    </a:cubicBezTo>
                    <a:close/>
                  </a:path>
                </a:pathLst>
              </a:custGeom>
              <a:solidFill>
                <a:srgbClr val="E6B38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9" name="Freeform 350"/>
              <p:cNvSpPr>
                <a:spLocks noChangeArrowheads="1"/>
              </p:cNvSpPr>
              <p:nvPr/>
            </p:nvSpPr>
            <p:spPr bwMode="auto">
              <a:xfrm>
                <a:off x="2377" y="3240"/>
                <a:ext cx="387" cy="474"/>
              </a:xfrm>
              <a:custGeom>
                <a:avLst/>
                <a:gdLst>
                  <a:gd name="T0" fmla="*/ 138 w 230"/>
                  <a:gd name="T1" fmla="*/ 57 h 267"/>
                  <a:gd name="T2" fmla="*/ 498 w 230"/>
                  <a:gd name="T3" fmla="*/ 138 h 267"/>
                  <a:gd name="T4" fmla="*/ 643 w 230"/>
                  <a:gd name="T5" fmla="*/ 382 h 267"/>
                  <a:gd name="T6" fmla="*/ 626 w 230"/>
                  <a:gd name="T7" fmla="*/ 362 h 267"/>
                  <a:gd name="T8" fmla="*/ 365 w 230"/>
                  <a:gd name="T9" fmla="*/ 833 h 267"/>
                  <a:gd name="T10" fmla="*/ 0 w 230"/>
                  <a:gd name="T11" fmla="*/ 431 h 267"/>
                  <a:gd name="T12" fmla="*/ 108 w 230"/>
                  <a:gd name="T13" fmla="*/ 122 h 267"/>
                  <a:gd name="T14" fmla="*/ 138 w 230"/>
                  <a:gd name="T15" fmla="*/ 57 h 267"/>
                  <a:gd name="T16" fmla="*/ 0 60000 65536"/>
                  <a:gd name="T17" fmla="*/ 0 60000 65536"/>
                  <a:gd name="T18" fmla="*/ 0 60000 65536"/>
                  <a:gd name="T19" fmla="*/ 0 60000 65536"/>
                  <a:gd name="T20" fmla="*/ 0 60000 65536"/>
                  <a:gd name="T21" fmla="*/ 0 60000 65536"/>
                  <a:gd name="T22" fmla="*/ 0 60000 65536"/>
                  <a:gd name="T23" fmla="*/ 0 60000 65536"/>
                  <a:gd name="T24" fmla="*/ 0 w 230"/>
                  <a:gd name="T25" fmla="*/ 0 h 267"/>
                  <a:gd name="T26" fmla="*/ 230 w 230"/>
                  <a:gd name="T27" fmla="*/ 267 h 2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 h="267">
                    <a:moveTo>
                      <a:pt x="49" y="18"/>
                    </a:moveTo>
                    <a:cubicBezTo>
                      <a:pt x="49" y="18"/>
                      <a:pt x="160" y="0"/>
                      <a:pt x="176" y="44"/>
                    </a:cubicBezTo>
                    <a:cubicBezTo>
                      <a:pt x="208" y="30"/>
                      <a:pt x="230" y="85"/>
                      <a:pt x="227" y="121"/>
                    </a:cubicBezTo>
                    <a:cubicBezTo>
                      <a:pt x="221" y="115"/>
                      <a:pt x="221" y="115"/>
                      <a:pt x="221" y="115"/>
                    </a:cubicBezTo>
                    <a:cubicBezTo>
                      <a:pt x="222" y="153"/>
                      <a:pt x="230" y="261"/>
                      <a:pt x="129" y="264"/>
                    </a:cubicBezTo>
                    <a:cubicBezTo>
                      <a:pt x="20" y="267"/>
                      <a:pt x="1" y="185"/>
                      <a:pt x="0" y="137"/>
                    </a:cubicBezTo>
                    <a:cubicBezTo>
                      <a:pt x="0" y="106"/>
                      <a:pt x="7" y="51"/>
                      <a:pt x="38" y="39"/>
                    </a:cubicBezTo>
                    <a:cubicBezTo>
                      <a:pt x="55" y="32"/>
                      <a:pt x="60" y="25"/>
                      <a:pt x="49" y="18"/>
                    </a:cubicBezTo>
                    <a:close/>
                  </a:path>
                </a:pathLst>
              </a:custGeom>
              <a:solidFill>
                <a:srgbClr val="26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0" name="Freeform 351"/>
              <p:cNvSpPr>
                <a:spLocks noChangeArrowheads="1"/>
              </p:cNvSpPr>
              <p:nvPr/>
            </p:nvSpPr>
            <p:spPr bwMode="auto">
              <a:xfrm>
                <a:off x="2377" y="3444"/>
                <a:ext cx="387" cy="270"/>
              </a:xfrm>
              <a:custGeom>
                <a:avLst/>
                <a:gdLst>
                  <a:gd name="T0" fmla="*/ 626 w 230"/>
                  <a:gd name="T1" fmla="*/ 0 h 152"/>
                  <a:gd name="T2" fmla="*/ 365 w 230"/>
                  <a:gd name="T3" fmla="*/ 471 h 152"/>
                  <a:gd name="T4" fmla="*/ 0 w 230"/>
                  <a:gd name="T5" fmla="*/ 69 h 152"/>
                  <a:gd name="T6" fmla="*/ 626 w 230"/>
                  <a:gd name="T7" fmla="*/ 0 h 152"/>
                  <a:gd name="T8" fmla="*/ 0 60000 65536"/>
                  <a:gd name="T9" fmla="*/ 0 60000 65536"/>
                  <a:gd name="T10" fmla="*/ 0 60000 65536"/>
                  <a:gd name="T11" fmla="*/ 0 60000 65536"/>
                  <a:gd name="T12" fmla="*/ 0 w 230"/>
                  <a:gd name="T13" fmla="*/ 0 h 152"/>
                  <a:gd name="T14" fmla="*/ 230 w 230"/>
                  <a:gd name="T15" fmla="*/ 152 h 152"/>
                </a:gdLst>
                <a:ahLst/>
                <a:cxnLst>
                  <a:cxn ang="T8">
                    <a:pos x="T0" y="T1"/>
                  </a:cxn>
                  <a:cxn ang="T9">
                    <a:pos x="T2" y="T3"/>
                  </a:cxn>
                  <a:cxn ang="T10">
                    <a:pos x="T4" y="T5"/>
                  </a:cxn>
                  <a:cxn ang="T11">
                    <a:pos x="T6" y="T7"/>
                  </a:cxn>
                </a:cxnLst>
                <a:rect l="T12" t="T13" r="T14" b="T15"/>
                <a:pathLst>
                  <a:path w="230" h="152">
                    <a:moveTo>
                      <a:pt x="221" y="0"/>
                    </a:moveTo>
                    <a:cubicBezTo>
                      <a:pt x="222" y="38"/>
                      <a:pt x="230" y="146"/>
                      <a:pt x="129" y="149"/>
                    </a:cubicBezTo>
                    <a:cubicBezTo>
                      <a:pt x="20" y="152"/>
                      <a:pt x="1" y="70"/>
                      <a:pt x="0" y="22"/>
                    </a:cubicBezTo>
                    <a:cubicBezTo>
                      <a:pt x="91" y="134"/>
                      <a:pt x="221" y="0"/>
                      <a:pt x="221" y="0"/>
                    </a:cubicBez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1" name="Freeform 352"/>
              <p:cNvSpPr>
                <a:spLocks noChangeArrowheads="1"/>
              </p:cNvSpPr>
              <p:nvPr/>
            </p:nvSpPr>
            <p:spPr bwMode="auto">
              <a:xfrm>
                <a:off x="1860" y="197"/>
                <a:ext cx="373" cy="384"/>
              </a:xfrm>
              <a:custGeom>
                <a:avLst/>
                <a:gdLst>
                  <a:gd name="T0" fmla="*/ 254 w 222"/>
                  <a:gd name="T1" fmla="*/ 12 h 216"/>
                  <a:gd name="T2" fmla="*/ 217 w 222"/>
                  <a:gd name="T3" fmla="*/ 16 h 216"/>
                  <a:gd name="T4" fmla="*/ 8 w 222"/>
                  <a:gd name="T5" fmla="*/ 304 h 216"/>
                  <a:gd name="T6" fmla="*/ 12 w 222"/>
                  <a:gd name="T7" fmla="*/ 341 h 216"/>
                  <a:gd name="T8" fmla="*/ 373 w 222"/>
                  <a:gd name="T9" fmla="*/ 674 h 216"/>
                  <a:gd name="T10" fmla="*/ 407 w 222"/>
                  <a:gd name="T11" fmla="*/ 670 h 216"/>
                  <a:gd name="T12" fmla="*/ 618 w 222"/>
                  <a:gd name="T13" fmla="*/ 382 h 216"/>
                  <a:gd name="T14" fmla="*/ 613 w 222"/>
                  <a:gd name="T15" fmla="*/ 341 h 216"/>
                  <a:gd name="T16" fmla="*/ 254 w 222"/>
                  <a:gd name="T17" fmla="*/ 12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2"/>
                  <a:gd name="T28" fmla="*/ 0 h 216"/>
                  <a:gd name="T29" fmla="*/ 222 w 222"/>
                  <a:gd name="T30" fmla="*/ 216 h 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2" h="216">
                    <a:moveTo>
                      <a:pt x="90" y="4"/>
                    </a:moveTo>
                    <a:cubicBezTo>
                      <a:pt x="86" y="0"/>
                      <a:pt x="80" y="1"/>
                      <a:pt x="77" y="5"/>
                    </a:cubicBezTo>
                    <a:cubicBezTo>
                      <a:pt x="3" y="96"/>
                      <a:pt x="3" y="96"/>
                      <a:pt x="3" y="96"/>
                    </a:cubicBezTo>
                    <a:cubicBezTo>
                      <a:pt x="0" y="99"/>
                      <a:pt x="0" y="105"/>
                      <a:pt x="4" y="108"/>
                    </a:cubicBezTo>
                    <a:cubicBezTo>
                      <a:pt x="132" y="213"/>
                      <a:pt x="132" y="213"/>
                      <a:pt x="132" y="213"/>
                    </a:cubicBezTo>
                    <a:cubicBezTo>
                      <a:pt x="135" y="216"/>
                      <a:pt x="141" y="216"/>
                      <a:pt x="144" y="212"/>
                    </a:cubicBezTo>
                    <a:cubicBezTo>
                      <a:pt x="219" y="121"/>
                      <a:pt x="219" y="121"/>
                      <a:pt x="219" y="121"/>
                    </a:cubicBezTo>
                    <a:cubicBezTo>
                      <a:pt x="222" y="117"/>
                      <a:pt x="221" y="111"/>
                      <a:pt x="217" y="108"/>
                    </a:cubicBezTo>
                    <a:lnTo>
                      <a:pt x="90" y="4"/>
                    </a:lnTo>
                    <a:close/>
                  </a:path>
                </a:pathLst>
              </a:custGeom>
              <a:solidFill>
                <a:srgbClr val="FFFFE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2" name="Freeform 353"/>
              <p:cNvSpPr>
                <a:spLocks noChangeArrowheads="1"/>
              </p:cNvSpPr>
              <p:nvPr/>
            </p:nvSpPr>
            <p:spPr bwMode="auto">
              <a:xfrm>
                <a:off x="1875" y="210"/>
                <a:ext cx="346" cy="362"/>
              </a:xfrm>
              <a:custGeom>
                <a:avLst/>
                <a:gdLst>
                  <a:gd name="T0" fmla="*/ 143 w 346"/>
                  <a:gd name="T1" fmla="*/ 0 h 362"/>
                  <a:gd name="T2" fmla="*/ 0 w 346"/>
                  <a:gd name="T3" fmla="*/ 186 h 362"/>
                  <a:gd name="T4" fmla="*/ 201 w 346"/>
                  <a:gd name="T5" fmla="*/ 362 h 362"/>
                  <a:gd name="T6" fmla="*/ 346 w 346"/>
                  <a:gd name="T7" fmla="*/ 176 h 362"/>
                  <a:gd name="T8" fmla="*/ 143 w 346"/>
                  <a:gd name="T9" fmla="*/ 0 h 362"/>
                  <a:gd name="T10" fmla="*/ 0 60000 65536"/>
                  <a:gd name="T11" fmla="*/ 0 60000 65536"/>
                  <a:gd name="T12" fmla="*/ 0 60000 65536"/>
                  <a:gd name="T13" fmla="*/ 0 60000 65536"/>
                  <a:gd name="T14" fmla="*/ 0 60000 65536"/>
                  <a:gd name="T15" fmla="*/ 0 w 346"/>
                  <a:gd name="T16" fmla="*/ 0 h 362"/>
                  <a:gd name="T17" fmla="*/ 346 w 346"/>
                  <a:gd name="T18" fmla="*/ 362 h 362"/>
                </a:gdLst>
                <a:ahLst/>
                <a:cxnLst>
                  <a:cxn ang="T10">
                    <a:pos x="T0" y="T1"/>
                  </a:cxn>
                  <a:cxn ang="T11">
                    <a:pos x="T2" y="T3"/>
                  </a:cxn>
                  <a:cxn ang="T12">
                    <a:pos x="T4" y="T5"/>
                  </a:cxn>
                  <a:cxn ang="T13">
                    <a:pos x="T6" y="T7"/>
                  </a:cxn>
                  <a:cxn ang="T14">
                    <a:pos x="T8" y="T9"/>
                  </a:cxn>
                </a:cxnLst>
                <a:rect l="T15" t="T16" r="T17" b="T18"/>
                <a:pathLst>
                  <a:path w="346" h="362">
                    <a:moveTo>
                      <a:pt x="143" y="0"/>
                    </a:moveTo>
                    <a:lnTo>
                      <a:pt x="0" y="186"/>
                    </a:lnTo>
                    <a:lnTo>
                      <a:pt x="201" y="362"/>
                    </a:lnTo>
                    <a:lnTo>
                      <a:pt x="346" y="176"/>
                    </a:lnTo>
                    <a:lnTo>
                      <a:pt x="143" y="0"/>
                    </a:lnTo>
                    <a:close/>
                  </a:path>
                </a:pathLst>
              </a:custGeom>
              <a:solidFill>
                <a:srgbClr val="26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3" name="Freeform 354"/>
              <p:cNvSpPr>
                <a:spLocks noChangeArrowheads="1"/>
              </p:cNvSpPr>
              <p:nvPr/>
            </p:nvSpPr>
            <p:spPr bwMode="auto">
              <a:xfrm>
                <a:off x="1875" y="386"/>
                <a:ext cx="346" cy="186"/>
              </a:xfrm>
              <a:custGeom>
                <a:avLst/>
                <a:gdLst>
                  <a:gd name="T0" fmla="*/ 346 w 346"/>
                  <a:gd name="T1" fmla="*/ 0 h 186"/>
                  <a:gd name="T2" fmla="*/ 0 w 346"/>
                  <a:gd name="T3" fmla="*/ 10 h 186"/>
                  <a:gd name="T4" fmla="*/ 201 w 346"/>
                  <a:gd name="T5" fmla="*/ 186 h 186"/>
                  <a:gd name="T6" fmla="*/ 346 w 346"/>
                  <a:gd name="T7" fmla="*/ 0 h 186"/>
                  <a:gd name="T8" fmla="*/ 0 60000 65536"/>
                  <a:gd name="T9" fmla="*/ 0 60000 65536"/>
                  <a:gd name="T10" fmla="*/ 0 60000 65536"/>
                  <a:gd name="T11" fmla="*/ 0 60000 65536"/>
                  <a:gd name="T12" fmla="*/ 0 w 346"/>
                  <a:gd name="T13" fmla="*/ 0 h 186"/>
                  <a:gd name="T14" fmla="*/ 346 w 346"/>
                  <a:gd name="T15" fmla="*/ 186 h 186"/>
                </a:gdLst>
                <a:ahLst/>
                <a:cxnLst>
                  <a:cxn ang="T8">
                    <a:pos x="T0" y="T1"/>
                  </a:cxn>
                  <a:cxn ang="T9">
                    <a:pos x="T2" y="T3"/>
                  </a:cxn>
                  <a:cxn ang="T10">
                    <a:pos x="T4" y="T5"/>
                  </a:cxn>
                  <a:cxn ang="T11">
                    <a:pos x="T6" y="T7"/>
                  </a:cxn>
                </a:cxnLst>
                <a:rect l="T12" t="T13" r="T14" b="T15"/>
                <a:pathLst>
                  <a:path w="346" h="186">
                    <a:moveTo>
                      <a:pt x="346" y="0"/>
                    </a:moveTo>
                    <a:lnTo>
                      <a:pt x="0" y="10"/>
                    </a:lnTo>
                    <a:lnTo>
                      <a:pt x="201" y="186"/>
                    </a:lnTo>
                    <a:lnTo>
                      <a:pt x="346" y="0"/>
                    </a:ln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4" name="Freeform 355"/>
              <p:cNvSpPr>
                <a:spLocks noChangeArrowheads="1"/>
              </p:cNvSpPr>
              <p:nvPr/>
            </p:nvSpPr>
            <p:spPr bwMode="auto">
              <a:xfrm>
                <a:off x="1924" y="281"/>
                <a:ext cx="25" cy="28"/>
              </a:xfrm>
              <a:custGeom>
                <a:avLst/>
                <a:gdLst>
                  <a:gd name="T0" fmla="*/ 38 w 15"/>
                  <a:gd name="T1" fmla="*/ 4 h 16"/>
                  <a:gd name="T2" fmla="*/ 22 w 15"/>
                  <a:gd name="T3" fmla="*/ 7 h 16"/>
                  <a:gd name="T4" fmla="*/ 5 w 15"/>
                  <a:gd name="T5" fmla="*/ 32 h 16"/>
                  <a:gd name="T6" fmla="*/ 5 w 15"/>
                  <a:gd name="T7" fmla="*/ 46 h 16"/>
                  <a:gd name="T8" fmla="*/ 20 w 15"/>
                  <a:gd name="T9" fmla="*/ 46 h 16"/>
                  <a:gd name="T10" fmla="*/ 38 w 15"/>
                  <a:gd name="T11" fmla="*/ 19 h 16"/>
                  <a:gd name="T12" fmla="*/ 38 w 15"/>
                  <a:gd name="T13" fmla="*/ 4 h 16"/>
                  <a:gd name="T14" fmla="*/ 0 60000 65536"/>
                  <a:gd name="T15" fmla="*/ 0 60000 65536"/>
                  <a:gd name="T16" fmla="*/ 0 60000 65536"/>
                  <a:gd name="T17" fmla="*/ 0 60000 65536"/>
                  <a:gd name="T18" fmla="*/ 0 60000 65536"/>
                  <a:gd name="T19" fmla="*/ 0 60000 65536"/>
                  <a:gd name="T20" fmla="*/ 0 60000 65536"/>
                  <a:gd name="T21" fmla="*/ 0 w 15"/>
                  <a:gd name="T22" fmla="*/ 0 h 16"/>
                  <a:gd name="T23" fmla="*/ 15 w 15"/>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6">
                    <a:moveTo>
                      <a:pt x="14" y="1"/>
                    </a:moveTo>
                    <a:cubicBezTo>
                      <a:pt x="12" y="0"/>
                      <a:pt x="10" y="0"/>
                      <a:pt x="8" y="2"/>
                    </a:cubicBezTo>
                    <a:cubicBezTo>
                      <a:pt x="2" y="10"/>
                      <a:pt x="2" y="10"/>
                      <a:pt x="2" y="10"/>
                    </a:cubicBezTo>
                    <a:cubicBezTo>
                      <a:pt x="0" y="11"/>
                      <a:pt x="1" y="14"/>
                      <a:pt x="2" y="15"/>
                    </a:cubicBezTo>
                    <a:cubicBezTo>
                      <a:pt x="4" y="16"/>
                      <a:pt x="6" y="16"/>
                      <a:pt x="7" y="15"/>
                    </a:cubicBezTo>
                    <a:cubicBezTo>
                      <a:pt x="14" y="6"/>
                      <a:pt x="14" y="6"/>
                      <a:pt x="14" y="6"/>
                    </a:cubicBezTo>
                    <a:cubicBezTo>
                      <a:pt x="15" y="5"/>
                      <a:pt x="15" y="2"/>
                      <a:pt x="14" y="1"/>
                    </a:cubicBezTo>
                    <a:close/>
                  </a:path>
                </a:pathLst>
              </a:custGeom>
              <a:solidFill>
                <a:srgbClr val="26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5" name="Freeform 356"/>
              <p:cNvSpPr>
                <a:spLocks noChangeArrowheads="1"/>
              </p:cNvSpPr>
              <p:nvPr/>
            </p:nvSpPr>
            <p:spPr bwMode="auto">
              <a:xfrm>
                <a:off x="1934" y="281"/>
                <a:ext cx="15" cy="21"/>
              </a:xfrm>
              <a:custGeom>
                <a:avLst/>
                <a:gdLst>
                  <a:gd name="T0" fmla="*/ 22 w 9"/>
                  <a:gd name="T1" fmla="*/ 19 h 12"/>
                  <a:gd name="T2" fmla="*/ 8 w 9"/>
                  <a:gd name="T3" fmla="*/ 37 h 12"/>
                  <a:gd name="T4" fmla="*/ 0 w 9"/>
                  <a:gd name="T5" fmla="*/ 12 h 12"/>
                  <a:gd name="T6" fmla="*/ 5 w 9"/>
                  <a:gd name="T7" fmla="*/ 7 h 12"/>
                  <a:gd name="T8" fmla="*/ 22 w 9"/>
                  <a:gd name="T9" fmla="*/ 4 h 12"/>
                  <a:gd name="T10" fmla="*/ 22 w 9"/>
                  <a:gd name="T11" fmla="*/ 19 h 12"/>
                  <a:gd name="T12" fmla="*/ 0 60000 65536"/>
                  <a:gd name="T13" fmla="*/ 0 60000 65536"/>
                  <a:gd name="T14" fmla="*/ 0 60000 65536"/>
                  <a:gd name="T15" fmla="*/ 0 60000 65536"/>
                  <a:gd name="T16" fmla="*/ 0 60000 65536"/>
                  <a:gd name="T17" fmla="*/ 0 60000 65536"/>
                  <a:gd name="T18" fmla="*/ 0 w 9"/>
                  <a:gd name="T19" fmla="*/ 0 h 12"/>
                  <a:gd name="T20" fmla="*/ 9 w 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9" h="12">
                    <a:moveTo>
                      <a:pt x="8" y="6"/>
                    </a:moveTo>
                    <a:cubicBezTo>
                      <a:pt x="3" y="12"/>
                      <a:pt x="3" y="12"/>
                      <a:pt x="3" y="12"/>
                    </a:cubicBezTo>
                    <a:cubicBezTo>
                      <a:pt x="0" y="4"/>
                      <a:pt x="0" y="4"/>
                      <a:pt x="0" y="4"/>
                    </a:cubicBezTo>
                    <a:cubicBezTo>
                      <a:pt x="2" y="2"/>
                      <a:pt x="2" y="2"/>
                      <a:pt x="2" y="2"/>
                    </a:cubicBezTo>
                    <a:cubicBezTo>
                      <a:pt x="4" y="0"/>
                      <a:pt x="6" y="0"/>
                      <a:pt x="8" y="1"/>
                    </a:cubicBezTo>
                    <a:cubicBezTo>
                      <a:pt x="9" y="2"/>
                      <a:pt x="9" y="5"/>
                      <a:pt x="8" y="6"/>
                    </a:cubicBez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6" name="Freeform 357"/>
              <p:cNvSpPr>
                <a:spLocks noChangeArrowheads="1"/>
              </p:cNvSpPr>
              <p:nvPr/>
            </p:nvSpPr>
            <p:spPr bwMode="auto">
              <a:xfrm>
                <a:off x="2357" y="1581"/>
                <a:ext cx="307" cy="460"/>
              </a:xfrm>
              <a:custGeom>
                <a:avLst/>
                <a:gdLst>
                  <a:gd name="T0" fmla="*/ 306 w 307"/>
                  <a:gd name="T1" fmla="*/ 460 h 460"/>
                  <a:gd name="T2" fmla="*/ 0 w 307"/>
                  <a:gd name="T3" fmla="*/ 460 h 460"/>
                  <a:gd name="T4" fmla="*/ 0 w 307"/>
                  <a:gd name="T5" fmla="*/ 0 h 460"/>
                  <a:gd name="T6" fmla="*/ 307 w 307"/>
                  <a:gd name="T7" fmla="*/ 2 h 460"/>
                  <a:gd name="T8" fmla="*/ 306 w 307"/>
                  <a:gd name="T9" fmla="*/ 460 h 460"/>
                  <a:gd name="T10" fmla="*/ 0 60000 65536"/>
                  <a:gd name="T11" fmla="*/ 0 60000 65536"/>
                  <a:gd name="T12" fmla="*/ 0 60000 65536"/>
                  <a:gd name="T13" fmla="*/ 0 60000 65536"/>
                  <a:gd name="T14" fmla="*/ 0 60000 65536"/>
                  <a:gd name="T15" fmla="*/ 0 w 307"/>
                  <a:gd name="T16" fmla="*/ 0 h 460"/>
                  <a:gd name="T17" fmla="*/ 307 w 307"/>
                  <a:gd name="T18" fmla="*/ 460 h 460"/>
                </a:gdLst>
                <a:ahLst/>
                <a:cxnLst>
                  <a:cxn ang="T10">
                    <a:pos x="T0" y="T1"/>
                  </a:cxn>
                  <a:cxn ang="T11">
                    <a:pos x="T2" y="T3"/>
                  </a:cxn>
                  <a:cxn ang="T12">
                    <a:pos x="T4" y="T5"/>
                  </a:cxn>
                  <a:cxn ang="T13">
                    <a:pos x="T6" y="T7"/>
                  </a:cxn>
                  <a:cxn ang="T14">
                    <a:pos x="T8" y="T9"/>
                  </a:cxn>
                </a:cxnLst>
                <a:rect l="T15" t="T16" r="T17" b="T18"/>
                <a:pathLst>
                  <a:path w="307" h="460">
                    <a:moveTo>
                      <a:pt x="306" y="460"/>
                    </a:moveTo>
                    <a:lnTo>
                      <a:pt x="0" y="460"/>
                    </a:lnTo>
                    <a:lnTo>
                      <a:pt x="0" y="0"/>
                    </a:lnTo>
                    <a:lnTo>
                      <a:pt x="307" y="2"/>
                    </a:lnTo>
                    <a:lnTo>
                      <a:pt x="306" y="460"/>
                    </a:lnTo>
                    <a:close/>
                  </a:path>
                </a:pathLst>
              </a:custGeom>
              <a:solidFill>
                <a:srgbClr val="EDEDD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7" name="Freeform 358"/>
              <p:cNvSpPr>
                <a:spLocks noChangeArrowheads="1"/>
              </p:cNvSpPr>
              <p:nvPr/>
            </p:nvSpPr>
            <p:spPr bwMode="auto">
              <a:xfrm>
                <a:off x="2357" y="1581"/>
                <a:ext cx="307" cy="460"/>
              </a:xfrm>
              <a:custGeom>
                <a:avLst/>
                <a:gdLst>
                  <a:gd name="T0" fmla="*/ 306 w 307"/>
                  <a:gd name="T1" fmla="*/ 460 h 460"/>
                  <a:gd name="T2" fmla="*/ 0 w 307"/>
                  <a:gd name="T3" fmla="*/ 460 h 460"/>
                  <a:gd name="T4" fmla="*/ 0 w 307"/>
                  <a:gd name="T5" fmla="*/ 0 h 460"/>
                  <a:gd name="T6" fmla="*/ 307 w 307"/>
                  <a:gd name="T7" fmla="*/ 2 h 460"/>
                  <a:gd name="T8" fmla="*/ 306 w 307"/>
                  <a:gd name="T9" fmla="*/ 460 h 460"/>
                  <a:gd name="T10" fmla="*/ 0 60000 65536"/>
                  <a:gd name="T11" fmla="*/ 0 60000 65536"/>
                  <a:gd name="T12" fmla="*/ 0 60000 65536"/>
                  <a:gd name="T13" fmla="*/ 0 60000 65536"/>
                  <a:gd name="T14" fmla="*/ 0 60000 65536"/>
                  <a:gd name="T15" fmla="*/ 0 w 307"/>
                  <a:gd name="T16" fmla="*/ 0 h 460"/>
                  <a:gd name="T17" fmla="*/ 307 w 307"/>
                  <a:gd name="T18" fmla="*/ 460 h 460"/>
                </a:gdLst>
                <a:ahLst/>
                <a:cxnLst>
                  <a:cxn ang="T10">
                    <a:pos x="T0" y="T1"/>
                  </a:cxn>
                  <a:cxn ang="T11">
                    <a:pos x="T2" y="T3"/>
                  </a:cxn>
                  <a:cxn ang="T12">
                    <a:pos x="T4" y="T5"/>
                  </a:cxn>
                  <a:cxn ang="T13">
                    <a:pos x="T6" y="T7"/>
                  </a:cxn>
                  <a:cxn ang="T14">
                    <a:pos x="T8" y="T9"/>
                  </a:cxn>
                </a:cxnLst>
                <a:rect l="T15" t="T16" r="T17" b="T18"/>
                <a:pathLst>
                  <a:path w="307" h="460">
                    <a:moveTo>
                      <a:pt x="306" y="460"/>
                    </a:moveTo>
                    <a:lnTo>
                      <a:pt x="0" y="460"/>
                    </a:lnTo>
                    <a:lnTo>
                      <a:pt x="0" y="0"/>
                    </a:lnTo>
                    <a:lnTo>
                      <a:pt x="307" y="2"/>
                    </a:lnTo>
                    <a:lnTo>
                      <a:pt x="306" y="4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8" name="Freeform 359"/>
              <p:cNvSpPr>
                <a:spLocks noChangeArrowheads="1"/>
              </p:cNvSpPr>
              <p:nvPr/>
            </p:nvSpPr>
            <p:spPr bwMode="auto">
              <a:xfrm>
                <a:off x="2377" y="1410"/>
                <a:ext cx="427" cy="585"/>
              </a:xfrm>
              <a:custGeom>
                <a:avLst/>
                <a:gdLst>
                  <a:gd name="T0" fmla="*/ 427 w 427"/>
                  <a:gd name="T1" fmla="*/ 533 h 585"/>
                  <a:gd name="T2" fmla="*/ 71 w 427"/>
                  <a:gd name="T3" fmla="*/ 585 h 585"/>
                  <a:gd name="T4" fmla="*/ 0 w 427"/>
                  <a:gd name="T5" fmla="*/ 52 h 585"/>
                  <a:gd name="T6" fmla="*/ 356 w 427"/>
                  <a:gd name="T7" fmla="*/ 0 h 585"/>
                  <a:gd name="T8" fmla="*/ 427 w 427"/>
                  <a:gd name="T9" fmla="*/ 533 h 585"/>
                  <a:gd name="T10" fmla="*/ 0 60000 65536"/>
                  <a:gd name="T11" fmla="*/ 0 60000 65536"/>
                  <a:gd name="T12" fmla="*/ 0 60000 65536"/>
                  <a:gd name="T13" fmla="*/ 0 60000 65536"/>
                  <a:gd name="T14" fmla="*/ 0 60000 65536"/>
                  <a:gd name="T15" fmla="*/ 0 w 427"/>
                  <a:gd name="T16" fmla="*/ 0 h 585"/>
                  <a:gd name="T17" fmla="*/ 427 w 427"/>
                  <a:gd name="T18" fmla="*/ 585 h 585"/>
                </a:gdLst>
                <a:ahLst/>
                <a:cxnLst>
                  <a:cxn ang="T10">
                    <a:pos x="T0" y="T1"/>
                  </a:cxn>
                  <a:cxn ang="T11">
                    <a:pos x="T2" y="T3"/>
                  </a:cxn>
                  <a:cxn ang="T12">
                    <a:pos x="T4" y="T5"/>
                  </a:cxn>
                  <a:cxn ang="T13">
                    <a:pos x="T6" y="T7"/>
                  </a:cxn>
                  <a:cxn ang="T14">
                    <a:pos x="T8" y="T9"/>
                  </a:cxn>
                </a:cxnLst>
                <a:rect l="T15" t="T16" r="T17" b="T18"/>
                <a:pathLst>
                  <a:path w="427" h="585">
                    <a:moveTo>
                      <a:pt x="427" y="533"/>
                    </a:moveTo>
                    <a:lnTo>
                      <a:pt x="71" y="585"/>
                    </a:lnTo>
                    <a:lnTo>
                      <a:pt x="0" y="52"/>
                    </a:lnTo>
                    <a:lnTo>
                      <a:pt x="356" y="0"/>
                    </a:lnTo>
                    <a:lnTo>
                      <a:pt x="427" y="53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9" name="Freeform 360"/>
              <p:cNvSpPr>
                <a:spLocks noChangeArrowheads="1"/>
              </p:cNvSpPr>
              <p:nvPr/>
            </p:nvSpPr>
            <p:spPr bwMode="auto">
              <a:xfrm>
                <a:off x="2377" y="1410"/>
                <a:ext cx="427" cy="585"/>
              </a:xfrm>
              <a:custGeom>
                <a:avLst/>
                <a:gdLst>
                  <a:gd name="T0" fmla="*/ 427 w 427"/>
                  <a:gd name="T1" fmla="*/ 533 h 585"/>
                  <a:gd name="T2" fmla="*/ 71 w 427"/>
                  <a:gd name="T3" fmla="*/ 585 h 585"/>
                  <a:gd name="T4" fmla="*/ 0 w 427"/>
                  <a:gd name="T5" fmla="*/ 52 h 585"/>
                  <a:gd name="T6" fmla="*/ 356 w 427"/>
                  <a:gd name="T7" fmla="*/ 0 h 585"/>
                  <a:gd name="T8" fmla="*/ 427 w 427"/>
                  <a:gd name="T9" fmla="*/ 533 h 585"/>
                  <a:gd name="T10" fmla="*/ 0 60000 65536"/>
                  <a:gd name="T11" fmla="*/ 0 60000 65536"/>
                  <a:gd name="T12" fmla="*/ 0 60000 65536"/>
                  <a:gd name="T13" fmla="*/ 0 60000 65536"/>
                  <a:gd name="T14" fmla="*/ 0 60000 65536"/>
                  <a:gd name="T15" fmla="*/ 0 w 427"/>
                  <a:gd name="T16" fmla="*/ 0 h 585"/>
                  <a:gd name="T17" fmla="*/ 427 w 427"/>
                  <a:gd name="T18" fmla="*/ 585 h 585"/>
                </a:gdLst>
                <a:ahLst/>
                <a:cxnLst>
                  <a:cxn ang="T10">
                    <a:pos x="T0" y="T1"/>
                  </a:cxn>
                  <a:cxn ang="T11">
                    <a:pos x="T2" y="T3"/>
                  </a:cxn>
                  <a:cxn ang="T12">
                    <a:pos x="T4" y="T5"/>
                  </a:cxn>
                  <a:cxn ang="T13">
                    <a:pos x="T6" y="T7"/>
                  </a:cxn>
                  <a:cxn ang="T14">
                    <a:pos x="T8" y="T9"/>
                  </a:cxn>
                </a:cxnLst>
                <a:rect l="T15" t="T16" r="T17" b="T18"/>
                <a:pathLst>
                  <a:path w="427" h="585">
                    <a:moveTo>
                      <a:pt x="427" y="533"/>
                    </a:moveTo>
                    <a:lnTo>
                      <a:pt x="71" y="585"/>
                    </a:lnTo>
                    <a:lnTo>
                      <a:pt x="0" y="52"/>
                    </a:lnTo>
                    <a:lnTo>
                      <a:pt x="356" y="0"/>
                    </a:lnTo>
                    <a:lnTo>
                      <a:pt x="427" y="5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0" name="Freeform 361"/>
              <p:cNvSpPr>
                <a:spLocks noChangeArrowheads="1"/>
              </p:cNvSpPr>
              <p:nvPr/>
            </p:nvSpPr>
            <p:spPr bwMode="auto">
              <a:xfrm>
                <a:off x="2186" y="1297"/>
                <a:ext cx="490" cy="584"/>
              </a:xfrm>
              <a:custGeom>
                <a:avLst/>
                <a:gdLst>
                  <a:gd name="T0" fmla="*/ 817 w 292"/>
                  <a:gd name="T1" fmla="*/ 749 h 329"/>
                  <a:gd name="T2" fmla="*/ 814 w 292"/>
                  <a:gd name="T3" fmla="*/ 769 h 329"/>
                  <a:gd name="T4" fmla="*/ 433 w 292"/>
                  <a:gd name="T5" fmla="*/ 1037 h 329"/>
                  <a:gd name="T6" fmla="*/ 0 w 292"/>
                  <a:gd name="T7" fmla="*/ 273 h 329"/>
                  <a:gd name="T8" fmla="*/ 383 w 292"/>
                  <a:gd name="T9" fmla="*/ 4 h 329"/>
                  <a:gd name="T10" fmla="*/ 399 w 292"/>
                  <a:gd name="T11" fmla="*/ 7 h 329"/>
                  <a:gd name="T12" fmla="*/ 817 w 292"/>
                  <a:gd name="T13" fmla="*/ 749 h 329"/>
                  <a:gd name="T14" fmla="*/ 0 60000 65536"/>
                  <a:gd name="T15" fmla="*/ 0 60000 65536"/>
                  <a:gd name="T16" fmla="*/ 0 60000 65536"/>
                  <a:gd name="T17" fmla="*/ 0 60000 65536"/>
                  <a:gd name="T18" fmla="*/ 0 60000 65536"/>
                  <a:gd name="T19" fmla="*/ 0 60000 65536"/>
                  <a:gd name="T20" fmla="*/ 0 60000 65536"/>
                  <a:gd name="T21" fmla="*/ 0 w 292"/>
                  <a:gd name="T22" fmla="*/ 0 h 329"/>
                  <a:gd name="T23" fmla="*/ 292 w 292"/>
                  <a:gd name="T24" fmla="*/ 329 h 3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 h="329">
                    <a:moveTo>
                      <a:pt x="290" y="238"/>
                    </a:moveTo>
                    <a:cubicBezTo>
                      <a:pt x="292" y="240"/>
                      <a:pt x="291" y="242"/>
                      <a:pt x="289" y="244"/>
                    </a:cubicBezTo>
                    <a:cubicBezTo>
                      <a:pt x="154" y="329"/>
                      <a:pt x="154" y="329"/>
                      <a:pt x="154" y="329"/>
                    </a:cubicBezTo>
                    <a:cubicBezTo>
                      <a:pt x="0" y="87"/>
                      <a:pt x="0" y="87"/>
                      <a:pt x="0" y="87"/>
                    </a:cubicBezTo>
                    <a:cubicBezTo>
                      <a:pt x="136" y="1"/>
                      <a:pt x="136" y="1"/>
                      <a:pt x="136" y="1"/>
                    </a:cubicBezTo>
                    <a:cubicBezTo>
                      <a:pt x="138" y="0"/>
                      <a:pt x="141" y="0"/>
                      <a:pt x="142" y="2"/>
                    </a:cubicBezTo>
                    <a:cubicBezTo>
                      <a:pt x="290" y="238"/>
                      <a:pt x="290" y="238"/>
                      <a:pt x="290" y="238"/>
                    </a:cubicBezTo>
                  </a:path>
                </a:pathLst>
              </a:custGeom>
              <a:solidFill>
                <a:srgbClr val="C7B2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1" name="Freeform 362"/>
              <p:cNvSpPr>
                <a:spLocks noChangeArrowheads="1"/>
              </p:cNvSpPr>
              <p:nvPr/>
            </p:nvSpPr>
            <p:spPr bwMode="auto">
              <a:xfrm>
                <a:off x="2414" y="1297"/>
                <a:ext cx="262" cy="584"/>
              </a:xfrm>
              <a:custGeom>
                <a:avLst/>
                <a:gdLst>
                  <a:gd name="T0" fmla="*/ 435 w 156"/>
                  <a:gd name="T1" fmla="*/ 749 h 329"/>
                  <a:gd name="T2" fmla="*/ 432 w 156"/>
                  <a:gd name="T3" fmla="*/ 769 h 329"/>
                  <a:gd name="T4" fmla="*/ 50 w 156"/>
                  <a:gd name="T5" fmla="*/ 1037 h 329"/>
                  <a:gd name="T6" fmla="*/ 0 w 156"/>
                  <a:gd name="T7" fmla="*/ 4 h 329"/>
                  <a:gd name="T8" fmla="*/ 17 w 156"/>
                  <a:gd name="T9" fmla="*/ 7 h 329"/>
                  <a:gd name="T10" fmla="*/ 435 w 156"/>
                  <a:gd name="T11" fmla="*/ 749 h 329"/>
                  <a:gd name="T12" fmla="*/ 0 60000 65536"/>
                  <a:gd name="T13" fmla="*/ 0 60000 65536"/>
                  <a:gd name="T14" fmla="*/ 0 60000 65536"/>
                  <a:gd name="T15" fmla="*/ 0 60000 65536"/>
                  <a:gd name="T16" fmla="*/ 0 60000 65536"/>
                  <a:gd name="T17" fmla="*/ 0 60000 65536"/>
                  <a:gd name="T18" fmla="*/ 0 w 156"/>
                  <a:gd name="T19" fmla="*/ 0 h 329"/>
                  <a:gd name="T20" fmla="*/ 156 w 156"/>
                  <a:gd name="T21" fmla="*/ 329 h 329"/>
                </a:gdLst>
                <a:ahLst/>
                <a:cxnLst>
                  <a:cxn ang="T12">
                    <a:pos x="T0" y="T1"/>
                  </a:cxn>
                  <a:cxn ang="T13">
                    <a:pos x="T2" y="T3"/>
                  </a:cxn>
                  <a:cxn ang="T14">
                    <a:pos x="T4" y="T5"/>
                  </a:cxn>
                  <a:cxn ang="T15">
                    <a:pos x="T6" y="T7"/>
                  </a:cxn>
                  <a:cxn ang="T16">
                    <a:pos x="T8" y="T9"/>
                  </a:cxn>
                  <a:cxn ang="T17">
                    <a:pos x="T10" y="T11"/>
                  </a:cxn>
                </a:cxnLst>
                <a:rect l="T18" t="T19" r="T20" b="T21"/>
                <a:pathLst>
                  <a:path w="156" h="329">
                    <a:moveTo>
                      <a:pt x="154" y="238"/>
                    </a:moveTo>
                    <a:cubicBezTo>
                      <a:pt x="156" y="240"/>
                      <a:pt x="155" y="242"/>
                      <a:pt x="153" y="244"/>
                    </a:cubicBezTo>
                    <a:cubicBezTo>
                      <a:pt x="18" y="329"/>
                      <a:pt x="18" y="329"/>
                      <a:pt x="18" y="329"/>
                    </a:cubicBezTo>
                    <a:cubicBezTo>
                      <a:pt x="0" y="1"/>
                      <a:pt x="0" y="1"/>
                      <a:pt x="0" y="1"/>
                    </a:cubicBezTo>
                    <a:cubicBezTo>
                      <a:pt x="2" y="0"/>
                      <a:pt x="5" y="0"/>
                      <a:pt x="6" y="2"/>
                    </a:cubicBezTo>
                    <a:cubicBezTo>
                      <a:pt x="154" y="238"/>
                      <a:pt x="154" y="238"/>
                      <a:pt x="154" y="238"/>
                    </a:cubicBezTo>
                  </a:path>
                </a:pathLst>
              </a:custGeom>
              <a:solidFill>
                <a:srgbClr val="B79D7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2" name="Freeform 363"/>
              <p:cNvSpPr>
                <a:spLocks noChangeArrowheads="1"/>
              </p:cNvSpPr>
              <p:nvPr/>
            </p:nvSpPr>
            <p:spPr bwMode="auto">
              <a:xfrm>
                <a:off x="2144" y="1451"/>
                <a:ext cx="299" cy="458"/>
              </a:xfrm>
              <a:custGeom>
                <a:avLst/>
                <a:gdLst>
                  <a:gd name="T0" fmla="*/ 42 w 178"/>
                  <a:gd name="T1" fmla="*/ 28 h 258"/>
                  <a:gd name="T2" fmla="*/ 8 w 178"/>
                  <a:gd name="T3" fmla="*/ 44 h 258"/>
                  <a:gd name="T4" fmla="*/ 5 w 178"/>
                  <a:gd name="T5" fmla="*/ 64 h 258"/>
                  <a:gd name="T6" fmla="*/ 111 w 178"/>
                  <a:gd name="T7" fmla="*/ 252 h 258"/>
                  <a:gd name="T8" fmla="*/ 316 w 178"/>
                  <a:gd name="T9" fmla="*/ 614 h 258"/>
                  <a:gd name="T10" fmla="*/ 420 w 178"/>
                  <a:gd name="T11" fmla="*/ 804 h 258"/>
                  <a:gd name="T12" fmla="*/ 440 w 178"/>
                  <a:gd name="T13" fmla="*/ 806 h 258"/>
                  <a:gd name="T14" fmla="*/ 465 w 178"/>
                  <a:gd name="T15" fmla="*/ 781 h 258"/>
                  <a:gd name="T16" fmla="*/ 502 w 178"/>
                  <a:gd name="T17" fmla="*/ 763 h 258"/>
                  <a:gd name="T18" fmla="*/ 398 w 178"/>
                  <a:gd name="T19" fmla="*/ 577 h 258"/>
                  <a:gd name="T20" fmla="*/ 178 w 178"/>
                  <a:gd name="T21" fmla="*/ 186 h 258"/>
                  <a:gd name="T22" fmla="*/ 74 w 178"/>
                  <a:gd name="T23" fmla="*/ 0 h 258"/>
                  <a:gd name="T24" fmla="*/ 42 w 178"/>
                  <a:gd name="T25" fmla="*/ 28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258"/>
                  <a:gd name="T41" fmla="*/ 178 w 178"/>
                  <a:gd name="T42" fmla="*/ 258 h 2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258">
                    <a:moveTo>
                      <a:pt x="15" y="9"/>
                    </a:moveTo>
                    <a:cubicBezTo>
                      <a:pt x="7" y="14"/>
                      <a:pt x="8" y="11"/>
                      <a:pt x="3" y="14"/>
                    </a:cubicBezTo>
                    <a:cubicBezTo>
                      <a:pt x="1" y="15"/>
                      <a:pt x="0" y="18"/>
                      <a:pt x="2" y="20"/>
                    </a:cubicBezTo>
                    <a:cubicBezTo>
                      <a:pt x="39" y="80"/>
                      <a:pt x="39" y="80"/>
                      <a:pt x="39" y="80"/>
                    </a:cubicBezTo>
                    <a:cubicBezTo>
                      <a:pt x="112" y="195"/>
                      <a:pt x="112" y="195"/>
                      <a:pt x="112" y="195"/>
                    </a:cubicBezTo>
                    <a:cubicBezTo>
                      <a:pt x="149" y="255"/>
                      <a:pt x="149" y="255"/>
                      <a:pt x="149" y="255"/>
                    </a:cubicBezTo>
                    <a:cubicBezTo>
                      <a:pt x="151" y="257"/>
                      <a:pt x="154" y="258"/>
                      <a:pt x="156" y="256"/>
                    </a:cubicBezTo>
                    <a:cubicBezTo>
                      <a:pt x="161" y="253"/>
                      <a:pt x="157" y="253"/>
                      <a:pt x="165" y="248"/>
                    </a:cubicBezTo>
                    <a:cubicBezTo>
                      <a:pt x="174" y="242"/>
                      <a:pt x="178" y="242"/>
                      <a:pt x="178" y="242"/>
                    </a:cubicBezTo>
                    <a:cubicBezTo>
                      <a:pt x="141" y="183"/>
                      <a:pt x="141" y="183"/>
                      <a:pt x="141" y="183"/>
                    </a:cubicBezTo>
                    <a:cubicBezTo>
                      <a:pt x="63" y="59"/>
                      <a:pt x="63" y="59"/>
                      <a:pt x="63" y="59"/>
                    </a:cubicBezTo>
                    <a:cubicBezTo>
                      <a:pt x="26" y="0"/>
                      <a:pt x="26" y="0"/>
                      <a:pt x="26" y="0"/>
                    </a:cubicBezTo>
                    <a:cubicBezTo>
                      <a:pt x="26" y="0"/>
                      <a:pt x="23" y="4"/>
                      <a:pt x="15" y="9"/>
                    </a:cubicBezTo>
                  </a:path>
                </a:pathLst>
              </a:custGeom>
              <a:solidFill>
                <a:srgbClr val="B11E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3" name="Freeform 364"/>
              <p:cNvSpPr>
                <a:spLocks noChangeArrowheads="1"/>
              </p:cNvSpPr>
              <p:nvPr/>
            </p:nvSpPr>
            <p:spPr bwMode="auto">
              <a:xfrm>
                <a:off x="2187" y="1451"/>
                <a:ext cx="256" cy="458"/>
              </a:xfrm>
              <a:custGeom>
                <a:avLst/>
                <a:gdLst>
                  <a:gd name="T0" fmla="*/ 349 w 152"/>
                  <a:gd name="T1" fmla="*/ 804 h 258"/>
                  <a:gd name="T2" fmla="*/ 369 w 152"/>
                  <a:gd name="T3" fmla="*/ 806 h 258"/>
                  <a:gd name="T4" fmla="*/ 394 w 152"/>
                  <a:gd name="T5" fmla="*/ 781 h 258"/>
                  <a:gd name="T6" fmla="*/ 431 w 152"/>
                  <a:gd name="T7" fmla="*/ 763 h 258"/>
                  <a:gd name="T8" fmla="*/ 327 w 152"/>
                  <a:gd name="T9" fmla="*/ 577 h 258"/>
                  <a:gd name="T10" fmla="*/ 104 w 152"/>
                  <a:gd name="T11" fmla="*/ 186 h 258"/>
                  <a:gd name="T12" fmla="*/ 0 w 152"/>
                  <a:gd name="T13" fmla="*/ 0 h 258"/>
                  <a:gd name="T14" fmla="*/ 349 w 152"/>
                  <a:gd name="T15" fmla="*/ 804 h 258"/>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258"/>
                  <a:gd name="T26" fmla="*/ 152 w 152"/>
                  <a:gd name="T27" fmla="*/ 258 h 2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258">
                    <a:moveTo>
                      <a:pt x="123" y="255"/>
                    </a:moveTo>
                    <a:cubicBezTo>
                      <a:pt x="125" y="257"/>
                      <a:pt x="128" y="258"/>
                      <a:pt x="130" y="256"/>
                    </a:cubicBezTo>
                    <a:cubicBezTo>
                      <a:pt x="135" y="253"/>
                      <a:pt x="131" y="253"/>
                      <a:pt x="139" y="248"/>
                    </a:cubicBezTo>
                    <a:cubicBezTo>
                      <a:pt x="148" y="242"/>
                      <a:pt x="152" y="242"/>
                      <a:pt x="152" y="242"/>
                    </a:cubicBezTo>
                    <a:cubicBezTo>
                      <a:pt x="115" y="183"/>
                      <a:pt x="115" y="183"/>
                      <a:pt x="115" y="183"/>
                    </a:cubicBezTo>
                    <a:cubicBezTo>
                      <a:pt x="37" y="59"/>
                      <a:pt x="37" y="59"/>
                      <a:pt x="37" y="59"/>
                    </a:cubicBezTo>
                    <a:cubicBezTo>
                      <a:pt x="0" y="0"/>
                      <a:pt x="0" y="0"/>
                      <a:pt x="0" y="0"/>
                    </a:cubicBezTo>
                    <a:cubicBezTo>
                      <a:pt x="123" y="255"/>
                      <a:pt x="123" y="255"/>
                      <a:pt x="123" y="255"/>
                    </a:cubicBezTo>
                  </a:path>
                </a:pathLst>
              </a:custGeom>
              <a:solidFill>
                <a:srgbClr val="8B121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4" name="Freeform 365"/>
              <p:cNvSpPr>
                <a:spLocks noChangeArrowheads="1"/>
              </p:cNvSpPr>
              <p:nvPr/>
            </p:nvSpPr>
            <p:spPr bwMode="auto">
              <a:xfrm>
                <a:off x="2307" y="1432"/>
                <a:ext cx="90" cy="69"/>
              </a:xfrm>
              <a:custGeom>
                <a:avLst/>
                <a:gdLst>
                  <a:gd name="T0" fmla="*/ 90 w 90"/>
                  <a:gd name="T1" fmla="*/ 14 h 69"/>
                  <a:gd name="T2" fmla="*/ 8 w 90"/>
                  <a:gd name="T3" fmla="*/ 69 h 69"/>
                  <a:gd name="T4" fmla="*/ 0 w 90"/>
                  <a:gd name="T5" fmla="*/ 55 h 69"/>
                  <a:gd name="T6" fmla="*/ 82 w 90"/>
                  <a:gd name="T7" fmla="*/ 0 h 69"/>
                  <a:gd name="T8" fmla="*/ 90 w 90"/>
                  <a:gd name="T9" fmla="*/ 14 h 69"/>
                  <a:gd name="T10" fmla="*/ 0 60000 65536"/>
                  <a:gd name="T11" fmla="*/ 0 60000 65536"/>
                  <a:gd name="T12" fmla="*/ 0 60000 65536"/>
                  <a:gd name="T13" fmla="*/ 0 60000 65536"/>
                  <a:gd name="T14" fmla="*/ 0 60000 65536"/>
                  <a:gd name="T15" fmla="*/ 0 w 90"/>
                  <a:gd name="T16" fmla="*/ 0 h 69"/>
                  <a:gd name="T17" fmla="*/ 90 w 90"/>
                  <a:gd name="T18" fmla="*/ 69 h 69"/>
                </a:gdLst>
                <a:ahLst/>
                <a:cxnLst>
                  <a:cxn ang="T10">
                    <a:pos x="T0" y="T1"/>
                  </a:cxn>
                  <a:cxn ang="T11">
                    <a:pos x="T2" y="T3"/>
                  </a:cxn>
                  <a:cxn ang="T12">
                    <a:pos x="T4" y="T5"/>
                  </a:cxn>
                  <a:cxn ang="T13">
                    <a:pos x="T6" y="T7"/>
                  </a:cxn>
                  <a:cxn ang="T14">
                    <a:pos x="T8" y="T9"/>
                  </a:cxn>
                </a:cxnLst>
                <a:rect l="T15" t="T16" r="T17" b="T18"/>
                <a:pathLst>
                  <a:path w="90" h="69">
                    <a:moveTo>
                      <a:pt x="90" y="14"/>
                    </a:moveTo>
                    <a:lnTo>
                      <a:pt x="8" y="69"/>
                    </a:lnTo>
                    <a:lnTo>
                      <a:pt x="0" y="55"/>
                    </a:lnTo>
                    <a:lnTo>
                      <a:pt x="82" y="0"/>
                    </a:lnTo>
                    <a:lnTo>
                      <a:pt x="90" y="14"/>
                    </a:lnTo>
                    <a:close/>
                  </a:path>
                </a:pathLst>
              </a:custGeom>
              <a:solidFill>
                <a:srgbClr val="5332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5" name="Freeform 366"/>
              <p:cNvSpPr>
                <a:spLocks noChangeArrowheads="1"/>
              </p:cNvSpPr>
              <p:nvPr/>
            </p:nvSpPr>
            <p:spPr bwMode="auto">
              <a:xfrm>
                <a:off x="2510" y="1749"/>
                <a:ext cx="44" cy="38"/>
              </a:xfrm>
              <a:custGeom>
                <a:avLst/>
                <a:gdLst>
                  <a:gd name="T0" fmla="*/ 44 w 44"/>
                  <a:gd name="T1" fmla="*/ 15 h 38"/>
                  <a:gd name="T2" fmla="*/ 8 w 44"/>
                  <a:gd name="T3" fmla="*/ 38 h 38"/>
                  <a:gd name="T4" fmla="*/ 0 w 44"/>
                  <a:gd name="T5" fmla="*/ 24 h 38"/>
                  <a:gd name="T6" fmla="*/ 37 w 44"/>
                  <a:gd name="T7" fmla="*/ 0 h 38"/>
                  <a:gd name="T8" fmla="*/ 44 w 44"/>
                  <a:gd name="T9" fmla="*/ 15 h 38"/>
                  <a:gd name="T10" fmla="*/ 0 60000 65536"/>
                  <a:gd name="T11" fmla="*/ 0 60000 65536"/>
                  <a:gd name="T12" fmla="*/ 0 60000 65536"/>
                  <a:gd name="T13" fmla="*/ 0 60000 65536"/>
                  <a:gd name="T14" fmla="*/ 0 60000 65536"/>
                  <a:gd name="T15" fmla="*/ 0 w 44"/>
                  <a:gd name="T16" fmla="*/ 0 h 38"/>
                  <a:gd name="T17" fmla="*/ 44 w 44"/>
                  <a:gd name="T18" fmla="*/ 38 h 38"/>
                </a:gdLst>
                <a:ahLst/>
                <a:cxnLst>
                  <a:cxn ang="T10">
                    <a:pos x="T0" y="T1"/>
                  </a:cxn>
                  <a:cxn ang="T11">
                    <a:pos x="T2" y="T3"/>
                  </a:cxn>
                  <a:cxn ang="T12">
                    <a:pos x="T4" y="T5"/>
                  </a:cxn>
                  <a:cxn ang="T13">
                    <a:pos x="T6" y="T7"/>
                  </a:cxn>
                  <a:cxn ang="T14">
                    <a:pos x="T8" y="T9"/>
                  </a:cxn>
                </a:cxnLst>
                <a:rect l="T15" t="T16" r="T17" b="T18"/>
                <a:pathLst>
                  <a:path w="44" h="38">
                    <a:moveTo>
                      <a:pt x="44" y="15"/>
                    </a:moveTo>
                    <a:lnTo>
                      <a:pt x="8" y="38"/>
                    </a:lnTo>
                    <a:lnTo>
                      <a:pt x="0" y="24"/>
                    </a:lnTo>
                    <a:lnTo>
                      <a:pt x="37" y="0"/>
                    </a:lnTo>
                    <a:lnTo>
                      <a:pt x="44" y="15"/>
                    </a:lnTo>
                    <a:close/>
                  </a:path>
                </a:pathLst>
              </a:custGeom>
              <a:solidFill>
                <a:srgbClr val="5332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6" name="Freeform 367"/>
              <p:cNvSpPr>
                <a:spLocks noChangeArrowheads="1"/>
              </p:cNvSpPr>
              <p:nvPr/>
            </p:nvSpPr>
            <p:spPr bwMode="auto">
              <a:xfrm>
                <a:off x="2291" y="1442"/>
                <a:ext cx="170" cy="130"/>
              </a:xfrm>
              <a:custGeom>
                <a:avLst/>
                <a:gdLst>
                  <a:gd name="T0" fmla="*/ 170 w 170"/>
                  <a:gd name="T1" fmla="*/ 25 h 130"/>
                  <a:gd name="T2" fmla="*/ 16 w 170"/>
                  <a:gd name="T3" fmla="*/ 130 h 130"/>
                  <a:gd name="T4" fmla="*/ 0 w 170"/>
                  <a:gd name="T5" fmla="*/ 103 h 130"/>
                  <a:gd name="T6" fmla="*/ 155 w 170"/>
                  <a:gd name="T7" fmla="*/ 0 h 130"/>
                  <a:gd name="T8" fmla="*/ 170 w 170"/>
                  <a:gd name="T9" fmla="*/ 25 h 130"/>
                  <a:gd name="T10" fmla="*/ 0 60000 65536"/>
                  <a:gd name="T11" fmla="*/ 0 60000 65536"/>
                  <a:gd name="T12" fmla="*/ 0 60000 65536"/>
                  <a:gd name="T13" fmla="*/ 0 60000 65536"/>
                  <a:gd name="T14" fmla="*/ 0 60000 65536"/>
                  <a:gd name="T15" fmla="*/ 0 w 170"/>
                  <a:gd name="T16" fmla="*/ 0 h 130"/>
                  <a:gd name="T17" fmla="*/ 170 w 170"/>
                  <a:gd name="T18" fmla="*/ 130 h 130"/>
                </a:gdLst>
                <a:ahLst/>
                <a:cxnLst>
                  <a:cxn ang="T10">
                    <a:pos x="T0" y="T1"/>
                  </a:cxn>
                  <a:cxn ang="T11">
                    <a:pos x="T2" y="T3"/>
                  </a:cxn>
                  <a:cxn ang="T12">
                    <a:pos x="T4" y="T5"/>
                  </a:cxn>
                  <a:cxn ang="T13">
                    <a:pos x="T6" y="T7"/>
                  </a:cxn>
                  <a:cxn ang="T14">
                    <a:pos x="T8" y="T9"/>
                  </a:cxn>
                </a:cxnLst>
                <a:rect l="T15" t="T16" r="T17" b="T18"/>
                <a:pathLst>
                  <a:path w="170" h="130">
                    <a:moveTo>
                      <a:pt x="170" y="25"/>
                    </a:moveTo>
                    <a:lnTo>
                      <a:pt x="16" y="130"/>
                    </a:lnTo>
                    <a:lnTo>
                      <a:pt x="0" y="103"/>
                    </a:lnTo>
                    <a:lnTo>
                      <a:pt x="155" y="0"/>
                    </a:lnTo>
                    <a:lnTo>
                      <a:pt x="170" y="25"/>
                    </a:lnTo>
                    <a:close/>
                  </a:path>
                </a:pathLst>
              </a:custGeom>
              <a:solidFill>
                <a:srgbClr val="5332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7" name="Freeform 368"/>
              <p:cNvSpPr>
                <a:spLocks noChangeArrowheads="1"/>
              </p:cNvSpPr>
              <p:nvPr/>
            </p:nvSpPr>
            <p:spPr bwMode="auto">
              <a:xfrm>
                <a:off x="2137" y="1272"/>
                <a:ext cx="521" cy="538"/>
              </a:xfrm>
              <a:custGeom>
                <a:avLst/>
                <a:gdLst>
                  <a:gd name="T0" fmla="*/ 20 w 310"/>
                  <a:gd name="T1" fmla="*/ 447 h 303"/>
                  <a:gd name="T2" fmla="*/ 17 w 310"/>
                  <a:gd name="T3" fmla="*/ 375 h 303"/>
                  <a:gd name="T4" fmla="*/ 316 w 310"/>
                  <a:gd name="T5" fmla="*/ 0 h 303"/>
                  <a:gd name="T6" fmla="*/ 876 w 310"/>
                  <a:gd name="T7" fmla="*/ 556 h 303"/>
                  <a:gd name="T8" fmla="*/ 573 w 310"/>
                  <a:gd name="T9" fmla="*/ 934 h 303"/>
                  <a:gd name="T10" fmla="*/ 509 w 310"/>
                  <a:gd name="T11" fmla="*/ 936 h 303"/>
                  <a:gd name="T12" fmla="*/ 20 w 310"/>
                  <a:gd name="T13" fmla="*/ 447 h 303"/>
                  <a:gd name="T14" fmla="*/ 0 60000 65536"/>
                  <a:gd name="T15" fmla="*/ 0 60000 65536"/>
                  <a:gd name="T16" fmla="*/ 0 60000 65536"/>
                  <a:gd name="T17" fmla="*/ 0 60000 65536"/>
                  <a:gd name="T18" fmla="*/ 0 60000 65536"/>
                  <a:gd name="T19" fmla="*/ 0 60000 65536"/>
                  <a:gd name="T20" fmla="*/ 0 60000 65536"/>
                  <a:gd name="T21" fmla="*/ 0 w 310"/>
                  <a:gd name="T22" fmla="*/ 0 h 303"/>
                  <a:gd name="T23" fmla="*/ 310 w 310"/>
                  <a:gd name="T24" fmla="*/ 303 h 3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 h="303">
                    <a:moveTo>
                      <a:pt x="7" y="142"/>
                    </a:moveTo>
                    <a:cubicBezTo>
                      <a:pt x="0" y="136"/>
                      <a:pt x="0" y="125"/>
                      <a:pt x="6" y="119"/>
                    </a:cubicBezTo>
                    <a:cubicBezTo>
                      <a:pt x="112" y="0"/>
                      <a:pt x="112" y="0"/>
                      <a:pt x="112" y="0"/>
                    </a:cubicBezTo>
                    <a:cubicBezTo>
                      <a:pt x="310" y="176"/>
                      <a:pt x="310" y="176"/>
                      <a:pt x="310" y="176"/>
                    </a:cubicBezTo>
                    <a:cubicBezTo>
                      <a:pt x="203" y="296"/>
                      <a:pt x="203" y="296"/>
                      <a:pt x="203" y="296"/>
                    </a:cubicBezTo>
                    <a:cubicBezTo>
                      <a:pt x="197" y="302"/>
                      <a:pt x="187" y="303"/>
                      <a:pt x="180" y="297"/>
                    </a:cubicBezTo>
                    <a:cubicBezTo>
                      <a:pt x="7" y="142"/>
                      <a:pt x="7" y="142"/>
                      <a:pt x="7" y="142"/>
                    </a:cubicBezTo>
                  </a:path>
                </a:pathLst>
              </a:custGeom>
              <a:solidFill>
                <a:srgbClr val="00465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8" name="Freeform 369"/>
              <p:cNvSpPr>
                <a:spLocks noChangeArrowheads="1"/>
              </p:cNvSpPr>
              <p:nvPr/>
            </p:nvSpPr>
            <p:spPr bwMode="auto">
              <a:xfrm>
                <a:off x="2137" y="1272"/>
                <a:ext cx="341" cy="538"/>
              </a:xfrm>
              <a:custGeom>
                <a:avLst/>
                <a:gdLst>
                  <a:gd name="T0" fmla="*/ 20 w 203"/>
                  <a:gd name="T1" fmla="*/ 447 h 303"/>
                  <a:gd name="T2" fmla="*/ 17 w 203"/>
                  <a:gd name="T3" fmla="*/ 375 h 303"/>
                  <a:gd name="T4" fmla="*/ 316 w 203"/>
                  <a:gd name="T5" fmla="*/ 0 h 303"/>
                  <a:gd name="T6" fmla="*/ 573 w 203"/>
                  <a:gd name="T7" fmla="*/ 934 h 303"/>
                  <a:gd name="T8" fmla="*/ 507 w 203"/>
                  <a:gd name="T9" fmla="*/ 936 h 303"/>
                  <a:gd name="T10" fmla="*/ 20 w 203"/>
                  <a:gd name="T11" fmla="*/ 447 h 303"/>
                  <a:gd name="T12" fmla="*/ 0 60000 65536"/>
                  <a:gd name="T13" fmla="*/ 0 60000 65536"/>
                  <a:gd name="T14" fmla="*/ 0 60000 65536"/>
                  <a:gd name="T15" fmla="*/ 0 60000 65536"/>
                  <a:gd name="T16" fmla="*/ 0 60000 65536"/>
                  <a:gd name="T17" fmla="*/ 0 60000 65536"/>
                  <a:gd name="T18" fmla="*/ 0 w 203"/>
                  <a:gd name="T19" fmla="*/ 0 h 303"/>
                  <a:gd name="T20" fmla="*/ 203 w 203"/>
                  <a:gd name="T21" fmla="*/ 303 h 303"/>
                </a:gdLst>
                <a:ahLst/>
                <a:cxnLst>
                  <a:cxn ang="T12">
                    <a:pos x="T0" y="T1"/>
                  </a:cxn>
                  <a:cxn ang="T13">
                    <a:pos x="T2" y="T3"/>
                  </a:cxn>
                  <a:cxn ang="T14">
                    <a:pos x="T4" y="T5"/>
                  </a:cxn>
                  <a:cxn ang="T15">
                    <a:pos x="T6" y="T7"/>
                  </a:cxn>
                  <a:cxn ang="T16">
                    <a:pos x="T8" y="T9"/>
                  </a:cxn>
                  <a:cxn ang="T17">
                    <a:pos x="T10" y="T11"/>
                  </a:cxn>
                </a:cxnLst>
                <a:rect l="T18" t="T19" r="T20" b="T21"/>
                <a:pathLst>
                  <a:path w="203" h="303">
                    <a:moveTo>
                      <a:pt x="7" y="142"/>
                    </a:moveTo>
                    <a:cubicBezTo>
                      <a:pt x="0" y="136"/>
                      <a:pt x="0" y="125"/>
                      <a:pt x="6" y="119"/>
                    </a:cubicBezTo>
                    <a:cubicBezTo>
                      <a:pt x="112" y="0"/>
                      <a:pt x="112" y="0"/>
                      <a:pt x="112" y="0"/>
                    </a:cubicBezTo>
                    <a:cubicBezTo>
                      <a:pt x="203" y="296"/>
                      <a:pt x="203" y="296"/>
                      <a:pt x="203" y="296"/>
                    </a:cubicBezTo>
                    <a:cubicBezTo>
                      <a:pt x="197" y="302"/>
                      <a:pt x="187" y="303"/>
                      <a:pt x="180" y="297"/>
                    </a:cubicBezTo>
                    <a:cubicBezTo>
                      <a:pt x="7" y="142"/>
                      <a:pt x="7" y="142"/>
                      <a:pt x="7" y="142"/>
                    </a:cubicBezTo>
                  </a:path>
                </a:pathLst>
              </a:custGeom>
              <a:solidFill>
                <a:srgbClr val="0021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9" name="Freeform 370"/>
              <p:cNvSpPr>
                <a:spLocks noChangeArrowheads="1"/>
              </p:cNvSpPr>
              <p:nvPr/>
            </p:nvSpPr>
            <p:spPr bwMode="auto">
              <a:xfrm>
                <a:off x="2246" y="1384"/>
                <a:ext cx="316" cy="344"/>
              </a:xfrm>
              <a:custGeom>
                <a:avLst/>
                <a:gdLst>
                  <a:gd name="T0" fmla="*/ 0 w 316"/>
                  <a:gd name="T1" fmla="*/ 232 h 344"/>
                  <a:gd name="T2" fmla="*/ 198 w 316"/>
                  <a:gd name="T3" fmla="*/ 0 h 344"/>
                  <a:gd name="T4" fmla="*/ 316 w 316"/>
                  <a:gd name="T5" fmla="*/ 112 h 344"/>
                  <a:gd name="T6" fmla="*/ 119 w 316"/>
                  <a:gd name="T7" fmla="*/ 344 h 344"/>
                  <a:gd name="T8" fmla="*/ 0 w 316"/>
                  <a:gd name="T9" fmla="*/ 232 h 344"/>
                  <a:gd name="T10" fmla="*/ 0 60000 65536"/>
                  <a:gd name="T11" fmla="*/ 0 60000 65536"/>
                  <a:gd name="T12" fmla="*/ 0 60000 65536"/>
                  <a:gd name="T13" fmla="*/ 0 60000 65536"/>
                  <a:gd name="T14" fmla="*/ 0 60000 65536"/>
                  <a:gd name="T15" fmla="*/ 0 w 316"/>
                  <a:gd name="T16" fmla="*/ 0 h 344"/>
                  <a:gd name="T17" fmla="*/ 316 w 316"/>
                  <a:gd name="T18" fmla="*/ 344 h 344"/>
                </a:gdLst>
                <a:ahLst/>
                <a:cxnLst>
                  <a:cxn ang="T10">
                    <a:pos x="T0" y="T1"/>
                  </a:cxn>
                  <a:cxn ang="T11">
                    <a:pos x="T2" y="T3"/>
                  </a:cxn>
                  <a:cxn ang="T12">
                    <a:pos x="T4" y="T5"/>
                  </a:cxn>
                  <a:cxn ang="T13">
                    <a:pos x="T6" y="T7"/>
                  </a:cxn>
                  <a:cxn ang="T14">
                    <a:pos x="T8" y="T9"/>
                  </a:cxn>
                </a:cxnLst>
                <a:rect l="T15" t="T16" r="T17" b="T18"/>
                <a:pathLst>
                  <a:path w="316" h="344">
                    <a:moveTo>
                      <a:pt x="0" y="232"/>
                    </a:moveTo>
                    <a:lnTo>
                      <a:pt x="198" y="0"/>
                    </a:lnTo>
                    <a:lnTo>
                      <a:pt x="316" y="112"/>
                    </a:lnTo>
                    <a:lnTo>
                      <a:pt x="119" y="344"/>
                    </a:lnTo>
                    <a:lnTo>
                      <a:pt x="0" y="232"/>
                    </a:lnTo>
                    <a:close/>
                  </a:path>
                </a:pathLst>
              </a:custGeom>
              <a:solidFill>
                <a:srgbClr val="6DC2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0" name="Freeform 371"/>
              <p:cNvSpPr>
                <a:spLocks noChangeArrowheads="1"/>
              </p:cNvSpPr>
              <p:nvPr/>
            </p:nvSpPr>
            <p:spPr bwMode="auto">
              <a:xfrm>
                <a:off x="2246" y="1384"/>
                <a:ext cx="316" cy="344"/>
              </a:xfrm>
              <a:custGeom>
                <a:avLst/>
                <a:gdLst>
                  <a:gd name="T0" fmla="*/ 0 w 316"/>
                  <a:gd name="T1" fmla="*/ 232 h 344"/>
                  <a:gd name="T2" fmla="*/ 198 w 316"/>
                  <a:gd name="T3" fmla="*/ 0 h 344"/>
                  <a:gd name="T4" fmla="*/ 316 w 316"/>
                  <a:gd name="T5" fmla="*/ 112 h 344"/>
                  <a:gd name="T6" fmla="*/ 119 w 316"/>
                  <a:gd name="T7" fmla="*/ 344 h 344"/>
                  <a:gd name="T8" fmla="*/ 0 w 316"/>
                  <a:gd name="T9" fmla="*/ 232 h 344"/>
                  <a:gd name="T10" fmla="*/ 0 60000 65536"/>
                  <a:gd name="T11" fmla="*/ 0 60000 65536"/>
                  <a:gd name="T12" fmla="*/ 0 60000 65536"/>
                  <a:gd name="T13" fmla="*/ 0 60000 65536"/>
                  <a:gd name="T14" fmla="*/ 0 60000 65536"/>
                  <a:gd name="T15" fmla="*/ 0 w 316"/>
                  <a:gd name="T16" fmla="*/ 0 h 344"/>
                  <a:gd name="T17" fmla="*/ 316 w 316"/>
                  <a:gd name="T18" fmla="*/ 344 h 344"/>
                </a:gdLst>
                <a:ahLst/>
                <a:cxnLst>
                  <a:cxn ang="T10">
                    <a:pos x="T0" y="T1"/>
                  </a:cxn>
                  <a:cxn ang="T11">
                    <a:pos x="T2" y="T3"/>
                  </a:cxn>
                  <a:cxn ang="T12">
                    <a:pos x="T4" y="T5"/>
                  </a:cxn>
                  <a:cxn ang="T13">
                    <a:pos x="T6" y="T7"/>
                  </a:cxn>
                  <a:cxn ang="T14">
                    <a:pos x="T8" y="T9"/>
                  </a:cxn>
                </a:cxnLst>
                <a:rect l="T15" t="T16" r="T17" b="T18"/>
                <a:pathLst>
                  <a:path w="316" h="344">
                    <a:moveTo>
                      <a:pt x="0" y="232"/>
                    </a:moveTo>
                    <a:lnTo>
                      <a:pt x="198" y="0"/>
                    </a:lnTo>
                    <a:lnTo>
                      <a:pt x="316" y="112"/>
                    </a:lnTo>
                    <a:lnTo>
                      <a:pt x="119" y="344"/>
                    </a:lnTo>
                    <a:lnTo>
                      <a:pt x="0"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1" name="Freeform 372"/>
              <p:cNvSpPr>
                <a:spLocks noChangeArrowheads="1"/>
              </p:cNvSpPr>
              <p:nvPr/>
            </p:nvSpPr>
            <p:spPr bwMode="auto">
              <a:xfrm>
                <a:off x="2246" y="1458"/>
                <a:ext cx="188" cy="270"/>
              </a:xfrm>
              <a:custGeom>
                <a:avLst/>
                <a:gdLst>
                  <a:gd name="T0" fmla="*/ 0 w 188"/>
                  <a:gd name="T1" fmla="*/ 158 h 270"/>
                  <a:gd name="T2" fmla="*/ 135 w 188"/>
                  <a:gd name="T3" fmla="*/ 0 h 270"/>
                  <a:gd name="T4" fmla="*/ 188 w 188"/>
                  <a:gd name="T5" fmla="*/ 188 h 270"/>
                  <a:gd name="T6" fmla="*/ 119 w 188"/>
                  <a:gd name="T7" fmla="*/ 270 h 270"/>
                  <a:gd name="T8" fmla="*/ 0 w 188"/>
                  <a:gd name="T9" fmla="*/ 158 h 270"/>
                  <a:gd name="T10" fmla="*/ 0 60000 65536"/>
                  <a:gd name="T11" fmla="*/ 0 60000 65536"/>
                  <a:gd name="T12" fmla="*/ 0 60000 65536"/>
                  <a:gd name="T13" fmla="*/ 0 60000 65536"/>
                  <a:gd name="T14" fmla="*/ 0 60000 65536"/>
                  <a:gd name="T15" fmla="*/ 0 w 188"/>
                  <a:gd name="T16" fmla="*/ 0 h 270"/>
                  <a:gd name="T17" fmla="*/ 188 w 188"/>
                  <a:gd name="T18" fmla="*/ 270 h 270"/>
                </a:gdLst>
                <a:ahLst/>
                <a:cxnLst>
                  <a:cxn ang="T10">
                    <a:pos x="T0" y="T1"/>
                  </a:cxn>
                  <a:cxn ang="T11">
                    <a:pos x="T2" y="T3"/>
                  </a:cxn>
                  <a:cxn ang="T12">
                    <a:pos x="T4" y="T5"/>
                  </a:cxn>
                  <a:cxn ang="T13">
                    <a:pos x="T6" y="T7"/>
                  </a:cxn>
                  <a:cxn ang="T14">
                    <a:pos x="T8" y="T9"/>
                  </a:cxn>
                </a:cxnLst>
                <a:rect l="T15" t="T16" r="T17" b="T18"/>
                <a:pathLst>
                  <a:path w="188" h="270">
                    <a:moveTo>
                      <a:pt x="0" y="158"/>
                    </a:moveTo>
                    <a:lnTo>
                      <a:pt x="135" y="0"/>
                    </a:lnTo>
                    <a:lnTo>
                      <a:pt x="188" y="188"/>
                    </a:lnTo>
                    <a:lnTo>
                      <a:pt x="119" y="270"/>
                    </a:lnTo>
                    <a:lnTo>
                      <a:pt x="0" y="158"/>
                    </a:lnTo>
                    <a:close/>
                  </a:path>
                </a:pathLst>
              </a:custGeom>
              <a:solidFill>
                <a:srgbClr val="2EA8A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2" name="Freeform 373"/>
              <p:cNvSpPr>
                <a:spLocks noChangeArrowheads="1"/>
              </p:cNvSpPr>
              <p:nvPr/>
            </p:nvSpPr>
            <p:spPr bwMode="auto">
              <a:xfrm>
                <a:off x="2246" y="1458"/>
                <a:ext cx="188" cy="270"/>
              </a:xfrm>
              <a:custGeom>
                <a:avLst/>
                <a:gdLst>
                  <a:gd name="T0" fmla="*/ 0 w 188"/>
                  <a:gd name="T1" fmla="*/ 158 h 270"/>
                  <a:gd name="T2" fmla="*/ 135 w 188"/>
                  <a:gd name="T3" fmla="*/ 0 h 270"/>
                  <a:gd name="T4" fmla="*/ 188 w 188"/>
                  <a:gd name="T5" fmla="*/ 188 h 270"/>
                  <a:gd name="T6" fmla="*/ 119 w 188"/>
                  <a:gd name="T7" fmla="*/ 270 h 270"/>
                  <a:gd name="T8" fmla="*/ 0 w 188"/>
                  <a:gd name="T9" fmla="*/ 158 h 270"/>
                  <a:gd name="T10" fmla="*/ 0 60000 65536"/>
                  <a:gd name="T11" fmla="*/ 0 60000 65536"/>
                  <a:gd name="T12" fmla="*/ 0 60000 65536"/>
                  <a:gd name="T13" fmla="*/ 0 60000 65536"/>
                  <a:gd name="T14" fmla="*/ 0 60000 65536"/>
                  <a:gd name="T15" fmla="*/ 0 w 188"/>
                  <a:gd name="T16" fmla="*/ 0 h 270"/>
                  <a:gd name="T17" fmla="*/ 188 w 188"/>
                  <a:gd name="T18" fmla="*/ 270 h 270"/>
                </a:gdLst>
                <a:ahLst/>
                <a:cxnLst>
                  <a:cxn ang="T10">
                    <a:pos x="T0" y="T1"/>
                  </a:cxn>
                  <a:cxn ang="T11">
                    <a:pos x="T2" y="T3"/>
                  </a:cxn>
                  <a:cxn ang="T12">
                    <a:pos x="T4" y="T5"/>
                  </a:cxn>
                  <a:cxn ang="T13">
                    <a:pos x="T6" y="T7"/>
                  </a:cxn>
                  <a:cxn ang="T14">
                    <a:pos x="T8" y="T9"/>
                  </a:cxn>
                </a:cxnLst>
                <a:rect l="T15" t="T16" r="T17" b="T18"/>
                <a:pathLst>
                  <a:path w="188" h="270">
                    <a:moveTo>
                      <a:pt x="0" y="158"/>
                    </a:moveTo>
                    <a:lnTo>
                      <a:pt x="135" y="0"/>
                    </a:lnTo>
                    <a:lnTo>
                      <a:pt x="188" y="188"/>
                    </a:lnTo>
                    <a:lnTo>
                      <a:pt x="119" y="270"/>
                    </a:lnTo>
                    <a:lnTo>
                      <a:pt x="0" y="1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3" name="Freeform 374"/>
              <p:cNvSpPr>
                <a:spLocks noChangeArrowheads="1"/>
              </p:cNvSpPr>
              <p:nvPr/>
            </p:nvSpPr>
            <p:spPr bwMode="auto">
              <a:xfrm>
                <a:off x="2488" y="1778"/>
                <a:ext cx="7" cy="9"/>
              </a:xfrm>
              <a:custGeom>
                <a:avLst/>
                <a:gdLst>
                  <a:gd name="T0" fmla="*/ 7 w 7"/>
                  <a:gd name="T1" fmla="*/ 0 h 9"/>
                  <a:gd name="T2" fmla="*/ 0 w 7"/>
                  <a:gd name="T3" fmla="*/ 9 h 9"/>
                  <a:gd name="T4" fmla="*/ 0 w 7"/>
                  <a:gd name="T5" fmla="*/ 9 h 9"/>
                  <a:gd name="T6" fmla="*/ 7 w 7"/>
                  <a:gd name="T7" fmla="*/ 0 h 9"/>
                  <a:gd name="T8" fmla="*/ 7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0"/>
                    </a:moveTo>
                    <a:lnTo>
                      <a:pt x="0" y="9"/>
                    </a:lnTo>
                    <a:lnTo>
                      <a:pt x="7" y="0"/>
                    </a:lnTo>
                    <a:close/>
                  </a:path>
                </a:pathLst>
              </a:custGeom>
              <a:solidFill>
                <a:srgbClr val="937C6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4" name="Freeform 375"/>
              <p:cNvSpPr>
                <a:spLocks noChangeArrowheads="1"/>
              </p:cNvSpPr>
              <p:nvPr/>
            </p:nvSpPr>
            <p:spPr bwMode="auto">
              <a:xfrm>
                <a:off x="2488" y="1778"/>
                <a:ext cx="7" cy="9"/>
              </a:xfrm>
              <a:custGeom>
                <a:avLst/>
                <a:gdLst>
                  <a:gd name="T0" fmla="*/ 7 w 7"/>
                  <a:gd name="T1" fmla="*/ 0 h 9"/>
                  <a:gd name="T2" fmla="*/ 0 w 7"/>
                  <a:gd name="T3" fmla="*/ 9 h 9"/>
                  <a:gd name="T4" fmla="*/ 0 w 7"/>
                  <a:gd name="T5" fmla="*/ 9 h 9"/>
                  <a:gd name="T6" fmla="*/ 7 w 7"/>
                  <a:gd name="T7" fmla="*/ 0 h 9"/>
                  <a:gd name="T8" fmla="*/ 7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0"/>
                    </a:moveTo>
                    <a:lnTo>
                      <a:pt x="0" y="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5" name="Freeform 376"/>
              <p:cNvSpPr>
                <a:spLocks noChangeArrowheads="1"/>
              </p:cNvSpPr>
              <p:nvPr/>
            </p:nvSpPr>
            <p:spPr bwMode="auto">
              <a:xfrm>
                <a:off x="2465" y="1751"/>
                <a:ext cx="30" cy="36"/>
              </a:xfrm>
              <a:custGeom>
                <a:avLst/>
                <a:gdLst>
                  <a:gd name="T0" fmla="*/ 0 w 30"/>
                  <a:gd name="T1" fmla="*/ 0 h 36"/>
                  <a:gd name="T2" fmla="*/ 6 w 30"/>
                  <a:gd name="T3" fmla="*/ 20 h 36"/>
                  <a:gd name="T4" fmla="*/ 23 w 30"/>
                  <a:gd name="T5" fmla="*/ 36 h 36"/>
                  <a:gd name="T6" fmla="*/ 30 w 30"/>
                  <a:gd name="T7" fmla="*/ 27 h 36"/>
                  <a:gd name="T8" fmla="*/ 0 w 30"/>
                  <a:gd name="T9" fmla="*/ 0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0" y="0"/>
                    </a:moveTo>
                    <a:lnTo>
                      <a:pt x="6" y="20"/>
                    </a:lnTo>
                    <a:lnTo>
                      <a:pt x="23" y="36"/>
                    </a:lnTo>
                    <a:lnTo>
                      <a:pt x="30" y="27"/>
                    </a:lnTo>
                    <a:lnTo>
                      <a:pt x="0" y="0"/>
                    </a:lnTo>
                    <a:close/>
                  </a:path>
                </a:pathLst>
              </a:custGeom>
              <a:solidFill>
                <a:srgbClr val="00374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6" name="Freeform 377"/>
              <p:cNvSpPr>
                <a:spLocks noChangeArrowheads="1"/>
              </p:cNvSpPr>
              <p:nvPr/>
            </p:nvSpPr>
            <p:spPr bwMode="auto">
              <a:xfrm>
                <a:off x="2465" y="1751"/>
                <a:ext cx="30" cy="36"/>
              </a:xfrm>
              <a:custGeom>
                <a:avLst/>
                <a:gdLst>
                  <a:gd name="T0" fmla="*/ 0 w 30"/>
                  <a:gd name="T1" fmla="*/ 0 h 36"/>
                  <a:gd name="T2" fmla="*/ 6 w 30"/>
                  <a:gd name="T3" fmla="*/ 20 h 36"/>
                  <a:gd name="T4" fmla="*/ 23 w 30"/>
                  <a:gd name="T5" fmla="*/ 36 h 36"/>
                  <a:gd name="T6" fmla="*/ 30 w 30"/>
                  <a:gd name="T7" fmla="*/ 27 h 36"/>
                  <a:gd name="T8" fmla="*/ 0 w 30"/>
                  <a:gd name="T9" fmla="*/ 0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0" y="0"/>
                    </a:moveTo>
                    <a:lnTo>
                      <a:pt x="6" y="20"/>
                    </a:lnTo>
                    <a:lnTo>
                      <a:pt x="23" y="36"/>
                    </a:lnTo>
                    <a:lnTo>
                      <a:pt x="30" y="2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7" name="Freeform 378"/>
              <p:cNvSpPr>
                <a:spLocks noEditPoints="1" noChangeArrowheads="1"/>
              </p:cNvSpPr>
              <p:nvPr/>
            </p:nvSpPr>
            <p:spPr bwMode="auto">
              <a:xfrm>
                <a:off x="2155" y="1464"/>
                <a:ext cx="316" cy="307"/>
              </a:xfrm>
              <a:custGeom>
                <a:avLst/>
                <a:gdLst>
                  <a:gd name="T0" fmla="*/ 244 w 316"/>
                  <a:gd name="T1" fmla="*/ 225 h 307"/>
                  <a:gd name="T2" fmla="*/ 237 w 316"/>
                  <a:gd name="T3" fmla="*/ 232 h 307"/>
                  <a:gd name="T4" fmla="*/ 316 w 316"/>
                  <a:gd name="T5" fmla="*/ 307 h 307"/>
                  <a:gd name="T6" fmla="*/ 310 w 316"/>
                  <a:gd name="T7" fmla="*/ 287 h 307"/>
                  <a:gd name="T8" fmla="*/ 244 w 316"/>
                  <a:gd name="T9" fmla="*/ 225 h 307"/>
                  <a:gd name="T10" fmla="*/ 7 w 316"/>
                  <a:gd name="T11" fmla="*/ 0 h 307"/>
                  <a:gd name="T12" fmla="*/ 0 w 316"/>
                  <a:gd name="T13" fmla="*/ 8 h 307"/>
                  <a:gd name="T14" fmla="*/ 118 w 316"/>
                  <a:gd name="T15" fmla="*/ 120 h 307"/>
                  <a:gd name="T16" fmla="*/ 125 w 316"/>
                  <a:gd name="T17" fmla="*/ 111 h 307"/>
                  <a:gd name="T18" fmla="*/ 7 w 316"/>
                  <a:gd name="T19" fmla="*/ 0 h 3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6"/>
                  <a:gd name="T31" fmla="*/ 0 h 307"/>
                  <a:gd name="T32" fmla="*/ 316 w 316"/>
                  <a:gd name="T33" fmla="*/ 307 h 3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6" h="307">
                    <a:moveTo>
                      <a:pt x="244" y="225"/>
                    </a:moveTo>
                    <a:lnTo>
                      <a:pt x="237" y="232"/>
                    </a:lnTo>
                    <a:lnTo>
                      <a:pt x="316" y="307"/>
                    </a:lnTo>
                    <a:lnTo>
                      <a:pt x="310" y="287"/>
                    </a:lnTo>
                    <a:lnTo>
                      <a:pt x="244" y="225"/>
                    </a:lnTo>
                    <a:close/>
                    <a:moveTo>
                      <a:pt x="7" y="0"/>
                    </a:moveTo>
                    <a:lnTo>
                      <a:pt x="0" y="8"/>
                    </a:lnTo>
                    <a:lnTo>
                      <a:pt x="118" y="120"/>
                    </a:lnTo>
                    <a:lnTo>
                      <a:pt x="125" y="111"/>
                    </a:lnTo>
                    <a:lnTo>
                      <a:pt x="7" y="0"/>
                    </a:lnTo>
                    <a:close/>
                  </a:path>
                </a:pathLst>
              </a:custGeom>
              <a:solidFill>
                <a:srgbClr val="001A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8" name="Freeform 379"/>
              <p:cNvSpPr>
                <a:spLocks noEditPoints="1" noChangeArrowheads="1"/>
              </p:cNvSpPr>
              <p:nvPr/>
            </p:nvSpPr>
            <p:spPr bwMode="auto">
              <a:xfrm>
                <a:off x="2155" y="1464"/>
                <a:ext cx="316" cy="307"/>
              </a:xfrm>
              <a:custGeom>
                <a:avLst/>
                <a:gdLst>
                  <a:gd name="T0" fmla="*/ 244 w 316"/>
                  <a:gd name="T1" fmla="*/ 225 h 307"/>
                  <a:gd name="T2" fmla="*/ 237 w 316"/>
                  <a:gd name="T3" fmla="*/ 232 h 307"/>
                  <a:gd name="T4" fmla="*/ 316 w 316"/>
                  <a:gd name="T5" fmla="*/ 307 h 307"/>
                  <a:gd name="T6" fmla="*/ 310 w 316"/>
                  <a:gd name="T7" fmla="*/ 287 h 307"/>
                  <a:gd name="T8" fmla="*/ 244 w 316"/>
                  <a:gd name="T9" fmla="*/ 225 h 307"/>
                  <a:gd name="T10" fmla="*/ 7 w 316"/>
                  <a:gd name="T11" fmla="*/ 0 h 307"/>
                  <a:gd name="T12" fmla="*/ 0 w 316"/>
                  <a:gd name="T13" fmla="*/ 8 h 307"/>
                  <a:gd name="T14" fmla="*/ 118 w 316"/>
                  <a:gd name="T15" fmla="*/ 120 h 307"/>
                  <a:gd name="T16" fmla="*/ 125 w 316"/>
                  <a:gd name="T17" fmla="*/ 111 h 307"/>
                  <a:gd name="T18" fmla="*/ 7 w 316"/>
                  <a:gd name="T19" fmla="*/ 0 h 3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6"/>
                  <a:gd name="T31" fmla="*/ 0 h 307"/>
                  <a:gd name="T32" fmla="*/ 316 w 316"/>
                  <a:gd name="T33" fmla="*/ 307 h 3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6" h="307">
                    <a:moveTo>
                      <a:pt x="244" y="225"/>
                    </a:moveTo>
                    <a:lnTo>
                      <a:pt x="237" y="232"/>
                    </a:lnTo>
                    <a:lnTo>
                      <a:pt x="316" y="307"/>
                    </a:lnTo>
                    <a:lnTo>
                      <a:pt x="310" y="287"/>
                    </a:lnTo>
                    <a:lnTo>
                      <a:pt x="244" y="225"/>
                    </a:lnTo>
                    <a:moveTo>
                      <a:pt x="7" y="0"/>
                    </a:moveTo>
                    <a:lnTo>
                      <a:pt x="0" y="8"/>
                    </a:lnTo>
                    <a:lnTo>
                      <a:pt x="118" y="120"/>
                    </a:lnTo>
                    <a:lnTo>
                      <a:pt x="125" y="111"/>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9" name="Freeform 380"/>
              <p:cNvSpPr>
                <a:spLocks noChangeArrowheads="1"/>
              </p:cNvSpPr>
              <p:nvPr/>
            </p:nvSpPr>
            <p:spPr bwMode="auto">
              <a:xfrm>
                <a:off x="2273" y="1575"/>
                <a:ext cx="7" cy="9"/>
              </a:xfrm>
              <a:custGeom>
                <a:avLst/>
                <a:gdLst>
                  <a:gd name="T0" fmla="*/ 7 w 7"/>
                  <a:gd name="T1" fmla="*/ 0 h 9"/>
                  <a:gd name="T2" fmla="*/ 0 w 7"/>
                  <a:gd name="T3" fmla="*/ 9 h 9"/>
                  <a:gd name="T4" fmla="*/ 0 w 7"/>
                  <a:gd name="T5" fmla="*/ 9 h 9"/>
                  <a:gd name="T6" fmla="*/ 7 w 7"/>
                  <a:gd name="T7" fmla="*/ 0 h 9"/>
                  <a:gd name="T8" fmla="*/ 7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0"/>
                    </a:moveTo>
                    <a:lnTo>
                      <a:pt x="0" y="9"/>
                    </a:lnTo>
                    <a:lnTo>
                      <a:pt x="7" y="0"/>
                    </a:lnTo>
                    <a:close/>
                  </a:path>
                </a:pathLst>
              </a:custGeom>
              <a:solidFill>
                <a:srgbClr val="589AA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0" name="Freeform 381"/>
              <p:cNvSpPr>
                <a:spLocks noChangeArrowheads="1"/>
              </p:cNvSpPr>
              <p:nvPr/>
            </p:nvSpPr>
            <p:spPr bwMode="auto">
              <a:xfrm>
                <a:off x="2273" y="1575"/>
                <a:ext cx="7" cy="9"/>
              </a:xfrm>
              <a:custGeom>
                <a:avLst/>
                <a:gdLst>
                  <a:gd name="T0" fmla="*/ 7 w 7"/>
                  <a:gd name="T1" fmla="*/ 0 h 9"/>
                  <a:gd name="T2" fmla="*/ 0 w 7"/>
                  <a:gd name="T3" fmla="*/ 9 h 9"/>
                  <a:gd name="T4" fmla="*/ 0 w 7"/>
                  <a:gd name="T5" fmla="*/ 9 h 9"/>
                  <a:gd name="T6" fmla="*/ 7 w 7"/>
                  <a:gd name="T7" fmla="*/ 0 h 9"/>
                  <a:gd name="T8" fmla="*/ 7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0"/>
                    </a:moveTo>
                    <a:lnTo>
                      <a:pt x="0" y="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1" name="Freeform 382"/>
              <p:cNvSpPr>
                <a:spLocks noChangeArrowheads="1"/>
              </p:cNvSpPr>
              <p:nvPr/>
            </p:nvSpPr>
            <p:spPr bwMode="auto">
              <a:xfrm>
                <a:off x="2273" y="1575"/>
                <a:ext cx="126" cy="121"/>
              </a:xfrm>
              <a:custGeom>
                <a:avLst/>
                <a:gdLst>
                  <a:gd name="T0" fmla="*/ 7 w 126"/>
                  <a:gd name="T1" fmla="*/ 0 h 121"/>
                  <a:gd name="T2" fmla="*/ 0 w 126"/>
                  <a:gd name="T3" fmla="*/ 9 h 121"/>
                  <a:gd name="T4" fmla="*/ 119 w 126"/>
                  <a:gd name="T5" fmla="*/ 121 h 121"/>
                  <a:gd name="T6" fmla="*/ 126 w 126"/>
                  <a:gd name="T7" fmla="*/ 114 h 121"/>
                  <a:gd name="T8" fmla="*/ 7 w 126"/>
                  <a:gd name="T9" fmla="*/ 0 h 121"/>
                  <a:gd name="T10" fmla="*/ 0 60000 65536"/>
                  <a:gd name="T11" fmla="*/ 0 60000 65536"/>
                  <a:gd name="T12" fmla="*/ 0 60000 65536"/>
                  <a:gd name="T13" fmla="*/ 0 60000 65536"/>
                  <a:gd name="T14" fmla="*/ 0 60000 65536"/>
                  <a:gd name="T15" fmla="*/ 0 w 126"/>
                  <a:gd name="T16" fmla="*/ 0 h 121"/>
                  <a:gd name="T17" fmla="*/ 126 w 126"/>
                  <a:gd name="T18" fmla="*/ 121 h 121"/>
                </a:gdLst>
                <a:ahLst/>
                <a:cxnLst>
                  <a:cxn ang="T10">
                    <a:pos x="T0" y="T1"/>
                  </a:cxn>
                  <a:cxn ang="T11">
                    <a:pos x="T2" y="T3"/>
                  </a:cxn>
                  <a:cxn ang="T12">
                    <a:pos x="T4" y="T5"/>
                  </a:cxn>
                  <a:cxn ang="T13">
                    <a:pos x="T6" y="T7"/>
                  </a:cxn>
                  <a:cxn ang="T14">
                    <a:pos x="T8" y="T9"/>
                  </a:cxn>
                </a:cxnLst>
                <a:rect l="T15" t="T16" r="T17" b="T18"/>
                <a:pathLst>
                  <a:path w="126" h="121">
                    <a:moveTo>
                      <a:pt x="7" y="0"/>
                    </a:moveTo>
                    <a:lnTo>
                      <a:pt x="0" y="9"/>
                    </a:lnTo>
                    <a:lnTo>
                      <a:pt x="119" y="121"/>
                    </a:lnTo>
                    <a:lnTo>
                      <a:pt x="126" y="114"/>
                    </a:lnTo>
                    <a:lnTo>
                      <a:pt x="7" y="0"/>
                    </a:lnTo>
                    <a:close/>
                  </a:path>
                </a:pathLst>
              </a:custGeom>
              <a:solidFill>
                <a:srgbClr val="25858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2" name="Freeform 383"/>
              <p:cNvSpPr>
                <a:spLocks noChangeArrowheads="1"/>
              </p:cNvSpPr>
              <p:nvPr/>
            </p:nvSpPr>
            <p:spPr bwMode="auto">
              <a:xfrm>
                <a:off x="2273" y="1575"/>
                <a:ext cx="126" cy="121"/>
              </a:xfrm>
              <a:custGeom>
                <a:avLst/>
                <a:gdLst>
                  <a:gd name="T0" fmla="*/ 7 w 126"/>
                  <a:gd name="T1" fmla="*/ 0 h 121"/>
                  <a:gd name="T2" fmla="*/ 0 w 126"/>
                  <a:gd name="T3" fmla="*/ 9 h 121"/>
                  <a:gd name="T4" fmla="*/ 119 w 126"/>
                  <a:gd name="T5" fmla="*/ 121 h 121"/>
                  <a:gd name="T6" fmla="*/ 126 w 126"/>
                  <a:gd name="T7" fmla="*/ 114 h 121"/>
                  <a:gd name="T8" fmla="*/ 7 w 126"/>
                  <a:gd name="T9" fmla="*/ 0 h 121"/>
                  <a:gd name="T10" fmla="*/ 0 60000 65536"/>
                  <a:gd name="T11" fmla="*/ 0 60000 65536"/>
                  <a:gd name="T12" fmla="*/ 0 60000 65536"/>
                  <a:gd name="T13" fmla="*/ 0 60000 65536"/>
                  <a:gd name="T14" fmla="*/ 0 60000 65536"/>
                  <a:gd name="T15" fmla="*/ 0 w 126"/>
                  <a:gd name="T16" fmla="*/ 0 h 121"/>
                  <a:gd name="T17" fmla="*/ 126 w 126"/>
                  <a:gd name="T18" fmla="*/ 121 h 121"/>
                </a:gdLst>
                <a:ahLst/>
                <a:cxnLst>
                  <a:cxn ang="T10">
                    <a:pos x="T0" y="T1"/>
                  </a:cxn>
                  <a:cxn ang="T11">
                    <a:pos x="T2" y="T3"/>
                  </a:cxn>
                  <a:cxn ang="T12">
                    <a:pos x="T4" y="T5"/>
                  </a:cxn>
                  <a:cxn ang="T13">
                    <a:pos x="T6" y="T7"/>
                  </a:cxn>
                  <a:cxn ang="T14">
                    <a:pos x="T8" y="T9"/>
                  </a:cxn>
                </a:cxnLst>
                <a:rect l="T15" t="T16" r="T17" b="T18"/>
                <a:pathLst>
                  <a:path w="126" h="121">
                    <a:moveTo>
                      <a:pt x="7" y="0"/>
                    </a:moveTo>
                    <a:lnTo>
                      <a:pt x="0" y="9"/>
                    </a:lnTo>
                    <a:lnTo>
                      <a:pt x="119" y="121"/>
                    </a:lnTo>
                    <a:lnTo>
                      <a:pt x="126" y="114"/>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3" name="Freeform 384"/>
              <p:cNvSpPr>
                <a:spLocks noChangeArrowheads="1"/>
              </p:cNvSpPr>
              <p:nvPr/>
            </p:nvSpPr>
            <p:spPr bwMode="auto">
              <a:xfrm>
                <a:off x="2160" y="1455"/>
                <a:ext cx="343" cy="325"/>
              </a:xfrm>
              <a:custGeom>
                <a:avLst/>
                <a:gdLst>
                  <a:gd name="T0" fmla="*/ 0 w 343"/>
                  <a:gd name="T1" fmla="*/ 10 h 325"/>
                  <a:gd name="T2" fmla="*/ 11 w 343"/>
                  <a:gd name="T3" fmla="*/ 0 h 325"/>
                  <a:gd name="T4" fmla="*/ 343 w 343"/>
                  <a:gd name="T5" fmla="*/ 314 h 325"/>
                  <a:gd name="T6" fmla="*/ 333 w 343"/>
                  <a:gd name="T7" fmla="*/ 325 h 325"/>
                  <a:gd name="T8" fmla="*/ 0 w 343"/>
                  <a:gd name="T9" fmla="*/ 10 h 325"/>
                  <a:gd name="T10" fmla="*/ 0 60000 65536"/>
                  <a:gd name="T11" fmla="*/ 0 60000 65536"/>
                  <a:gd name="T12" fmla="*/ 0 60000 65536"/>
                  <a:gd name="T13" fmla="*/ 0 60000 65536"/>
                  <a:gd name="T14" fmla="*/ 0 60000 65536"/>
                  <a:gd name="T15" fmla="*/ 0 w 343"/>
                  <a:gd name="T16" fmla="*/ 0 h 325"/>
                  <a:gd name="T17" fmla="*/ 343 w 343"/>
                  <a:gd name="T18" fmla="*/ 325 h 325"/>
                </a:gdLst>
                <a:ahLst/>
                <a:cxnLst>
                  <a:cxn ang="T10">
                    <a:pos x="T0" y="T1"/>
                  </a:cxn>
                  <a:cxn ang="T11">
                    <a:pos x="T2" y="T3"/>
                  </a:cxn>
                  <a:cxn ang="T12">
                    <a:pos x="T4" y="T5"/>
                  </a:cxn>
                  <a:cxn ang="T13">
                    <a:pos x="T6" y="T7"/>
                  </a:cxn>
                  <a:cxn ang="T14">
                    <a:pos x="T8" y="T9"/>
                  </a:cxn>
                </a:cxnLst>
                <a:rect l="T15" t="T16" r="T17" b="T18"/>
                <a:pathLst>
                  <a:path w="343" h="325">
                    <a:moveTo>
                      <a:pt x="0" y="10"/>
                    </a:moveTo>
                    <a:lnTo>
                      <a:pt x="11" y="0"/>
                    </a:lnTo>
                    <a:lnTo>
                      <a:pt x="343" y="314"/>
                    </a:lnTo>
                    <a:lnTo>
                      <a:pt x="333" y="325"/>
                    </a:lnTo>
                    <a:lnTo>
                      <a:pt x="0" y="10"/>
                    </a:lnTo>
                    <a:close/>
                  </a:path>
                </a:pathLst>
              </a:custGeom>
              <a:solidFill>
                <a:srgbClr val="4C0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4" name="Freeform 385"/>
              <p:cNvSpPr>
                <a:spLocks noChangeArrowheads="1"/>
              </p:cNvSpPr>
              <p:nvPr/>
            </p:nvSpPr>
            <p:spPr bwMode="auto">
              <a:xfrm>
                <a:off x="2162" y="1460"/>
                <a:ext cx="334" cy="318"/>
              </a:xfrm>
              <a:custGeom>
                <a:avLst/>
                <a:gdLst>
                  <a:gd name="T0" fmla="*/ 0 w 334"/>
                  <a:gd name="T1" fmla="*/ 4 h 318"/>
                  <a:gd name="T2" fmla="*/ 2 w 334"/>
                  <a:gd name="T3" fmla="*/ 0 h 318"/>
                  <a:gd name="T4" fmla="*/ 334 w 334"/>
                  <a:gd name="T5" fmla="*/ 314 h 318"/>
                  <a:gd name="T6" fmla="*/ 333 w 334"/>
                  <a:gd name="T7" fmla="*/ 318 h 318"/>
                  <a:gd name="T8" fmla="*/ 0 w 334"/>
                  <a:gd name="T9" fmla="*/ 4 h 318"/>
                  <a:gd name="T10" fmla="*/ 0 60000 65536"/>
                  <a:gd name="T11" fmla="*/ 0 60000 65536"/>
                  <a:gd name="T12" fmla="*/ 0 60000 65536"/>
                  <a:gd name="T13" fmla="*/ 0 60000 65536"/>
                  <a:gd name="T14" fmla="*/ 0 60000 65536"/>
                  <a:gd name="T15" fmla="*/ 0 w 334"/>
                  <a:gd name="T16" fmla="*/ 0 h 318"/>
                  <a:gd name="T17" fmla="*/ 334 w 334"/>
                  <a:gd name="T18" fmla="*/ 318 h 318"/>
                </a:gdLst>
                <a:ahLst/>
                <a:cxnLst>
                  <a:cxn ang="T10">
                    <a:pos x="T0" y="T1"/>
                  </a:cxn>
                  <a:cxn ang="T11">
                    <a:pos x="T2" y="T3"/>
                  </a:cxn>
                  <a:cxn ang="T12">
                    <a:pos x="T4" y="T5"/>
                  </a:cxn>
                  <a:cxn ang="T13">
                    <a:pos x="T6" y="T7"/>
                  </a:cxn>
                  <a:cxn ang="T14">
                    <a:pos x="T8" y="T9"/>
                  </a:cxn>
                </a:cxnLst>
                <a:rect l="T15" t="T16" r="T17" b="T18"/>
                <a:pathLst>
                  <a:path w="334" h="318">
                    <a:moveTo>
                      <a:pt x="0" y="4"/>
                    </a:moveTo>
                    <a:lnTo>
                      <a:pt x="2" y="0"/>
                    </a:lnTo>
                    <a:lnTo>
                      <a:pt x="334" y="314"/>
                    </a:lnTo>
                    <a:lnTo>
                      <a:pt x="333" y="318"/>
                    </a:lnTo>
                    <a:lnTo>
                      <a:pt x="0" y="4"/>
                    </a:lnTo>
                    <a:close/>
                  </a:path>
                </a:pathLst>
              </a:custGeom>
              <a:solidFill>
                <a:srgbClr val="6228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5" name="Freeform 386"/>
              <p:cNvSpPr>
                <a:spLocks noChangeArrowheads="1"/>
              </p:cNvSpPr>
              <p:nvPr/>
            </p:nvSpPr>
            <p:spPr bwMode="auto">
              <a:xfrm>
                <a:off x="2167" y="1456"/>
                <a:ext cx="334" cy="317"/>
              </a:xfrm>
              <a:custGeom>
                <a:avLst/>
                <a:gdLst>
                  <a:gd name="T0" fmla="*/ 0 w 334"/>
                  <a:gd name="T1" fmla="*/ 2 h 317"/>
                  <a:gd name="T2" fmla="*/ 2 w 334"/>
                  <a:gd name="T3" fmla="*/ 0 h 317"/>
                  <a:gd name="T4" fmla="*/ 334 w 334"/>
                  <a:gd name="T5" fmla="*/ 315 h 317"/>
                  <a:gd name="T6" fmla="*/ 331 w 334"/>
                  <a:gd name="T7" fmla="*/ 317 h 317"/>
                  <a:gd name="T8" fmla="*/ 0 w 334"/>
                  <a:gd name="T9" fmla="*/ 2 h 317"/>
                  <a:gd name="T10" fmla="*/ 0 60000 65536"/>
                  <a:gd name="T11" fmla="*/ 0 60000 65536"/>
                  <a:gd name="T12" fmla="*/ 0 60000 65536"/>
                  <a:gd name="T13" fmla="*/ 0 60000 65536"/>
                  <a:gd name="T14" fmla="*/ 0 60000 65536"/>
                  <a:gd name="T15" fmla="*/ 0 w 334"/>
                  <a:gd name="T16" fmla="*/ 0 h 317"/>
                  <a:gd name="T17" fmla="*/ 334 w 334"/>
                  <a:gd name="T18" fmla="*/ 317 h 317"/>
                </a:gdLst>
                <a:ahLst/>
                <a:cxnLst>
                  <a:cxn ang="T10">
                    <a:pos x="T0" y="T1"/>
                  </a:cxn>
                  <a:cxn ang="T11">
                    <a:pos x="T2" y="T3"/>
                  </a:cxn>
                  <a:cxn ang="T12">
                    <a:pos x="T4" y="T5"/>
                  </a:cxn>
                  <a:cxn ang="T13">
                    <a:pos x="T6" y="T7"/>
                  </a:cxn>
                  <a:cxn ang="T14">
                    <a:pos x="T8" y="T9"/>
                  </a:cxn>
                </a:cxnLst>
                <a:rect l="T15" t="T16" r="T17" b="T18"/>
                <a:pathLst>
                  <a:path w="334" h="317">
                    <a:moveTo>
                      <a:pt x="0" y="2"/>
                    </a:moveTo>
                    <a:lnTo>
                      <a:pt x="2" y="0"/>
                    </a:lnTo>
                    <a:lnTo>
                      <a:pt x="334" y="315"/>
                    </a:lnTo>
                    <a:lnTo>
                      <a:pt x="331" y="317"/>
                    </a:lnTo>
                    <a:lnTo>
                      <a:pt x="0" y="2"/>
                    </a:lnTo>
                    <a:close/>
                  </a:path>
                </a:pathLst>
              </a:custGeom>
              <a:solidFill>
                <a:srgbClr val="6228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6" name="Freeform 387"/>
              <p:cNvSpPr>
                <a:spLocks noChangeArrowheads="1"/>
              </p:cNvSpPr>
              <p:nvPr/>
            </p:nvSpPr>
            <p:spPr bwMode="auto">
              <a:xfrm>
                <a:off x="2199" y="1432"/>
                <a:ext cx="413" cy="380"/>
              </a:xfrm>
              <a:custGeom>
                <a:avLst/>
                <a:gdLst>
                  <a:gd name="T0" fmla="*/ 65 w 246"/>
                  <a:gd name="T1" fmla="*/ 675 h 214"/>
                  <a:gd name="T2" fmla="*/ 54 w 246"/>
                  <a:gd name="T3" fmla="*/ 659 h 214"/>
                  <a:gd name="T4" fmla="*/ 0 w 246"/>
                  <a:gd name="T5" fmla="*/ 69 h 214"/>
                  <a:gd name="T6" fmla="*/ 643 w 246"/>
                  <a:gd name="T7" fmla="*/ 0 h 214"/>
                  <a:gd name="T8" fmla="*/ 693 w 246"/>
                  <a:gd name="T9" fmla="*/ 590 h 214"/>
                  <a:gd name="T10" fmla="*/ 685 w 246"/>
                  <a:gd name="T11" fmla="*/ 609 h 214"/>
                  <a:gd name="T12" fmla="*/ 65 w 246"/>
                  <a:gd name="T13" fmla="*/ 675 h 214"/>
                  <a:gd name="T14" fmla="*/ 0 60000 65536"/>
                  <a:gd name="T15" fmla="*/ 0 60000 65536"/>
                  <a:gd name="T16" fmla="*/ 0 60000 65536"/>
                  <a:gd name="T17" fmla="*/ 0 60000 65536"/>
                  <a:gd name="T18" fmla="*/ 0 60000 65536"/>
                  <a:gd name="T19" fmla="*/ 0 60000 65536"/>
                  <a:gd name="T20" fmla="*/ 0 60000 65536"/>
                  <a:gd name="T21" fmla="*/ 0 w 246"/>
                  <a:gd name="T22" fmla="*/ 0 h 214"/>
                  <a:gd name="T23" fmla="*/ 246 w 246"/>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214">
                    <a:moveTo>
                      <a:pt x="23" y="214"/>
                    </a:moveTo>
                    <a:cubicBezTo>
                      <a:pt x="21" y="214"/>
                      <a:pt x="19" y="212"/>
                      <a:pt x="19" y="209"/>
                    </a:cubicBezTo>
                    <a:cubicBezTo>
                      <a:pt x="0" y="22"/>
                      <a:pt x="0" y="22"/>
                      <a:pt x="0" y="22"/>
                    </a:cubicBezTo>
                    <a:cubicBezTo>
                      <a:pt x="228" y="0"/>
                      <a:pt x="228" y="0"/>
                      <a:pt x="228" y="0"/>
                    </a:cubicBezTo>
                    <a:cubicBezTo>
                      <a:pt x="246" y="187"/>
                      <a:pt x="246" y="187"/>
                      <a:pt x="246" y="187"/>
                    </a:cubicBezTo>
                    <a:cubicBezTo>
                      <a:pt x="246" y="190"/>
                      <a:pt x="245" y="192"/>
                      <a:pt x="243" y="193"/>
                    </a:cubicBezTo>
                    <a:lnTo>
                      <a:pt x="23" y="214"/>
                    </a:lnTo>
                    <a:close/>
                  </a:path>
                </a:pathLst>
              </a:custGeom>
              <a:solidFill>
                <a:srgbClr val="E1740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7" name="Freeform 388"/>
              <p:cNvSpPr>
                <a:spLocks noChangeArrowheads="1"/>
              </p:cNvSpPr>
              <p:nvPr/>
            </p:nvSpPr>
            <p:spPr bwMode="auto">
              <a:xfrm>
                <a:off x="2199" y="1471"/>
                <a:ext cx="413" cy="341"/>
              </a:xfrm>
              <a:custGeom>
                <a:avLst/>
                <a:gdLst>
                  <a:gd name="T0" fmla="*/ 65 w 246"/>
                  <a:gd name="T1" fmla="*/ 606 h 192"/>
                  <a:gd name="T2" fmla="*/ 54 w 246"/>
                  <a:gd name="T3" fmla="*/ 590 h 192"/>
                  <a:gd name="T4" fmla="*/ 0 w 246"/>
                  <a:gd name="T5" fmla="*/ 0 h 192"/>
                  <a:gd name="T6" fmla="*/ 693 w 246"/>
                  <a:gd name="T7" fmla="*/ 520 h 192"/>
                  <a:gd name="T8" fmla="*/ 685 w 246"/>
                  <a:gd name="T9" fmla="*/ 540 h 192"/>
                  <a:gd name="T10" fmla="*/ 65 w 246"/>
                  <a:gd name="T11" fmla="*/ 606 h 192"/>
                  <a:gd name="T12" fmla="*/ 0 60000 65536"/>
                  <a:gd name="T13" fmla="*/ 0 60000 65536"/>
                  <a:gd name="T14" fmla="*/ 0 60000 65536"/>
                  <a:gd name="T15" fmla="*/ 0 60000 65536"/>
                  <a:gd name="T16" fmla="*/ 0 60000 65536"/>
                  <a:gd name="T17" fmla="*/ 0 60000 65536"/>
                  <a:gd name="T18" fmla="*/ 0 w 246"/>
                  <a:gd name="T19" fmla="*/ 0 h 192"/>
                  <a:gd name="T20" fmla="*/ 246 w 246"/>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46" h="192">
                    <a:moveTo>
                      <a:pt x="23" y="192"/>
                    </a:moveTo>
                    <a:cubicBezTo>
                      <a:pt x="21" y="192"/>
                      <a:pt x="19" y="190"/>
                      <a:pt x="19" y="187"/>
                    </a:cubicBezTo>
                    <a:cubicBezTo>
                      <a:pt x="0" y="0"/>
                      <a:pt x="0" y="0"/>
                      <a:pt x="0" y="0"/>
                    </a:cubicBezTo>
                    <a:cubicBezTo>
                      <a:pt x="246" y="165"/>
                      <a:pt x="246" y="165"/>
                      <a:pt x="246" y="165"/>
                    </a:cubicBezTo>
                    <a:cubicBezTo>
                      <a:pt x="246" y="168"/>
                      <a:pt x="245" y="170"/>
                      <a:pt x="243" y="171"/>
                    </a:cubicBezTo>
                    <a:lnTo>
                      <a:pt x="23" y="192"/>
                    </a:lnTo>
                    <a:close/>
                  </a:path>
                </a:pathLst>
              </a:custGeom>
              <a:solidFill>
                <a:srgbClr val="C25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8" name="Freeform 389"/>
              <p:cNvSpPr>
                <a:spLocks noChangeArrowheads="1"/>
              </p:cNvSpPr>
              <p:nvPr/>
            </p:nvSpPr>
            <p:spPr bwMode="auto">
              <a:xfrm>
                <a:off x="2194" y="1366"/>
                <a:ext cx="388" cy="105"/>
              </a:xfrm>
              <a:custGeom>
                <a:avLst/>
                <a:gdLst>
                  <a:gd name="T0" fmla="*/ 640 w 231"/>
                  <a:gd name="T1" fmla="*/ 66 h 59"/>
                  <a:gd name="T2" fmla="*/ 643 w 231"/>
                  <a:gd name="T3" fmla="*/ 20 h 59"/>
                  <a:gd name="T4" fmla="*/ 630 w 231"/>
                  <a:gd name="T5" fmla="*/ 4 h 59"/>
                  <a:gd name="T6" fmla="*/ 474 w 231"/>
                  <a:gd name="T7" fmla="*/ 20 h 59"/>
                  <a:gd name="T8" fmla="*/ 166 w 231"/>
                  <a:gd name="T9" fmla="*/ 53 h 59"/>
                  <a:gd name="T10" fmla="*/ 12 w 231"/>
                  <a:gd name="T11" fmla="*/ 69 h 59"/>
                  <a:gd name="T12" fmla="*/ 3 w 231"/>
                  <a:gd name="T13" fmla="*/ 89 h 59"/>
                  <a:gd name="T14" fmla="*/ 12 w 231"/>
                  <a:gd name="T15" fmla="*/ 133 h 59"/>
                  <a:gd name="T16" fmla="*/ 12 w 231"/>
                  <a:gd name="T17" fmla="*/ 187 h 59"/>
                  <a:gd name="T18" fmla="*/ 166 w 231"/>
                  <a:gd name="T19" fmla="*/ 171 h 59"/>
                  <a:gd name="T20" fmla="*/ 494 w 231"/>
                  <a:gd name="T21" fmla="*/ 133 h 59"/>
                  <a:gd name="T22" fmla="*/ 652 w 231"/>
                  <a:gd name="T23" fmla="*/ 117 h 59"/>
                  <a:gd name="T24" fmla="*/ 640 w 231"/>
                  <a:gd name="T25" fmla="*/ 6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1"/>
                  <a:gd name="T40" fmla="*/ 0 h 59"/>
                  <a:gd name="T41" fmla="*/ 231 w 231"/>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1" h="59">
                    <a:moveTo>
                      <a:pt x="227" y="21"/>
                    </a:moveTo>
                    <a:cubicBezTo>
                      <a:pt x="226" y="9"/>
                      <a:pt x="228" y="13"/>
                      <a:pt x="228" y="6"/>
                    </a:cubicBezTo>
                    <a:cubicBezTo>
                      <a:pt x="227" y="3"/>
                      <a:pt x="225" y="0"/>
                      <a:pt x="223" y="1"/>
                    </a:cubicBezTo>
                    <a:cubicBezTo>
                      <a:pt x="168" y="6"/>
                      <a:pt x="168" y="6"/>
                      <a:pt x="168" y="6"/>
                    </a:cubicBezTo>
                    <a:cubicBezTo>
                      <a:pt x="59" y="17"/>
                      <a:pt x="59" y="17"/>
                      <a:pt x="59" y="17"/>
                    </a:cubicBezTo>
                    <a:cubicBezTo>
                      <a:pt x="4" y="22"/>
                      <a:pt x="4" y="22"/>
                      <a:pt x="4" y="22"/>
                    </a:cubicBezTo>
                    <a:cubicBezTo>
                      <a:pt x="2" y="22"/>
                      <a:pt x="0" y="25"/>
                      <a:pt x="1" y="28"/>
                    </a:cubicBezTo>
                    <a:cubicBezTo>
                      <a:pt x="1" y="35"/>
                      <a:pt x="3" y="31"/>
                      <a:pt x="4" y="42"/>
                    </a:cubicBezTo>
                    <a:cubicBezTo>
                      <a:pt x="5" y="54"/>
                      <a:pt x="4" y="59"/>
                      <a:pt x="4" y="59"/>
                    </a:cubicBezTo>
                    <a:cubicBezTo>
                      <a:pt x="59" y="54"/>
                      <a:pt x="59" y="54"/>
                      <a:pt x="59" y="54"/>
                    </a:cubicBezTo>
                    <a:cubicBezTo>
                      <a:pt x="175" y="42"/>
                      <a:pt x="175" y="42"/>
                      <a:pt x="175" y="42"/>
                    </a:cubicBezTo>
                    <a:cubicBezTo>
                      <a:pt x="231" y="37"/>
                      <a:pt x="231" y="37"/>
                      <a:pt x="231" y="37"/>
                    </a:cubicBezTo>
                    <a:cubicBezTo>
                      <a:pt x="231" y="37"/>
                      <a:pt x="228" y="32"/>
                      <a:pt x="227" y="21"/>
                    </a:cubicBez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9" name="Freeform 390"/>
              <p:cNvSpPr>
                <a:spLocks noChangeArrowheads="1"/>
              </p:cNvSpPr>
              <p:nvPr/>
            </p:nvSpPr>
            <p:spPr bwMode="auto">
              <a:xfrm>
                <a:off x="2194" y="1405"/>
                <a:ext cx="388" cy="66"/>
              </a:xfrm>
              <a:custGeom>
                <a:avLst/>
                <a:gdLst>
                  <a:gd name="T0" fmla="*/ 12 w 231"/>
                  <a:gd name="T1" fmla="*/ 0 h 37"/>
                  <a:gd name="T2" fmla="*/ 3 w 231"/>
                  <a:gd name="T3" fmla="*/ 20 h 37"/>
                  <a:gd name="T4" fmla="*/ 12 w 231"/>
                  <a:gd name="T5" fmla="*/ 64 h 37"/>
                  <a:gd name="T6" fmla="*/ 12 w 231"/>
                  <a:gd name="T7" fmla="*/ 118 h 37"/>
                  <a:gd name="T8" fmla="*/ 166 w 231"/>
                  <a:gd name="T9" fmla="*/ 102 h 37"/>
                  <a:gd name="T10" fmla="*/ 494 w 231"/>
                  <a:gd name="T11" fmla="*/ 64 h 37"/>
                  <a:gd name="T12" fmla="*/ 652 w 231"/>
                  <a:gd name="T13" fmla="*/ 48 h 37"/>
                  <a:gd name="T14" fmla="*/ 12 w 231"/>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231"/>
                  <a:gd name="T25" fmla="*/ 0 h 37"/>
                  <a:gd name="T26" fmla="*/ 231 w 231"/>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 h="37">
                    <a:moveTo>
                      <a:pt x="4" y="0"/>
                    </a:moveTo>
                    <a:cubicBezTo>
                      <a:pt x="2" y="0"/>
                      <a:pt x="0" y="3"/>
                      <a:pt x="1" y="6"/>
                    </a:cubicBezTo>
                    <a:cubicBezTo>
                      <a:pt x="1" y="13"/>
                      <a:pt x="3" y="9"/>
                      <a:pt x="4" y="20"/>
                    </a:cubicBezTo>
                    <a:cubicBezTo>
                      <a:pt x="5" y="32"/>
                      <a:pt x="4" y="37"/>
                      <a:pt x="4" y="37"/>
                    </a:cubicBezTo>
                    <a:cubicBezTo>
                      <a:pt x="59" y="32"/>
                      <a:pt x="59" y="32"/>
                      <a:pt x="59" y="32"/>
                    </a:cubicBezTo>
                    <a:cubicBezTo>
                      <a:pt x="175" y="20"/>
                      <a:pt x="175" y="20"/>
                      <a:pt x="175" y="20"/>
                    </a:cubicBezTo>
                    <a:cubicBezTo>
                      <a:pt x="231" y="15"/>
                      <a:pt x="231" y="15"/>
                      <a:pt x="231" y="15"/>
                    </a:cubicBezTo>
                    <a:lnTo>
                      <a:pt x="4" y="0"/>
                    </a:lnTo>
                    <a:close/>
                  </a:path>
                </a:pathLst>
              </a:custGeom>
              <a:solidFill>
                <a:srgbClr val="03213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0" name="Freeform 391"/>
              <p:cNvSpPr>
                <a:spLocks noEditPoints="1" noChangeArrowheads="1"/>
              </p:cNvSpPr>
              <p:nvPr/>
            </p:nvSpPr>
            <p:spPr bwMode="auto">
              <a:xfrm>
                <a:off x="2209" y="1448"/>
                <a:ext cx="393" cy="349"/>
              </a:xfrm>
              <a:custGeom>
                <a:avLst/>
                <a:gdLst>
                  <a:gd name="T0" fmla="*/ 49 w 234"/>
                  <a:gd name="T1" fmla="*/ 597 h 197"/>
                  <a:gd name="T2" fmla="*/ 3 w 234"/>
                  <a:gd name="T3" fmla="*/ 85 h 197"/>
                  <a:gd name="T4" fmla="*/ 13 w 234"/>
                  <a:gd name="T5" fmla="*/ 62 h 197"/>
                  <a:gd name="T6" fmla="*/ 598 w 234"/>
                  <a:gd name="T7" fmla="*/ 0 h 197"/>
                  <a:gd name="T8" fmla="*/ 615 w 234"/>
                  <a:gd name="T9" fmla="*/ 19 h 197"/>
                  <a:gd name="T10" fmla="*/ 660 w 234"/>
                  <a:gd name="T11" fmla="*/ 530 h 197"/>
                  <a:gd name="T12" fmla="*/ 647 w 234"/>
                  <a:gd name="T13" fmla="*/ 553 h 197"/>
                  <a:gd name="T14" fmla="*/ 62 w 234"/>
                  <a:gd name="T15" fmla="*/ 615 h 197"/>
                  <a:gd name="T16" fmla="*/ 49 w 234"/>
                  <a:gd name="T17" fmla="*/ 597 h 197"/>
                  <a:gd name="T18" fmla="*/ 610 w 234"/>
                  <a:gd name="T19" fmla="*/ 19 h 197"/>
                  <a:gd name="T20" fmla="*/ 601 w 234"/>
                  <a:gd name="T21" fmla="*/ 9 h 197"/>
                  <a:gd name="T22" fmla="*/ 13 w 234"/>
                  <a:gd name="T23" fmla="*/ 73 h 197"/>
                  <a:gd name="T24" fmla="*/ 8 w 234"/>
                  <a:gd name="T25" fmla="*/ 85 h 197"/>
                  <a:gd name="T26" fmla="*/ 54 w 234"/>
                  <a:gd name="T27" fmla="*/ 597 h 197"/>
                  <a:gd name="T28" fmla="*/ 62 w 234"/>
                  <a:gd name="T29" fmla="*/ 606 h 197"/>
                  <a:gd name="T30" fmla="*/ 647 w 234"/>
                  <a:gd name="T31" fmla="*/ 542 h 197"/>
                  <a:gd name="T32" fmla="*/ 652 w 234"/>
                  <a:gd name="T33" fmla="*/ 530 h 197"/>
                  <a:gd name="T34" fmla="*/ 610 w 234"/>
                  <a:gd name="T35" fmla="*/ 19 h 1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4"/>
                  <a:gd name="T55" fmla="*/ 0 h 197"/>
                  <a:gd name="T56" fmla="*/ 234 w 234"/>
                  <a:gd name="T57" fmla="*/ 197 h 1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4" h="197">
                    <a:moveTo>
                      <a:pt x="17" y="190"/>
                    </a:moveTo>
                    <a:cubicBezTo>
                      <a:pt x="1" y="27"/>
                      <a:pt x="1" y="27"/>
                      <a:pt x="1" y="27"/>
                    </a:cubicBezTo>
                    <a:cubicBezTo>
                      <a:pt x="0" y="24"/>
                      <a:pt x="2" y="20"/>
                      <a:pt x="5" y="20"/>
                    </a:cubicBezTo>
                    <a:cubicBezTo>
                      <a:pt x="212" y="0"/>
                      <a:pt x="212" y="0"/>
                      <a:pt x="212" y="0"/>
                    </a:cubicBezTo>
                    <a:cubicBezTo>
                      <a:pt x="215" y="0"/>
                      <a:pt x="217" y="2"/>
                      <a:pt x="218" y="6"/>
                    </a:cubicBezTo>
                    <a:cubicBezTo>
                      <a:pt x="234" y="169"/>
                      <a:pt x="234" y="169"/>
                      <a:pt x="234" y="169"/>
                    </a:cubicBezTo>
                    <a:cubicBezTo>
                      <a:pt x="234" y="173"/>
                      <a:pt x="232" y="176"/>
                      <a:pt x="229" y="176"/>
                    </a:cubicBezTo>
                    <a:cubicBezTo>
                      <a:pt x="22" y="196"/>
                      <a:pt x="22" y="196"/>
                      <a:pt x="22" y="196"/>
                    </a:cubicBezTo>
                    <a:cubicBezTo>
                      <a:pt x="19" y="197"/>
                      <a:pt x="17" y="194"/>
                      <a:pt x="17" y="190"/>
                    </a:cubicBezTo>
                    <a:close/>
                    <a:moveTo>
                      <a:pt x="216" y="6"/>
                    </a:moveTo>
                    <a:cubicBezTo>
                      <a:pt x="215" y="5"/>
                      <a:pt x="214" y="3"/>
                      <a:pt x="213" y="3"/>
                    </a:cubicBezTo>
                    <a:cubicBezTo>
                      <a:pt x="5" y="23"/>
                      <a:pt x="5" y="23"/>
                      <a:pt x="5" y="23"/>
                    </a:cubicBezTo>
                    <a:cubicBezTo>
                      <a:pt x="4" y="24"/>
                      <a:pt x="3" y="25"/>
                      <a:pt x="3" y="27"/>
                    </a:cubicBezTo>
                    <a:cubicBezTo>
                      <a:pt x="19" y="190"/>
                      <a:pt x="19" y="190"/>
                      <a:pt x="19" y="190"/>
                    </a:cubicBezTo>
                    <a:cubicBezTo>
                      <a:pt x="19" y="192"/>
                      <a:pt x="20" y="193"/>
                      <a:pt x="22" y="193"/>
                    </a:cubicBezTo>
                    <a:cubicBezTo>
                      <a:pt x="229" y="173"/>
                      <a:pt x="229" y="173"/>
                      <a:pt x="229" y="173"/>
                    </a:cubicBezTo>
                    <a:cubicBezTo>
                      <a:pt x="231" y="173"/>
                      <a:pt x="232" y="171"/>
                      <a:pt x="231" y="169"/>
                    </a:cubicBezTo>
                    <a:lnTo>
                      <a:pt x="216" y="6"/>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1" name="Freeform 392"/>
              <p:cNvSpPr>
                <a:spLocks noChangeArrowheads="1"/>
              </p:cNvSpPr>
              <p:nvPr/>
            </p:nvSpPr>
            <p:spPr bwMode="auto">
              <a:xfrm>
                <a:off x="2505" y="1543"/>
                <a:ext cx="23" cy="119"/>
              </a:xfrm>
              <a:custGeom>
                <a:avLst/>
                <a:gdLst>
                  <a:gd name="T0" fmla="*/ 12 w 23"/>
                  <a:gd name="T1" fmla="*/ 119 h 119"/>
                  <a:gd name="T2" fmla="*/ 0 w 23"/>
                  <a:gd name="T3" fmla="*/ 0 h 119"/>
                  <a:gd name="T4" fmla="*/ 12 w 23"/>
                  <a:gd name="T5" fmla="*/ 0 h 119"/>
                  <a:gd name="T6" fmla="*/ 23 w 23"/>
                  <a:gd name="T7" fmla="*/ 119 h 119"/>
                  <a:gd name="T8" fmla="*/ 12 w 23"/>
                  <a:gd name="T9" fmla="*/ 119 h 119"/>
                  <a:gd name="T10" fmla="*/ 0 60000 65536"/>
                  <a:gd name="T11" fmla="*/ 0 60000 65536"/>
                  <a:gd name="T12" fmla="*/ 0 60000 65536"/>
                  <a:gd name="T13" fmla="*/ 0 60000 65536"/>
                  <a:gd name="T14" fmla="*/ 0 60000 65536"/>
                  <a:gd name="T15" fmla="*/ 0 w 23"/>
                  <a:gd name="T16" fmla="*/ 0 h 119"/>
                  <a:gd name="T17" fmla="*/ 23 w 23"/>
                  <a:gd name="T18" fmla="*/ 119 h 119"/>
                </a:gdLst>
                <a:ahLst/>
                <a:cxnLst>
                  <a:cxn ang="T10">
                    <a:pos x="T0" y="T1"/>
                  </a:cxn>
                  <a:cxn ang="T11">
                    <a:pos x="T2" y="T3"/>
                  </a:cxn>
                  <a:cxn ang="T12">
                    <a:pos x="T4" y="T5"/>
                  </a:cxn>
                  <a:cxn ang="T13">
                    <a:pos x="T6" y="T7"/>
                  </a:cxn>
                  <a:cxn ang="T14">
                    <a:pos x="T8" y="T9"/>
                  </a:cxn>
                </a:cxnLst>
                <a:rect l="T15" t="T16" r="T17" b="T18"/>
                <a:pathLst>
                  <a:path w="23" h="119">
                    <a:moveTo>
                      <a:pt x="12" y="119"/>
                    </a:moveTo>
                    <a:lnTo>
                      <a:pt x="0" y="0"/>
                    </a:lnTo>
                    <a:lnTo>
                      <a:pt x="12" y="0"/>
                    </a:lnTo>
                    <a:lnTo>
                      <a:pt x="23" y="119"/>
                    </a:lnTo>
                    <a:lnTo>
                      <a:pt x="12" y="119"/>
                    </a:lnTo>
                    <a:close/>
                  </a:path>
                </a:pathLst>
              </a:custGeom>
              <a:solidFill>
                <a:srgbClr val="623F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2" name="Freeform 393"/>
              <p:cNvSpPr>
                <a:spLocks noChangeArrowheads="1"/>
              </p:cNvSpPr>
              <p:nvPr/>
            </p:nvSpPr>
            <p:spPr bwMode="auto">
              <a:xfrm>
                <a:off x="2241" y="1604"/>
                <a:ext cx="17" cy="53"/>
              </a:xfrm>
              <a:custGeom>
                <a:avLst/>
                <a:gdLst>
                  <a:gd name="T0" fmla="*/ 3 w 17"/>
                  <a:gd name="T1" fmla="*/ 53 h 53"/>
                  <a:gd name="T2" fmla="*/ 0 w 17"/>
                  <a:gd name="T3" fmla="*/ 2 h 53"/>
                  <a:gd name="T4" fmla="*/ 12 w 17"/>
                  <a:gd name="T5" fmla="*/ 0 h 53"/>
                  <a:gd name="T6" fmla="*/ 17 w 17"/>
                  <a:gd name="T7" fmla="*/ 51 h 53"/>
                  <a:gd name="T8" fmla="*/ 3 w 17"/>
                  <a:gd name="T9" fmla="*/ 53 h 53"/>
                  <a:gd name="T10" fmla="*/ 0 60000 65536"/>
                  <a:gd name="T11" fmla="*/ 0 60000 65536"/>
                  <a:gd name="T12" fmla="*/ 0 60000 65536"/>
                  <a:gd name="T13" fmla="*/ 0 60000 65536"/>
                  <a:gd name="T14" fmla="*/ 0 60000 65536"/>
                  <a:gd name="T15" fmla="*/ 0 w 17"/>
                  <a:gd name="T16" fmla="*/ 0 h 53"/>
                  <a:gd name="T17" fmla="*/ 17 w 17"/>
                  <a:gd name="T18" fmla="*/ 53 h 53"/>
                </a:gdLst>
                <a:ahLst/>
                <a:cxnLst>
                  <a:cxn ang="T10">
                    <a:pos x="T0" y="T1"/>
                  </a:cxn>
                  <a:cxn ang="T11">
                    <a:pos x="T2" y="T3"/>
                  </a:cxn>
                  <a:cxn ang="T12">
                    <a:pos x="T4" y="T5"/>
                  </a:cxn>
                  <a:cxn ang="T13">
                    <a:pos x="T6" y="T7"/>
                  </a:cxn>
                  <a:cxn ang="T14">
                    <a:pos x="T8" y="T9"/>
                  </a:cxn>
                </a:cxnLst>
                <a:rect l="T15" t="T16" r="T17" b="T18"/>
                <a:pathLst>
                  <a:path w="17" h="53">
                    <a:moveTo>
                      <a:pt x="3" y="53"/>
                    </a:moveTo>
                    <a:lnTo>
                      <a:pt x="0" y="2"/>
                    </a:lnTo>
                    <a:lnTo>
                      <a:pt x="12" y="0"/>
                    </a:lnTo>
                    <a:lnTo>
                      <a:pt x="17" y="51"/>
                    </a:lnTo>
                    <a:lnTo>
                      <a:pt x="3" y="53"/>
                    </a:lnTo>
                    <a:close/>
                  </a:path>
                </a:pathLst>
              </a:custGeom>
              <a:solidFill>
                <a:srgbClr val="623F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3" name="Freeform 394"/>
              <p:cNvSpPr>
                <a:spLocks noChangeArrowheads="1"/>
              </p:cNvSpPr>
              <p:nvPr/>
            </p:nvSpPr>
            <p:spPr bwMode="auto">
              <a:xfrm>
                <a:off x="2459" y="1492"/>
                <a:ext cx="44" cy="229"/>
              </a:xfrm>
              <a:custGeom>
                <a:avLst/>
                <a:gdLst>
                  <a:gd name="T0" fmla="*/ 21 w 44"/>
                  <a:gd name="T1" fmla="*/ 229 h 229"/>
                  <a:gd name="T2" fmla="*/ 0 w 44"/>
                  <a:gd name="T3" fmla="*/ 2 h 229"/>
                  <a:gd name="T4" fmla="*/ 22 w 44"/>
                  <a:gd name="T5" fmla="*/ 0 h 229"/>
                  <a:gd name="T6" fmla="*/ 44 w 44"/>
                  <a:gd name="T7" fmla="*/ 226 h 229"/>
                  <a:gd name="T8" fmla="*/ 21 w 44"/>
                  <a:gd name="T9" fmla="*/ 229 h 229"/>
                  <a:gd name="T10" fmla="*/ 0 60000 65536"/>
                  <a:gd name="T11" fmla="*/ 0 60000 65536"/>
                  <a:gd name="T12" fmla="*/ 0 60000 65536"/>
                  <a:gd name="T13" fmla="*/ 0 60000 65536"/>
                  <a:gd name="T14" fmla="*/ 0 60000 65536"/>
                  <a:gd name="T15" fmla="*/ 0 w 44"/>
                  <a:gd name="T16" fmla="*/ 0 h 229"/>
                  <a:gd name="T17" fmla="*/ 44 w 44"/>
                  <a:gd name="T18" fmla="*/ 229 h 229"/>
                </a:gdLst>
                <a:ahLst/>
                <a:cxnLst>
                  <a:cxn ang="T10">
                    <a:pos x="T0" y="T1"/>
                  </a:cxn>
                  <a:cxn ang="T11">
                    <a:pos x="T2" y="T3"/>
                  </a:cxn>
                  <a:cxn ang="T12">
                    <a:pos x="T4" y="T5"/>
                  </a:cxn>
                  <a:cxn ang="T13">
                    <a:pos x="T6" y="T7"/>
                  </a:cxn>
                  <a:cxn ang="T14">
                    <a:pos x="T8" y="T9"/>
                  </a:cxn>
                </a:cxnLst>
                <a:rect l="T15" t="T16" r="T17" b="T18"/>
                <a:pathLst>
                  <a:path w="44" h="229">
                    <a:moveTo>
                      <a:pt x="21" y="229"/>
                    </a:moveTo>
                    <a:lnTo>
                      <a:pt x="0" y="2"/>
                    </a:lnTo>
                    <a:lnTo>
                      <a:pt x="22" y="0"/>
                    </a:lnTo>
                    <a:lnTo>
                      <a:pt x="44" y="226"/>
                    </a:lnTo>
                    <a:lnTo>
                      <a:pt x="21" y="229"/>
                    </a:lnTo>
                    <a:close/>
                  </a:path>
                </a:pathLst>
              </a:custGeom>
              <a:solidFill>
                <a:srgbClr val="623F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4" name="Freeform 395"/>
              <p:cNvSpPr>
                <a:spLocks noChangeArrowheads="1"/>
              </p:cNvSpPr>
              <p:nvPr/>
            </p:nvSpPr>
            <p:spPr bwMode="auto">
              <a:xfrm>
                <a:off x="1494" y="7"/>
                <a:ext cx="253" cy="268"/>
              </a:xfrm>
              <a:custGeom>
                <a:avLst/>
                <a:gdLst>
                  <a:gd name="T0" fmla="*/ 323 w 151"/>
                  <a:gd name="T1" fmla="*/ 406 h 151"/>
                  <a:gd name="T2" fmla="*/ 62 w 151"/>
                  <a:gd name="T3" fmla="*/ 362 h 151"/>
                  <a:gd name="T4" fmla="*/ 101 w 151"/>
                  <a:gd name="T5" fmla="*/ 69 h 151"/>
                  <a:gd name="T6" fmla="*/ 362 w 151"/>
                  <a:gd name="T7" fmla="*/ 117 h 151"/>
                  <a:gd name="T8" fmla="*/ 323 w 151"/>
                  <a:gd name="T9" fmla="*/ 406 h 151"/>
                  <a:gd name="T10" fmla="*/ 0 60000 65536"/>
                  <a:gd name="T11" fmla="*/ 0 60000 65536"/>
                  <a:gd name="T12" fmla="*/ 0 60000 65536"/>
                  <a:gd name="T13" fmla="*/ 0 60000 65536"/>
                  <a:gd name="T14" fmla="*/ 0 60000 65536"/>
                  <a:gd name="T15" fmla="*/ 0 w 151"/>
                  <a:gd name="T16" fmla="*/ 0 h 151"/>
                  <a:gd name="T17" fmla="*/ 151 w 151"/>
                  <a:gd name="T18" fmla="*/ 151 h 151"/>
                </a:gdLst>
                <a:ahLst/>
                <a:cxnLst>
                  <a:cxn ang="T10">
                    <a:pos x="T0" y="T1"/>
                  </a:cxn>
                  <a:cxn ang="T11">
                    <a:pos x="T2" y="T3"/>
                  </a:cxn>
                  <a:cxn ang="T12">
                    <a:pos x="T4" y="T5"/>
                  </a:cxn>
                  <a:cxn ang="T13">
                    <a:pos x="T6" y="T7"/>
                  </a:cxn>
                  <a:cxn ang="T14">
                    <a:pos x="T8" y="T9"/>
                  </a:cxn>
                </a:cxnLst>
                <a:rect l="T15" t="T16" r="T17" b="T18"/>
                <a:pathLst>
                  <a:path w="151" h="151">
                    <a:moveTo>
                      <a:pt x="115" y="129"/>
                    </a:moveTo>
                    <a:cubicBezTo>
                      <a:pt x="85" y="151"/>
                      <a:pt x="43" y="144"/>
                      <a:pt x="22" y="115"/>
                    </a:cubicBezTo>
                    <a:cubicBezTo>
                      <a:pt x="0" y="85"/>
                      <a:pt x="7" y="43"/>
                      <a:pt x="36" y="22"/>
                    </a:cubicBezTo>
                    <a:cubicBezTo>
                      <a:pt x="66" y="0"/>
                      <a:pt x="108" y="7"/>
                      <a:pt x="129" y="37"/>
                    </a:cubicBezTo>
                    <a:cubicBezTo>
                      <a:pt x="151" y="66"/>
                      <a:pt x="144" y="108"/>
                      <a:pt x="115" y="129"/>
                    </a:cubicBezTo>
                    <a:close/>
                  </a:path>
                </a:pathLst>
              </a:custGeom>
              <a:solidFill>
                <a:srgbClr val="FAFAF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5" name="Freeform 396"/>
              <p:cNvSpPr>
                <a:spLocks noChangeArrowheads="1"/>
              </p:cNvSpPr>
              <p:nvPr/>
            </p:nvSpPr>
            <p:spPr bwMode="auto">
              <a:xfrm>
                <a:off x="1502" y="13"/>
                <a:ext cx="240" cy="234"/>
              </a:xfrm>
              <a:custGeom>
                <a:avLst/>
                <a:gdLst>
                  <a:gd name="T0" fmla="*/ 96 w 143"/>
                  <a:gd name="T1" fmla="*/ 135 h 132"/>
                  <a:gd name="T2" fmla="*/ 307 w 143"/>
                  <a:gd name="T3" fmla="*/ 174 h 132"/>
                  <a:gd name="T4" fmla="*/ 274 w 143"/>
                  <a:gd name="T5" fmla="*/ 408 h 132"/>
                  <a:gd name="T6" fmla="*/ 267 w 143"/>
                  <a:gd name="T7" fmla="*/ 415 h 132"/>
                  <a:gd name="T8" fmla="*/ 304 w 143"/>
                  <a:gd name="T9" fmla="*/ 390 h 132"/>
                  <a:gd name="T10" fmla="*/ 346 w 143"/>
                  <a:gd name="T11" fmla="*/ 110 h 132"/>
                  <a:gd name="T12" fmla="*/ 92 w 143"/>
                  <a:gd name="T13" fmla="*/ 66 h 132"/>
                  <a:gd name="T14" fmla="*/ 37 w 143"/>
                  <a:gd name="T15" fmla="*/ 312 h 132"/>
                  <a:gd name="T16" fmla="*/ 96 w 143"/>
                  <a:gd name="T17" fmla="*/ 135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132"/>
                  <a:gd name="T29" fmla="*/ 143 w 143"/>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132">
                    <a:moveTo>
                      <a:pt x="34" y="43"/>
                    </a:moveTo>
                    <a:cubicBezTo>
                      <a:pt x="58" y="25"/>
                      <a:pt x="91" y="31"/>
                      <a:pt x="109" y="55"/>
                    </a:cubicBezTo>
                    <a:cubicBezTo>
                      <a:pt x="126" y="79"/>
                      <a:pt x="121" y="113"/>
                      <a:pt x="97" y="130"/>
                    </a:cubicBezTo>
                    <a:cubicBezTo>
                      <a:pt x="96" y="131"/>
                      <a:pt x="95" y="131"/>
                      <a:pt x="95" y="132"/>
                    </a:cubicBezTo>
                    <a:cubicBezTo>
                      <a:pt x="99" y="130"/>
                      <a:pt x="104" y="127"/>
                      <a:pt x="108" y="124"/>
                    </a:cubicBezTo>
                    <a:cubicBezTo>
                      <a:pt x="137" y="103"/>
                      <a:pt x="143" y="63"/>
                      <a:pt x="123" y="35"/>
                    </a:cubicBezTo>
                    <a:cubicBezTo>
                      <a:pt x="102" y="6"/>
                      <a:pt x="62" y="0"/>
                      <a:pt x="33" y="21"/>
                    </a:cubicBezTo>
                    <a:cubicBezTo>
                      <a:pt x="8" y="39"/>
                      <a:pt x="0" y="72"/>
                      <a:pt x="13" y="99"/>
                    </a:cubicBezTo>
                    <a:cubicBezTo>
                      <a:pt x="8" y="79"/>
                      <a:pt x="15" y="56"/>
                      <a:pt x="34" y="43"/>
                    </a:cubicBezTo>
                    <a:close/>
                  </a:path>
                </a:pathLst>
              </a:custGeom>
              <a:solidFill>
                <a:srgbClr val="DED9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6" name="Freeform 397"/>
              <p:cNvSpPr>
                <a:spLocks noChangeArrowheads="1"/>
              </p:cNvSpPr>
              <p:nvPr/>
            </p:nvSpPr>
            <p:spPr bwMode="auto">
              <a:xfrm>
                <a:off x="1546" y="5"/>
                <a:ext cx="169" cy="180"/>
              </a:xfrm>
              <a:custGeom>
                <a:avLst/>
                <a:gdLst>
                  <a:gd name="T0" fmla="*/ 5 w 101"/>
                  <a:gd name="T1" fmla="*/ 89 h 101"/>
                  <a:gd name="T2" fmla="*/ 0 w 101"/>
                  <a:gd name="T3" fmla="*/ 36 h 101"/>
                  <a:gd name="T4" fmla="*/ 137 w 101"/>
                  <a:gd name="T5" fmla="*/ 0 h 101"/>
                  <a:gd name="T6" fmla="*/ 266 w 101"/>
                  <a:gd name="T7" fmla="*/ 36 h 101"/>
                  <a:gd name="T8" fmla="*/ 269 w 101"/>
                  <a:gd name="T9" fmla="*/ 93 h 101"/>
                  <a:gd name="T10" fmla="*/ 274 w 101"/>
                  <a:gd name="T11" fmla="*/ 280 h 101"/>
                  <a:gd name="T12" fmla="*/ 151 w 101"/>
                  <a:gd name="T13" fmla="*/ 314 h 101"/>
                  <a:gd name="T14" fmla="*/ 0 w 101"/>
                  <a:gd name="T15" fmla="*/ 285 h 101"/>
                  <a:gd name="T16" fmla="*/ 5 w 101"/>
                  <a:gd name="T17" fmla="*/ 89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101"/>
                  <a:gd name="T29" fmla="*/ 101 w 101"/>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101">
                    <a:moveTo>
                      <a:pt x="2" y="28"/>
                    </a:moveTo>
                    <a:cubicBezTo>
                      <a:pt x="2" y="28"/>
                      <a:pt x="1" y="23"/>
                      <a:pt x="0" y="11"/>
                    </a:cubicBezTo>
                    <a:cubicBezTo>
                      <a:pt x="0" y="6"/>
                      <a:pt x="23" y="0"/>
                      <a:pt x="49" y="0"/>
                    </a:cubicBezTo>
                    <a:cubicBezTo>
                      <a:pt x="68" y="0"/>
                      <a:pt x="93" y="9"/>
                      <a:pt x="95" y="11"/>
                    </a:cubicBezTo>
                    <a:cubicBezTo>
                      <a:pt x="97" y="12"/>
                      <a:pt x="98" y="19"/>
                      <a:pt x="96" y="29"/>
                    </a:cubicBezTo>
                    <a:cubicBezTo>
                      <a:pt x="96" y="31"/>
                      <a:pt x="101" y="76"/>
                      <a:pt x="98" y="88"/>
                    </a:cubicBezTo>
                    <a:cubicBezTo>
                      <a:pt x="96" y="100"/>
                      <a:pt x="62" y="99"/>
                      <a:pt x="54" y="99"/>
                    </a:cubicBezTo>
                    <a:cubicBezTo>
                      <a:pt x="47" y="99"/>
                      <a:pt x="0" y="101"/>
                      <a:pt x="0" y="90"/>
                    </a:cubicBezTo>
                    <a:cubicBezTo>
                      <a:pt x="0" y="80"/>
                      <a:pt x="2" y="28"/>
                      <a:pt x="2" y="28"/>
                    </a:cubicBezTo>
                    <a:close/>
                  </a:path>
                </a:pathLst>
              </a:custGeom>
              <a:solidFill>
                <a:srgbClr val="D7A97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7" name="Freeform 398"/>
              <p:cNvSpPr>
                <a:spLocks noChangeArrowheads="1"/>
              </p:cNvSpPr>
              <p:nvPr/>
            </p:nvSpPr>
            <p:spPr bwMode="auto">
              <a:xfrm>
                <a:off x="1549" y="9"/>
                <a:ext cx="163" cy="172"/>
              </a:xfrm>
              <a:custGeom>
                <a:avLst/>
                <a:gdLst>
                  <a:gd name="T0" fmla="*/ 5 w 97"/>
                  <a:gd name="T1" fmla="*/ 89 h 97"/>
                  <a:gd name="T2" fmla="*/ 0 w 97"/>
                  <a:gd name="T3" fmla="*/ 35 h 97"/>
                  <a:gd name="T4" fmla="*/ 133 w 97"/>
                  <a:gd name="T5" fmla="*/ 0 h 97"/>
                  <a:gd name="T6" fmla="*/ 260 w 97"/>
                  <a:gd name="T7" fmla="*/ 35 h 97"/>
                  <a:gd name="T8" fmla="*/ 262 w 97"/>
                  <a:gd name="T9" fmla="*/ 89 h 97"/>
                  <a:gd name="T10" fmla="*/ 269 w 97"/>
                  <a:gd name="T11" fmla="*/ 268 h 97"/>
                  <a:gd name="T12" fmla="*/ 146 w 97"/>
                  <a:gd name="T13" fmla="*/ 301 h 97"/>
                  <a:gd name="T14" fmla="*/ 0 w 97"/>
                  <a:gd name="T15" fmla="*/ 277 h 97"/>
                  <a:gd name="T16" fmla="*/ 5 w 97"/>
                  <a:gd name="T17" fmla="*/ 89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97"/>
                  <a:gd name="T29" fmla="*/ 97 w 97"/>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97">
                    <a:moveTo>
                      <a:pt x="2" y="28"/>
                    </a:moveTo>
                    <a:cubicBezTo>
                      <a:pt x="2" y="28"/>
                      <a:pt x="1" y="23"/>
                      <a:pt x="0" y="11"/>
                    </a:cubicBezTo>
                    <a:cubicBezTo>
                      <a:pt x="0" y="6"/>
                      <a:pt x="23" y="0"/>
                      <a:pt x="47" y="0"/>
                    </a:cubicBezTo>
                    <a:cubicBezTo>
                      <a:pt x="66" y="0"/>
                      <a:pt x="90" y="10"/>
                      <a:pt x="92" y="11"/>
                    </a:cubicBezTo>
                    <a:cubicBezTo>
                      <a:pt x="93" y="12"/>
                      <a:pt x="95" y="19"/>
                      <a:pt x="93" y="28"/>
                    </a:cubicBezTo>
                    <a:cubicBezTo>
                      <a:pt x="92" y="31"/>
                      <a:pt x="97" y="74"/>
                      <a:pt x="95" y="85"/>
                    </a:cubicBezTo>
                    <a:cubicBezTo>
                      <a:pt x="93" y="97"/>
                      <a:pt x="60" y="96"/>
                      <a:pt x="52" y="96"/>
                    </a:cubicBezTo>
                    <a:cubicBezTo>
                      <a:pt x="45" y="96"/>
                      <a:pt x="0" y="97"/>
                      <a:pt x="0" y="88"/>
                    </a:cubicBezTo>
                    <a:cubicBezTo>
                      <a:pt x="0" y="78"/>
                      <a:pt x="2" y="28"/>
                      <a:pt x="2" y="28"/>
                    </a:cubicBezTo>
                    <a:close/>
                  </a:path>
                </a:pathLst>
              </a:custGeom>
              <a:solidFill>
                <a:srgbClr val="E6BD9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8" name="Oval 399"/>
              <p:cNvSpPr>
                <a:spLocks noChangeArrowheads="1"/>
              </p:cNvSpPr>
              <p:nvPr/>
            </p:nvSpPr>
            <p:spPr bwMode="auto">
              <a:xfrm>
                <a:off x="1529" y="0"/>
                <a:ext cx="173" cy="183"/>
              </a:xfrm>
              <a:prstGeom prst="ellipse">
                <a:avLst/>
              </a:prstGeom>
              <a:solidFill>
                <a:srgbClr val="C7535B"/>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699" name="Freeform 400"/>
              <p:cNvSpPr>
                <a:spLocks noChangeArrowheads="1"/>
              </p:cNvSpPr>
              <p:nvPr/>
            </p:nvSpPr>
            <p:spPr bwMode="auto">
              <a:xfrm>
                <a:off x="1532" y="25"/>
                <a:ext cx="148" cy="124"/>
              </a:xfrm>
              <a:custGeom>
                <a:avLst/>
                <a:gdLst>
                  <a:gd name="T0" fmla="*/ 50 w 88"/>
                  <a:gd name="T1" fmla="*/ 0 h 70"/>
                  <a:gd name="T2" fmla="*/ 0 w 88"/>
                  <a:gd name="T3" fmla="*/ 167 h 70"/>
                  <a:gd name="T4" fmla="*/ 22 w 88"/>
                  <a:gd name="T5" fmla="*/ 213 h 70"/>
                  <a:gd name="T6" fmla="*/ 249 w 88"/>
                  <a:gd name="T7" fmla="*/ 12 h 70"/>
                  <a:gd name="T8" fmla="*/ 50 w 88"/>
                  <a:gd name="T9" fmla="*/ 0 h 70"/>
                  <a:gd name="T10" fmla="*/ 0 60000 65536"/>
                  <a:gd name="T11" fmla="*/ 0 60000 65536"/>
                  <a:gd name="T12" fmla="*/ 0 60000 65536"/>
                  <a:gd name="T13" fmla="*/ 0 60000 65536"/>
                  <a:gd name="T14" fmla="*/ 0 60000 65536"/>
                  <a:gd name="T15" fmla="*/ 0 w 88"/>
                  <a:gd name="T16" fmla="*/ 0 h 70"/>
                  <a:gd name="T17" fmla="*/ 88 w 88"/>
                  <a:gd name="T18" fmla="*/ 70 h 70"/>
                </a:gdLst>
                <a:ahLst/>
                <a:cxnLst>
                  <a:cxn ang="T10">
                    <a:pos x="T0" y="T1"/>
                  </a:cxn>
                  <a:cxn ang="T11">
                    <a:pos x="T2" y="T3"/>
                  </a:cxn>
                  <a:cxn ang="T12">
                    <a:pos x="T4" y="T5"/>
                  </a:cxn>
                  <a:cxn ang="T13">
                    <a:pos x="T6" y="T7"/>
                  </a:cxn>
                  <a:cxn ang="T14">
                    <a:pos x="T8" y="T9"/>
                  </a:cxn>
                </a:cxnLst>
                <a:rect l="T15" t="T16" r="T17" b="T18"/>
                <a:pathLst>
                  <a:path w="88" h="70">
                    <a:moveTo>
                      <a:pt x="18" y="0"/>
                    </a:moveTo>
                    <a:cubicBezTo>
                      <a:pt x="0" y="53"/>
                      <a:pt x="0" y="53"/>
                      <a:pt x="0" y="53"/>
                    </a:cubicBezTo>
                    <a:cubicBezTo>
                      <a:pt x="0" y="53"/>
                      <a:pt x="5" y="65"/>
                      <a:pt x="8" y="68"/>
                    </a:cubicBezTo>
                    <a:cubicBezTo>
                      <a:pt x="11" y="70"/>
                      <a:pt x="88" y="4"/>
                      <a:pt x="88" y="4"/>
                    </a:cubicBezTo>
                    <a:lnTo>
                      <a:pt x="18" y="0"/>
                    </a:lnTo>
                    <a:close/>
                  </a:path>
                </a:pathLst>
              </a:custGeom>
              <a:solidFill>
                <a:srgbClr val="AC353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0" name="Freeform 401"/>
              <p:cNvSpPr>
                <a:spLocks noChangeArrowheads="1"/>
              </p:cNvSpPr>
              <p:nvPr/>
            </p:nvSpPr>
            <p:spPr bwMode="auto">
              <a:xfrm>
                <a:off x="1539" y="14"/>
                <a:ext cx="185" cy="196"/>
              </a:xfrm>
              <a:custGeom>
                <a:avLst/>
                <a:gdLst>
                  <a:gd name="T0" fmla="*/ 37 w 110"/>
                  <a:gd name="T1" fmla="*/ 80 h 110"/>
                  <a:gd name="T2" fmla="*/ 40 w 110"/>
                  <a:gd name="T3" fmla="*/ 25 h 110"/>
                  <a:gd name="T4" fmla="*/ 183 w 110"/>
                  <a:gd name="T5" fmla="*/ 12 h 110"/>
                  <a:gd name="T6" fmla="*/ 306 w 110"/>
                  <a:gd name="T7" fmla="*/ 69 h 110"/>
                  <a:gd name="T8" fmla="*/ 303 w 110"/>
                  <a:gd name="T9" fmla="*/ 127 h 110"/>
                  <a:gd name="T10" fmla="*/ 281 w 110"/>
                  <a:gd name="T11" fmla="*/ 314 h 110"/>
                  <a:gd name="T12" fmla="*/ 153 w 110"/>
                  <a:gd name="T13" fmla="*/ 328 h 110"/>
                  <a:gd name="T14" fmla="*/ 3 w 110"/>
                  <a:gd name="T15" fmla="*/ 273 h 110"/>
                  <a:gd name="T16" fmla="*/ 37 w 110"/>
                  <a:gd name="T17" fmla="*/ 8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110"/>
                  <a:gd name="T29" fmla="*/ 110 w 110"/>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110">
                    <a:moveTo>
                      <a:pt x="13" y="25"/>
                    </a:moveTo>
                    <a:cubicBezTo>
                      <a:pt x="13" y="25"/>
                      <a:pt x="13" y="20"/>
                      <a:pt x="14" y="8"/>
                    </a:cubicBezTo>
                    <a:cubicBezTo>
                      <a:pt x="15" y="2"/>
                      <a:pt x="39" y="0"/>
                      <a:pt x="65" y="4"/>
                    </a:cubicBezTo>
                    <a:cubicBezTo>
                      <a:pt x="83" y="7"/>
                      <a:pt x="107" y="21"/>
                      <a:pt x="108" y="22"/>
                    </a:cubicBezTo>
                    <a:cubicBezTo>
                      <a:pt x="110" y="24"/>
                      <a:pt x="110" y="31"/>
                      <a:pt x="107" y="40"/>
                    </a:cubicBezTo>
                    <a:cubicBezTo>
                      <a:pt x="106" y="43"/>
                      <a:pt x="103" y="88"/>
                      <a:pt x="99" y="99"/>
                    </a:cubicBezTo>
                    <a:cubicBezTo>
                      <a:pt x="95" y="110"/>
                      <a:pt x="61" y="104"/>
                      <a:pt x="54" y="103"/>
                    </a:cubicBezTo>
                    <a:cubicBezTo>
                      <a:pt x="46" y="102"/>
                      <a:pt x="0" y="96"/>
                      <a:pt x="1" y="86"/>
                    </a:cubicBezTo>
                    <a:cubicBezTo>
                      <a:pt x="3" y="76"/>
                      <a:pt x="13" y="25"/>
                      <a:pt x="13" y="25"/>
                    </a:cubicBezTo>
                    <a:close/>
                  </a:path>
                </a:pathLst>
              </a:custGeom>
              <a:solidFill>
                <a:srgbClr val="D7A97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1" name="Freeform 402"/>
              <p:cNvSpPr>
                <a:spLocks noChangeArrowheads="1"/>
              </p:cNvSpPr>
              <p:nvPr/>
            </p:nvSpPr>
            <p:spPr bwMode="auto">
              <a:xfrm>
                <a:off x="1542" y="20"/>
                <a:ext cx="178" cy="188"/>
              </a:xfrm>
              <a:custGeom>
                <a:avLst/>
                <a:gdLst>
                  <a:gd name="T0" fmla="*/ 37 w 106"/>
                  <a:gd name="T1" fmla="*/ 76 h 106"/>
                  <a:gd name="T2" fmla="*/ 40 w 106"/>
                  <a:gd name="T3" fmla="*/ 21 h 106"/>
                  <a:gd name="T4" fmla="*/ 175 w 106"/>
                  <a:gd name="T5" fmla="*/ 12 h 106"/>
                  <a:gd name="T6" fmla="*/ 294 w 106"/>
                  <a:gd name="T7" fmla="*/ 66 h 106"/>
                  <a:gd name="T8" fmla="*/ 291 w 106"/>
                  <a:gd name="T9" fmla="*/ 122 h 106"/>
                  <a:gd name="T10" fmla="*/ 270 w 106"/>
                  <a:gd name="T11" fmla="*/ 298 h 106"/>
                  <a:gd name="T12" fmla="*/ 146 w 106"/>
                  <a:gd name="T13" fmla="*/ 312 h 106"/>
                  <a:gd name="T14" fmla="*/ 5 w 106"/>
                  <a:gd name="T15" fmla="*/ 257 h 106"/>
                  <a:gd name="T16" fmla="*/ 37 w 106"/>
                  <a:gd name="T17" fmla="*/ 76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106"/>
                  <a:gd name="T29" fmla="*/ 106 w 106"/>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106">
                    <a:moveTo>
                      <a:pt x="13" y="24"/>
                    </a:moveTo>
                    <a:cubicBezTo>
                      <a:pt x="13" y="24"/>
                      <a:pt x="13" y="19"/>
                      <a:pt x="14" y="7"/>
                    </a:cubicBezTo>
                    <a:cubicBezTo>
                      <a:pt x="15" y="2"/>
                      <a:pt x="38" y="0"/>
                      <a:pt x="62" y="4"/>
                    </a:cubicBezTo>
                    <a:cubicBezTo>
                      <a:pt x="81" y="7"/>
                      <a:pt x="103" y="20"/>
                      <a:pt x="104" y="21"/>
                    </a:cubicBezTo>
                    <a:cubicBezTo>
                      <a:pt x="106" y="23"/>
                      <a:pt x="106" y="30"/>
                      <a:pt x="103" y="39"/>
                    </a:cubicBezTo>
                    <a:cubicBezTo>
                      <a:pt x="102" y="41"/>
                      <a:pt x="100" y="84"/>
                      <a:pt x="96" y="95"/>
                    </a:cubicBezTo>
                    <a:cubicBezTo>
                      <a:pt x="92" y="106"/>
                      <a:pt x="59" y="100"/>
                      <a:pt x="52" y="99"/>
                    </a:cubicBezTo>
                    <a:cubicBezTo>
                      <a:pt x="45" y="98"/>
                      <a:pt x="0" y="92"/>
                      <a:pt x="2" y="82"/>
                    </a:cubicBezTo>
                    <a:cubicBezTo>
                      <a:pt x="3" y="73"/>
                      <a:pt x="13" y="24"/>
                      <a:pt x="13" y="24"/>
                    </a:cubicBezTo>
                    <a:close/>
                  </a:path>
                </a:pathLst>
              </a:custGeom>
              <a:solidFill>
                <a:srgbClr val="E6DAC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2" name="Freeform 403"/>
              <p:cNvSpPr>
                <a:spLocks noChangeArrowheads="1"/>
              </p:cNvSpPr>
              <p:nvPr/>
            </p:nvSpPr>
            <p:spPr bwMode="auto">
              <a:xfrm>
                <a:off x="1542" y="32"/>
                <a:ext cx="162" cy="176"/>
              </a:xfrm>
              <a:custGeom>
                <a:avLst/>
                <a:gdLst>
                  <a:gd name="T0" fmla="*/ 37 w 96"/>
                  <a:gd name="T1" fmla="*/ 53 h 99"/>
                  <a:gd name="T2" fmla="*/ 41 w 96"/>
                  <a:gd name="T3" fmla="*/ 0 h 99"/>
                  <a:gd name="T4" fmla="*/ 273 w 96"/>
                  <a:gd name="T5" fmla="*/ 277 h 99"/>
                  <a:gd name="T6" fmla="*/ 149 w 96"/>
                  <a:gd name="T7" fmla="*/ 292 h 99"/>
                  <a:gd name="T8" fmla="*/ 5 w 96"/>
                  <a:gd name="T9" fmla="*/ 240 h 99"/>
                  <a:gd name="T10" fmla="*/ 37 w 96"/>
                  <a:gd name="T11" fmla="*/ 53 h 99"/>
                  <a:gd name="T12" fmla="*/ 0 60000 65536"/>
                  <a:gd name="T13" fmla="*/ 0 60000 65536"/>
                  <a:gd name="T14" fmla="*/ 0 60000 65536"/>
                  <a:gd name="T15" fmla="*/ 0 60000 65536"/>
                  <a:gd name="T16" fmla="*/ 0 60000 65536"/>
                  <a:gd name="T17" fmla="*/ 0 60000 65536"/>
                  <a:gd name="T18" fmla="*/ 0 w 96"/>
                  <a:gd name="T19" fmla="*/ 0 h 99"/>
                  <a:gd name="T20" fmla="*/ 96 w 96"/>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96" h="99">
                    <a:moveTo>
                      <a:pt x="13" y="17"/>
                    </a:moveTo>
                    <a:cubicBezTo>
                      <a:pt x="13" y="17"/>
                      <a:pt x="13" y="12"/>
                      <a:pt x="14" y="0"/>
                    </a:cubicBezTo>
                    <a:cubicBezTo>
                      <a:pt x="96" y="88"/>
                      <a:pt x="96" y="88"/>
                      <a:pt x="96" y="88"/>
                    </a:cubicBezTo>
                    <a:cubicBezTo>
                      <a:pt x="91" y="99"/>
                      <a:pt x="59" y="93"/>
                      <a:pt x="52" y="92"/>
                    </a:cubicBezTo>
                    <a:cubicBezTo>
                      <a:pt x="45" y="91"/>
                      <a:pt x="0" y="85"/>
                      <a:pt x="2" y="76"/>
                    </a:cubicBezTo>
                    <a:cubicBezTo>
                      <a:pt x="3" y="66"/>
                      <a:pt x="13" y="17"/>
                      <a:pt x="13" y="17"/>
                    </a:cubicBezTo>
                    <a:close/>
                  </a:path>
                </a:pathLst>
              </a:custGeom>
              <a:solidFill>
                <a:srgbClr val="E2C7A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3" name="Oval 404"/>
              <p:cNvSpPr>
                <a:spLocks noChangeArrowheads="1"/>
              </p:cNvSpPr>
              <p:nvPr/>
            </p:nvSpPr>
            <p:spPr bwMode="auto">
              <a:xfrm>
                <a:off x="1584" y="46"/>
                <a:ext cx="10" cy="11"/>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704" name="Oval 405"/>
              <p:cNvSpPr>
                <a:spLocks noChangeArrowheads="1"/>
              </p:cNvSpPr>
              <p:nvPr/>
            </p:nvSpPr>
            <p:spPr bwMode="auto">
              <a:xfrm>
                <a:off x="1594" y="82"/>
                <a:ext cx="9" cy="9"/>
              </a:xfrm>
              <a:prstGeom prst="ellipse">
                <a:avLst/>
              </a:prstGeom>
              <a:solidFill>
                <a:srgbClr val="D4A67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grpSp>
        <p:grpSp>
          <p:nvGrpSpPr>
            <p:cNvPr id="199" name="Group 607"/>
            <p:cNvGrpSpPr/>
            <p:nvPr/>
          </p:nvGrpSpPr>
          <p:grpSpPr bwMode="auto">
            <a:xfrm flipH="1">
              <a:off x="570175" y="1139045"/>
              <a:ext cx="2995195" cy="2654962"/>
              <a:chOff x="0" y="0"/>
              <a:chExt cx="2737" cy="2551"/>
            </a:xfrm>
          </p:grpSpPr>
          <p:sp>
            <p:nvSpPr>
              <p:cNvPr id="305" name="Oval 407"/>
              <p:cNvSpPr>
                <a:spLocks noChangeArrowheads="1"/>
              </p:cNvSpPr>
              <p:nvPr/>
            </p:nvSpPr>
            <p:spPr bwMode="auto">
              <a:xfrm>
                <a:off x="760" y="0"/>
                <a:ext cx="10" cy="9"/>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306" name="Oval 408"/>
              <p:cNvSpPr>
                <a:spLocks noChangeArrowheads="1"/>
              </p:cNvSpPr>
              <p:nvPr/>
            </p:nvSpPr>
            <p:spPr bwMode="auto">
              <a:xfrm>
                <a:off x="721" y="103"/>
                <a:ext cx="8" cy="8"/>
              </a:xfrm>
              <a:prstGeom prst="ellipse">
                <a:avLst/>
              </a:prstGeom>
              <a:solidFill>
                <a:srgbClr val="D4A67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307" name="Oval 409"/>
              <p:cNvSpPr>
                <a:spLocks noChangeArrowheads="1"/>
              </p:cNvSpPr>
              <p:nvPr/>
            </p:nvSpPr>
            <p:spPr bwMode="auto">
              <a:xfrm>
                <a:off x="765" y="47"/>
                <a:ext cx="3" cy="3"/>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308" name="Oval 410"/>
              <p:cNvSpPr>
                <a:spLocks noChangeArrowheads="1"/>
              </p:cNvSpPr>
              <p:nvPr/>
            </p:nvSpPr>
            <p:spPr bwMode="auto">
              <a:xfrm>
                <a:off x="701" y="121"/>
                <a:ext cx="3" cy="4"/>
              </a:xfrm>
              <a:prstGeom prst="ellipse">
                <a:avLst/>
              </a:prstGeom>
              <a:solidFill>
                <a:srgbClr val="D4A67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309" name="Oval 411"/>
              <p:cNvSpPr>
                <a:spLocks noChangeArrowheads="1"/>
              </p:cNvSpPr>
              <p:nvPr/>
            </p:nvSpPr>
            <p:spPr bwMode="auto">
              <a:xfrm>
                <a:off x="741" y="47"/>
                <a:ext cx="5" cy="5"/>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310" name="Oval 412"/>
              <p:cNvSpPr>
                <a:spLocks noChangeArrowheads="1"/>
              </p:cNvSpPr>
              <p:nvPr/>
            </p:nvSpPr>
            <p:spPr bwMode="auto">
              <a:xfrm>
                <a:off x="671" y="45"/>
                <a:ext cx="5" cy="7"/>
              </a:xfrm>
              <a:prstGeom prst="ellipse">
                <a:avLst/>
              </a:prstGeom>
              <a:solidFill>
                <a:srgbClr val="D4A67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311" name="Oval 413"/>
              <p:cNvSpPr>
                <a:spLocks noChangeArrowheads="1"/>
              </p:cNvSpPr>
              <p:nvPr/>
            </p:nvSpPr>
            <p:spPr bwMode="auto">
              <a:xfrm>
                <a:off x="672" y="93"/>
                <a:ext cx="5" cy="7"/>
              </a:xfrm>
              <a:prstGeom prst="ellipse">
                <a:avLst/>
              </a:prstGeom>
              <a:solidFill>
                <a:srgbClr val="D4A67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312" name="Oval 414"/>
              <p:cNvSpPr>
                <a:spLocks noChangeArrowheads="1"/>
              </p:cNvSpPr>
              <p:nvPr/>
            </p:nvSpPr>
            <p:spPr bwMode="auto">
              <a:xfrm>
                <a:off x="716" y="0"/>
                <a:ext cx="7" cy="6"/>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313" name="Oval 415"/>
              <p:cNvSpPr>
                <a:spLocks noChangeArrowheads="1"/>
              </p:cNvSpPr>
              <p:nvPr/>
            </p:nvSpPr>
            <p:spPr bwMode="auto">
              <a:xfrm>
                <a:off x="714" y="41"/>
                <a:ext cx="7" cy="6"/>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314" name="Oval 416"/>
              <p:cNvSpPr>
                <a:spLocks noChangeArrowheads="1"/>
              </p:cNvSpPr>
              <p:nvPr/>
            </p:nvSpPr>
            <p:spPr bwMode="auto">
              <a:xfrm>
                <a:off x="748" y="22"/>
                <a:ext cx="8" cy="7"/>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315" name="Oval 417"/>
              <p:cNvSpPr>
                <a:spLocks noChangeArrowheads="1"/>
              </p:cNvSpPr>
              <p:nvPr/>
            </p:nvSpPr>
            <p:spPr bwMode="auto">
              <a:xfrm>
                <a:off x="775" y="123"/>
                <a:ext cx="6" cy="7"/>
              </a:xfrm>
              <a:prstGeom prst="ellipse">
                <a:avLst/>
              </a:pr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316" name="Freeform 418"/>
              <p:cNvSpPr>
                <a:spLocks noChangeArrowheads="1"/>
              </p:cNvSpPr>
              <p:nvPr/>
            </p:nvSpPr>
            <p:spPr bwMode="auto">
              <a:xfrm>
                <a:off x="783" y="48"/>
                <a:ext cx="10" cy="11"/>
              </a:xfrm>
              <a:custGeom>
                <a:avLst/>
                <a:gdLst>
                  <a:gd name="T0" fmla="*/ 5 w 6"/>
                  <a:gd name="T1" fmla="*/ 20 h 6"/>
                  <a:gd name="T2" fmla="*/ 0 w 6"/>
                  <a:gd name="T3" fmla="*/ 11 h 6"/>
                  <a:gd name="T4" fmla="*/ 12 w 6"/>
                  <a:gd name="T5" fmla="*/ 4 h 6"/>
                  <a:gd name="T6" fmla="*/ 17 w 6"/>
                  <a:gd name="T7" fmla="*/ 13 h 6"/>
                  <a:gd name="T8" fmla="*/ 5 w 6"/>
                  <a:gd name="T9" fmla="*/ 2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2" y="6"/>
                    </a:moveTo>
                    <a:cubicBezTo>
                      <a:pt x="1" y="6"/>
                      <a:pt x="0" y="4"/>
                      <a:pt x="0" y="3"/>
                    </a:cubicBezTo>
                    <a:cubicBezTo>
                      <a:pt x="1" y="1"/>
                      <a:pt x="2" y="0"/>
                      <a:pt x="4" y="1"/>
                    </a:cubicBezTo>
                    <a:cubicBezTo>
                      <a:pt x="5" y="1"/>
                      <a:pt x="6" y="2"/>
                      <a:pt x="6" y="4"/>
                    </a:cubicBezTo>
                    <a:cubicBezTo>
                      <a:pt x="5" y="5"/>
                      <a:pt x="4" y="6"/>
                      <a:pt x="2" y="6"/>
                    </a:cubicBezTo>
                    <a:close/>
                  </a:path>
                </a:pathLst>
              </a:cu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7" name="Freeform 419"/>
              <p:cNvSpPr>
                <a:spLocks noChangeArrowheads="1"/>
              </p:cNvSpPr>
              <p:nvPr/>
            </p:nvSpPr>
            <p:spPr bwMode="auto">
              <a:xfrm>
                <a:off x="728" y="54"/>
                <a:ext cx="10" cy="10"/>
              </a:xfrm>
              <a:custGeom>
                <a:avLst/>
                <a:gdLst>
                  <a:gd name="T0" fmla="*/ 8 w 6"/>
                  <a:gd name="T1" fmla="*/ 17 h 6"/>
                  <a:gd name="T2" fmla="*/ 3 w 6"/>
                  <a:gd name="T3" fmla="*/ 8 h 6"/>
                  <a:gd name="T4" fmla="*/ 12 w 6"/>
                  <a:gd name="T5" fmla="*/ 0 h 6"/>
                  <a:gd name="T6" fmla="*/ 17 w 6"/>
                  <a:gd name="T7" fmla="*/ 12 h 6"/>
                  <a:gd name="T8" fmla="*/ 8 w 6"/>
                  <a:gd name="T9" fmla="*/ 1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6"/>
                    </a:moveTo>
                    <a:cubicBezTo>
                      <a:pt x="1" y="5"/>
                      <a:pt x="0" y="4"/>
                      <a:pt x="1" y="3"/>
                    </a:cubicBezTo>
                    <a:cubicBezTo>
                      <a:pt x="1" y="1"/>
                      <a:pt x="2" y="0"/>
                      <a:pt x="4" y="0"/>
                    </a:cubicBezTo>
                    <a:cubicBezTo>
                      <a:pt x="5" y="1"/>
                      <a:pt x="6" y="2"/>
                      <a:pt x="6" y="4"/>
                    </a:cubicBezTo>
                    <a:cubicBezTo>
                      <a:pt x="6" y="5"/>
                      <a:pt x="4" y="6"/>
                      <a:pt x="3" y="6"/>
                    </a:cubicBezTo>
                    <a:close/>
                  </a:path>
                </a:pathLst>
              </a:cu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8" name="Freeform 420"/>
              <p:cNvSpPr>
                <a:spLocks noChangeArrowheads="1"/>
              </p:cNvSpPr>
              <p:nvPr/>
            </p:nvSpPr>
            <p:spPr bwMode="auto">
              <a:xfrm>
                <a:off x="775" y="135"/>
                <a:ext cx="10" cy="11"/>
              </a:xfrm>
              <a:custGeom>
                <a:avLst/>
                <a:gdLst>
                  <a:gd name="T0" fmla="*/ 5 w 6"/>
                  <a:gd name="T1" fmla="*/ 20 h 6"/>
                  <a:gd name="T2" fmla="*/ 0 w 6"/>
                  <a:gd name="T3" fmla="*/ 11 h 6"/>
                  <a:gd name="T4" fmla="*/ 8 w 6"/>
                  <a:gd name="T5" fmla="*/ 4 h 6"/>
                  <a:gd name="T6" fmla="*/ 13 w 6"/>
                  <a:gd name="T7" fmla="*/ 13 h 6"/>
                  <a:gd name="T8" fmla="*/ 5 w 6"/>
                  <a:gd name="T9" fmla="*/ 2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2" y="6"/>
                    </a:moveTo>
                    <a:cubicBezTo>
                      <a:pt x="0" y="6"/>
                      <a:pt x="0" y="4"/>
                      <a:pt x="0" y="3"/>
                    </a:cubicBezTo>
                    <a:cubicBezTo>
                      <a:pt x="0" y="1"/>
                      <a:pt x="2" y="0"/>
                      <a:pt x="3" y="1"/>
                    </a:cubicBezTo>
                    <a:cubicBezTo>
                      <a:pt x="5" y="1"/>
                      <a:pt x="6" y="2"/>
                      <a:pt x="5" y="4"/>
                    </a:cubicBezTo>
                    <a:cubicBezTo>
                      <a:pt x="5" y="5"/>
                      <a:pt x="3" y="6"/>
                      <a:pt x="2" y="6"/>
                    </a:cubicBezTo>
                    <a:close/>
                  </a:path>
                </a:pathLst>
              </a:custGeom>
              <a:solidFill>
                <a:srgbClr val="DBB28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9" name="Freeform 421"/>
              <p:cNvSpPr>
                <a:spLocks noChangeArrowheads="1"/>
              </p:cNvSpPr>
              <p:nvPr/>
            </p:nvSpPr>
            <p:spPr bwMode="auto">
              <a:xfrm>
                <a:off x="697" y="91"/>
                <a:ext cx="9" cy="9"/>
              </a:xfrm>
              <a:custGeom>
                <a:avLst/>
                <a:gdLst>
                  <a:gd name="T0" fmla="*/ 7 w 5"/>
                  <a:gd name="T1" fmla="*/ 16 h 5"/>
                  <a:gd name="T2" fmla="*/ 0 w 5"/>
                  <a:gd name="T3" fmla="*/ 7 h 5"/>
                  <a:gd name="T4" fmla="*/ 9 w 5"/>
                  <a:gd name="T5" fmla="*/ 4 h 5"/>
                  <a:gd name="T6" fmla="*/ 13 w 5"/>
                  <a:gd name="T7" fmla="*/ 9 h 5"/>
                  <a:gd name="T8" fmla="*/ 7 w 5"/>
                  <a:gd name="T9" fmla="*/ 1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cubicBezTo>
                      <a:pt x="1" y="4"/>
                      <a:pt x="0" y="3"/>
                      <a:pt x="0" y="2"/>
                    </a:cubicBezTo>
                    <a:cubicBezTo>
                      <a:pt x="1" y="1"/>
                      <a:pt x="2" y="0"/>
                      <a:pt x="3" y="1"/>
                    </a:cubicBezTo>
                    <a:cubicBezTo>
                      <a:pt x="4" y="1"/>
                      <a:pt x="5" y="2"/>
                      <a:pt x="4" y="3"/>
                    </a:cubicBezTo>
                    <a:cubicBezTo>
                      <a:pt x="4" y="4"/>
                      <a:pt x="3" y="5"/>
                      <a:pt x="2" y="5"/>
                    </a:cubicBezTo>
                    <a:close/>
                  </a:path>
                </a:pathLst>
              </a:custGeom>
              <a:solidFill>
                <a:srgbClr val="DBB28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0" name="Freeform 422"/>
              <p:cNvSpPr>
                <a:spLocks noChangeArrowheads="1"/>
              </p:cNvSpPr>
              <p:nvPr/>
            </p:nvSpPr>
            <p:spPr bwMode="auto">
              <a:xfrm>
                <a:off x="736" y="132"/>
                <a:ext cx="5" cy="3"/>
              </a:xfrm>
              <a:custGeom>
                <a:avLst/>
                <a:gdLst>
                  <a:gd name="T0" fmla="*/ 3 w 3"/>
                  <a:gd name="T1" fmla="*/ 5 h 2"/>
                  <a:gd name="T2" fmla="*/ 0 w 3"/>
                  <a:gd name="T3" fmla="*/ 3 h 2"/>
                  <a:gd name="T4" fmla="*/ 5 w 3"/>
                  <a:gd name="T5" fmla="*/ 0 h 2"/>
                  <a:gd name="T6" fmla="*/ 5 w 3"/>
                  <a:gd name="T7" fmla="*/ 3 h 2"/>
                  <a:gd name="T8" fmla="*/ 3 w 3"/>
                  <a:gd name="T9" fmla="*/ 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1" y="0"/>
                      <a:pt x="1" y="0"/>
                      <a:pt x="2" y="0"/>
                    </a:cubicBezTo>
                    <a:cubicBezTo>
                      <a:pt x="2" y="0"/>
                      <a:pt x="3" y="0"/>
                      <a:pt x="2" y="1"/>
                    </a:cubicBezTo>
                    <a:cubicBezTo>
                      <a:pt x="2" y="2"/>
                      <a:pt x="2" y="2"/>
                      <a:pt x="1" y="2"/>
                    </a:cubicBezTo>
                    <a:close/>
                  </a:path>
                </a:pathLst>
              </a:custGeom>
              <a:solidFill>
                <a:srgbClr val="DBB28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1" name="Freeform 423"/>
              <p:cNvSpPr>
                <a:spLocks noChangeArrowheads="1"/>
              </p:cNvSpPr>
              <p:nvPr/>
            </p:nvSpPr>
            <p:spPr bwMode="auto">
              <a:xfrm>
                <a:off x="739" y="107"/>
                <a:ext cx="7" cy="5"/>
              </a:xfrm>
              <a:custGeom>
                <a:avLst/>
                <a:gdLst>
                  <a:gd name="T0" fmla="*/ 7 w 4"/>
                  <a:gd name="T1" fmla="*/ 8 h 3"/>
                  <a:gd name="T2" fmla="*/ 0 w 4"/>
                  <a:gd name="T3" fmla="*/ 3 h 3"/>
                  <a:gd name="T4" fmla="*/ 7 w 4"/>
                  <a:gd name="T5" fmla="*/ 0 h 3"/>
                  <a:gd name="T6" fmla="*/ 12 w 4"/>
                  <a:gd name="T7" fmla="*/ 5 h 3"/>
                  <a:gd name="T8" fmla="*/ 7 w 4"/>
                  <a:gd name="T9" fmla="*/ 8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0" y="2"/>
                      <a:pt x="0" y="1"/>
                    </a:cubicBezTo>
                    <a:cubicBezTo>
                      <a:pt x="1" y="0"/>
                      <a:pt x="2" y="0"/>
                      <a:pt x="2" y="0"/>
                    </a:cubicBezTo>
                    <a:cubicBezTo>
                      <a:pt x="3" y="0"/>
                      <a:pt x="4" y="1"/>
                      <a:pt x="4" y="2"/>
                    </a:cubicBezTo>
                    <a:cubicBezTo>
                      <a:pt x="3" y="3"/>
                      <a:pt x="3" y="3"/>
                      <a:pt x="2" y="3"/>
                    </a:cubicBezTo>
                    <a:close/>
                  </a:path>
                </a:pathLst>
              </a:custGeom>
              <a:solidFill>
                <a:srgbClr val="DBB28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2" name="Freeform 424"/>
              <p:cNvSpPr>
                <a:spLocks noChangeArrowheads="1"/>
              </p:cNvSpPr>
              <p:nvPr/>
            </p:nvSpPr>
            <p:spPr bwMode="auto">
              <a:xfrm>
                <a:off x="756" y="34"/>
                <a:ext cx="7" cy="5"/>
              </a:xfrm>
              <a:custGeom>
                <a:avLst/>
                <a:gdLst>
                  <a:gd name="T0" fmla="*/ 4 w 4"/>
                  <a:gd name="T1" fmla="*/ 8 h 3"/>
                  <a:gd name="T2" fmla="*/ 0 w 4"/>
                  <a:gd name="T3" fmla="*/ 3 h 3"/>
                  <a:gd name="T4" fmla="*/ 7 w 4"/>
                  <a:gd name="T5" fmla="*/ 0 h 3"/>
                  <a:gd name="T6" fmla="*/ 9 w 4"/>
                  <a:gd name="T7" fmla="*/ 5 h 3"/>
                  <a:gd name="T8" fmla="*/ 4 w 4"/>
                  <a:gd name="T9" fmla="*/ 8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3"/>
                    </a:moveTo>
                    <a:cubicBezTo>
                      <a:pt x="1" y="3"/>
                      <a:pt x="0" y="2"/>
                      <a:pt x="0" y="1"/>
                    </a:cubicBezTo>
                    <a:cubicBezTo>
                      <a:pt x="0" y="0"/>
                      <a:pt x="1" y="0"/>
                      <a:pt x="2" y="0"/>
                    </a:cubicBezTo>
                    <a:cubicBezTo>
                      <a:pt x="3" y="0"/>
                      <a:pt x="4" y="1"/>
                      <a:pt x="3" y="2"/>
                    </a:cubicBezTo>
                    <a:cubicBezTo>
                      <a:pt x="3" y="3"/>
                      <a:pt x="2" y="3"/>
                      <a:pt x="1" y="3"/>
                    </a:cubicBezTo>
                    <a:close/>
                  </a:path>
                </a:pathLst>
              </a:cu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3" name="Freeform 425"/>
              <p:cNvSpPr>
                <a:spLocks noChangeArrowheads="1"/>
              </p:cNvSpPr>
              <p:nvPr/>
            </p:nvSpPr>
            <p:spPr bwMode="auto">
              <a:xfrm>
                <a:off x="681" y="24"/>
                <a:ext cx="6" cy="5"/>
              </a:xfrm>
              <a:custGeom>
                <a:avLst/>
                <a:gdLst>
                  <a:gd name="T0" fmla="*/ 5 w 4"/>
                  <a:gd name="T1" fmla="*/ 8 h 3"/>
                  <a:gd name="T2" fmla="*/ 0 w 4"/>
                  <a:gd name="T3" fmla="*/ 3 h 3"/>
                  <a:gd name="T4" fmla="*/ 5 w 4"/>
                  <a:gd name="T5" fmla="*/ 0 h 3"/>
                  <a:gd name="T6" fmla="*/ 8 w 4"/>
                  <a:gd name="T7" fmla="*/ 5 h 3"/>
                  <a:gd name="T8" fmla="*/ 5 w 4"/>
                  <a:gd name="T9" fmla="*/ 8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0" y="2"/>
                      <a:pt x="0" y="1"/>
                    </a:cubicBezTo>
                    <a:cubicBezTo>
                      <a:pt x="1" y="0"/>
                      <a:pt x="1" y="0"/>
                      <a:pt x="2" y="0"/>
                    </a:cubicBezTo>
                    <a:cubicBezTo>
                      <a:pt x="3" y="0"/>
                      <a:pt x="4" y="1"/>
                      <a:pt x="3" y="2"/>
                    </a:cubicBezTo>
                    <a:cubicBezTo>
                      <a:pt x="3" y="2"/>
                      <a:pt x="2" y="3"/>
                      <a:pt x="2" y="3"/>
                    </a:cubicBezTo>
                    <a:close/>
                  </a:path>
                </a:pathLst>
              </a:cu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4" name="Freeform 426"/>
              <p:cNvSpPr>
                <a:spLocks noChangeArrowheads="1"/>
              </p:cNvSpPr>
              <p:nvPr/>
            </p:nvSpPr>
            <p:spPr bwMode="auto">
              <a:xfrm>
                <a:off x="788" y="91"/>
                <a:ext cx="7" cy="7"/>
              </a:xfrm>
              <a:custGeom>
                <a:avLst/>
                <a:gdLst>
                  <a:gd name="T0" fmla="*/ 7 w 4"/>
                  <a:gd name="T1" fmla="*/ 12 h 4"/>
                  <a:gd name="T2" fmla="*/ 0 w 4"/>
                  <a:gd name="T3" fmla="*/ 7 h 4"/>
                  <a:gd name="T4" fmla="*/ 7 w 4"/>
                  <a:gd name="T5" fmla="*/ 4 h 4"/>
                  <a:gd name="T6" fmla="*/ 9 w 4"/>
                  <a:gd name="T7" fmla="*/ 9 h 4"/>
                  <a:gd name="T8" fmla="*/ 7 w 4"/>
                  <a:gd name="T9" fmla="*/ 1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1" y="4"/>
                      <a:pt x="0" y="3"/>
                      <a:pt x="0" y="2"/>
                    </a:cubicBezTo>
                    <a:cubicBezTo>
                      <a:pt x="1" y="1"/>
                      <a:pt x="1" y="0"/>
                      <a:pt x="2" y="1"/>
                    </a:cubicBezTo>
                    <a:cubicBezTo>
                      <a:pt x="3" y="1"/>
                      <a:pt x="4" y="2"/>
                      <a:pt x="3" y="3"/>
                    </a:cubicBezTo>
                    <a:cubicBezTo>
                      <a:pt x="3" y="3"/>
                      <a:pt x="2" y="4"/>
                      <a:pt x="2" y="4"/>
                    </a:cubicBezTo>
                    <a:close/>
                  </a:path>
                </a:pathLst>
              </a:cu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5" name="Freeform 427"/>
              <p:cNvSpPr>
                <a:spLocks noChangeArrowheads="1"/>
              </p:cNvSpPr>
              <p:nvPr/>
            </p:nvSpPr>
            <p:spPr bwMode="auto">
              <a:xfrm>
                <a:off x="750" y="80"/>
                <a:ext cx="6" cy="7"/>
              </a:xfrm>
              <a:custGeom>
                <a:avLst/>
                <a:gdLst>
                  <a:gd name="T0" fmla="*/ 5 w 4"/>
                  <a:gd name="T1" fmla="*/ 12 h 4"/>
                  <a:gd name="T2" fmla="*/ 3 w 4"/>
                  <a:gd name="T3" fmla="*/ 7 h 4"/>
                  <a:gd name="T4" fmla="*/ 5 w 4"/>
                  <a:gd name="T5" fmla="*/ 0 h 4"/>
                  <a:gd name="T6" fmla="*/ 9 w 4"/>
                  <a:gd name="T7" fmla="*/ 7 h 4"/>
                  <a:gd name="T8" fmla="*/ 5 w 4"/>
                  <a:gd name="T9" fmla="*/ 1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1" y="3"/>
                      <a:pt x="0" y="3"/>
                      <a:pt x="1" y="2"/>
                    </a:cubicBezTo>
                    <a:cubicBezTo>
                      <a:pt x="1" y="1"/>
                      <a:pt x="2" y="0"/>
                      <a:pt x="2" y="0"/>
                    </a:cubicBezTo>
                    <a:cubicBezTo>
                      <a:pt x="3" y="1"/>
                      <a:pt x="4" y="2"/>
                      <a:pt x="4" y="2"/>
                    </a:cubicBezTo>
                    <a:cubicBezTo>
                      <a:pt x="3" y="3"/>
                      <a:pt x="3" y="4"/>
                      <a:pt x="2" y="4"/>
                    </a:cubicBezTo>
                    <a:close/>
                  </a:path>
                </a:pathLst>
              </a:custGeom>
              <a:solidFill>
                <a:srgbClr val="E2C29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6" name="Freeform 428"/>
              <p:cNvSpPr>
                <a:spLocks noChangeArrowheads="1"/>
              </p:cNvSpPr>
              <p:nvPr/>
            </p:nvSpPr>
            <p:spPr bwMode="auto">
              <a:xfrm>
                <a:off x="760" y="119"/>
                <a:ext cx="8" cy="9"/>
              </a:xfrm>
              <a:custGeom>
                <a:avLst/>
                <a:gdLst>
                  <a:gd name="T0" fmla="*/ 5 w 5"/>
                  <a:gd name="T1" fmla="*/ 16 h 5"/>
                  <a:gd name="T2" fmla="*/ 0 w 5"/>
                  <a:gd name="T3" fmla="*/ 7 h 5"/>
                  <a:gd name="T4" fmla="*/ 8 w 5"/>
                  <a:gd name="T5" fmla="*/ 0 h 5"/>
                  <a:gd name="T6" fmla="*/ 13 w 5"/>
                  <a:gd name="T7" fmla="*/ 9 h 5"/>
                  <a:gd name="T8" fmla="*/ 5 w 5"/>
                  <a:gd name="T9" fmla="*/ 1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cubicBezTo>
                      <a:pt x="1" y="5"/>
                      <a:pt x="0" y="3"/>
                      <a:pt x="0" y="2"/>
                    </a:cubicBezTo>
                    <a:cubicBezTo>
                      <a:pt x="0" y="1"/>
                      <a:pt x="2" y="0"/>
                      <a:pt x="3" y="0"/>
                    </a:cubicBezTo>
                    <a:cubicBezTo>
                      <a:pt x="4" y="1"/>
                      <a:pt x="5" y="2"/>
                      <a:pt x="5" y="3"/>
                    </a:cubicBezTo>
                    <a:cubicBezTo>
                      <a:pt x="4" y="4"/>
                      <a:pt x="3" y="5"/>
                      <a:pt x="2" y="5"/>
                    </a:cubicBezTo>
                    <a:close/>
                  </a:path>
                </a:pathLst>
              </a:custGeom>
              <a:solidFill>
                <a:srgbClr val="DBB28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7" name="Freeform 429"/>
              <p:cNvSpPr>
                <a:spLocks noChangeArrowheads="1"/>
              </p:cNvSpPr>
              <p:nvPr/>
            </p:nvSpPr>
            <p:spPr bwMode="auto">
              <a:xfrm>
                <a:off x="666" y="134"/>
                <a:ext cx="6" cy="7"/>
              </a:xfrm>
              <a:custGeom>
                <a:avLst/>
                <a:gdLst>
                  <a:gd name="T0" fmla="*/ 5 w 4"/>
                  <a:gd name="T1" fmla="*/ 12 h 4"/>
                  <a:gd name="T2" fmla="*/ 0 w 4"/>
                  <a:gd name="T3" fmla="*/ 4 h 4"/>
                  <a:gd name="T4" fmla="*/ 5 w 4"/>
                  <a:gd name="T5" fmla="*/ 0 h 4"/>
                  <a:gd name="T6" fmla="*/ 9 w 4"/>
                  <a:gd name="T7" fmla="*/ 7 h 4"/>
                  <a:gd name="T8" fmla="*/ 5 w 4"/>
                  <a:gd name="T9" fmla="*/ 1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0" y="3"/>
                      <a:pt x="0" y="2"/>
                      <a:pt x="0" y="1"/>
                    </a:cubicBezTo>
                    <a:cubicBezTo>
                      <a:pt x="0" y="0"/>
                      <a:pt x="1" y="0"/>
                      <a:pt x="2" y="0"/>
                    </a:cubicBezTo>
                    <a:cubicBezTo>
                      <a:pt x="3" y="0"/>
                      <a:pt x="4" y="1"/>
                      <a:pt x="4" y="2"/>
                    </a:cubicBezTo>
                    <a:cubicBezTo>
                      <a:pt x="4" y="3"/>
                      <a:pt x="3" y="4"/>
                      <a:pt x="2" y="4"/>
                    </a:cubicBezTo>
                    <a:close/>
                  </a:path>
                </a:pathLst>
              </a:custGeom>
              <a:solidFill>
                <a:srgbClr val="DBB28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8" name="Freeform 430"/>
              <p:cNvSpPr>
                <a:spLocks noChangeArrowheads="1"/>
              </p:cNvSpPr>
              <p:nvPr/>
            </p:nvSpPr>
            <p:spPr bwMode="auto">
              <a:xfrm>
                <a:off x="1121" y="1608"/>
                <a:ext cx="65" cy="53"/>
              </a:xfrm>
              <a:custGeom>
                <a:avLst/>
                <a:gdLst>
                  <a:gd name="T0" fmla="*/ 58 w 39"/>
                  <a:gd name="T1" fmla="*/ 25 h 30"/>
                  <a:gd name="T2" fmla="*/ 95 w 39"/>
                  <a:gd name="T3" fmla="*/ 49 h 30"/>
                  <a:gd name="T4" fmla="*/ 100 w 39"/>
                  <a:gd name="T5" fmla="*/ 74 h 30"/>
                  <a:gd name="T6" fmla="*/ 75 w 39"/>
                  <a:gd name="T7" fmla="*/ 81 h 30"/>
                  <a:gd name="T8" fmla="*/ 13 w 39"/>
                  <a:gd name="T9" fmla="*/ 37 h 30"/>
                  <a:gd name="T10" fmla="*/ 8 w 39"/>
                  <a:gd name="T11" fmla="*/ 12 h 30"/>
                  <a:gd name="T12" fmla="*/ 8 w 39"/>
                  <a:gd name="T13" fmla="*/ 12 h 30"/>
                  <a:gd name="T14" fmla="*/ 22 w 39"/>
                  <a:gd name="T15" fmla="*/ 9 h 30"/>
                  <a:gd name="T16" fmla="*/ 70 w 39"/>
                  <a:gd name="T17" fmla="*/ 44 h 30"/>
                  <a:gd name="T18" fmla="*/ 72 w 39"/>
                  <a:gd name="T19" fmla="*/ 57 h 30"/>
                  <a:gd name="T20" fmla="*/ 62 w 39"/>
                  <a:gd name="T21" fmla="*/ 60 h 30"/>
                  <a:gd name="T22" fmla="*/ 25 w 39"/>
                  <a:gd name="T23" fmla="*/ 34 h 30"/>
                  <a:gd name="T24" fmla="*/ 25 w 39"/>
                  <a:gd name="T25" fmla="*/ 37 h 30"/>
                  <a:gd name="T26" fmla="*/ 58 w 39"/>
                  <a:gd name="T27" fmla="*/ 62 h 30"/>
                  <a:gd name="T28" fmla="*/ 78 w 39"/>
                  <a:gd name="T29" fmla="*/ 60 h 30"/>
                  <a:gd name="T30" fmla="*/ 72 w 39"/>
                  <a:gd name="T31" fmla="*/ 37 h 30"/>
                  <a:gd name="T32" fmla="*/ 25 w 39"/>
                  <a:gd name="T33" fmla="*/ 4 h 30"/>
                  <a:gd name="T34" fmla="*/ 5 w 39"/>
                  <a:gd name="T35" fmla="*/ 9 h 30"/>
                  <a:gd name="T36" fmla="*/ 5 w 39"/>
                  <a:gd name="T37" fmla="*/ 9 h 30"/>
                  <a:gd name="T38" fmla="*/ 12 w 39"/>
                  <a:gd name="T39" fmla="*/ 41 h 30"/>
                  <a:gd name="T40" fmla="*/ 75 w 39"/>
                  <a:gd name="T41" fmla="*/ 85 h 30"/>
                  <a:gd name="T42" fmla="*/ 103 w 39"/>
                  <a:gd name="T43" fmla="*/ 78 h 30"/>
                  <a:gd name="T44" fmla="*/ 95 w 39"/>
                  <a:gd name="T45" fmla="*/ 48 h 30"/>
                  <a:gd name="T46" fmla="*/ 62 w 39"/>
                  <a:gd name="T47" fmla="*/ 21 h 30"/>
                  <a:gd name="T48" fmla="*/ 58 w 39"/>
                  <a:gd name="T49" fmla="*/ 25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30"/>
                  <a:gd name="T77" fmla="*/ 39 w 39"/>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30">
                    <a:moveTo>
                      <a:pt x="21" y="8"/>
                    </a:moveTo>
                    <a:cubicBezTo>
                      <a:pt x="34" y="16"/>
                      <a:pt x="34" y="16"/>
                      <a:pt x="34" y="16"/>
                    </a:cubicBezTo>
                    <a:cubicBezTo>
                      <a:pt x="37" y="18"/>
                      <a:pt x="37" y="22"/>
                      <a:pt x="36" y="24"/>
                    </a:cubicBezTo>
                    <a:cubicBezTo>
                      <a:pt x="34" y="27"/>
                      <a:pt x="30" y="28"/>
                      <a:pt x="27" y="26"/>
                    </a:cubicBezTo>
                    <a:cubicBezTo>
                      <a:pt x="5" y="12"/>
                      <a:pt x="5" y="12"/>
                      <a:pt x="5" y="12"/>
                    </a:cubicBezTo>
                    <a:cubicBezTo>
                      <a:pt x="2" y="11"/>
                      <a:pt x="1" y="7"/>
                      <a:pt x="3" y="4"/>
                    </a:cubicBezTo>
                    <a:cubicBezTo>
                      <a:pt x="3" y="4"/>
                      <a:pt x="3" y="4"/>
                      <a:pt x="3" y="4"/>
                    </a:cubicBezTo>
                    <a:cubicBezTo>
                      <a:pt x="4" y="3"/>
                      <a:pt x="6" y="2"/>
                      <a:pt x="8" y="3"/>
                    </a:cubicBezTo>
                    <a:cubicBezTo>
                      <a:pt x="25" y="14"/>
                      <a:pt x="25" y="14"/>
                      <a:pt x="25" y="14"/>
                    </a:cubicBezTo>
                    <a:cubicBezTo>
                      <a:pt x="27" y="14"/>
                      <a:pt x="27" y="16"/>
                      <a:pt x="26" y="18"/>
                    </a:cubicBezTo>
                    <a:cubicBezTo>
                      <a:pt x="25" y="19"/>
                      <a:pt x="23" y="20"/>
                      <a:pt x="22" y="19"/>
                    </a:cubicBezTo>
                    <a:cubicBezTo>
                      <a:pt x="9" y="11"/>
                      <a:pt x="9" y="11"/>
                      <a:pt x="9" y="11"/>
                    </a:cubicBezTo>
                    <a:cubicBezTo>
                      <a:pt x="9" y="12"/>
                      <a:pt x="9" y="12"/>
                      <a:pt x="9" y="12"/>
                    </a:cubicBezTo>
                    <a:cubicBezTo>
                      <a:pt x="21" y="20"/>
                      <a:pt x="21" y="20"/>
                      <a:pt x="21" y="20"/>
                    </a:cubicBezTo>
                    <a:cubicBezTo>
                      <a:pt x="23" y="21"/>
                      <a:pt x="26" y="21"/>
                      <a:pt x="28" y="19"/>
                    </a:cubicBezTo>
                    <a:cubicBezTo>
                      <a:pt x="29" y="17"/>
                      <a:pt x="28" y="14"/>
                      <a:pt x="26" y="12"/>
                    </a:cubicBezTo>
                    <a:cubicBezTo>
                      <a:pt x="9" y="1"/>
                      <a:pt x="9" y="1"/>
                      <a:pt x="9" y="1"/>
                    </a:cubicBezTo>
                    <a:cubicBezTo>
                      <a:pt x="6" y="0"/>
                      <a:pt x="3" y="1"/>
                      <a:pt x="2" y="3"/>
                    </a:cubicBezTo>
                    <a:cubicBezTo>
                      <a:pt x="2" y="3"/>
                      <a:pt x="2" y="3"/>
                      <a:pt x="2" y="3"/>
                    </a:cubicBezTo>
                    <a:cubicBezTo>
                      <a:pt x="0" y="7"/>
                      <a:pt x="1" y="11"/>
                      <a:pt x="4" y="13"/>
                    </a:cubicBezTo>
                    <a:cubicBezTo>
                      <a:pt x="27" y="27"/>
                      <a:pt x="27" y="27"/>
                      <a:pt x="27" y="27"/>
                    </a:cubicBezTo>
                    <a:cubicBezTo>
                      <a:pt x="30" y="30"/>
                      <a:pt x="35" y="29"/>
                      <a:pt x="37" y="25"/>
                    </a:cubicBezTo>
                    <a:cubicBezTo>
                      <a:pt x="39" y="22"/>
                      <a:pt x="38" y="17"/>
                      <a:pt x="34" y="15"/>
                    </a:cubicBezTo>
                    <a:cubicBezTo>
                      <a:pt x="22" y="7"/>
                      <a:pt x="22" y="7"/>
                      <a:pt x="22" y="7"/>
                    </a:cubicBezTo>
                    <a:lnTo>
                      <a:pt x="21" y="8"/>
                    </a:ln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9" name="Freeform 431"/>
              <p:cNvSpPr>
                <a:spLocks noChangeArrowheads="1"/>
              </p:cNvSpPr>
              <p:nvPr/>
            </p:nvSpPr>
            <p:spPr bwMode="auto">
              <a:xfrm>
                <a:off x="988" y="1391"/>
                <a:ext cx="67" cy="48"/>
              </a:xfrm>
              <a:custGeom>
                <a:avLst/>
                <a:gdLst>
                  <a:gd name="T0" fmla="*/ 45 w 40"/>
                  <a:gd name="T1" fmla="*/ 28 h 27"/>
                  <a:gd name="T2" fmla="*/ 84 w 40"/>
                  <a:gd name="T3" fmla="*/ 9 h 27"/>
                  <a:gd name="T4" fmla="*/ 104 w 40"/>
                  <a:gd name="T5" fmla="*/ 20 h 27"/>
                  <a:gd name="T6" fmla="*/ 95 w 40"/>
                  <a:gd name="T7" fmla="*/ 44 h 27"/>
                  <a:gd name="T8" fmla="*/ 28 w 40"/>
                  <a:gd name="T9" fmla="*/ 76 h 27"/>
                  <a:gd name="T10" fmla="*/ 5 w 40"/>
                  <a:gd name="T11" fmla="*/ 69 h 27"/>
                  <a:gd name="T12" fmla="*/ 5 w 40"/>
                  <a:gd name="T13" fmla="*/ 69 h 27"/>
                  <a:gd name="T14" fmla="*/ 12 w 40"/>
                  <a:gd name="T15" fmla="*/ 53 h 27"/>
                  <a:gd name="T16" fmla="*/ 65 w 40"/>
                  <a:gd name="T17" fmla="*/ 25 h 27"/>
                  <a:gd name="T18" fmla="*/ 75 w 40"/>
                  <a:gd name="T19" fmla="*/ 32 h 27"/>
                  <a:gd name="T20" fmla="*/ 70 w 40"/>
                  <a:gd name="T21" fmla="*/ 44 h 27"/>
                  <a:gd name="T22" fmla="*/ 34 w 40"/>
                  <a:gd name="T23" fmla="*/ 64 h 27"/>
                  <a:gd name="T24" fmla="*/ 34 w 40"/>
                  <a:gd name="T25" fmla="*/ 66 h 27"/>
                  <a:gd name="T26" fmla="*/ 74 w 40"/>
                  <a:gd name="T27" fmla="*/ 48 h 27"/>
                  <a:gd name="T28" fmla="*/ 79 w 40"/>
                  <a:gd name="T29" fmla="*/ 28 h 27"/>
                  <a:gd name="T30" fmla="*/ 62 w 40"/>
                  <a:gd name="T31" fmla="*/ 21 h 27"/>
                  <a:gd name="T32" fmla="*/ 8 w 40"/>
                  <a:gd name="T33" fmla="*/ 50 h 27"/>
                  <a:gd name="T34" fmla="*/ 3 w 40"/>
                  <a:gd name="T35" fmla="*/ 69 h 27"/>
                  <a:gd name="T36" fmla="*/ 3 w 40"/>
                  <a:gd name="T37" fmla="*/ 69 h 27"/>
                  <a:gd name="T38" fmla="*/ 30 w 40"/>
                  <a:gd name="T39" fmla="*/ 82 h 27"/>
                  <a:gd name="T40" fmla="*/ 99 w 40"/>
                  <a:gd name="T41" fmla="*/ 48 h 27"/>
                  <a:gd name="T42" fmla="*/ 109 w 40"/>
                  <a:gd name="T43" fmla="*/ 16 h 27"/>
                  <a:gd name="T44" fmla="*/ 82 w 40"/>
                  <a:gd name="T45" fmla="*/ 7 h 27"/>
                  <a:gd name="T46" fmla="*/ 42 w 40"/>
                  <a:gd name="T47" fmla="*/ 25 h 27"/>
                  <a:gd name="T48" fmla="*/ 45 w 40"/>
                  <a:gd name="T49" fmla="*/ 28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27"/>
                  <a:gd name="T77" fmla="*/ 40 w 40"/>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27">
                    <a:moveTo>
                      <a:pt x="16" y="9"/>
                    </a:moveTo>
                    <a:cubicBezTo>
                      <a:pt x="30" y="3"/>
                      <a:pt x="30" y="3"/>
                      <a:pt x="30" y="3"/>
                    </a:cubicBezTo>
                    <a:cubicBezTo>
                      <a:pt x="33" y="2"/>
                      <a:pt x="36" y="3"/>
                      <a:pt x="37" y="6"/>
                    </a:cubicBezTo>
                    <a:cubicBezTo>
                      <a:pt x="39" y="9"/>
                      <a:pt x="37" y="12"/>
                      <a:pt x="34" y="14"/>
                    </a:cubicBezTo>
                    <a:cubicBezTo>
                      <a:pt x="10" y="24"/>
                      <a:pt x="10" y="24"/>
                      <a:pt x="10" y="24"/>
                    </a:cubicBezTo>
                    <a:cubicBezTo>
                      <a:pt x="7" y="26"/>
                      <a:pt x="4" y="24"/>
                      <a:pt x="2" y="22"/>
                    </a:cubicBezTo>
                    <a:cubicBezTo>
                      <a:pt x="2" y="22"/>
                      <a:pt x="2" y="22"/>
                      <a:pt x="2" y="22"/>
                    </a:cubicBezTo>
                    <a:cubicBezTo>
                      <a:pt x="2" y="20"/>
                      <a:pt x="2" y="17"/>
                      <a:pt x="4" y="17"/>
                    </a:cubicBezTo>
                    <a:cubicBezTo>
                      <a:pt x="23" y="8"/>
                      <a:pt x="23" y="8"/>
                      <a:pt x="23" y="8"/>
                    </a:cubicBezTo>
                    <a:cubicBezTo>
                      <a:pt x="24" y="8"/>
                      <a:pt x="26" y="8"/>
                      <a:pt x="27" y="10"/>
                    </a:cubicBezTo>
                    <a:cubicBezTo>
                      <a:pt x="28" y="11"/>
                      <a:pt x="27" y="13"/>
                      <a:pt x="25" y="14"/>
                    </a:cubicBezTo>
                    <a:cubicBezTo>
                      <a:pt x="12" y="20"/>
                      <a:pt x="12" y="20"/>
                      <a:pt x="12" y="20"/>
                    </a:cubicBezTo>
                    <a:cubicBezTo>
                      <a:pt x="12" y="21"/>
                      <a:pt x="12" y="21"/>
                      <a:pt x="12" y="21"/>
                    </a:cubicBezTo>
                    <a:cubicBezTo>
                      <a:pt x="26" y="15"/>
                      <a:pt x="26" y="15"/>
                      <a:pt x="26" y="15"/>
                    </a:cubicBezTo>
                    <a:cubicBezTo>
                      <a:pt x="28" y="14"/>
                      <a:pt x="29" y="12"/>
                      <a:pt x="28" y="9"/>
                    </a:cubicBezTo>
                    <a:cubicBezTo>
                      <a:pt x="27" y="7"/>
                      <a:pt x="24" y="6"/>
                      <a:pt x="22" y="7"/>
                    </a:cubicBezTo>
                    <a:cubicBezTo>
                      <a:pt x="3" y="16"/>
                      <a:pt x="3" y="16"/>
                      <a:pt x="3" y="16"/>
                    </a:cubicBezTo>
                    <a:cubicBezTo>
                      <a:pt x="1" y="17"/>
                      <a:pt x="0" y="20"/>
                      <a:pt x="1" y="22"/>
                    </a:cubicBezTo>
                    <a:cubicBezTo>
                      <a:pt x="1" y="22"/>
                      <a:pt x="1" y="22"/>
                      <a:pt x="1" y="22"/>
                    </a:cubicBezTo>
                    <a:cubicBezTo>
                      <a:pt x="3" y="26"/>
                      <a:pt x="7" y="27"/>
                      <a:pt x="11" y="26"/>
                    </a:cubicBezTo>
                    <a:cubicBezTo>
                      <a:pt x="35" y="15"/>
                      <a:pt x="35" y="15"/>
                      <a:pt x="35" y="15"/>
                    </a:cubicBezTo>
                    <a:cubicBezTo>
                      <a:pt x="39" y="13"/>
                      <a:pt x="40" y="9"/>
                      <a:pt x="39" y="5"/>
                    </a:cubicBezTo>
                    <a:cubicBezTo>
                      <a:pt x="37" y="2"/>
                      <a:pt x="33" y="0"/>
                      <a:pt x="29" y="2"/>
                    </a:cubicBezTo>
                    <a:cubicBezTo>
                      <a:pt x="15" y="8"/>
                      <a:pt x="15" y="8"/>
                      <a:pt x="15" y="8"/>
                    </a:cubicBezTo>
                    <a:lnTo>
                      <a:pt x="16" y="9"/>
                    </a:ln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0" name="Freeform 432"/>
              <p:cNvSpPr>
                <a:spLocks noChangeArrowheads="1"/>
              </p:cNvSpPr>
              <p:nvPr/>
            </p:nvSpPr>
            <p:spPr bwMode="auto">
              <a:xfrm>
                <a:off x="1133" y="1457"/>
                <a:ext cx="43" cy="67"/>
              </a:xfrm>
              <a:custGeom>
                <a:avLst/>
                <a:gdLst>
                  <a:gd name="T0" fmla="*/ 3 w 43"/>
                  <a:gd name="T1" fmla="*/ 14 h 67"/>
                  <a:gd name="T2" fmla="*/ 6 w 43"/>
                  <a:gd name="T3" fmla="*/ 14 h 67"/>
                  <a:gd name="T4" fmla="*/ 5 w 43"/>
                  <a:gd name="T5" fmla="*/ 49 h 67"/>
                  <a:gd name="T6" fmla="*/ 0 w 43"/>
                  <a:gd name="T7" fmla="*/ 48 h 67"/>
                  <a:gd name="T8" fmla="*/ 0 w 43"/>
                  <a:gd name="T9" fmla="*/ 64 h 67"/>
                  <a:gd name="T10" fmla="*/ 38 w 43"/>
                  <a:gd name="T11" fmla="*/ 67 h 67"/>
                  <a:gd name="T12" fmla="*/ 43 w 43"/>
                  <a:gd name="T13" fmla="*/ 5 h 67"/>
                  <a:gd name="T14" fmla="*/ 5 w 43"/>
                  <a:gd name="T15" fmla="*/ 0 h 67"/>
                  <a:gd name="T16" fmla="*/ 3 w 43"/>
                  <a:gd name="T17" fmla="*/ 14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67"/>
                  <a:gd name="T29" fmla="*/ 43 w 43"/>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67">
                    <a:moveTo>
                      <a:pt x="3" y="14"/>
                    </a:moveTo>
                    <a:lnTo>
                      <a:pt x="6" y="14"/>
                    </a:lnTo>
                    <a:lnTo>
                      <a:pt x="5" y="49"/>
                    </a:lnTo>
                    <a:lnTo>
                      <a:pt x="0" y="48"/>
                    </a:lnTo>
                    <a:lnTo>
                      <a:pt x="0" y="64"/>
                    </a:lnTo>
                    <a:lnTo>
                      <a:pt x="38" y="67"/>
                    </a:lnTo>
                    <a:lnTo>
                      <a:pt x="43" y="5"/>
                    </a:lnTo>
                    <a:lnTo>
                      <a:pt x="5" y="0"/>
                    </a:lnTo>
                    <a:lnTo>
                      <a:pt x="3" y="14"/>
                    </a:lnTo>
                    <a:close/>
                  </a:path>
                </a:pathLst>
              </a:custGeom>
              <a:solidFill>
                <a:srgbClr val="28697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1" name="Freeform 433"/>
              <p:cNvSpPr>
                <a:spLocks noChangeArrowheads="1"/>
              </p:cNvSpPr>
              <p:nvPr/>
            </p:nvSpPr>
            <p:spPr bwMode="auto">
              <a:xfrm>
                <a:off x="1133" y="1457"/>
                <a:ext cx="43" cy="64"/>
              </a:xfrm>
              <a:custGeom>
                <a:avLst/>
                <a:gdLst>
                  <a:gd name="T0" fmla="*/ 3 w 43"/>
                  <a:gd name="T1" fmla="*/ 14 h 64"/>
                  <a:gd name="T2" fmla="*/ 6 w 43"/>
                  <a:gd name="T3" fmla="*/ 14 h 64"/>
                  <a:gd name="T4" fmla="*/ 5 w 43"/>
                  <a:gd name="T5" fmla="*/ 49 h 64"/>
                  <a:gd name="T6" fmla="*/ 0 w 43"/>
                  <a:gd name="T7" fmla="*/ 48 h 64"/>
                  <a:gd name="T8" fmla="*/ 0 w 43"/>
                  <a:gd name="T9" fmla="*/ 64 h 64"/>
                  <a:gd name="T10" fmla="*/ 43 w 43"/>
                  <a:gd name="T11" fmla="*/ 5 h 64"/>
                  <a:gd name="T12" fmla="*/ 5 w 43"/>
                  <a:gd name="T13" fmla="*/ 0 h 64"/>
                  <a:gd name="T14" fmla="*/ 3 w 43"/>
                  <a:gd name="T15" fmla="*/ 14 h 64"/>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64"/>
                  <a:gd name="T26" fmla="*/ 43 w 43"/>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64">
                    <a:moveTo>
                      <a:pt x="3" y="14"/>
                    </a:moveTo>
                    <a:lnTo>
                      <a:pt x="6" y="14"/>
                    </a:lnTo>
                    <a:lnTo>
                      <a:pt x="5" y="49"/>
                    </a:lnTo>
                    <a:lnTo>
                      <a:pt x="0" y="48"/>
                    </a:lnTo>
                    <a:lnTo>
                      <a:pt x="0" y="64"/>
                    </a:lnTo>
                    <a:lnTo>
                      <a:pt x="43" y="5"/>
                    </a:lnTo>
                    <a:lnTo>
                      <a:pt x="5" y="0"/>
                    </a:lnTo>
                    <a:lnTo>
                      <a:pt x="3" y="14"/>
                    </a:lnTo>
                    <a:close/>
                  </a:path>
                </a:pathLst>
              </a:custGeom>
              <a:solidFill>
                <a:srgbClr val="00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2" name="Freeform 434"/>
              <p:cNvSpPr>
                <a:spLocks noChangeArrowheads="1"/>
              </p:cNvSpPr>
              <p:nvPr/>
            </p:nvSpPr>
            <p:spPr bwMode="auto">
              <a:xfrm>
                <a:off x="1134" y="1471"/>
                <a:ext cx="86" cy="41"/>
              </a:xfrm>
              <a:custGeom>
                <a:avLst/>
                <a:gdLst>
                  <a:gd name="T0" fmla="*/ 3 w 51"/>
                  <a:gd name="T1" fmla="*/ 57 h 23"/>
                  <a:gd name="T2" fmla="*/ 94 w 51"/>
                  <a:gd name="T3" fmla="*/ 53 h 23"/>
                  <a:gd name="T4" fmla="*/ 96 w 51"/>
                  <a:gd name="T5" fmla="*/ 53 h 23"/>
                  <a:gd name="T6" fmla="*/ 113 w 51"/>
                  <a:gd name="T7" fmla="*/ 70 h 23"/>
                  <a:gd name="T8" fmla="*/ 142 w 51"/>
                  <a:gd name="T9" fmla="*/ 45 h 23"/>
                  <a:gd name="T10" fmla="*/ 142 w 51"/>
                  <a:gd name="T11" fmla="*/ 45 h 23"/>
                  <a:gd name="T12" fmla="*/ 142 w 51"/>
                  <a:gd name="T13" fmla="*/ 45 h 23"/>
                  <a:gd name="T14" fmla="*/ 120 w 51"/>
                  <a:gd name="T15" fmla="*/ 12 h 23"/>
                  <a:gd name="T16" fmla="*/ 96 w 51"/>
                  <a:gd name="T17" fmla="*/ 29 h 23"/>
                  <a:gd name="T18" fmla="*/ 94 w 51"/>
                  <a:gd name="T19" fmla="*/ 29 h 23"/>
                  <a:gd name="T20" fmla="*/ 8 w 51"/>
                  <a:gd name="T21" fmla="*/ 4 h 23"/>
                  <a:gd name="T22" fmla="*/ 8 w 51"/>
                  <a:gd name="T23" fmla="*/ 0 h 23"/>
                  <a:gd name="T24" fmla="*/ 3 w 51"/>
                  <a:gd name="T25" fmla="*/ 0 h 23"/>
                  <a:gd name="T26" fmla="*/ 3 w 51"/>
                  <a:gd name="T27" fmla="*/ 7 h 23"/>
                  <a:gd name="T28" fmla="*/ 94 w 51"/>
                  <a:gd name="T29" fmla="*/ 32 h 23"/>
                  <a:gd name="T30" fmla="*/ 94 w 51"/>
                  <a:gd name="T31" fmla="*/ 32 h 23"/>
                  <a:gd name="T32" fmla="*/ 103 w 51"/>
                  <a:gd name="T33" fmla="*/ 29 h 23"/>
                  <a:gd name="T34" fmla="*/ 120 w 51"/>
                  <a:gd name="T35" fmla="*/ 20 h 23"/>
                  <a:gd name="T36" fmla="*/ 140 w 51"/>
                  <a:gd name="T37" fmla="*/ 45 h 23"/>
                  <a:gd name="T38" fmla="*/ 113 w 51"/>
                  <a:gd name="T39" fmla="*/ 66 h 23"/>
                  <a:gd name="T40" fmla="*/ 99 w 51"/>
                  <a:gd name="T41" fmla="*/ 53 h 23"/>
                  <a:gd name="T42" fmla="*/ 94 w 51"/>
                  <a:gd name="T43" fmla="*/ 48 h 23"/>
                  <a:gd name="T44" fmla="*/ 0 w 51"/>
                  <a:gd name="T45" fmla="*/ 53 h 23"/>
                  <a:gd name="T46" fmla="*/ 0 w 51"/>
                  <a:gd name="T47" fmla="*/ 61 h 23"/>
                  <a:gd name="T48" fmla="*/ 3 w 51"/>
                  <a:gd name="T49" fmla="*/ 61 h 23"/>
                  <a:gd name="T50" fmla="*/ 3 w 51"/>
                  <a:gd name="T51" fmla="*/ 57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23"/>
                  <a:gd name="T80" fmla="*/ 51 w 51"/>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23">
                    <a:moveTo>
                      <a:pt x="1" y="18"/>
                    </a:moveTo>
                    <a:cubicBezTo>
                      <a:pt x="33" y="17"/>
                      <a:pt x="33" y="17"/>
                      <a:pt x="33" y="17"/>
                    </a:cubicBezTo>
                    <a:cubicBezTo>
                      <a:pt x="34" y="17"/>
                      <a:pt x="34" y="17"/>
                      <a:pt x="34" y="17"/>
                    </a:cubicBezTo>
                    <a:cubicBezTo>
                      <a:pt x="34" y="20"/>
                      <a:pt x="37" y="22"/>
                      <a:pt x="40" y="22"/>
                    </a:cubicBezTo>
                    <a:cubicBezTo>
                      <a:pt x="47" y="23"/>
                      <a:pt x="50" y="19"/>
                      <a:pt x="50" y="14"/>
                    </a:cubicBezTo>
                    <a:cubicBezTo>
                      <a:pt x="50" y="14"/>
                      <a:pt x="50" y="14"/>
                      <a:pt x="50" y="14"/>
                    </a:cubicBezTo>
                    <a:cubicBezTo>
                      <a:pt x="50" y="14"/>
                      <a:pt x="50" y="14"/>
                      <a:pt x="50" y="14"/>
                    </a:cubicBezTo>
                    <a:cubicBezTo>
                      <a:pt x="51" y="10"/>
                      <a:pt x="48" y="5"/>
                      <a:pt x="42" y="4"/>
                    </a:cubicBezTo>
                    <a:cubicBezTo>
                      <a:pt x="38" y="4"/>
                      <a:pt x="36" y="6"/>
                      <a:pt x="34" y="9"/>
                    </a:cubicBezTo>
                    <a:cubicBezTo>
                      <a:pt x="33" y="9"/>
                      <a:pt x="33" y="9"/>
                      <a:pt x="33" y="9"/>
                    </a:cubicBezTo>
                    <a:cubicBezTo>
                      <a:pt x="3" y="1"/>
                      <a:pt x="3" y="1"/>
                      <a:pt x="3" y="1"/>
                    </a:cubicBezTo>
                    <a:cubicBezTo>
                      <a:pt x="3" y="0"/>
                      <a:pt x="3" y="0"/>
                      <a:pt x="3" y="0"/>
                    </a:cubicBezTo>
                    <a:cubicBezTo>
                      <a:pt x="1" y="0"/>
                      <a:pt x="1" y="0"/>
                      <a:pt x="1" y="0"/>
                    </a:cubicBezTo>
                    <a:cubicBezTo>
                      <a:pt x="1" y="2"/>
                      <a:pt x="1" y="2"/>
                      <a:pt x="1" y="2"/>
                    </a:cubicBezTo>
                    <a:cubicBezTo>
                      <a:pt x="33" y="10"/>
                      <a:pt x="33" y="10"/>
                      <a:pt x="33" y="10"/>
                    </a:cubicBezTo>
                    <a:cubicBezTo>
                      <a:pt x="33" y="10"/>
                      <a:pt x="33" y="10"/>
                      <a:pt x="33" y="10"/>
                    </a:cubicBezTo>
                    <a:cubicBezTo>
                      <a:pt x="34" y="10"/>
                      <a:pt x="35" y="10"/>
                      <a:pt x="36" y="9"/>
                    </a:cubicBezTo>
                    <a:cubicBezTo>
                      <a:pt x="37" y="7"/>
                      <a:pt x="39" y="6"/>
                      <a:pt x="42" y="6"/>
                    </a:cubicBezTo>
                    <a:cubicBezTo>
                      <a:pt x="48" y="6"/>
                      <a:pt x="49" y="11"/>
                      <a:pt x="49" y="14"/>
                    </a:cubicBezTo>
                    <a:cubicBezTo>
                      <a:pt x="49" y="18"/>
                      <a:pt x="46" y="21"/>
                      <a:pt x="40" y="21"/>
                    </a:cubicBezTo>
                    <a:cubicBezTo>
                      <a:pt x="38" y="21"/>
                      <a:pt x="36" y="19"/>
                      <a:pt x="35" y="17"/>
                    </a:cubicBezTo>
                    <a:cubicBezTo>
                      <a:pt x="35" y="16"/>
                      <a:pt x="33" y="15"/>
                      <a:pt x="33" y="15"/>
                    </a:cubicBezTo>
                    <a:cubicBezTo>
                      <a:pt x="0" y="17"/>
                      <a:pt x="0" y="17"/>
                      <a:pt x="0" y="17"/>
                    </a:cubicBezTo>
                    <a:cubicBezTo>
                      <a:pt x="0" y="19"/>
                      <a:pt x="0" y="19"/>
                      <a:pt x="0" y="19"/>
                    </a:cubicBezTo>
                    <a:cubicBezTo>
                      <a:pt x="1" y="19"/>
                      <a:pt x="1" y="19"/>
                      <a:pt x="1" y="19"/>
                    </a:cubicBezTo>
                    <a:lnTo>
                      <a:pt x="1" y="18"/>
                    </a:lnTo>
                    <a:close/>
                  </a:path>
                </a:pathLst>
              </a:custGeom>
              <a:solidFill>
                <a:srgbClr val="CD9C5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3" name="Freeform 435"/>
              <p:cNvSpPr>
                <a:spLocks noChangeArrowheads="1"/>
              </p:cNvSpPr>
              <p:nvPr/>
            </p:nvSpPr>
            <p:spPr bwMode="auto">
              <a:xfrm>
                <a:off x="1794" y="1769"/>
                <a:ext cx="74" cy="54"/>
              </a:xfrm>
              <a:custGeom>
                <a:avLst/>
                <a:gdLst>
                  <a:gd name="T0" fmla="*/ 17 w 74"/>
                  <a:gd name="T1" fmla="*/ 52 h 54"/>
                  <a:gd name="T2" fmla="*/ 17 w 74"/>
                  <a:gd name="T3" fmla="*/ 46 h 54"/>
                  <a:gd name="T4" fmla="*/ 56 w 74"/>
                  <a:gd name="T5" fmla="*/ 48 h 54"/>
                  <a:gd name="T6" fmla="*/ 56 w 74"/>
                  <a:gd name="T7" fmla="*/ 52 h 54"/>
                  <a:gd name="T8" fmla="*/ 73 w 74"/>
                  <a:gd name="T9" fmla="*/ 54 h 54"/>
                  <a:gd name="T10" fmla="*/ 74 w 74"/>
                  <a:gd name="T11" fmla="*/ 2 h 54"/>
                  <a:gd name="T12" fmla="*/ 2 w 74"/>
                  <a:gd name="T13" fmla="*/ 0 h 54"/>
                  <a:gd name="T14" fmla="*/ 0 w 74"/>
                  <a:gd name="T15" fmla="*/ 50 h 54"/>
                  <a:gd name="T16" fmla="*/ 17 w 74"/>
                  <a:gd name="T17" fmla="*/ 52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54"/>
                  <a:gd name="T29" fmla="*/ 74 w 74"/>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54">
                    <a:moveTo>
                      <a:pt x="17" y="52"/>
                    </a:moveTo>
                    <a:lnTo>
                      <a:pt x="17" y="46"/>
                    </a:lnTo>
                    <a:lnTo>
                      <a:pt x="56" y="48"/>
                    </a:lnTo>
                    <a:lnTo>
                      <a:pt x="56" y="52"/>
                    </a:lnTo>
                    <a:lnTo>
                      <a:pt x="73" y="54"/>
                    </a:lnTo>
                    <a:lnTo>
                      <a:pt x="74" y="2"/>
                    </a:lnTo>
                    <a:lnTo>
                      <a:pt x="2" y="0"/>
                    </a:lnTo>
                    <a:lnTo>
                      <a:pt x="0" y="50"/>
                    </a:lnTo>
                    <a:lnTo>
                      <a:pt x="17" y="52"/>
                    </a:lnTo>
                    <a:close/>
                  </a:path>
                </a:pathLst>
              </a:custGeom>
              <a:solidFill>
                <a:srgbClr val="28697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4" name="Freeform 436"/>
              <p:cNvSpPr>
                <a:spLocks noChangeArrowheads="1"/>
              </p:cNvSpPr>
              <p:nvPr/>
            </p:nvSpPr>
            <p:spPr bwMode="auto">
              <a:xfrm>
                <a:off x="1794" y="1769"/>
                <a:ext cx="73" cy="54"/>
              </a:xfrm>
              <a:custGeom>
                <a:avLst/>
                <a:gdLst>
                  <a:gd name="T0" fmla="*/ 17 w 73"/>
                  <a:gd name="T1" fmla="*/ 52 h 54"/>
                  <a:gd name="T2" fmla="*/ 17 w 73"/>
                  <a:gd name="T3" fmla="*/ 46 h 54"/>
                  <a:gd name="T4" fmla="*/ 56 w 73"/>
                  <a:gd name="T5" fmla="*/ 48 h 54"/>
                  <a:gd name="T6" fmla="*/ 56 w 73"/>
                  <a:gd name="T7" fmla="*/ 52 h 54"/>
                  <a:gd name="T8" fmla="*/ 73 w 73"/>
                  <a:gd name="T9" fmla="*/ 54 h 54"/>
                  <a:gd name="T10" fmla="*/ 2 w 73"/>
                  <a:gd name="T11" fmla="*/ 0 h 54"/>
                  <a:gd name="T12" fmla="*/ 0 w 73"/>
                  <a:gd name="T13" fmla="*/ 50 h 54"/>
                  <a:gd name="T14" fmla="*/ 17 w 73"/>
                  <a:gd name="T15" fmla="*/ 52 h 54"/>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54"/>
                  <a:gd name="T26" fmla="*/ 73 w 73"/>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54">
                    <a:moveTo>
                      <a:pt x="17" y="52"/>
                    </a:moveTo>
                    <a:lnTo>
                      <a:pt x="17" y="46"/>
                    </a:lnTo>
                    <a:lnTo>
                      <a:pt x="56" y="48"/>
                    </a:lnTo>
                    <a:lnTo>
                      <a:pt x="56" y="52"/>
                    </a:lnTo>
                    <a:lnTo>
                      <a:pt x="73" y="54"/>
                    </a:lnTo>
                    <a:lnTo>
                      <a:pt x="2" y="0"/>
                    </a:lnTo>
                    <a:lnTo>
                      <a:pt x="0" y="50"/>
                    </a:lnTo>
                    <a:lnTo>
                      <a:pt x="17" y="52"/>
                    </a:lnTo>
                    <a:close/>
                  </a:path>
                </a:pathLst>
              </a:custGeom>
              <a:solidFill>
                <a:srgbClr val="00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5" name="Freeform 437"/>
              <p:cNvSpPr>
                <a:spLocks noChangeArrowheads="1"/>
              </p:cNvSpPr>
              <p:nvPr/>
            </p:nvSpPr>
            <p:spPr bwMode="auto">
              <a:xfrm>
                <a:off x="1811" y="1712"/>
                <a:ext cx="40" cy="109"/>
              </a:xfrm>
              <a:custGeom>
                <a:avLst/>
                <a:gdLst>
                  <a:gd name="T0" fmla="*/ 62 w 24"/>
                  <a:gd name="T1" fmla="*/ 188 h 61"/>
                  <a:gd name="T2" fmla="*/ 47 w 24"/>
                  <a:gd name="T3" fmla="*/ 68 h 61"/>
                  <a:gd name="T4" fmla="*/ 47 w 24"/>
                  <a:gd name="T5" fmla="*/ 64 h 61"/>
                  <a:gd name="T6" fmla="*/ 63 w 24"/>
                  <a:gd name="T7" fmla="*/ 38 h 61"/>
                  <a:gd name="T8" fmla="*/ 37 w 24"/>
                  <a:gd name="T9" fmla="*/ 0 h 61"/>
                  <a:gd name="T10" fmla="*/ 37 w 24"/>
                  <a:gd name="T11" fmla="*/ 0 h 61"/>
                  <a:gd name="T12" fmla="*/ 37 w 24"/>
                  <a:gd name="T13" fmla="*/ 0 h 61"/>
                  <a:gd name="T14" fmla="*/ 37 w 24"/>
                  <a:gd name="T15" fmla="*/ 0 h 61"/>
                  <a:gd name="T16" fmla="*/ 5 w 24"/>
                  <a:gd name="T17" fmla="*/ 36 h 61"/>
                  <a:gd name="T18" fmla="*/ 20 w 24"/>
                  <a:gd name="T19" fmla="*/ 64 h 61"/>
                  <a:gd name="T20" fmla="*/ 22 w 24"/>
                  <a:gd name="T21" fmla="*/ 68 h 61"/>
                  <a:gd name="T22" fmla="*/ 3 w 24"/>
                  <a:gd name="T23" fmla="*/ 186 h 61"/>
                  <a:gd name="T24" fmla="*/ 0 w 24"/>
                  <a:gd name="T25" fmla="*/ 186 h 61"/>
                  <a:gd name="T26" fmla="*/ 0 w 24"/>
                  <a:gd name="T27" fmla="*/ 191 h 61"/>
                  <a:gd name="T28" fmla="*/ 5 w 24"/>
                  <a:gd name="T29" fmla="*/ 191 h 61"/>
                  <a:gd name="T30" fmla="*/ 25 w 24"/>
                  <a:gd name="T31" fmla="*/ 68 h 61"/>
                  <a:gd name="T32" fmla="*/ 25 w 24"/>
                  <a:gd name="T33" fmla="*/ 68 h 61"/>
                  <a:gd name="T34" fmla="*/ 22 w 24"/>
                  <a:gd name="T35" fmla="*/ 61 h 61"/>
                  <a:gd name="T36" fmla="*/ 12 w 24"/>
                  <a:gd name="T37" fmla="*/ 36 h 61"/>
                  <a:gd name="T38" fmla="*/ 37 w 24"/>
                  <a:gd name="T39" fmla="*/ 7 h 61"/>
                  <a:gd name="T40" fmla="*/ 62 w 24"/>
                  <a:gd name="T41" fmla="*/ 38 h 61"/>
                  <a:gd name="T42" fmla="*/ 47 w 24"/>
                  <a:gd name="T43" fmla="*/ 61 h 61"/>
                  <a:gd name="T44" fmla="*/ 42 w 24"/>
                  <a:gd name="T45" fmla="*/ 68 h 61"/>
                  <a:gd name="T46" fmla="*/ 55 w 24"/>
                  <a:gd name="T47" fmla="*/ 195 h 61"/>
                  <a:gd name="T48" fmla="*/ 63 w 24"/>
                  <a:gd name="T49" fmla="*/ 195 h 61"/>
                  <a:gd name="T50" fmla="*/ 63 w 24"/>
                  <a:gd name="T51" fmla="*/ 188 h 61"/>
                  <a:gd name="T52" fmla="*/ 62 w 24"/>
                  <a:gd name="T53" fmla="*/ 188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
                  <a:gd name="T82" fmla="*/ 0 h 61"/>
                  <a:gd name="T83" fmla="*/ 24 w 24"/>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 h="61">
                    <a:moveTo>
                      <a:pt x="22" y="59"/>
                    </a:moveTo>
                    <a:cubicBezTo>
                      <a:pt x="17" y="21"/>
                      <a:pt x="17" y="21"/>
                      <a:pt x="17" y="21"/>
                    </a:cubicBezTo>
                    <a:cubicBezTo>
                      <a:pt x="17" y="20"/>
                      <a:pt x="17" y="20"/>
                      <a:pt x="17" y="20"/>
                    </a:cubicBezTo>
                    <a:cubicBezTo>
                      <a:pt x="21" y="19"/>
                      <a:pt x="23" y="16"/>
                      <a:pt x="23" y="12"/>
                    </a:cubicBezTo>
                    <a:cubicBezTo>
                      <a:pt x="24" y="4"/>
                      <a:pt x="18" y="1"/>
                      <a:pt x="13" y="0"/>
                    </a:cubicBezTo>
                    <a:cubicBezTo>
                      <a:pt x="13" y="0"/>
                      <a:pt x="13" y="0"/>
                      <a:pt x="13" y="0"/>
                    </a:cubicBezTo>
                    <a:cubicBezTo>
                      <a:pt x="13" y="0"/>
                      <a:pt x="13" y="0"/>
                      <a:pt x="13" y="0"/>
                    </a:cubicBezTo>
                    <a:cubicBezTo>
                      <a:pt x="13" y="0"/>
                      <a:pt x="13" y="0"/>
                      <a:pt x="13" y="0"/>
                    </a:cubicBezTo>
                    <a:cubicBezTo>
                      <a:pt x="8" y="0"/>
                      <a:pt x="2" y="4"/>
                      <a:pt x="2" y="11"/>
                    </a:cubicBezTo>
                    <a:cubicBezTo>
                      <a:pt x="2" y="15"/>
                      <a:pt x="4" y="19"/>
                      <a:pt x="7" y="20"/>
                    </a:cubicBezTo>
                    <a:cubicBezTo>
                      <a:pt x="8" y="21"/>
                      <a:pt x="8" y="21"/>
                      <a:pt x="8" y="21"/>
                    </a:cubicBezTo>
                    <a:cubicBezTo>
                      <a:pt x="1" y="58"/>
                      <a:pt x="1" y="58"/>
                      <a:pt x="1" y="58"/>
                    </a:cubicBezTo>
                    <a:cubicBezTo>
                      <a:pt x="0" y="58"/>
                      <a:pt x="0" y="58"/>
                      <a:pt x="0" y="58"/>
                    </a:cubicBezTo>
                    <a:cubicBezTo>
                      <a:pt x="0" y="60"/>
                      <a:pt x="0" y="60"/>
                      <a:pt x="0" y="60"/>
                    </a:cubicBezTo>
                    <a:cubicBezTo>
                      <a:pt x="2" y="60"/>
                      <a:pt x="2" y="60"/>
                      <a:pt x="2" y="60"/>
                    </a:cubicBezTo>
                    <a:cubicBezTo>
                      <a:pt x="9" y="21"/>
                      <a:pt x="9" y="21"/>
                      <a:pt x="9" y="21"/>
                    </a:cubicBezTo>
                    <a:cubicBezTo>
                      <a:pt x="9" y="21"/>
                      <a:pt x="9" y="21"/>
                      <a:pt x="9" y="21"/>
                    </a:cubicBezTo>
                    <a:cubicBezTo>
                      <a:pt x="9" y="21"/>
                      <a:pt x="9" y="19"/>
                      <a:pt x="8" y="19"/>
                    </a:cubicBezTo>
                    <a:cubicBezTo>
                      <a:pt x="5" y="17"/>
                      <a:pt x="4" y="15"/>
                      <a:pt x="4" y="11"/>
                    </a:cubicBezTo>
                    <a:cubicBezTo>
                      <a:pt x="4" y="4"/>
                      <a:pt x="9" y="2"/>
                      <a:pt x="13" y="2"/>
                    </a:cubicBezTo>
                    <a:cubicBezTo>
                      <a:pt x="17" y="2"/>
                      <a:pt x="22" y="5"/>
                      <a:pt x="22" y="12"/>
                    </a:cubicBezTo>
                    <a:cubicBezTo>
                      <a:pt x="22" y="15"/>
                      <a:pt x="20" y="18"/>
                      <a:pt x="17" y="19"/>
                    </a:cubicBezTo>
                    <a:cubicBezTo>
                      <a:pt x="16" y="19"/>
                      <a:pt x="15" y="21"/>
                      <a:pt x="15" y="21"/>
                    </a:cubicBezTo>
                    <a:cubicBezTo>
                      <a:pt x="20" y="61"/>
                      <a:pt x="20" y="61"/>
                      <a:pt x="20" y="61"/>
                    </a:cubicBezTo>
                    <a:cubicBezTo>
                      <a:pt x="23" y="61"/>
                      <a:pt x="23" y="61"/>
                      <a:pt x="23" y="61"/>
                    </a:cubicBezTo>
                    <a:cubicBezTo>
                      <a:pt x="23" y="59"/>
                      <a:pt x="23" y="59"/>
                      <a:pt x="23" y="59"/>
                    </a:cubicBezTo>
                    <a:lnTo>
                      <a:pt x="22" y="59"/>
                    </a:lnTo>
                    <a:close/>
                  </a:path>
                </a:pathLst>
              </a:custGeom>
              <a:solidFill>
                <a:srgbClr val="CD9C5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6" name="Freeform 438"/>
              <p:cNvSpPr>
                <a:spLocks noChangeArrowheads="1"/>
              </p:cNvSpPr>
              <p:nvPr/>
            </p:nvSpPr>
            <p:spPr bwMode="auto">
              <a:xfrm>
                <a:off x="2167" y="1599"/>
                <a:ext cx="108" cy="147"/>
              </a:xfrm>
              <a:custGeom>
                <a:avLst/>
                <a:gdLst>
                  <a:gd name="T0" fmla="*/ 182 w 64"/>
                  <a:gd name="T1" fmla="*/ 260 h 83"/>
                  <a:gd name="T2" fmla="*/ 100 w 64"/>
                  <a:gd name="T3" fmla="*/ 251 h 83"/>
                  <a:gd name="T4" fmla="*/ 51 w 64"/>
                  <a:gd name="T5" fmla="*/ 227 h 83"/>
                  <a:gd name="T6" fmla="*/ 37 w 64"/>
                  <a:gd name="T7" fmla="*/ 62 h 83"/>
                  <a:gd name="T8" fmla="*/ 66 w 64"/>
                  <a:gd name="T9" fmla="*/ 34 h 83"/>
                  <a:gd name="T10" fmla="*/ 120 w 64"/>
                  <a:gd name="T11" fmla="*/ 0 h 83"/>
                  <a:gd name="T12" fmla="*/ 182 w 64"/>
                  <a:gd name="T13" fmla="*/ 260 h 83"/>
                  <a:gd name="T14" fmla="*/ 0 60000 65536"/>
                  <a:gd name="T15" fmla="*/ 0 60000 65536"/>
                  <a:gd name="T16" fmla="*/ 0 60000 65536"/>
                  <a:gd name="T17" fmla="*/ 0 60000 65536"/>
                  <a:gd name="T18" fmla="*/ 0 60000 65536"/>
                  <a:gd name="T19" fmla="*/ 0 60000 65536"/>
                  <a:gd name="T20" fmla="*/ 0 60000 65536"/>
                  <a:gd name="T21" fmla="*/ 0 w 64"/>
                  <a:gd name="T22" fmla="*/ 0 h 83"/>
                  <a:gd name="T23" fmla="*/ 64 w 64"/>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83">
                    <a:moveTo>
                      <a:pt x="64" y="83"/>
                    </a:moveTo>
                    <a:cubicBezTo>
                      <a:pt x="64" y="83"/>
                      <a:pt x="37" y="81"/>
                      <a:pt x="35" y="80"/>
                    </a:cubicBezTo>
                    <a:cubicBezTo>
                      <a:pt x="29" y="79"/>
                      <a:pt x="23" y="77"/>
                      <a:pt x="18" y="72"/>
                    </a:cubicBezTo>
                    <a:cubicBezTo>
                      <a:pt x="2" y="59"/>
                      <a:pt x="0" y="35"/>
                      <a:pt x="13" y="20"/>
                    </a:cubicBezTo>
                    <a:cubicBezTo>
                      <a:pt x="16" y="16"/>
                      <a:pt x="20" y="13"/>
                      <a:pt x="23" y="11"/>
                    </a:cubicBezTo>
                    <a:cubicBezTo>
                      <a:pt x="25" y="10"/>
                      <a:pt x="42" y="0"/>
                      <a:pt x="42" y="0"/>
                    </a:cubicBezTo>
                    <a:lnTo>
                      <a:pt x="64" y="8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7" name="Freeform 439"/>
              <p:cNvSpPr>
                <a:spLocks noChangeArrowheads="1"/>
              </p:cNvSpPr>
              <p:nvPr/>
            </p:nvSpPr>
            <p:spPr bwMode="auto">
              <a:xfrm>
                <a:off x="2172" y="1633"/>
                <a:ext cx="96" cy="88"/>
              </a:xfrm>
              <a:custGeom>
                <a:avLst/>
                <a:gdLst>
                  <a:gd name="T0" fmla="*/ 125 w 57"/>
                  <a:gd name="T1" fmla="*/ 0 h 50"/>
                  <a:gd name="T2" fmla="*/ 5 w 57"/>
                  <a:gd name="T3" fmla="*/ 62 h 50"/>
                  <a:gd name="T4" fmla="*/ 22 w 57"/>
                  <a:gd name="T5" fmla="*/ 148 h 50"/>
                  <a:gd name="T6" fmla="*/ 162 w 57"/>
                  <a:gd name="T7" fmla="*/ 155 h 50"/>
                  <a:gd name="T8" fmla="*/ 125 w 57"/>
                  <a:gd name="T9" fmla="*/ 0 h 50"/>
                  <a:gd name="T10" fmla="*/ 0 60000 65536"/>
                  <a:gd name="T11" fmla="*/ 0 60000 65536"/>
                  <a:gd name="T12" fmla="*/ 0 60000 65536"/>
                  <a:gd name="T13" fmla="*/ 0 60000 65536"/>
                  <a:gd name="T14" fmla="*/ 0 60000 65536"/>
                  <a:gd name="T15" fmla="*/ 0 w 57"/>
                  <a:gd name="T16" fmla="*/ 0 h 50"/>
                  <a:gd name="T17" fmla="*/ 57 w 57"/>
                  <a:gd name="T18" fmla="*/ 50 h 50"/>
                </a:gdLst>
                <a:ahLst/>
                <a:cxnLst>
                  <a:cxn ang="T10">
                    <a:pos x="T0" y="T1"/>
                  </a:cxn>
                  <a:cxn ang="T11">
                    <a:pos x="T2" y="T3"/>
                  </a:cxn>
                  <a:cxn ang="T12">
                    <a:pos x="T4" y="T5"/>
                  </a:cxn>
                  <a:cxn ang="T13">
                    <a:pos x="T6" y="T7"/>
                  </a:cxn>
                  <a:cxn ang="T14">
                    <a:pos x="T8" y="T9"/>
                  </a:cxn>
                </a:cxnLst>
                <a:rect l="T15" t="T16" r="T17" b="T18"/>
                <a:pathLst>
                  <a:path w="57" h="50">
                    <a:moveTo>
                      <a:pt x="44" y="0"/>
                    </a:moveTo>
                    <a:cubicBezTo>
                      <a:pt x="2" y="20"/>
                      <a:pt x="2" y="20"/>
                      <a:pt x="2" y="20"/>
                    </a:cubicBezTo>
                    <a:cubicBezTo>
                      <a:pt x="0" y="29"/>
                      <a:pt x="2" y="39"/>
                      <a:pt x="8" y="48"/>
                    </a:cubicBezTo>
                    <a:cubicBezTo>
                      <a:pt x="57" y="50"/>
                      <a:pt x="57" y="50"/>
                      <a:pt x="57" y="50"/>
                    </a:cubicBezTo>
                    <a:lnTo>
                      <a:pt x="44" y="0"/>
                    </a:lnTo>
                    <a:close/>
                  </a:path>
                </a:pathLst>
              </a:custGeom>
              <a:solidFill>
                <a:srgbClr val="F5E9D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8" name="Freeform 440"/>
              <p:cNvSpPr>
                <a:spLocks noChangeArrowheads="1"/>
              </p:cNvSpPr>
              <p:nvPr/>
            </p:nvSpPr>
            <p:spPr bwMode="auto">
              <a:xfrm>
                <a:off x="2196" y="1574"/>
                <a:ext cx="171" cy="183"/>
              </a:xfrm>
              <a:custGeom>
                <a:avLst/>
                <a:gdLst>
                  <a:gd name="T0" fmla="*/ 241 w 102"/>
                  <a:gd name="T1" fmla="*/ 256 h 103"/>
                  <a:gd name="T2" fmla="*/ 59 w 102"/>
                  <a:gd name="T3" fmla="*/ 275 h 103"/>
                  <a:gd name="T4" fmla="*/ 45 w 102"/>
                  <a:gd name="T5" fmla="*/ 69 h 103"/>
                  <a:gd name="T6" fmla="*/ 228 w 102"/>
                  <a:gd name="T7" fmla="*/ 53 h 103"/>
                  <a:gd name="T8" fmla="*/ 241 w 102"/>
                  <a:gd name="T9" fmla="*/ 256 h 103"/>
                  <a:gd name="T10" fmla="*/ 0 60000 65536"/>
                  <a:gd name="T11" fmla="*/ 0 60000 65536"/>
                  <a:gd name="T12" fmla="*/ 0 60000 65536"/>
                  <a:gd name="T13" fmla="*/ 0 60000 65536"/>
                  <a:gd name="T14" fmla="*/ 0 60000 65536"/>
                  <a:gd name="T15" fmla="*/ 0 w 102"/>
                  <a:gd name="T16" fmla="*/ 0 h 103"/>
                  <a:gd name="T17" fmla="*/ 102 w 102"/>
                  <a:gd name="T18" fmla="*/ 103 h 103"/>
                </a:gdLst>
                <a:ahLst/>
                <a:cxnLst>
                  <a:cxn ang="T10">
                    <a:pos x="T0" y="T1"/>
                  </a:cxn>
                  <a:cxn ang="T11">
                    <a:pos x="T2" y="T3"/>
                  </a:cxn>
                  <a:cxn ang="T12">
                    <a:pos x="T4" y="T5"/>
                  </a:cxn>
                  <a:cxn ang="T13">
                    <a:pos x="T6" y="T7"/>
                  </a:cxn>
                  <a:cxn ang="T14">
                    <a:pos x="T8" y="T9"/>
                  </a:cxn>
                </a:cxnLst>
                <a:rect l="T15" t="T16" r="T17" b="T18"/>
                <a:pathLst>
                  <a:path w="102" h="103">
                    <a:moveTo>
                      <a:pt x="86" y="81"/>
                    </a:moveTo>
                    <a:cubicBezTo>
                      <a:pt x="70" y="101"/>
                      <a:pt x="41" y="103"/>
                      <a:pt x="21" y="87"/>
                    </a:cubicBezTo>
                    <a:cubicBezTo>
                      <a:pt x="2" y="70"/>
                      <a:pt x="0" y="42"/>
                      <a:pt x="16" y="22"/>
                    </a:cubicBezTo>
                    <a:cubicBezTo>
                      <a:pt x="32" y="3"/>
                      <a:pt x="61" y="0"/>
                      <a:pt x="81" y="17"/>
                    </a:cubicBezTo>
                    <a:cubicBezTo>
                      <a:pt x="100" y="33"/>
                      <a:pt x="102" y="62"/>
                      <a:pt x="86" y="81"/>
                    </a:cubicBezTo>
                    <a:close/>
                  </a:path>
                </a:pathLst>
              </a:custGeom>
              <a:solidFill>
                <a:srgbClr val="F5E9D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39" name="Freeform 441"/>
              <p:cNvSpPr>
                <a:spLocks noChangeArrowheads="1"/>
              </p:cNvSpPr>
              <p:nvPr/>
            </p:nvSpPr>
            <p:spPr bwMode="auto">
              <a:xfrm>
                <a:off x="2224" y="1579"/>
                <a:ext cx="140" cy="173"/>
              </a:xfrm>
              <a:custGeom>
                <a:avLst/>
                <a:gdLst>
                  <a:gd name="T0" fmla="*/ 191 w 83"/>
                  <a:gd name="T1" fmla="*/ 244 h 97"/>
                  <a:gd name="T2" fmla="*/ 177 w 83"/>
                  <a:gd name="T3" fmla="*/ 48 h 97"/>
                  <a:gd name="T4" fmla="*/ 0 w 83"/>
                  <a:gd name="T5" fmla="*/ 64 h 97"/>
                  <a:gd name="T6" fmla="*/ 86 w 83"/>
                  <a:gd name="T7" fmla="*/ 89 h 97"/>
                  <a:gd name="T8" fmla="*/ 96 w 83"/>
                  <a:gd name="T9" fmla="*/ 244 h 97"/>
                  <a:gd name="T10" fmla="*/ 46 w 83"/>
                  <a:gd name="T11" fmla="*/ 284 h 97"/>
                  <a:gd name="T12" fmla="*/ 191 w 83"/>
                  <a:gd name="T13" fmla="*/ 244 h 97"/>
                  <a:gd name="T14" fmla="*/ 0 60000 65536"/>
                  <a:gd name="T15" fmla="*/ 0 60000 65536"/>
                  <a:gd name="T16" fmla="*/ 0 60000 65536"/>
                  <a:gd name="T17" fmla="*/ 0 60000 65536"/>
                  <a:gd name="T18" fmla="*/ 0 60000 65536"/>
                  <a:gd name="T19" fmla="*/ 0 60000 65536"/>
                  <a:gd name="T20" fmla="*/ 0 60000 65536"/>
                  <a:gd name="T21" fmla="*/ 0 w 83"/>
                  <a:gd name="T22" fmla="*/ 0 h 97"/>
                  <a:gd name="T23" fmla="*/ 83 w 83"/>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97">
                    <a:moveTo>
                      <a:pt x="67" y="77"/>
                    </a:moveTo>
                    <a:cubicBezTo>
                      <a:pt x="83" y="59"/>
                      <a:pt x="81" y="31"/>
                      <a:pt x="62" y="15"/>
                    </a:cubicBezTo>
                    <a:cubicBezTo>
                      <a:pt x="44" y="0"/>
                      <a:pt x="16" y="2"/>
                      <a:pt x="0" y="20"/>
                    </a:cubicBezTo>
                    <a:cubicBezTo>
                      <a:pt x="11" y="18"/>
                      <a:pt x="21" y="21"/>
                      <a:pt x="30" y="28"/>
                    </a:cubicBezTo>
                    <a:cubicBezTo>
                      <a:pt x="45" y="40"/>
                      <a:pt x="46" y="63"/>
                      <a:pt x="34" y="77"/>
                    </a:cubicBezTo>
                    <a:cubicBezTo>
                      <a:pt x="29" y="83"/>
                      <a:pt x="23" y="87"/>
                      <a:pt x="16" y="89"/>
                    </a:cubicBezTo>
                    <a:cubicBezTo>
                      <a:pt x="33" y="97"/>
                      <a:pt x="54" y="92"/>
                      <a:pt x="67" y="77"/>
                    </a:cubicBezTo>
                    <a:close/>
                  </a:path>
                </a:pathLst>
              </a:custGeom>
              <a:solidFill>
                <a:srgbClr val="C2B2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0" name="Freeform 442"/>
              <p:cNvSpPr>
                <a:spLocks noChangeArrowheads="1"/>
              </p:cNvSpPr>
              <p:nvPr/>
            </p:nvSpPr>
            <p:spPr bwMode="auto">
              <a:xfrm>
                <a:off x="2199" y="1613"/>
                <a:ext cx="101" cy="124"/>
              </a:xfrm>
              <a:custGeom>
                <a:avLst/>
                <a:gdLst>
                  <a:gd name="T0" fmla="*/ 162 w 60"/>
                  <a:gd name="T1" fmla="*/ 129 h 70"/>
                  <a:gd name="T2" fmla="*/ 76 w 60"/>
                  <a:gd name="T3" fmla="*/ 4 h 70"/>
                  <a:gd name="T4" fmla="*/ 42 w 60"/>
                  <a:gd name="T5" fmla="*/ 4 h 70"/>
                  <a:gd name="T6" fmla="*/ 59 w 60"/>
                  <a:gd name="T7" fmla="*/ 198 h 70"/>
                  <a:gd name="T8" fmla="*/ 88 w 60"/>
                  <a:gd name="T9" fmla="*/ 220 h 70"/>
                  <a:gd name="T10" fmla="*/ 162 w 60"/>
                  <a:gd name="T11" fmla="*/ 129 h 70"/>
                  <a:gd name="T12" fmla="*/ 0 60000 65536"/>
                  <a:gd name="T13" fmla="*/ 0 60000 65536"/>
                  <a:gd name="T14" fmla="*/ 0 60000 65536"/>
                  <a:gd name="T15" fmla="*/ 0 60000 65536"/>
                  <a:gd name="T16" fmla="*/ 0 60000 65536"/>
                  <a:gd name="T17" fmla="*/ 0 60000 65536"/>
                  <a:gd name="T18" fmla="*/ 0 w 60"/>
                  <a:gd name="T19" fmla="*/ 0 h 70"/>
                  <a:gd name="T20" fmla="*/ 60 w 60"/>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60" h="70">
                    <a:moveTo>
                      <a:pt x="57" y="41"/>
                    </a:moveTo>
                    <a:cubicBezTo>
                      <a:pt x="60" y="22"/>
                      <a:pt x="46" y="4"/>
                      <a:pt x="27" y="1"/>
                    </a:cubicBezTo>
                    <a:cubicBezTo>
                      <a:pt x="22" y="0"/>
                      <a:pt x="20" y="0"/>
                      <a:pt x="15" y="1"/>
                    </a:cubicBezTo>
                    <a:cubicBezTo>
                      <a:pt x="0" y="21"/>
                      <a:pt x="2" y="47"/>
                      <a:pt x="21" y="63"/>
                    </a:cubicBezTo>
                    <a:cubicBezTo>
                      <a:pt x="24" y="65"/>
                      <a:pt x="28" y="68"/>
                      <a:pt x="31" y="70"/>
                    </a:cubicBezTo>
                    <a:cubicBezTo>
                      <a:pt x="45" y="66"/>
                      <a:pt x="55" y="56"/>
                      <a:pt x="57" y="41"/>
                    </a:cubicBezTo>
                    <a:close/>
                  </a:path>
                </a:pathLst>
              </a:custGeom>
              <a:solidFill>
                <a:srgbClr val="A8906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1" name="Freeform 443"/>
              <p:cNvSpPr>
                <a:spLocks noChangeArrowheads="1"/>
              </p:cNvSpPr>
              <p:nvPr/>
            </p:nvSpPr>
            <p:spPr bwMode="auto">
              <a:xfrm>
                <a:off x="2250" y="1583"/>
                <a:ext cx="129" cy="90"/>
              </a:xfrm>
              <a:custGeom>
                <a:avLst/>
                <a:gdLst>
                  <a:gd name="T0" fmla="*/ 216 w 77"/>
                  <a:gd name="T1" fmla="*/ 41 h 51"/>
                  <a:gd name="T2" fmla="*/ 194 w 77"/>
                  <a:gd name="T3" fmla="*/ 0 h 51"/>
                  <a:gd name="T4" fmla="*/ 12 w 77"/>
                  <a:gd name="T5" fmla="*/ 127 h 51"/>
                  <a:gd name="T6" fmla="*/ 12 w 77"/>
                  <a:gd name="T7" fmla="*/ 127 h 51"/>
                  <a:gd name="T8" fmla="*/ 3 w 77"/>
                  <a:gd name="T9" fmla="*/ 139 h 51"/>
                  <a:gd name="T10" fmla="*/ 13 w 77"/>
                  <a:gd name="T11" fmla="*/ 159 h 51"/>
                  <a:gd name="T12" fmla="*/ 25 w 77"/>
                  <a:gd name="T13" fmla="*/ 155 h 51"/>
                  <a:gd name="T14" fmla="*/ 25 w 77"/>
                  <a:gd name="T15" fmla="*/ 155 h 51"/>
                  <a:gd name="T16" fmla="*/ 216 w 77"/>
                  <a:gd name="T17" fmla="*/ 4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51"/>
                  <a:gd name="T29" fmla="*/ 77 w 77"/>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51">
                    <a:moveTo>
                      <a:pt x="77" y="13"/>
                    </a:moveTo>
                    <a:cubicBezTo>
                      <a:pt x="69" y="0"/>
                      <a:pt x="69" y="0"/>
                      <a:pt x="69" y="0"/>
                    </a:cubicBezTo>
                    <a:cubicBezTo>
                      <a:pt x="4" y="41"/>
                      <a:pt x="4" y="41"/>
                      <a:pt x="4" y="41"/>
                    </a:cubicBezTo>
                    <a:cubicBezTo>
                      <a:pt x="4" y="41"/>
                      <a:pt x="4" y="41"/>
                      <a:pt x="4" y="41"/>
                    </a:cubicBezTo>
                    <a:cubicBezTo>
                      <a:pt x="2" y="42"/>
                      <a:pt x="1" y="43"/>
                      <a:pt x="1" y="45"/>
                    </a:cubicBezTo>
                    <a:cubicBezTo>
                      <a:pt x="0" y="48"/>
                      <a:pt x="2" y="50"/>
                      <a:pt x="5" y="51"/>
                    </a:cubicBezTo>
                    <a:cubicBezTo>
                      <a:pt x="7" y="51"/>
                      <a:pt x="8" y="51"/>
                      <a:pt x="9" y="50"/>
                    </a:cubicBezTo>
                    <a:cubicBezTo>
                      <a:pt x="9" y="50"/>
                      <a:pt x="9" y="50"/>
                      <a:pt x="9" y="50"/>
                    </a:cubicBezTo>
                    <a:lnTo>
                      <a:pt x="77" y="13"/>
                    </a:ln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2" name="Freeform 444"/>
              <p:cNvSpPr>
                <a:spLocks noChangeArrowheads="1"/>
              </p:cNvSpPr>
              <p:nvPr/>
            </p:nvSpPr>
            <p:spPr bwMode="auto">
              <a:xfrm>
                <a:off x="2251" y="1586"/>
                <a:ext cx="128" cy="87"/>
              </a:xfrm>
              <a:custGeom>
                <a:avLst/>
                <a:gdLst>
                  <a:gd name="T0" fmla="*/ 216 w 76"/>
                  <a:gd name="T1" fmla="*/ 32 h 49"/>
                  <a:gd name="T2" fmla="*/ 199 w 76"/>
                  <a:gd name="T3" fmla="*/ 0 h 49"/>
                  <a:gd name="T4" fmla="*/ 0 w 76"/>
                  <a:gd name="T5" fmla="*/ 133 h 49"/>
                  <a:gd name="T6" fmla="*/ 0 w 76"/>
                  <a:gd name="T7" fmla="*/ 135 h 49"/>
                  <a:gd name="T8" fmla="*/ 8 w 76"/>
                  <a:gd name="T9" fmla="*/ 154 h 49"/>
                  <a:gd name="T10" fmla="*/ 211 w 76"/>
                  <a:gd name="T11" fmla="*/ 32 h 49"/>
                  <a:gd name="T12" fmla="*/ 216 w 76"/>
                  <a:gd name="T13" fmla="*/ 32 h 49"/>
                  <a:gd name="T14" fmla="*/ 0 60000 65536"/>
                  <a:gd name="T15" fmla="*/ 0 60000 65536"/>
                  <a:gd name="T16" fmla="*/ 0 60000 65536"/>
                  <a:gd name="T17" fmla="*/ 0 60000 65536"/>
                  <a:gd name="T18" fmla="*/ 0 60000 65536"/>
                  <a:gd name="T19" fmla="*/ 0 60000 65536"/>
                  <a:gd name="T20" fmla="*/ 0 60000 65536"/>
                  <a:gd name="T21" fmla="*/ 0 w 76"/>
                  <a:gd name="T22" fmla="*/ 0 h 49"/>
                  <a:gd name="T23" fmla="*/ 76 w 76"/>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49">
                    <a:moveTo>
                      <a:pt x="76" y="10"/>
                    </a:moveTo>
                    <a:cubicBezTo>
                      <a:pt x="70" y="0"/>
                      <a:pt x="70" y="0"/>
                      <a:pt x="70" y="0"/>
                    </a:cubicBezTo>
                    <a:cubicBezTo>
                      <a:pt x="0" y="42"/>
                      <a:pt x="0" y="42"/>
                      <a:pt x="0" y="42"/>
                    </a:cubicBezTo>
                    <a:cubicBezTo>
                      <a:pt x="0" y="43"/>
                      <a:pt x="0" y="43"/>
                      <a:pt x="0" y="43"/>
                    </a:cubicBezTo>
                    <a:cubicBezTo>
                      <a:pt x="0" y="45"/>
                      <a:pt x="1" y="48"/>
                      <a:pt x="3" y="49"/>
                    </a:cubicBezTo>
                    <a:cubicBezTo>
                      <a:pt x="74" y="10"/>
                      <a:pt x="74" y="10"/>
                      <a:pt x="74" y="10"/>
                    </a:cubicBezTo>
                    <a:lnTo>
                      <a:pt x="76" y="10"/>
                    </a:lnTo>
                    <a:close/>
                  </a:path>
                </a:pathLst>
              </a:custGeom>
              <a:solidFill>
                <a:srgbClr val="C268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3" name="Freeform 445"/>
              <p:cNvSpPr>
                <a:spLocks noChangeArrowheads="1"/>
              </p:cNvSpPr>
              <p:nvPr/>
            </p:nvSpPr>
            <p:spPr bwMode="auto">
              <a:xfrm>
                <a:off x="2359" y="1569"/>
                <a:ext cx="55" cy="40"/>
              </a:xfrm>
              <a:custGeom>
                <a:avLst/>
                <a:gdLst>
                  <a:gd name="T0" fmla="*/ 33 w 33"/>
                  <a:gd name="T1" fmla="*/ 64 h 23"/>
                  <a:gd name="T2" fmla="*/ 5 w 33"/>
                  <a:gd name="T3" fmla="*/ 54 h 23"/>
                  <a:gd name="T4" fmla="*/ 12 w 33"/>
                  <a:gd name="T5" fmla="*/ 24 h 23"/>
                  <a:gd name="T6" fmla="*/ 92 w 33"/>
                  <a:gd name="T7" fmla="*/ 0 h 23"/>
                  <a:gd name="T8" fmla="*/ 33 w 33"/>
                  <a:gd name="T9" fmla="*/ 64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12" y="21"/>
                    </a:moveTo>
                    <a:cubicBezTo>
                      <a:pt x="9" y="23"/>
                      <a:pt x="4" y="22"/>
                      <a:pt x="2" y="18"/>
                    </a:cubicBezTo>
                    <a:cubicBezTo>
                      <a:pt x="0" y="15"/>
                      <a:pt x="1" y="10"/>
                      <a:pt x="4" y="8"/>
                    </a:cubicBezTo>
                    <a:cubicBezTo>
                      <a:pt x="8" y="6"/>
                      <a:pt x="33" y="0"/>
                      <a:pt x="33" y="0"/>
                    </a:cubicBezTo>
                    <a:cubicBezTo>
                      <a:pt x="33" y="0"/>
                      <a:pt x="16" y="19"/>
                      <a:pt x="12" y="21"/>
                    </a:cubicBezTo>
                    <a:close/>
                  </a:path>
                </a:pathLst>
              </a:custGeom>
              <a:solidFill>
                <a:srgbClr val="FBB03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4" name="Freeform 446"/>
              <p:cNvSpPr>
                <a:spLocks noChangeArrowheads="1"/>
              </p:cNvSpPr>
              <p:nvPr/>
            </p:nvSpPr>
            <p:spPr bwMode="auto">
              <a:xfrm>
                <a:off x="2359" y="1569"/>
                <a:ext cx="55" cy="39"/>
              </a:xfrm>
              <a:custGeom>
                <a:avLst/>
                <a:gdLst>
                  <a:gd name="T0" fmla="*/ 3 w 33"/>
                  <a:gd name="T1" fmla="*/ 41 h 22"/>
                  <a:gd name="T2" fmla="*/ 17 w 33"/>
                  <a:gd name="T3" fmla="*/ 69 h 22"/>
                  <a:gd name="T4" fmla="*/ 92 w 33"/>
                  <a:gd name="T5" fmla="*/ 0 h 22"/>
                  <a:gd name="T6" fmla="*/ 3 w 33"/>
                  <a:gd name="T7" fmla="*/ 41 h 22"/>
                  <a:gd name="T8" fmla="*/ 0 60000 65536"/>
                  <a:gd name="T9" fmla="*/ 0 60000 65536"/>
                  <a:gd name="T10" fmla="*/ 0 60000 65536"/>
                  <a:gd name="T11" fmla="*/ 0 60000 65536"/>
                  <a:gd name="T12" fmla="*/ 0 w 33"/>
                  <a:gd name="T13" fmla="*/ 0 h 22"/>
                  <a:gd name="T14" fmla="*/ 33 w 33"/>
                  <a:gd name="T15" fmla="*/ 22 h 22"/>
                </a:gdLst>
                <a:ahLst/>
                <a:cxnLst>
                  <a:cxn ang="T8">
                    <a:pos x="T0" y="T1"/>
                  </a:cxn>
                  <a:cxn ang="T9">
                    <a:pos x="T2" y="T3"/>
                  </a:cxn>
                  <a:cxn ang="T10">
                    <a:pos x="T4" y="T5"/>
                  </a:cxn>
                  <a:cxn ang="T11">
                    <a:pos x="T6" y="T7"/>
                  </a:cxn>
                </a:cxnLst>
                <a:rect l="T12" t="T13" r="T14" b="T15"/>
                <a:pathLst>
                  <a:path w="33" h="22">
                    <a:moveTo>
                      <a:pt x="1" y="13"/>
                    </a:moveTo>
                    <a:cubicBezTo>
                      <a:pt x="1" y="13"/>
                      <a:pt x="0" y="19"/>
                      <a:pt x="6" y="22"/>
                    </a:cubicBezTo>
                    <a:cubicBezTo>
                      <a:pt x="33" y="0"/>
                      <a:pt x="33" y="0"/>
                      <a:pt x="33" y="0"/>
                    </a:cubicBezTo>
                    <a:lnTo>
                      <a:pt x="1" y="13"/>
                    </a:lnTo>
                    <a:close/>
                  </a:path>
                </a:pathLst>
              </a:custGeom>
              <a:solidFill>
                <a:srgbClr val="D7811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5" name="Freeform 447"/>
              <p:cNvSpPr>
                <a:spLocks noChangeArrowheads="1"/>
              </p:cNvSpPr>
              <p:nvPr/>
            </p:nvSpPr>
            <p:spPr bwMode="auto">
              <a:xfrm>
                <a:off x="2394" y="1567"/>
                <a:ext cx="22" cy="16"/>
              </a:xfrm>
              <a:custGeom>
                <a:avLst/>
                <a:gdLst>
                  <a:gd name="T0" fmla="*/ 14 w 13"/>
                  <a:gd name="T1" fmla="*/ 28 h 9"/>
                  <a:gd name="T2" fmla="*/ 3 w 13"/>
                  <a:gd name="T3" fmla="*/ 21 h 9"/>
                  <a:gd name="T4" fmla="*/ 5 w 13"/>
                  <a:gd name="T5" fmla="*/ 9 h 9"/>
                  <a:gd name="T6" fmla="*/ 37 w 13"/>
                  <a:gd name="T7" fmla="*/ 0 h 9"/>
                  <a:gd name="T8" fmla="*/ 14 w 13"/>
                  <a:gd name="T9" fmla="*/ 28 h 9"/>
                  <a:gd name="T10" fmla="*/ 0 60000 65536"/>
                  <a:gd name="T11" fmla="*/ 0 60000 65536"/>
                  <a:gd name="T12" fmla="*/ 0 60000 65536"/>
                  <a:gd name="T13" fmla="*/ 0 60000 65536"/>
                  <a:gd name="T14" fmla="*/ 0 60000 65536"/>
                  <a:gd name="T15" fmla="*/ 0 w 13"/>
                  <a:gd name="T16" fmla="*/ 0 h 9"/>
                  <a:gd name="T17" fmla="*/ 13 w 13"/>
                  <a:gd name="T18" fmla="*/ 9 h 9"/>
                </a:gdLst>
                <a:ahLst/>
                <a:cxnLst>
                  <a:cxn ang="T10">
                    <a:pos x="T0" y="T1"/>
                  </a:cxn>
                  <a:cxn ang="T11">
                    <a:pos x="T2" y="T3"/>
                  </a:cxn>
                  <a:cxn ang="T12">
                    <a:pos x="T4" y="T5"/>
                  </a:cxn>
                  <a:cxn ang="T13">
                    <a:pos x="T6" y="T7"/>
                  </a:cxn>
                  <a:cxn ang="T14">
                    <a:pos x="T8" y="T9"/>
                  </a:cxn>
                </a:cxnLst>
                <a:rect l="T15" t="T16" r="T17" b="T18"/>
                <a:pathLst>
                  <a:path w="13" h="9">
                    <a:moveTo>
                      <a:pt x="5" y="9"/>
                    </a:moveTo>
                    <a:cubicBezTo>
                      <a:pt x="4" y="9"/>
                      <a:pt x="2" y="9"/>
                      <a:pt x="1" y="7"/>
                    </a:cubicBezTo>
                    <a:cubicBezTo>
                      <a:pt x="0" y="6"/>
                      <a:pt x="0" y="4"/>
                      <a:pt x="2" y="3"/>
                    </a:cubicBezTo>
                    <a:cubicBezTo>
                      <a:pt x="3" y="3"/>
                      <a:pt x="13" y="0"/>
                      <a:pt x="13" y="0"/>
                    </a:cubicBezTo>
                    <a:cubicBezTo>
                      <a:pt x="13" y="0"/>
                      <a:pt x="6" y="8"/>
                      <a:pt x="5" y="9"/>
                    </a:cubicBezTo>
                    <a:close/>
                  </a:path>
                </a:pathLst>
              </a:custGeom>
              <a:solidFill>
                <a:srgbClr val="0049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6" name="Freeform 448"/>
              <p:cNvSpPr>
                <a:spLocks noChangeArrowheads="1"/>
              </p:cNvSpPr>
              <p:nvPr/>
            </p:nvSpPr>
            <p:spPr bwMode="auto">
              <a:xfrm>
                <a:off x="2245" y="1684"/>
                <a:ext cx="63" cy="75"/>
              </a:xfrm>
              <a:custGeom>
                <a:avLst/>
                <a:gdLst>
                  <a:gd name="T0" fmla="*/ 85 w 38"/>
                  <a:gd name="T1" fmla="*/ 134 h 42"/>
                  <a:gd name="T2" fmla="*/ 104 w 38"/>
                  <a:gd name="T3" fmla="*/ 102 h 42"/>
                  <a:gd name="T4" fmla="*/ 17 w 38"/>
                  <a:gd name="T5" fmla="*/ 4 h 42"/>
                  <a:gd name="T6" fmla="*/ 17 w 38"/>
                  <a:gd name="T7" fmla="*/ 4 h 42"/>
                  <a:gd name="T8" fmla="*/ 8 w 38"/>
                  <a:gd name="T9" fmla="*/ 0 h 42"/>
                  <a:gd name="T10" fmla="*/ 0 w 38"/>
                  <a:gd name="T11" fmla="*/ 20 h 42"/>
                  <a:gd name="T12" fmla="*/ 3 w 38"/>
                  <a:gd name="T13" fmla="*/ 25 h 42"/>
                  <a:gd name="T14" fmla="*/ 3 w 38"/>
                  <a:gd name="T15" fmla="*/ 25 h 42"/>
                  <a:gd name="T16" fmla="*/ 85 w 38"/>
                  <a:gd name="T17" fmla="*/ 134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42"/>
                  <a:gd name="T29" fmla="*/ 38 w 38"/>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42">
                    <a:moveTo>
                      <a:pt x="31" y="42"/>
                    </a:moveTo>
                    <a:cubicBezTo>
                      <a:pt x="38" y="32"/>
                      <a:pt x="38" y="32"/>
                      <a:pt x="38" y="32"/>
                    </a:cubicBezTo>
                    <a:cubicBezTo>
                      <a:pt x="6" y="1"/>
                      <a:pt x="6" y="1"/>
                      <a:pt x="6" y="1"/>
                    </a:cubicBezTo>
                    <a:cubicBezTo>
                      <a:pt x="6" y="1"/>
                      <a:pt x="6" y="1"/>
                      <a:pt x="6" y="1"/>
                    </a:cubicBezTo>
                    <a:cubicBezTo>
                      <a:pt x="5" y="0"/>
                      <a:pt x="4" y="0"/>
                      <a:pt x="3" y="0"/>
                    </a:cubicBezTo>
                    <a:cubicBezTo>
                      <a:pt x="1" y="1"/>
                      <a:pt x="0" y="3"/>
                      <a:pt x="0" y="6"/>
                    </a:cubicBezTo>
                    <a:cubicBezTo>
                      <a:pt x="0" y="6"/>
                      <a:pt x="0" y="7"/>
                      <a:pt x="1" y="8"/>
                    </a:cubicBezTo>
                    <a:cubicBezTo>
                      <a:pt x="1" y="8"/>
                      <a:pt x="1" y="8"/>
                      <a:pt x="1" y="8"/>
                    </a:cubicBezTo>
                    <a:lnTo>
                      <a:pt x="31" y="42"/>
                    </a:lnTo>
                    <a:close/>
                  </a:path>
                </a:pathLst>
              </a:custGeom>
              <a:solidFill>
                <a:srgbClr val="F04C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7" name="Freeform 449"/>
              <p:cNvSpPr>
                <a:spLocks noChangeArrowheads="1"/>
              </p:cNvSpPr>
              <p:nvPr/>
            </p:nvSpPr>
            <p:spPr bwMode="auto">
              <a:xfrm>
                <a:off x="2243" y="1686"/>
                <a:ext cx="59" cy="73"/>
              </a:xfrm>
              <a:custGeom>
                <a:avLst/>
                <a:gdLst>
                  <a:gd name="T0" fmla="*/ 91 w 35"/>
                  <a:gd name="T1" fmla="*/ 126 h 41"/>
                  <a:gd name="T2" fmla="*/ 99 w 35"/>
                  <a:gd name="T3" fmla="*/ 110 h 41"/>
                  <a:gd name="T4" fmla="*/ 5 w 35"/>
                  <a:gd name="T5" fmla="*/ 0 h 41"/>
                  <a:gd name="T6" fmla="*/ 5 w 35"/>
                  <a:gd name="T7" fmla="*/ 21 h 41"/>
                  <a:gd name="T8" fmla="*/ 91 w 35"/>
                  <a:gd name="T9" fmla="*/ 130 h 41"/>
                  <a:gd name="T10" fmla="*/ 91 w 35"/>
                  <a:gd name="T11" fmla="*/ 126 h 41"/>
                  <a:gd name="T12" fmla="*/ 0 60000 65536"/>
                  <a:gd name="T13" fmla="*/ 0 60000 65536"/>
                  <a:gd name="T14" fmla="*/ 0 60000 65536"/>
                  <a:gd name="T15" fmla="*/ 0 60000 65536"/>
                  <a:gd name="T16" fmla="*/ 0 60000 65536"/>
                  <a:gd name="T17" fmla="*/ 0 60000 65536"/>
                  <a:gd name="T18" fmla="*/ 0 w 35"/>
                  <a:gd name="T19" fmla="*/ 0 h 41"/>
                  <a:gd name="T20" fmla="*/ 35 w 35"/>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5" h="41">
                    <a:moveTo>
                      <a:pt x="32" y="40"/>
                    </a:moveTo>
                    <a:cubicBezTo>
                      <a:pt x="35" y="35"/>
                      <a:pt x="35" y="35"/>
                      <a:pt x="35" y="35"/>
                    </a:cubicBezTo>
                    <a:cubicBezTo>
                      <a:pt x="2" y="0"/>
                      <a:pt x="2" y="0"/>
                      <a:pt x="2" y="0"/>
                    </a:cubicBezTo>
                    <a:cubicBezTo>
                      <a:pt x="1" y="2"/>
                      <a:pt x="0" y="5"/>
                      <a:pt x="2" y="7"/>
                    </a:cubicBezTo>
                    <a:cubicBezTo>
                      <a:pt x="32" y="41"/>
                      <a:pt x="32" y="41"/>
                      <a:pt x="32" y="41"/>
                    </a:cubicBezTo>
                    <a:lnTo>
                      <a:pt x="32" y="40"/>
                    </a:lnTo>
                    <a:close/>
                  </a:path>
                </a:pathLst>
              </a:custGeom>
              <a:solidFill>
                <a:srgbClr val="AE30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8" name="Freeform 450"/>
              <p:cNvSpPr>
                <a:spLocks noChangeArrowheads="1"/>
              </p:cNvSpPr>
              <p:nvPr/>
            </p:nvSpPr>
            <p:spPr bwMode="auto">
              <a:xfrm>
                <a:off x="2293" y="1737"/>
                <a:ext cx="29" cy="34"/>
              </a:xfrm>
              <a:custGeom>
                <a:avLst/>
                <a:gdLst>
                  <a:gd name="T0" fmla="*/ 5 w 17"/>
                  <a:gd name="T1" fmla="*/ 38 h 19"/>
                  <a:gd name="T2" fmla="*/ 5 w 17"/>
                  <a:gd name="T3" fmla="*/ 13 h 19"/>
                  <a:gd name="T4" fmla="*/ 26 w 17"/>
                  <a:gd name="T5" fmla="*/ 7 h 19"/>
                  <a:gd name="T6" fmla="*/ 49 w 17"/>
                  <a:gd name="T7" fmla="*/ 61 h 19"/>
                  <a:gd name="T8" fmla="*/ 5 w 17"/>
                  <a:gd name="T9" fmla="*/ 38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2" y="12"/>
                    </a:moveTo>
                    <a:cubicBezTo>
                      <a:pt x="0" y="11"/>
                      <a:pt x="0" y="7"/>
                      <a:pt x="2" y="4"/>
                    </a:cubicBezTo>
                    <a:cubicBezTo>
                      <a:pt x="4" y="1"/>
                      <a:pt x="7" y="0"/>
                      <a:pt x="9" y="2"/>
                    </a:cubicBezTo>
                    <a:cubicBezTo>
                      <a:pt x="10" y="3"/>
                      <a:pt x="17" y="19"/>
                      <a:pt x="17" y="19"/>
                    </a:cubicBezTo>
                    <a:cubicBezTo>
                      <a:pt x="17" y="19"/>
                      <a:pt x="3" y="14"/>
                      <a:pt x="2" y="12"/>
                    </a:cubicBezTo>
                    <a:close/>
                  </a:path>
                </a:pathLst>
              </a:custGeom>
              <a:solidFill>
                <a:srgbClr val="FBB03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49" name="Freeform 451"/>
              <p:cNvSpPr>
                <a:spLocks noChangeArrowheads="1"/>
              </p:cNvSpPr>
              <p:nvPr/>
            </p:nvSpPr>
            <p:spPr bwMode="auto">
              <a:xfrm>
                <a:off x="2293" y="1744"/>
                <a:ext cx="25" cy="25"/>
              </a:xfrm>
              <a:custGeom>
                <a:avLst/>
                <a:gdLst>
                  <a:gd name="T0" fmla="*/ 5 w 15"/>
                  <a:gd name="T1" fmla="*/ 0 h 14"/>
                  <a:gd name="T2" fmla="*/ 42 w 15"/>
                  <a:gd name="T3" fmla="*/ 45 h 14"/>
                  <a:gd name="T4" fmla="*/ 3 w 15"/>
                  <a:gd name="T5" fmla="*/ 23 h 14"/>
                  <a:gd name="T6" fmla="*/ 5 w 15"/>
                  <a:gd name="T7" fmla="*/ 0 h 14"/>
                  <a:gd name="T8" fmla="*/ 0 60000 65536"/>
                  <a:gd name="T9" fmla="*/ 0 60000 65536"/>
                  <a:gd name="T10" fmla="*/ 0 60000 65536"/>
                  <a:gd name="T11" fmla="*/ 0 60000 65536"/>
                  <a:gd name="T12" fmla="*/ 0 w 15"/>
                  <a:gd name="T13" fmla="*/ 0 h 14"/>
                  <a:gd name="T14" fmla="*/ 15 w 15"/>
                  <a:gd name="T15" fmla="*/ 14 h 14"/>
                </a:gdLst>
                <a:ahLst/>
                <a:cxnLst>
                  <a:cxn ang="T8">
                    <a:pos x="T0" y="T1"/>
                  </a:cxn>
                  <a:cxn ang="T9">
                    <a:pos x="T2" y="T3"/>
                  </a:cxn>
                  <a:cxn ang="T10">
                    <a:pos x="T4" y="T5"/>
                  </a:cxn>
                  <a:cxn ang="T11">
                    <a:pos x="T6" y="T7"/>
                  </a:cxn>
                </a:cxnLst>
                <a:rect l="T12" t="T13" r="T14" b="T15"/>
                <a:pathLst>
                  <a:path w="15" h="14">
                    <a:moveTo>
                      <a:pt x="2" y="0"/>
                    </a:moveTo>
                    <a:cubicBezTo>
                      <a:pt x="15" y="14"/>
                      <a:pt x="15" y="14"/>
                      <a:pt x="15" y="14"/>
                    </a:cubicBezTo>
                    <a:cubicBezTo>
                      <a:pt x="15" y="14"/>
                      <a:pt x="6" y="9"/>
                      <a:pt x="1" y="7"/>
                    </a:cubicBezTo>
                    <a:cubicBezTo>
                      <a:pt x="0" y="4"/>
                      <a:pt x="2" y="1"/>
                      <a:pt x="2" y="0"/>
                    </a:cubicBezTo>
                    <a:close/>
                  </a:path>
                </a:pathLst>
              </a:custGeom>
              <a:solidFill>
                <a:srgbClr val="D7811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0" name="Freeform 452"/>
              <p:cNvSpPr>
                <a:spLocks noChangeArrowheads="1"/>
              </p:cNvSpPr>
              <p:nvPr/>
            </p:nvSpPr>
            <p:spPr bwMode="auto">
              <a:xfrm>
                <a:off x="2312" y="1759"/>
                <a:ext cx="10" cy="12"/>
              </a:xfrm>
              <a:custGeom>
                <a:avLst/>
                <a:gdLst>
                  <a:gd name="T0" fmla="*/ 0 w 6"/>
                  <a:gd name="T1" fmla="*/ 15 h 7"/>
                  <a:gd name="T2" fmla="*/ 0 w 6"/>
                  <a:gd name="T3" fmla="*/ 5 h 7"/>
                  <a:gd name="T4" fmla="*/ 8 w 6"/>
                  <a:gd name="T5" fmla="*/ 3 h 7"/>
                  <a:gd name="T6" fmla="*/ 17 w 6"/>
                  <a:gd name="T7" fmla="*/ 21 h 7"/>
                  <a:gd name="T8" fmla="*/ 0 w 6"/>
                  <a:gd name="T9" fmla="*/ 15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5"/>
                    </a:moveTo>
                    <a:cubicBezTo>
                      <a:pt x="0" y="4"/>
                      <a:pt x="0" y="3"/>
                      <a:pt x="0" y="2"/>
                    </a:cubicBezTo>
                    <a:cubicBezTo>
                      <a:pt x="1" y="1"/>
                      <a:pt x="2" y="0"/>
                      <a:pt x="3" y="1"/>
                    </a:cubicBezTo>
                    <a:cubicBezTo>
                      <a:pt x="4" y="1"/>
                      <a:pt x="6" y="7"/>
                      <a:pt x="6" y="7"/>
                    </a:cubicBezTo>
                    <a:cubicBezTo>
                      <a:pt x="6" y="7"/>
                      <a:pt x="1" y="6"/>
                      <a:pt x="0" y="5"/>
                    </a:cubicBezTo>
                    <a:close/>
                  </a:path>
                </a:pathLst>
              </a:custGeom>
              <a:solidFill>
                <a:srgbClr val="0049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1" name="Freeform 453"/>
              <p:cNvSpPr>
                <a:spLocks noChangeArrowheads="1"/>
              </p:cNvSpPr>
              <p:nvPr/>
            </p:nvSpPr>
            <p:spPr bwMode="auto">
              <a:xfrm>
                <a:off x="2191" y="1574"/>
                <a:ext cx="96" cy="131"/>
              </a:xfrm>
              <a:custGeom>
                <a:avLst/>
                <a:gdLst>
                  <a:gd name="T0" fmla="*/ 37 w 57"/>
                  <a:gd name="T1" fmla="*/ 0 h 74"/>
                  <a:gd name="T2" fmla="*/ 0 w 57"/>
                  <a:gd name="T3" fmla="*/ 32 h 74"/>
                  <a:gd name="T4" fmla="*/ 133 w 57"/>
                  <a:gd name="T5" fmla="*/ 225 h 74"/>
                  <a:gd name="T6" fmla="*/ 145 w 57"/>
                  <a:gd name="T7" fmla="*/ 232 h 74"/>
                  <a:gd name="T8" fmla="*/ 162 w 57"/>
                  <a:gd name="T9" fmla="*/ 216 h 74"/>
                  <a:gd name="T10" fmla="*/ 158 w 57"/>
                  <a:gd name="T11" fmla="*/ 207 h 74"/>
                  <a:gd name="T12" fmla="*/ 158 w 57"/>
                  <a:gd name="T13" fmla="*/ 207 h 74"/>
                  <a:gd name="T14" fmla="*/ 37 w 57"/>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74"/>
                  <a:gd name="T26" fmla="*/ 57 w 57"/>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74">
                    <a:moveTo>
                      <a:pt x="13" y="0"/>
                    </a:moveTo>
                    <a:cubicBezTo>
                      <a:pt x="0" y="10"/>
                      <a:pt x="0" y="10"/>
                      <a:pt x="0" y="10"/>
                    </a:cubicBezTo>
                    <a:cubicBezTo>
                      <a:pt x="47" y="72"/>
                      <a:pt x="47" y="72"/>
                      <a:pt x="47" y="72"/>
                    </a:cubicBezTo>
                    <a:cubicBezTo>
                      <a:pt x="48" y="73"/>
                      <a:pt x="50" y="74"/>
                      <a:pt x="51" y="74"/>
                    </a:cubicBezTo>
                    <a:cubicBezTo>
                      <a:pt x="54" y="74"/>
                      <a:pt x="57" y="72"/>
                      <a:pt x="57" y="69"/>
                    </a:cubicBezTo>
                    <a:cubicBezTo>
                      <a:pt x="57" y="68"/>
                      <a:pt x="57" y="67"/>
                      <a:pt x="56" y="66"/>
                    </a:cubicBezTo>
                    <a:cubicBezTo>
                      <a:pt x="56" y="66"/>
                      <a:pt x="56" y="66"/>
                      <a:pt x="56" y="66"/>
                    </a:cubicBezTo>
                    <a:lnTo>
                      <a:pt x="13" y="0"/>
                    </a:lnTo>
                    <a:close/>
                  </a:path>
                </a:pathLst>
              </a:custGeom>
              <a:solidFill>
                <a:srgbClr val="52879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2" name="Freeform 454"/>
              <p:cNvSpPr>
                <a:spLocks noChangeArrowheads="1"/>
              </p:cNvSpPr>
              <p:nvPr/>
            </p:nvSpPr>
            <p:spPr bwMode="auto">
              <a:xfrm>
                <a:off x="2258" y="1641"/>
                <a:ext cx="30" cy="54"/>
              </a:xfrm>
              <a:custGeom>
                <a:avLst/>
                <a:gdLst>
                  <a:gd name="T0" fmla="*/ 47 w 18"/>
                  <a:gd name="T1" fmla="*/ 97 h 30"/>
                  <a:gd name="T2" fmla="*/ 47 w 18"/>
                  <a:gd name="T3" fmla="*/ 97 h 30"/>
                  <a:gd name="T4" fmla="*/ 50 w 18"/>
                  <a:gd name="T5" fmla="*/ 88 h 30"/>
                  <a:gd name="T6" fmla="*/ 5 w 18"/>
                  <a:gd name="T7" fmla="*/ 0 h 30"/>
                  <a:gd name="T8" fmla="*/ 5 w 18"/>
                  <a:gd name="T9" fmla="*/ 23 h 30"/>
                  <a:gd name="T10" fmla="*/ 12 w 18"/>
                  <a:gd name="T11" fmla="*/ 25 h 30"/>
                  <a:gd name="T12" fmla="*/ 45 w 18"/>
                  <a:gd name="T13" fmla="*/ 85 h 30"/>
                  <a:gd name="T14" fmla="*/ 45 w 18"/>
                  <a:gd name="T15" fmla="*/ 88 h 30"/>
                  <a:gd name="T16" fmla="*/ 47 w 18"/>
                  <a:gd name="T17" fmla="*/ 9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0"/>
                  <a:gd name="T29" fmla="*/ 18 w 1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0">
                    <a:moveTo>
                      <a:pt x="17" y="30"/>
                    </a:moveTo>
                    <a:cubicBezTo>
                      <a:pt x="17" y="30"/>
                      <a:pt x="17" y="30"/>
                      <a:pt x="17" y="30"/>
                    </a:cubicBezTo>
                    <a:cubicBezTo>
                      <a:pt x="18" y="27"/>
                      <a:pt x="18" y="27"/>
                      <a:pt x="18" y="27"/>
                    </a:cubicBezTo>
                    <a:cubicBezTo>
                      <a:pt x="2" y="0"/>
                      <a:pt x="2" y="0"/>
                      <a:pt x="2" y="0"/>
                    </a:cubicBezTo>
                    <a:cubicBezTo>
                      <a:pt x="2" y="0"/>
                      <a:pt x="0" y="3"/>
                      <a:pt x="2" y="7"/>
                    </a:cubicBezTo>
                    <a:cubicBezTo>
                      <a:pt x="3" y="8"/>
                      <a:pt x="4" y="8"/>
                      <a:pt x="4" y="8"/>
                    </a:cubicBezTo>
                    <a:cubicBezTo>
                      <a:pt x="16" y="26"/>
                      <a:pt x="16" y="26"/>
                      <a:pt x="16" y="26"/>
                    </a:cubicBezTo>
                    <a:cubicBezTo>
                      <a:pt x="16" y="27"/>
                      <a:pt x="16" y="27"/>
                      <a:pt x="16" y="27"/>
                    </a:cubicBezTo>
                    <a:lnTo>
                      <a:pt x="17" y="30"/>
                    </a:lnTo>
                    <a:close/>
                  </a:path>
                </a:pathLst>
              </a:custGeom>
              <a:solidFill>
                <a:srgbClr val="454C8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3" name="Freeform 455"/>
              <p:cNvSpPr>
                <a:spLocks noChangeArrowheads="1"/>
              </p:cNvSpPr>
              <p:nvPr/>
            </p:nvSpPr>
            <p:spPr bwMode="auto">
              <a:xfrm>
                <a:off x="2194" y="1581"/>
                <a:ext cx="91" cy="124"/>
              </a:xfrm>
              <a:custGeom>
                <a:avLst/>
                <a:gdLst>
                  <a:gd name="T0" fmla="*/ 0 w 54"/>
                  <a:gd name="T1" fmla="*/ 16 h 70"/>
                  <a:gd name="T2" fmla="*/ 133 w 54"/>
                  <a:gd name="T3" fmla="*/ 216 h 70"/>
                  <a:gd name="T4" fmla="*/ 145 w 54"/>
                  <a:gd name="T5" fmla="*/ 213 h 70"/>
                  <a:gd name="T6" fmla="*/ 13 w 54"/>
                  <a:gd name="T7" fmla="*/ 0 h 70"/>
                  <a:gd name="T8" fmla="*/ 0 w 54"/>
                  <a:gd name="T9" fmla="*/ 16 h 70"/>
                  <a:gd name="T10" fmla="*/ 0 60000 65536"/>
                  <a:gd name="T11" fmla="*/ 0 60000 65536"/>
                  <a:gd name="T12" fmla="*/ 0 60000 65536"/>
                  <a:gd name="T13" fmla="*/ 0 60000 65536"/>
                  <a:gd name="T14" fmla="*/ 0 60000 65536"/>
                  <a:gd name="T15" fmla="*/ 0 w 54"/>
                  <a:gd name="T16" fmla="*/ 0 h 70"/>
                  <a:gd name="T17" fmla="*/ 54 w 54"/>
                  <a:gd name="T18" fmla="*/ 70 h 70"/>
                </a:gdLst>
                <a:ahLst/>
                <a:cxnLst>
                  <a:cxn ang="T10">
                    <a:pos x="T0" y="T1"/>
                  </a:cxn>
                  <a:cxn ang="T11">
                    <a:pos x="T2" y="T3"/>
                  </a:cxn>
                  <a:cxn ang="T12">
                    <a:pos x="T4" y="T5"/>
                  </a:cxn>
                  <a:cxn ang="T13">
                    <a:pos x="T6" y="T7"/>
                  </a:cxn>
                  <a:cxn ang="T14">
                    <a:pos x="T8" y="T9"/>
                  </a:cxn>
                </a:cxnLst>
                <a:rect l="T15" t="T16" r="T17" b="T18"/>
                <a:pathLst>
                  <a:path w="54" h="70">
                    <a:moveTo>
                      <a:pt x="0" y="5"/>
                    </a:moveTo>
                    <a:cubicBezTo>
                      <a:pt x="47" y="69"/>
                      <a:pt x="47" y="69"/>
                      <a:pt x="47" y="69"/>
                    </a:cubicBezTo>
                    <a:cubicBezTo>
                      <a:pt x="47" y="69"/>
                      <a:pt x="49" y="70"/>
                      <a:pt x="51" y="68"/>
                    </a:cubicBezTo>
                    <a:cubicBezTo>
                      <a:pt x="54" y="65"/>
                      <a:pt x="5" y="0"/>
                      <a:pt x="5" y="0"/>
                    </a:cubicBezTo>
                    <a:lnTo>
                      <a:pt x="0" y="5"/>
                    </a:lnTo>
                    <a:close/>
                  </a:path>
                </a:pathLst>
              </a:custGeom>
              <a:solidFill>
                <a:srgbClr val="28668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4" name="Freeform 456"/>
              <p:cNvSpPr>
                <a:spLocks noChangeArrowheads="1"/>
              </p:cNvSpPr>
              <p:nvPr/>
            </p:nvSpPr>
            <p:spPr bwMode="auto">
              <a:xfrm>
                <a:off x="2176" y="1540"/>
                <a:ext cx="10" cy="14"/>
              </a:xfrm>
              <a:custGeom>
                <a:avLst/>
                <a:gdLst>
                  <a:gd name="T0" fmla="*/ 3 w 6"/>
                  <a:gd name="T1" fmla="*/ 4 h 8"/>
                  <a:gd name="T2" fmla="*/ 8 w 6"/>
                  <a:gd name="T3" fmla="*/ 21 h 8"/>
                  <a:gd name="T4" fmla="*/ 13 w 6"/>
                  <a:gd name="T5" fmla="*/ 21 h 8"/>
                  <a:gd name="T6" fmla="*/ 13 w 6"/>
                  <a:gd name="T7" fmla="*/ 16 h 8"/>
                  <a:gd name="T8" fmla="*/ 3 w 6"/>
                  <a:gd name="T9" fmla="*/ 4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1" y="1"/>
                    </a:moveTo>
                    <a:cubicBezTo>
                      <a:pt x="0" y="1"/>
                      <a:pt x="1" y="3"/>
                      <a:pt x="3" y="7"/>
                    </a:cubicBezTo>
                    <a:cubicBezTo>
                      <a:pt x="3" y="7"/>
                      <a:pt x="4" y="8"/>
                      <a:pt x="5" y="7"/>
                    </a:cubicBezTo>
                    <a:cubicBezTo>
                      <a:pt x="6" y="7"/>
                      <a:pt x="5" y="5"/>
                      <a:pt x="5" y="5"/>
                    </a:cubicBezTo>
                    <a:cubicBezTo>
                      <a:pt x="5" y="5"/>
                      <a:pt x="2" y="0"/>
                      <a:pt x="1" y="1"/>
                    </a:cubicBezTo>
                    <a:close/>
                  </a:path>
                </a:pathLst>
              </a:custGeom>
              <a:solidFill>
                <a:srgbClr val="353F6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5" name="Freeform 457"/>
              <p:cNvSpPr>
                <a:spLocks noChangeArrowheads="1"/>
              </p:cNvSpPr>
              <p:nvPr/>
            </p:nvSpPr>
            <p:spPr bwMode="auto">
              <a:xfrm>
                <a:off x="2181" y="1549"/>
                <a:ext cx="38" cy="50"/>
              </a:xfrm>
              <a:custGeom>
                <a:avLst/>
                <a:gdLst>
                  <a:gd name="T0" fmla="*/ 17 w 23"/>
                  <a:gd name="T1" fmla="*/ 77 h 28"/>
                  <a:gd name="T2" fmla="*/ 46 w 23"/>
                  <a:gd name="T3" fmla="*/ 77 h 28"/>
                  <a:gd name="T4" fmla="*/ 51 w 23"/>
                  <a:gd name="T5" fmla="*/ 45 h 28"/>
                  <a:gd name="T6" fmla="*/ 5 w 23"/>
                  <a:gd name="T7" fmla="*/ 0 h 28"/>
                  <a:gd name="T8" fmla="*/ 3 w 23"/>
                  <a:gd name="T9" fmla="*/ 7 h 28"/>
                  <a:gd name="T10" fmla="*/ 0 w 23"/>
                  <a:gd name="T11" fmla="*/ 7 h 28"/>
                  <a:gd name="T12" fmla="*/ 17 w 23"/>
                  <a:gd name="T13" fmla="*/ 77 h 28"/>
                  <a:gd name="T14" fmla="*/ 0 60000 65536"/>
                  <a:gd name="T15" fmla="*/ 0 60000 65536"/>
                  <a:gd name="T16" fmla="*/ 0 60000 65536"/>
                  <a:gd name="T17" fmla="*/ 0 60000 65536"/>
                  <a:gd name="T18" fmla="*/ 0 60000 65536"/>
                  <a:gd name="T19" fmla="*/ 0 60000 65536"/>
                  <a:gd name="T20" fmla="*/ 0 60000 65536"/>
                  <a:gd name="T21" fmla="*/ 0 w 23"/>
                  <a:gd name="T22" fmla="*/ 0 h 28"/>
                  <a:gd name="T23" fmla="*/ 23 w 2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8">
                    <a:moveTo>
                      <a:pt x="6" y="24"/>
                    </a:moveTo>
                    <a:cubicBezTo>
                      <a:pt x="6" y="24"/>
                      <a:pt x="11" y="28"/>
                      <a:pt x="17" y="24"/>
                    </a:cubicBezTo>
                    <a:cubicBezTo>
                      <a:pt x="23" y="20"/>
                      <a:pt x="19" y="14"/>
                      <a:pt x="19" y="14"/>
                    </a:cubicBezTo>
                    <a:cubicBezTo>
                      <a:pt x="2" y="0"/>
                      <a:pt x="2" y="0"/>
                      <a:pt x="2" y="0"/>
                    </a:cubicBezTo>
                    <a:cubicBezTo>
                      <a:pt x="2" y="0"/>
                      <a:pt x="3" y="1"/>
                      <a:pt x="1" y="2"/>
                    </a:cubicBezTo>
                    <a:cubicBezTo>
                      <a:pt x="0" y="2"/>
                      <a:pt x="0" y="2"/>
                      <a:pt x="0" y="2"/>
                    </a:cubicBezTo>
                    <a:lnTo>
                      <a:pt x="6" y="24"/>
                    </a:lnTo>
                    <a:close/>
                  </a:path>
                </a:pathLst>
              </a:custGeom>
              <a:solidFill>
                <a:srgbClr val="B3B3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6" name="Freeform 458"/>
              <p:cNvSpPr>
                <a:spLocks noChangeArrowheads="1"/>
              </p:cNvSpPr>
              <p:nvPr/>
            </p:nvSpPr>
            <p:spPr bwMode="auto">
              <a:xfrm>
                <a:off x="2179" y="1549"/>
                <a:ext cx="32" cy="46"/>
              </a:xfrm>
              <a:custGeom>
                <a:avLst/>
                <a:gdLst>
                  <a:gd name="T0" fmla="*/ 32 w 19"/>
                  <a:gd name="T1" fmla="*/ 81 h 26"/>
                  <a:gd name="T2" fmla="*/ 51 w 19"/>
                  <a:gd name="T3" fmla="*/ 74 h 26"/>
                  <a:gd name="T4" fmla="*/ 54 w 19"/>
                  <a:gd name="T5" fmla="*/ 73 h 26"/>
                  <a:gd name="T6" fmla="*/ 8 w 19"/>
                  <a:gd name="T7" fmla="*/ 0 h 26"/>
                  <a:gd name="T8" fmla="*/ 5 w 19"/>
                  <a:gd name="T9" fmla="*/ 4 h 26"/>
                  <a:gd name="T10" fmla="*/ 0 w 19"/>
                  <a:gd name="T11" fmla="*/ 4 h 26"/>
                  <a:gd name="T12" fmla="*/ 32 w 19"/>
                  <a:gd name="T13" fmla="*/ 81 h 26"/>
                  <a:gd name="T14" fmla="*/ 0 60000 65536"/>
                  <a:gd name="T15" fmla="*/ 0 60000 65536"/>
                  <a:gd name="T16" fmla="*/ 0 60000 65536"/>
                  <a:gd name="T17" fmla="*/ 0 60000 65536"/>
                  <a:gd name="T18" fmla="*/ 0 60000 65536"/>
                  <a:gd name="T19" fmla="*/ 0 60000 65536"/>
                  <a:gd name="T20" fmla="*/ 0 60000 65536"/>
                  <a:gd name="T21" fmla="*/ 0 w 19"/>
                  <a:gd name="T22" fmla="*/ 0 h 26"/>
                  <a:gd name="T23" fmla="*/ 19 w 1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6">
                    <a:moveTo>
                      <a:pt x="11" y="26"/>
                    </a:moveTo>
                    <a:cubicBezTo>
                      <a:pt x="13" y="26"/>
                      <a:pt x="15" y="26"/>
                      <a:pt x="18" y="24"/>
                    </a:cubicBezTo>
                    <a:cubicBezTo>
                      <a:pt x="18" y="24"/>
                      <a:pt x="18" y="24"/>
                      <a:pt x="19" y="23"/>
                    </a:cubicBezTo>
                    <a:cubicBezTo>
                      <a:pt x="3" y="0"/>
                      <a:pt x="3" y="0"/>
                      <a:pt x="3" y="0"/>
                    </a:cubicBezTo>
                    <a:cubicBezTo>
                      <a:pt x="3" y="0"/>
                      <a:pt x="3" y="1"/>
                      <a:pt x="2" y="1"/>
                    </a:cubicBezTo>
                    <a:cubicBezTo>
                      <a:pt x="1" y="2"/>
                      <a:pt x="0" y="1"/>
                      <a:pt x="0" y="1"/>
                    </a:cubicBezTo>
                    <a:lnTo>
                      <a:pt x="11" y="26"/>
                    </a:lnTo>
                    <a:close/>
                  </a:path>
                </a:pathLst>
              </a:custGeom>
              <a:solidFill>
                <a:srgbClr val="66666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7" name="Freeform 459"/>
              <p:cNvSpPr>
                <a:spLocks noChangeArrowheads="1"/>
              </p:cNvSpPr>
              <p:nvPr/>
            </p:nvSpPr>
            <p:spPr bwMode="auto">
              <a:xfrm>
                <a:off x="2270" y="1689"/>
                <a:ext cx="20" cy="20"/>
              </a:xfrm>
              <a:custGeom>
                <a:avLst/>
                <a:gdLst>
                  <a:gd name="T0" fmla="*/ 25 w 12"/>
                  <a:gd name="T1" fmla="*/ 0 h 11"/>
                  <a:gd name="T2" fmla="*/ 20 w 12"/>
                  <a:gd name="T3" fmla="*/ 20 h 11"/>
                  <a:gd name="T4" fmla="*/ 0 w 12"/>
                  <a:gd name="T5" fmla="*/ 20 h 11"/>
                  <a:gd name="T6" fmla="*/ 5 w 12"/>
                  <a:gd name="T7" fmla="*/ 29 h 11"/>
                  <a:gd name="T8" fmla="*/ 22 w 12"/>
                  <a:gd name="T9" fmla="*/ 27 h 11"/>
                  <a:gd name="T10" fmla="*/ 28 w 12"/>
                  <a:gd name="T11" fmla="*/ 9 h 11"/>
                  <a:gd name="T12" fmla="*/ 25 w 12"/>
                  <a:gd name="T13" fmla="*/ 0 h 11"/>
                  <a:gd name="T14" fmla="*/ 0 60000 65536"/>
                  <a:gd name="T15" fmla="*/ 0 60000 65536"/>
                  <a:gd name="T16" fmla="*/ 0 60000 65536"/>
                  <a:gd name="T17" fmla="*/ 0 60000 65536"/>
                  <a:gd name="T18" fmla="*/ 0 60000 65536"/>
                  <a:gd name="T19" fmla="*/ 0 60000 65536"/>
                  <a:gd name="T20" fmla="*/ 0 60000 65536"/>
                  <a:gd name="T21" fmla="*/ 0 w 12"/>
                  <a:gd name="T22" fmla="*/ 0 h 11"/>
                  <a:gd name="T23" fmla="*/ 12 w 1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1">
                    <a:moveTo>
                      <a:pt x="9" y="0"/>
                    </a:moveTo>
                    <a:cubicBezTo>
                      <a:pt x="9" y="0"/>
                      <a:pt x="11" y="3"/>
                      <a:pt x="7" y="6"/>
                    </a:cubicBezTo>
                    <a:cubicBezTo>
                      <a:pt x="3" y="9"/>
                      <a:pt x="0" y="6"/>
                      <a:pt x="0" y="6"/>
                    </a:cubicBezTo>
                    <a:cubicBezTo>
                      <a:pt x="2" y="9"/>
                      <a:pt x="2" y="9"/>
                      <a:pt x="2" y="9"/>
                    </a:cubicBezTo>
                    <a:cubicBezTo>
                      <a:pt x="2" y="9"/>
                      <a:pt x="5" y="11"/>
                      <a:pt x="8" y="8"/>
                    </a:cubicBezTo>
                    <a:cubicBezTo>
                      <a:pt x="12" y="6"/>
                      <a:pt x="10" y="3"/>
                      <a:pt x="10" y="3"/>
                    </a:cubicBezTo>
                    <a:lnTo>
                      <a:pt x="9" y="0"/>
                    </a:lnTo>
                    <a:close/>
                  </a:path>
                </a:pathLst>
              </a:custGeom>
              <a:solidFill>
                <a:srgbClr val="454C8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8" name="Freeform 460"/>
              <p:cNvSpPr>
                <a:spLocks noChangeArrowheads="1"/>
              </p:cNvSpPr>
              <p:nvPr/>
            </p:nvSpPr>
            <p:spPr bwMode="auto">
              <a:xfrm>
                <a:off x="1870" y="1993"/>
                <a:ext cx="519" cy="558"/>
              </a:xfrm>
              <a:custGeom>
                <a:avLst/>
                <a:gdLst>
                  <a:gd name="T0" fmla="*/ 227 w 519"/>
                  <a:gd name="T1" fmla="*/ 558 h 558"/>
                  <a:gd name="T2" fmla="*/ 0 w 519"/>
                  <a:gd name="T3" fmla="*/ 339 h 558"/>
                  <a:gd name="T4" fmla="*/ 292 w 519"/>
                  <a:gd name="T5" fmla="*/ 0 h 558"/>
                  <a:gd name="T6" fmla="*/ 519 w 519"/>
                  <a:gd name="T7" fmla="*/ 217 h 558"/>
                  <a:gd name="T8" fmla="*/ 227 w 519"/>
                  <a:gd name="T9" fmla="*/ 558 h 558"/>
                  <a:gd name="T10" fmla="*/ 0 60000 65536"/>
                  <a:gd name="T11" fmla="*/ 0 60000 65536"/>
                  <a:gd name="T12" fmla="*/ 0 60000 65536"/>
                  <a:gd name="T13" fmla="*/ 0 60000 65536"/>
                  <a:gd name="T14" fmla="*/ 0 60000 65536"/>
                  <a:gd name="T15" fmla="*/ 0 w 519"/>
                  <a:gd name="T16" fmla="*/ 0 h 558"/>
                  <a:gd name="T17" fmla="*/ 519 w 519"/>
                  <a:gd name="T18" fmla="*/ 558 h 558"/>
                </a:gdLst>
                <a:ahLst/>
                <a:cxnLst>
                  <a:cxn ang="T10">
                    <a:pos x="T0" y="T1"/>
                  </a:cxn>
                  <a:cxn ang="T11">
                    <a:pos x="T2" y="T3"/>
                  </a:cxn>
                  <a:cxn ang="T12">
                    <a:pos x="T4" y="T5"/>
                  </a:cxn>
                  <a:cxn ang="T13">
                    <a:pos x="T6" y="T7"/>
                  </a:cxn>
                  <a:cxn ang="T14">
                    <a:pos x="T8" y="T9"/>
                  </a:cxn>
                </a:cxnLst>
                <a:rect l="T15" t="T16" r="T17" b="T18"/>
                <a:pathLst>
                  <a:path w="519" h="558">
                    <a:moveTo>
                      <a:pt x="227" y="558"/>
                    </a:moveTo>
                    <a:lnTo>
                      <a:pt x="0" y="339"/>
                    </a:lnTo>
                    <a:lnTo>
                      <a:pt x="292" y="0"/>
                    </a:lnTo>
                    <a:lnTo>
                      <a:pt x="519" y="217"/>
                    </a:lnTo>
                    <a:lnTo>
                      <a:pt x="227" y="55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9" name="Freeform 461"/>
              <p:cNvSpPr>
                <a:spLocks noChangeArrowheads="1"/>
              </p:cNvSpPr>
              <p:nvPr/>
            </p:nvSpPr>
            <p:spPr bwMode="auto">
              <a:xfrm>
                <a:off x="1870" y="1993"/>
                <a:ext cx="519" cy="558"/>
              </a:xfrm>
              <a:custGeom>
                <a:avLst/>
                <a:gdLst>
                  <a:gd name="T0" fmla="*/ 227 w 519"/>
                  <a:gd name="T1" fmla="*/ 558 h 558"/>
                  <a:gd name="T2" fmla="*/ 0 w 519"/>
                  <a:gd name="T3" fmla="*/ 339 h 558"/>
                  <a:gd name="T4" fmla="*/ 292 w 519"/>
                  <a:gd name="T5" fmla="*/ 0 h 558"/>
                  <a:gd name="T6" fmla="*/ 519 w 519"/>
                  <a:gd name="T7" fmla="*/ 217 h 558"/>
                  <a:gd name="T8" fmla="*/ 227 w 519"/>
                  <a:gd name="T9" fmla="*/ 558 h 558"/>
                  <a:gd name="T10" fmla="*/ 0 60000 65536"/>
                  <a:gd name="T11" fmla="*/ 0 60000 65536"/>
                  <a:gd name="T12" fmla="*/ 0 60000 65536"/>
                  <a:gd name="T13" fmla="*/ 0 60000 65536"/>
                  <a:gd name="T14" fmla="*/ 0 60000 65536"/>
                  <a:gd name="T15" fmla="*/ 0 w 519"/>
                  <a:gd name="T16" fmla="*/ 0 h 558"/>
                  <a:gd name="T17" fmla="*/ 519 w 519"/>
                  <a:gd name="T18" fmla="*/ 558 h 558"/>
                </a:gdLst>
                <a:ahLst/>
                <a:cxnLst>
                  <a:cxn ang="T10">
                    <a:pos x="T0" y="T1"/>
                  </a:cxn>
                  <a:cxn ang="T11">
                    <a:pos x="T2" y="T3"/>
                  </a:cxn>
                  <a:cxn ang="T12">
                    <a:pos x="T4" y="T5"/>
                  </a:cxn>
                  <a:cxn ang="T13">
                    <a:pos x="T6" y="T7"/>
                  </a:cxn>
                  <a:cxn ang="T14">
                    <a:pos x="T8" y="T9"/>
                  </a:cxn>
                </a:cxnLst>
                <a:rect l="T15" t="T16" r="T17" b="T18"/>
                <a:pathLst>
                  <a:path w="519" h="558">
                    <a:moveTo>
                      <a:pt x="227" y="558"/>
                    </a:moveTo>
                    <a:lnTo>
                      <a:pt x="0" y="339"/>
                    </a:lnTo>
                    <a:lnTo>
                      <a:pt x="292" y="0"/>
                    </a:lnTo>
                    <a:lnTo>
                      <a:pt x="519" y="217"/>
                    </a:lnTo>
                    <a:lnTo>
                      <a:pt x="227" y="5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0" name="Freeform 462"/>
              <p:cNvSpPr>
                <a:spLocks noChangeArrowheads="1"/>
              </p:cNvSpPr>
              <p:nvPr/>
            </p:nvSpPr>
            <p:spPr bwMode="auto">
              <a:xfrm>
                <a:off x="2137" y="2123"/>
                <a:ext cx="92" cy="42"/>
              </a:xfrm>
              <a:custGeom>
                <a:avLst/>
                <a:gdLst>
                  <a:gd name="T0" fmla="*/ 151 w 55"/>
                  <a:gd name="T1" fmla="*/ 25 h 24"/>
                  <a:gd name="T2" fmla="*/ 8 w 55"/>
                  <a:gd name="T3" fmla="*/ 74 h 24"/>
                  <a:gd name="T4" fmla="*/ 0 w 55"/>
                  <a:gd name="T5" fmla="*/ 68 h 24"/>
                  <a:gd name="T6" fmla="*/ 154 w 55"/>
                  <a:gd name="T7" fmla="*/ 12 h 24"/>
                  <a:gd name="T8" fmla="*/ 151 w 55"/>
                  <a:gd name="T9" fmla="*/ 25 h 24"/>
                  <a:gd name="T10" fmla="*/ 0 60000 65536"/>
                  <a:gd name="T11" fmla="*/ 0 60000 65536"/>
                  <a:gd name="T12" fmla="*/ 0 60000 65536"/>
                  <a:gd name="T13" fmla="*/ 0 60000 65536"/>
                  <a:gd name="T14" fmla="*/ 0 60000 65536"/>
                  <a:gd name="T15" fmla="*/ 0 w 55"/>
                  <a:gd name="T16" fmla="*/ 0 h 24"/>
                  <a:gd name="T17" fmla="*/ 55 w 55"/>
                  <a:gd name="T18" fmla="*/ 24 h 24"/>
                </a:gdLst>
                <a:ahLst/>
                <a:cxnLst>
                  <a:cxn ang="T10">
                    <a:pos x="T0" y="T1"/>
                  </a:cxn>
                  <a:cxn ang="T11">
                    <a:pos x="T2" y="T3"/>
                  </a:cxn>
                  <a:cxn ang="T12">
                    <a:pos x="T4" y="T5"/>
                  </a:cxn>
                  <a:cxn ang="T13">
                    <a:pos x="T6" y="T7"/>
                  </a:cxn>
                  <a:cxn ang="T14">
                    <a:pos x="T8" y="T9"/>
                  </a:cxn>
                </a:cxnLst>
                <a:rect l="T15" t="T16" r="T17" b="T18"/>
                <a:pathLst>
                  <a:path w="55" h="24">
                    <a:moveTo>
                      <a:pt x="54" y="8"/>
                    </a:moveTo>
                    <a:cubicBezTo>
                      <a:pt x="36" y="4"/>
                      <a:pt x="16" y="10"/>
                      <a:pt x="3" y="24"/>
                    </a:cubicBezTo>
                    <a:cubicBezTo>
                      <a:pt x="0" y="22"/>
                      <a:pt x="0" y="22"/>
                      <a:pt x="0" y="22"/>
                    </a:cubicBezTo>
                    <a:cubicBezTo>
                      <a:pt x="14" y="6"/>
                      <a:pt x="36" y="0"/>
                      <a:pt x="55" y="4"/>
                    </a:cubicBezTo>
                    <a:lnTo>
                      <a:pt x="54" y="8"/>
                    </a:lnTo>
                    <a:close/>
                  </a:path>
                </a:pathLst>
              </a:custGeom>
              <a:solidFill>
                <a:srgbClr val="9FCFD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1" name="Freeform 463"/>
              <p:cNvSpPr>
                <a:spLocks noChangeArrowheads="1"/>
              </p:cNvSpPr>
              <p:nvPr/>
            </p:nvSpPr>
            <p:spPr bwMode="auto">
              <a:xfrm>
                <a:off x="2142" y="2125"/>
                <a:ext cx="128" cy="46"/>
              </a:xfrm>
              <a:custGeom>
                <a:avLst/>
                <a:gdLst>
                  <a:gd name="T0" fmla="*/ 216 w 76"/>
                  <a:gd name="T1" fmla="*/ 62 h 26"/>
                  <a:gd name="T2" fmla="*/ 207 w 76"/>
                  <a:gd name="T3" fmla="*/ 69 h 26"/>
                  <a:gd name="T4" fmla="*/ 8 w 76"/>
                  <a:gd name="T5" fmla="*/ 81 h 26"/>
                  <a:gd name="T6" fmla="*/ 0 w 76"/>
                  <a:gd name="T7" fmla="*/ 73 h 26"/>
                  <a:gd name="T8" fmla="*/ 216 w 76"/>
                  <a:gd name="T9" fmla="*/ 62 h 26"/>
                  <a:gd name="T10" fmla="*/ 0 60000 65536"/>
                  <a:gd name="T11" fmla="*/ 0 60000 65536"/>
                  <a:gd name="T12" fmla="*/ 0 60000 65536"/>
                  <a:gd name="T13" fmla="*/ 0 60000 65536"/>
                  <a:gd name="T14" fmla="*/ 0 60000 65536"/>
                  <a:gd name="T15" fmla="*/ 0 w 76"/>
                  <a:gd name="T16" fmla="*/ 0 h 26"/>
                  <a:gd name="T17" fmla="*/ 76 w 76"/>
                  <a:gd name="T18" fmla="*/ 26 h 26"/>
                </a:gdLst>
                <a:ahLst/>
                <a:cxnLst>
                  <a:cxn ang="T10">
                    <a:pos x="T0" y="T1"/>
                  </a:cxn>
                  <a:cxn ang="T11">
                    <a:pos x="T2" y="T3"/>
                  </a:cxn>
                  <a:cxn ang="T12">
                    <a:pos x="T4" y="T5"/>
                  </a:cxn>
                  <a:cxn ang="T13">
                    <a:pos x="T6" y="T7"/>
                  </a:cxn>
                  <a:cxn ang="T14">
                    <a:pos x="T8" y="T9"/>
                  </a:cxn>
                </a:cxnLst>
                <a:rect l="T15" t="T16" r="T17" b="T18"/>
                <a:pathLst>
                  <a:path w="76" h="26">
                    <a:moveTo>
                      <a:pt x="76" y="20"/>
                    </a:moveTo>
                    <a:cubicBezTo>
                      <a:pt x="73" y="22"/>
                      <a:pt x="73" y="22"/>
                      <a:pt x="73" y="22"/>
                    </a:cubicBezTo>
                    <a:cubicBezTo>
                      <a:pt x="53" y="4"/>
                      <a:pt x="21" y="6"/>
                      <a:pt x="3" y="26"/>
                    </a:cubicBezTo>
                    <a:cubicBezTo>
                      <a:pt x="0" y="23"/>
                      <a:pt x="0" y="23"/>
                      <a:pt x="0" y="23"/>
                    </a:cubicBezTo>
                    <a:cubicBezTo>
                      <a:pt x="20" y="1"/>
                      <a:pt x="54" y="0"/>
                      <a:pt x="76" y="20"/>
                    </a:cubicBezTo>
                    <a:close/>
                  </a:path>
                </a:pathLst>
              </a:custGeom>
              <a:solidFill>
                <a:srgbClr val="AFCCD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2" name="Freeform 464"/>
              <p:cNvSpPr>
                <a:spLocks noChangeArrowheads="1"/>
              </p:cNvSpPr>
              <p:nvPr/>
            </p:nvSpPr>
            <p:spPr bwMode="auto">
              <a:xfrm>
                <a:off x="2167" y="2167"/>
                <a:ext cx="96" cy="46"/>
              </a:xfrm>
              <a:custGeom>
                <a:avLst/>
                <a:gdLst>
                  <a:gd name="T0" fmla="*/ 133 w 57"/>
                  <a:gd name="T1" fmla="*/ 32 h 26"/>
                  <a:gd name="T2" fmla="*/ 162 w 57"/>
                  <a:gd name="T3" fmla="*/ 78 h 26"/>
                  <a:gd name="T4" fmla="*/ 150 w 57"/>
                  <a:gd name="T5" fmla="*/ 81 h 26"/>
                  <a:gd name="T6" fmla="*/ 128 w 57"/>
                  <a:gd name="T7" fmla="*/ 41 h 26"/>
                  <a:gd name="T8" fmla="*/ 42 w 57"/>
                  <a:gd name="T9" fmla="*/ 21 h 26"/>
                  <a:gd name="T10" fmla="*/ 8 w 57"/>
                  <a:gd name="T11" fmla="*/ 48 h 26"/>
                  <a:gd name="T12" fmla="*/ 0 w 57"/>
                  <a:gd name="T13" fmla="*/ 41 h 26"/>
                  <a:gd name="T14" fmla="*/ 40 w 57"/>
                  <a:gd name="T15" fmla="*/ 9 h 26"/>
                  <a:gd name="T16" fmla="*/ 133 w 57"/>
                  <a:gd name="T17" fmla="*/ 3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26"/>
                  <a:gd name="T29" fmla="*/ 57 w 57"/>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26">
                    <a:moveTo>
                      <a:pt x="47" y="10"/>
                    </a:moveTo>
                    <a:cubicBezTo>
                      <a:pt x="52" y="14"/>
                      <a:pt x="55" y="19"/>
                      <a:pt x="57" y="25"/>
                    </a:cubicBezTo>
                    <a:cubicBezTo>
                      <a:pt x="53" y="26"/>
                      <a:pt x="53" y="26"/>
                      <a:pt x="53" y="26"/>
                    </a:cubicBezTo>
                    <a:cubicBezTo>
                      <a:pt x="51" y="21"/>
                      <a:pt x="49" y="17"/>
                      <a:pt x="45" y="13"/>
                    </a:cubicBezTo>
                    <a:cubicBezTo>
                      <a:pt x="36" y="6"/>
                      <a:pt x="25" y="4"/>
                      <a:pt x="15" y="7"/>
                    </a:cubicBezTo>
                    <a:cubicBezTo>
                      <a:pt x="11" y="9"/>
                      <a:pt x="6" y="11"/>
                      <a:pt x="3" y="15"/>
                    </a:cubicBezTo>
                    <a:cubicBezTo>
                      <a:pt x="0" y="13"/>
                      <a:pt x="0" y="13"/>
                      <a:pt x="0" y="13"/>
                    </a:cubicBezTo>
                    <a:cubicBezTo>
                      <a:pt x="4" y="8"/>
                      <a:pt x="9" y="5"/>
                      <a:pt x="14" y="3"/>
                    </a:cubicBezTo>
                    <a:cubicBezTo>
                      <a:pt x="25" y="0"/>
                      <a:pt x="38" y="2"/>
                      <a:pt x="47" y="10"/>
                    </a:cubicBezTo>
                    <a:close/>
                  </a:path>
                </a:pathLst>
              </a:custGeom>
              <a:solidFill>
                <a:srgbClr val="53C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3" name="Freeform 465"/>
              <p:cNvSpPr>
                <a:spLocks noChangeArrowheads="1"/>
              </p:cNvSpPr>
              <p:nvPr/>
            </p:nvSpPr>
            <p:spPr bwMode="auto">
              <a:xfrm>
                <a:off x="2172" y="2171"/>
                <a:ext cx="71" cy="28"/>
              </a:xfrm>
              <a:custGeom>
                <a:avLst/>
                <a:gdLst>
                  <a:gd name="T0" fmla="*/ 120 w 42"/>
                  <a:gd name="T1" fmla="*/ 33 h 16"/>
                  <a:gd name="T2" fmla="*/ 112 w 42"/>
                  <a:gd name="T3" fmla="*/ 44 h 16"/>
                  <a:gd name="T4" fmla="*/ 8 w 42"/>
                  <a:gd name="T5" fmla="*/ 49 h 16"/>
                  <a:gd name="T6" fmla="*/ 0 w 42"/>
                  <a:gd name="T7" fmla="*/ 40 h 16"/>
                  <a:gd name="T8" fmla="*/ 120 w 42"/>
                  <a:gd name="T9" fmla="*/ 33 h 16"/>
                  <a:gd name="T10" fmla="*/ 0 60000 65536"/>
                  <a:gd name="T11" fmla="*/ 0 60000 65536"/>
                  <a:gd name="T12" fmla="*/ 0 60000 65536"/>
                  <a:gd name="T13" fmla="*/ 0 60000 65536"/>
                  <a:gd name="T14" fmla="*/ 0 60000 65536"/>
                  <a:gd name="T15" fmla="*/ 0 w 42"/>
                  <a:gd name="T16" fmla="*/ 0 h 16"/>
                  <a:gd name="T17" fmla="*/ 42 w 42"/>
                  <a:gd name="T18" fmla="*/ 16 h 16"/>
                </a:gdLst>
                <a:ahLst/>
                <a:cxnLst>
                  <a:cxn ang="T10">
                    <a:pos x="T0" y="T1"/>
                  </a:cxn>
                  <a:cxn ang="T11">
                    <a:pos x="T2" y="T3"/>
                  </a:cxn>
                  <a:cxn ang="T12">
                    <a:pos x="T4" y="T5"/>
                  </a:cxn>
                  <a:cxn ang="T13">
                    <a:pos x="T6" y="T7"/>
                  </a:cxn>
                  <a:cxn ang="T14">
                    <a:pos x="T8" y="T9"/>
                  </a:cxn>
                </a:cxnLst>
                <a:rect l="T15" t="T16" r="T17" b="T18"/>
                <a:pathLst>
                  <a:path w="42" h="16">
                    <a:moveTo>
                      <a:pt x="42" y="11"/>
                    </a:moveTo>
                    <a:cubicBezTo>
                      <a:pt x="39" y="14"/>
                      <a:pt x="39" y="14"/>
                      <a:pt x="39" y="14"/>
                    </a:cubicBezTo>
                    <a:cubicBezTo>
                      <a:pt x="28" y="5"/>
                      <a:pt x="12" y="5"/>
                      <a:pt x="3" y="16"/>
                    </a:cubicBezTo>
                    <a:cubicBezTo>
                      <a:pt x="0" y="13"/>
                      <a:pt x="0" y="13"/>
                      <a:pt x="0" y="13"/>
                    </a:cubicBezTo>
                    <a:cubicBezTo>
                      <a:pt x="11" y="1"/>
                      <a:pt x="29" y="0"/>
                      <a:pt x="42" y="11"/>
                    </a:cubicBezTo>
                    <a:close/>
                  </a:path>
                </a:pathLst>
              </a:custGeom>
              <a:solidFill>
                <a:srgbClr val="9E005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4" name="Freeform 466"/>
              <p:cNvSpPr>
                <a:spLocks noChangeArrowheads="1"/>
              </p:cNvSpPr>
              <p:nvPr/>
            </p:nvSpPr>
            <p:spPr bwMode="auto">
              <a:xfrm>
                <a:off x="2177" y="2180"/>
                <a:ext cx="73" cy="39"/>
              </a:xfrm>
              <a:custGeom>
                <a:avLst/>
                <a:gdLst>
                  <a:gd name="T0" fmla="*/ 104 w 43"/>
                  <a:gd name="T1" fmla="*/ 28 h 22"/>
                  <a:gd name="T2" fmla="*/ 124 w 43"/>
                  <a:gd name="T3" fmla="*/ 62 h 22"/>
                  <a:gd name="T4" fmla="*/ 112 w 43"/>
                  <a:gd name="T5" fmla="*/ 69 h 22"/>
                  <a:gd name="T6" fmla="*/ 95 w 43"/>
                  <a:gd name="T7" fmla="*/ 37 h 22"/>
                  <a:gd name="T8" fmla="*/ 8 w 43"/>
                  <a:gd name="T9" fmla="*/ 44 h 22"/>
                  <a:gd name="T10" fmla="*/ 0 w 43"/>
                  <a:gd name="T11" fmla="*/ 35 h 22"/>
                  <a:gd name="T12" fmla="*/ 104 w 43"/>
                  <a:gd name="T13" fmla="*/ 28 h 22"/>
                  <a:gd name="T14" fmla="*/ 0 60000 65536"/>
                  <a:gd name="T15" fmla="*/ 0 60000 65536"/>
                  <a:gd name="T16" fmla="*/ 0 60000 65536"/>
                  <a:gd name="T17" fmla="*/ 0 60000 65536"/>
                  <a:gd name="T18" fmla="*/ 0 60000 65536"/>
                  <a:gd name="T19" fmla="*/ 0 60000 65536"/>
                  <a:gd name="T20" fmla="*/ 0 60000 65536"/>
                  <a:gd name="T21" fmla="*/ 0 w 43"/>
                  <a:gd name="T22" fmla="*/ 0 h 22"/>
                  <a:gd name="T23" fmla="*/ 43 w 4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2">
                    <a:moveTo>
                      <a:pt x="36" y="9"/>
                    </a:moveTo>
                    <a:cubicBezTo>
                      <a:pt x="39" y="12"/>
                      <a:pt x="42" y="16"/>
                      <a:pt x="43" y="20"/>
                    </a:cubicBezTo>
                    <a:cubicBezTo>
                      <a:pt x="39" y="22"/>
                      <a:pt x="39" y="22"/>
                      <a:pt x="39" y="22"/>
                    </a:cubicBezTo>
                    <a:cubicBezTo>
                      <a:pt x="38" y="18"/>
                      <a:pt x="36" y="15"/>
                      <a:pt x="33" y="12"/>
                    </a:cubicBezTo>
                    <a:cubicBezTo>
                      <a:pt x="24" y="4"/>
                      <a:pt x="11" y="5"/>
                      <a:pt x="3" y="14"/>
                    </a:cubicBezTo>
                    <a:cubicBezTo>
                      <a:pt x="0" y="11"/>
                      <a:pt x="0" y="11"/>
                      <a:pt x="0" y="11"/>
                    </a:cubicBezTo>
                    <a:cubicBezTo>
                      <a:pt x="9" y="0"/>
                      <a:pt x="25" y="0"/>
                      <a:pt x="36" y="9"/>
                    </a:cubicBezTo>
                    <a:close/>
                  </a:path>
                </a:pathLst>
              </a:custGeom>
              <a:solidFill>
                <a:srgbClr val="E86D7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5" name="Freeform 467"/>
              <p:cNvSpPr>
                <a:spLocks noChangeArrowheads="1"/>
              </p:cNvSpPr>
              <p:nvPr/>
            </p:nvSpPr>
            <p:spPr bwMode="auto">
              <a:xfrm>
                <a:off x="2182" y="2188"/>
                <a:ext cx="66" cy="50"/>
              </a:xfrm>
              <a:custGeom>
                <a:avLst/>
                <a:gdLst>
                  <a:gd name="T0" fmla="*/ 86 w 39"/>
                  <a:gd name="T1" fmla="*/ 23 h 28"/>
                  <a:gd name="T2" fmla="*/ 107 w 39"/>
                  <a:gd name="T3" fmla="*/ 89 h 28"/>
                  <a:gd name="T4" fmla="*/ 95 w 39"/>
                  <a:gd name="T5" fmla="*/ 86 h 28"/>
                  <a:gd name="T6" fmla="*/ 80 w 39"/>
                  <a:gd name="T7" fmla="*/ 32 h 28"/>
                  <a:gd name="T8" fmla="*/ 29 w 39"/>
                  <a:gd name="T9" fmla="*/ 20 h 28"/>
                  <a:gd name="T10" fmla="*/ 8 w 39"/>
                  <a:gd name="T11" fmla="*/ 36 h 28"/>
                  <a:gd name="T12" fmla="*/ 0 w 39"/>
                  <a:gd name="T13" fmla="*/ 29 h 28"/>
                  <a:gd name="T14" fmla="*/ 25 w 39"/>
                  <a:gd name="T15" fmla="*/ 9 h 28"/>
                  <a:gd name="T16" fmla="*/ 86 w 39"/>
                  <a:gd name="T17" fmla="*/ 23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28"/>
                  <a:gd name="T29" fmla="*/ 39 w 39"/>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28">
                    <a:moveTo>
                      <a:pt x="30" y="7"/>
                    </a:moveTo>
                    <a:cubicBezTo>
                      <a:pt x="36" y="12"/>
                      <a:pt x="39" y="21"/>
                      <a:pt x="37" y="28"/>
                    </a:cubicBezTo>
                    <a:cubicBezTo>
                      <a:pt x="33" y="27"/>
                      <a:pt x="33" y="27"/>
                      <a:pt x="33" y="27"/>
                    </a:cubicBezTo>
                    <a:cubicBezTo>
                      <a:pt x="34" y="21"/>
                      <a:pt x="33" y="14"/>
                      <a:pt x="28" y="10"/>
                    </a:cubicBezTo>
                    <a:cubicBezTo>
                      <a:pt x="23" y="5"/>
                      <a:pt x="16" y="4"/>
                      <a:pt x="10" y="6"/>
                    </a:cubicBezTo>
                    <a:cubicBezTo>
                      <a:pt x="7" y="7"/>
                      <a:pt x="5" y="9"/>
                      <a:pt x="3" y="11"/>
                    </a:cubicBezTo>
                    <a:cubicBezTo>
                      <a:pt x="0" y="9"/>
                      <a:pt x="0" y="9"/>
                      <a:pt x="0" y="9"/>
                    </a:cubicBezTo>
                    <a:cubicBezTo>
                      <a:pt x="2" y="6"/>
                      <a:pt x="5" y="4"/>
                      <a:pt x="9" y="3"/>
                    </a:cubicBezTo>
                    <a:cubicBezTo>
                      <a:pt x="16" y="0"/>
                      <a:pt x="24" y="2"/>
                      <a:pt x="30" y="7"/>
                    </a:cubicBez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6" name="Freeform 468"/>
              <p:cNvSpPr>
                <a:spLocks noChangeArrowheads="1"/>
              </p:cNvSpPr>
              <p:nvPr/>
            </p:nvSpPr>
            <p:spPr bwMode="auto">
              <a:xfrm>
                <a:off x="1986" y="2320"/>
                <a:ext cx="111" cy="106"/>
              </a:xfrm>
              <a:custGeom>
                <a:avLst/>
                <a:gdLst>
                  <a:gd name="T0" fmla="*/ 109 w 111"/>
                  <a:gd name="T1" fmla="*/ 106 h 106"/>
                  <a:gd name="T2" fmla="*/ 0 w 111"/>
                  <a:gd name="T3" fmla="*/ 2 h 106"/>
                  <a:gd name="T4" fmla="*/ 0 w 111"/>
                  <a:gd name="T5" fmla="*/ 0 h 106"/>
                  <a:gd name="T6" fmla="*/ 111 w 111"/>
                  <a:gd name="T7" fmla="*/ 106 h 106"/>
                  <a:gd name="T8" fmla="*/ 109 w 111"/>
                  <a:gd name="T9" fmla="*/ 106 h 106"/>
                  <a:gd name="T10" fmla="*/ 0 60000 65536"/>
                  <a:gd name="T11" fmla="*/ 0 60000 65536"/>
                  <a:gd name="T12" fmla="*/ 0 60000 65536"/>
                  <a:gd name="T13" fmla="*/ 0 60000 65536"/>
                  <a:gd name="T14" fmla="*/ 0 60000 65536"/>
                  <a:gd name="T15" fmla="*/ 0 w 111"/>
                  <a:gd name="T16" fmla="*/ 0 h 106"/>
                  <a:gd name="T17" fmla="*/ 111 w 111"/>
                  <a:gd name="T18" fmla="*/ 106 h 106"/>
                </a:gdLst>
                <a:ahLst/>
                <a:cxnLst>
                  <a:cxn ang="T10">
                    <a:pos x="T0" y="T1"/>
                  </a:cxn>
                  <a:cxn ang="T11">
                    <a:pos x="T2" y="T3"/>
                  </a:cxn>
                  <a:cxn ang="T12">
                    <a:pos x="T4" y="T5"/>
                  </a:cxn>
                  <a:cxn ang="T13">
                    <a:pos x="T6" y="T7"/>
                  </a:cxn>
                  <a:cxn ang="T14">
                    <a:pos x="T8" y="T9"/>
                  </a:cxn>
                </a:cxnLst>
                <a:rect l="T15" t="T16" r="T17" b="T18"/>
                <a:pathLst>
                  <a:path w="111" h="106">
                    <a:moveTo>
                      <a:pt x="109" y="106"/>
                    </a:moveTo>
                    <a:lnTo>
                      <a:pt x="0" y="2"/>
                    </a:lnTo>
                    <a:lnTo>
                      <a:pt x="0" y="0"/>
                    </a:lnTo>
                    <a:lnTo>
                      <a:pt x="111" y="106"/>
                    </a:lnTo>
                    <a:lnTo>
                      <a:pt x="109" y="106"/>
                    </a:lnTo>
                    <a:close/>
                  </a:path>
                </a:pathLst>
              </a:custGeom>
              <a:solidFill>
                <a:srgbClr val="21687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7" name="Freeform 469"/>
              <p:cNvSpPr>
                <a:spLocks noChangeArrowheads="1"/>
              </p:cNvSpPr>
              <p:nvPr/>
            </p:nvSpPr>
            <p:spPr bwMode="auto">
              <a:xfrm>
                <a:off x="1986" y="2259"/>
                <a:ext cx="54" cy="63"/>
              </a:xfrm>
              <a:custGeom>
                <a:avLst/>
                <a:gdLst>
                  <a:gd name="T0" fmla="*/ 54 w 54"/>
                  <a:gd name="T1" fmla="*/ 0 h 63"/>
                  <a:gd name="T2" fmla="*/ 0 w 54"/>
                  <a:gd name="T3" fmla="*/ 63 h 63"/>
                  <a:gd name="T4" fmla="*/ 0 w 54"/>
                  <a:gd name="T5" fmla="*/ 63 h 63"/>
                  <a:gd name="T6" fmla="*/ 52 w 54"/>
                  <a:gd name="T7" fmla="*/ 0 h 63"/>
                  <a:gd name="T8" fmla="*/ 54 w 54"/>
                  <a:gd name="T9" fmla="*/ 0 h 63"/>
                  <a:gd name="T10" fmla="*/ 0 60000 65536"/>
                  <a:gd name="T11" fmla="*/ 0 60000 65536"/>
                  <a:gd name="T12" fmla="*/ 0 60000 65536"/>
                  <a:gd name="T13" fmla="*/ 0 60000 65536"/>
                  <a:gd name="T14" fmla="*/ 0 60000 65536"/>
                  <a:gd name="T15" fmla="*/ 0 w 54"/>
                  <a:gd name="T16" fmla="*/ 0 h 63"/>
                  <a:gd name="T17" fmla="*/ 54 w 54"/>
                  <a:gd name="T18" fmla="*/ 63 h 63"/>
                </a:gdLst>
                <a:ahLst/>
                <a:cxnLst>
                  <a:cxn ang="T10">
                    <a:pos x="T0" y="T1"/>
                  </a:cxn>
                  <a:cxn ang="T11">
                    <a:pos x="T2" y="T3"/>
                  </a:cxn>
                  <a:cxn ang="T12">
                    <a:pos x="T4" y="T5"/>
                  </a:cxn>
                  <a:cxn ang="T13">
                    <a:pos x="T6" y="T7"/>
                  </a:cxn>
                  <a:cxn ang="T14">
                    <a:pos x="T8" y="T9"/>
                  </a:cxn>
                </a:cxnLst>
                <a:rect l="T15" t="T16" r="T17" b="T18"/>
                <a:pathLst>
                  <a:path w="54" h="63">
                    <a:moveTo>
                      <a:pt x="54" y="0"/>
                    </a:moveTo>
                    <a:lnTo>
                      <a:pt x="0" y="63"/>
                    </a:lnTo>
                    <a:lnTo>
                      <a:pt x="52" y="0"/>
                    </a:lnTo>
                    <a:lnTo>
                      <a:pt x="54" y="0"/>
                    </a:lnTo>
                    <a:close/>
                  </a:path>
                </a:pathLst>
              </a:custGeom>
              <a:solidFill>
                <a:srgbClr val="21687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8" name="Freeform 470"/>
              <p:cNvSpPr>
                <a:spLocks noChangeArrowheads="1"/>
              </p:cNvSpPr>
              <p:nvPr/>
            </p:nvSpPr>
            <p:spPr bwMode="auto">
              <a:xfrm>
                <a:off x="1993" y="2299"/>
                <a:ext cx="45" cy="49"/>
              </a:xfrm>
              <a:custGeom>
                <a:avLst/>
                <a:gdLst>
                  <a:gd name="T0" fmla="*/ 45 w 45"/>
                  <a:gd name="T1" fmla="*/ 0 h 49"/>
                  <a:gd name="T2" fmla="*/ 0 w 45"/>
                  <a:gd name="T3" fmla="*/ 21 h 49"/>
                  <a:gd name="T4" fmla="*/ 30 w 45"/>
                  <a:gd name="T5" fmla="*/ 49 h 49"/>
                  <a:gd name="T6" fmla="*/ 45 w 45"/>
                  <a:gd name="T7" fmla="*/ 0 h 49"/>
                  <a:gd name="T8" fmla="*/ 0 60000 65536"/>
                  <a:gd name="T9" fmla="*/ 0 60000 65536"/>
                  <a:gd name="T10" fmla="*/ 0 60000 65536"/>
                  <a:gd name="T11" fmla="*/ 0 60000 65536"/>
                  <a:gd name="T12" fmla="*/ 0 w 45"/>
                  <a:gd name="T13" fmla="*/ 0 h 49"/>
                  <a:gd name="T14" fmla="*/ 45 w 45"/>
                  <a:gd name="T15" fmla="*/ 49 h 49"/>
                </a:gdLst>
                <a:ahLst/>
                <a:cxnLst>
                  <a:cxn ang="T8">
                    <a:pos x="T0" y="T1"/>
                  </a:cxn>
                  <a:cxn ang="T9">
                    <a:pos x="T2" y="T3"/>
                  </a:cxn>
                  <a:cxn ang="T10">
                    <a:pos x="T4" y="T5"/>
                  </a:cxn>
                  <a:cxn ang="T11">
                    <a:pos x="T6" y="T7"/>
                  </a:cxn>
                </a:cxnLst>
                <a:rect l="T12" t="T13" r="T14" b="T15"/>
                <a:pathLst>
                  <a:path w="45" h="49">
                    <a:moveTo>
                      <a:pt x="45" y="0"/>
                    </a:moveTo>
                    <a:lnTo>
                      <a:pt x="0" y="21"/>
                    </a:lnTo>
                    <a:lnTo>
                      <a:pt x="30" y="49"/>
                    </a:lnTo>
                    <a:lnTo>
                      <a:pt x="45" y="0"/>
                    </a:lnTo>
                    <a:close/>
                  </a:path>
                </a:pathLst>
              </a:custGeom>
              <a:solidFill>
                <a:srgbClr val="BA4A8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9" name="Freeform 471"/>
              <p:cNvSpPr>
                <a:spLocks noChangeArrowheads="1"/>
              </p:cNvSpPr>
              <p:nvPr/>
            </p:nvSpPr>
            <p:spPr bwMode="auto">
              <a:xfrm>
                <a:off x="2016" y="2306"/>
                <a:ext cx="47" cy="51"/>
              </a:xfrm>
              <a:custGeom>
                <a:avLst/>
                <a:gdLst>
                  <a:gd name="T0" fmla="*/ 47 w 47"/>
                  <a:gd name="T1" fmla="*/ 0 h 51"/>
                  <a:gd name="T2" fmla="*/ 0 w 47"/>
                  <a:gd name="T3" fmla="*/ 37 h 51"/>
                  <a:gd name="T4" fmla="*/ 15 w 47"/>
                  <a:gd name="T5" fmla="*/ 51 h 51"/>
                  <a:gd name="T6" fmla="*/ 47 w 47"/>
                  <a:gd name="T7" fmla="*/ 0 h 51"/>
                  <a:gd name="T8" fmla="*/ 0 60000 65536"/>
                  <a:gd name="T9" fmla="*/ 0 60000 65536"/>
                  <a:gd name="T10" fmla="*/ 0 60000 65536"/>
                  <a:gd name="T11" fmla="*/ 0 60000 65536"/>
                  <a:gd name="T12" fmla="*/ 0 w 47"/>
                  <a:gd name="T13" fmla="*/ 0 h 51"/>
                  <a:gd name="T14" fmla="*/ 47 w 47"/>
                  <a:gd name="T15" fmla="*/ 51 h 51"/>
                </a:gdLst>
                <a:ahLst/>
                <a:cxnLst>
                  <a:cxn ang="T8">
                    <a:pos x="T0" y="T1"/>
                  </a:cxn>
                  <a:cxn ang="T9">
                    <a:pos x="T2" y="T3"/>
                  </a:cxn>
                  <a:cxn ang="T10">
                    <a:pos x="T4" y="T5"/>
                  </a:cxn>
                  <a:cxn ang="T11">
                    <a:pos x="T6" y="T7"/>
                  </a:cxn>
                </a:cxnLst>
                <a:rect l="T12" t="T13" r="T14" b="T15"/>
                <a:pathLst>
                  <a:path w="47" h="51">
                    <a:moveTo>
                      <a:pt x="47" y="0"/>
                    </a:moveTo>
                    <a:lnTo>
                      <a:pt x="0" y="37"/>
                    </a:lnTo>
                    <a:lnTo>
                      <a:pt x="15" y="51"/>
                    </a:lnTo>
                    <a:lnTo>
                      <a:pt x="47" y="0"/>
                    </a:lnTo>
                    <a:close/>
                  </a:path>
                </a:pathLst>
              </a:custGeom>
              <a:solidFill>
                <a:srgbClr val="94C9D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0" name="Freeform 472"/>
              <p:cNvSpPr>
                <a:spLocks noChangeArrowheads="1"/>
              </p:cNvSpPr>
              <p:nvPr/>
            </p:nvSpPr>
            <p:spPr bwMode="auto">
              <a:xfrm>
                <a:off x="2021" y="2299"/>
                <a:ext cx="72" cy="76"/>
              </a:xfrm>
              <a:custGeom>
                <a:avLst/>
                <a:gdLst>
                  <a:gd name="T0" fmla="*/ 72 w 72"/>
                  <a:gd name="T1" fmla="*/ 0 h 76"/>
                  <a:gd name="T2" fmla="*/ 0 w 72"/>
                  <a:gd name="T3" fmla="*/ 49 h 76"/>
                  <a:gd name="T4" fmla="*/ 29 w 72"/>
                  <a:gd name="T5" fmla="*/ 76 h 76"/>
                  <a:gd name="T6" fmla="*/ 72 w 72"/>
                  <a:gd name="T7" fmla="*/ 0 h 76"/>
                  <a:gd name="T8" fmla="*/ 0 60000 65536"/>
                  <a:gd name="T9" fmla="*/ 0 60000 65536"/>
                  <a:gd name="T10" fmla="*/ 0 60000 65536"/>
                  <a:gd name="T11" fmla="*/ 0 60000 65536"/>
                  <a:gd name="T12" fmla="*/ 0 w 72"/>
                  <a:gd name="T13" fmla="*/ 0 h 76"/>
                  <a:gd name="T14" fmla="*/ 72 w 72"/>
                  <a:gd name="T15" fmla="*/ 76 h 76"/>
                </a:gdLst>
                <a:ahLst/>
                <a:cxnLst>
                  <a:cxn ang="T8">
                    <a:pos x="T0" y="T1"/>
                  </a:cxn>
                  <a:cxn ang="T9">
                    <a:pos x="T2" y="T3"/>
                  </a:cxn>
                  <a:cxn ang="T10">
                    <a:pos x="T4" y="T5"/>
                  </a:cxn>
                  <a:cxn ang="T11">
                    <a:pos x="T6" y="T7"/>
                  </a:cxn>
                </a:cxnLst>
                <a:rect l="T12" t="T13" r="T14" b="T15"/>
                <a:pathLst>
                  <a:path w="72" h="76">
                    <a:moveTo>
                      <a:pt x="72" y="0"/>
                    </a:moveTo>
                    <a:lnTo>
                      <a:pt x="0" y="49"/>
                    </a:lnTo>
                    <a:lnTo>
                      <a:pt x="29" y="76"/>
                    </a:lnTo>
                    <a:lnTo>
                      <a:pt x="72" y="0"/>
                    </a:lnTo>
                    <a:close/>
                  </a:path>
                </a:pathLst>
              </a:custGeom>
              <a:solidFill>
                <a:srgbClr val="F15A6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1" name="Freeform 473"/>
              <p:cNvSpPr>
                <a:spLocks noChangeArrowheads="1"/>
              </p:cNvSpPr>
              <p:nvPr/>
            </p:nvSpPr>
            <p:spPr bwMode="auto">
              <a:xfrm>
                <a:off x="2036" y="2347"/>
                <a:ext cx="56" cy="60"/>
              </a:xfrm>
              <a:custGeom>
                <a:avLst/>
                <a:gdLst>
                  <a:gd name="T0" fmla="*/ 56 w 56"/>
                  <a:gd name="T1" fmla="*/ 0 h 60"/>
                  <a:gd name="T2" fmla="*/ 0 w 56"/>
                  <a:gd name="T3" fmla="*/ 14 h 60"/>
                  <a:gd name="T4" fmla="*/ 47 w 56"/>
                  <a:gd name="T5" fmla="*/ 60 h 60"/>
                  <a:gd name="T6" fmla="*/ 56 w 56"/>
                  <a:gd name="T7" fmla="*/ 0 h 60"/>
                  <a:gd name="T8" fmla="*/ 0 60000 65536"/>
                  <a:gd name="T9" fmla="*/ 0 60000 65536"/>
                  <a:gd name="T10" fmla="*/ 0 60000 65536"/>
                  <a:gd name="T11" fmla="*/ 0 60000 65536"/>
                  <a:gd name="T12" fmla="*/ 0 w 56"/>
                  <a:gd name="T13" fmla="*/ 0 h 60"/>
                  <a:gd name="T14" fmla="*/ 56 w 56"/>
                  <a:gd name="T15" fmla="*/ 60 h 60"/>
                </a:gdLst>
                <a:ahLst/>
                <a:cxnLst>
                  <a:cxn ang="T8">
                    <a:pos x="T0" y="T1"/>
                  </a:cxn>
                  <a:cxn ang="T9">
                    <a:pos x="T2" y="T3"/>
                  </a:cxn>
                  <a:cxn ang="T10">
                    <a:pos x="T4" y="T5"/>
                  </a:cxn>
                  <a:cxn ang="T11">
                    <a:pos x="T6" y="T7"/>
                  </a:cxn>
                </a:cxnLst>
                <a:rect l="T12" t="T13" r="T14" b="T15"/>
                <a:pathLst>
                  <a:path w="56" h="60">
                    <a:moveTo>
                      <a:pt x="56" y="0"/>
                    </a:moveTo>
                    <a:lnTo>
                      <a:pt x="0" y="14"/>
                    </a:lnTo>
                    <a:lnTo>
                      <a:pt x="47" y="60"/>
                    </a:lnTo>
                    <a:lnTo>
                      <a:pt x="56" y="0"/>
                    </a:lnTo>
                    <a:close/>
                  </a:path>
                </a:pathLst>
              </a:custGeom>
              <a:solidFill>
                <a:srgbClr val="6A6B8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2" name="Freeform 474"/>
              <p:cNvSpPr>
                <a:spLocks noChangeArrowheads="1"/>
              </p:cNvSpPr>
              <p:nvPr/>
            </p:nvSpPr>
            <p:spPr bwMode="auto">
              <a:xfrm>
                <a:off x="2077" y="2396"/>
                <a:ext cx="18" cy="20"/>
              </a:xfrm>
              <a:custGeom>
                <a:avLst/>
                <a:gdLst>
                  <a:gd name="T0" fmla="*/ 18 w 18"/>
                  <a:gd name="T1" fmla="*/ 0 h 20"/>
                  <a:gd name="T2" fmla="*/ 0 w 18"/>
                  <a:gd name="T3" fmla="*/ 4 h 20"/>
                  <a:gd name="T4" fmla="*/ 16 w 18"/>
                  <a:gd name="T5" fmla="*/ 20 h 20"/>
                  <a:gd name="T6" fmla="*/ 18 w 18"/>
                  <a:gd name="T7" fmla="*/ 0 h 20"/>
                  <a:gd name="T8" fmla="*/ 0 60000 65536"/>
                  <a:gd name="T9" fmla="*/ 0 60000 65536"/>
                  <a:gd name="T10" fmla="*/ 0 60000 65536"/>
                  <a:gd name="T11" fmla="*/ 0 60000 65536"/>
                  <a:gd name="T12" fmla="*/ 0 w 18"/>
                  <a:gd name="T13" fmla="*/ 0 h 20"/>
                  <a:gd name="T14" fmla="*/ 18 w 18"/>
                  <a:gd name="T15" fmla="*/ 20 h 20"/>
                </a:gdLst>
                <a:ahLst/>
                <a:cxnLst>
                  <a:cxn ang="T8">
                    <a:pos x="T0" y="T1"/>
                  </a:cxn>
                  <a:cxn ang="T9">
                    <a:pos x="T2" y="T3"/>
                  </a:cxn>
                  <a:cxn ang="T10">
                    <a:pos x="T4" y="T5"/>
                  </a:cxn>
                  <a:cxn ang="T11">
                    <a:pos x="T6" y="T7"/>
                  </a:cxn>
                </a:cxnLst>
                <a:rect l="T12" t="T13" r="T14" b="T15"/>
                <a:pathLst>
                  <a:path w="18" h="20">
                    <a:moveTo>
                      <a:pt x="18" y="0"/>
                    </a:moveTo>
                    <a:lnTo>
                      <a:pt x="0" y="4"/>
                    </a:lnTo>
                    <a:lnTo>
                      <a:pt x="16" y="20"/>
                    </a:lnTo>
                    <a:lnTo>
                      <a:pt x="18" y="0"/>
                    </a:lnTo>
                    <a:close/>
                  </a:path>
                </a:pathLst>
              </a:custGeom>
              <a:solidFill>
                <a:srgbClr val="53C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3" name="Freeform 475"/>
              <p:cNvSpPr>
                <a:spLocks noChangeArrowheads="1"/>
              </p:cNvSpPr>
              <p:nvPr/>
            </p:nvSpPr>
            <p:spPr bwMode="auto">
              <a:xfrm>
                <a:off x="2088" y="2368"/>
                <a:ext cx="49" cy="55"/>
              </a:xfrm>
              <a:custGeom>
                <a:avLst/>
                <a:gdLst>
                  <a:gd name="T0" fmla="*/ 49 w 49"/>
                  <a:gd name="T1" fmla="*/ 0 h 55"/>
                  <a:gd name="T2" fmla="*/ 0 w 49"/>
                  <a:gd name="T3" fmla="*/ 44 h 55"/>
                  <a:gd name="T4" fmla="*/ 12 w 49"/>
                  <a:gd name="T5" fmla="*/ 55 h 55"/>
                  <a:gd name="T6" fmla="*/ 49 w 49"/>
                  <a:gd name="T7" fmla="*/ 0 h 55"/>
                  <a:gd name="T8" fmla="*/ 0 60000 65536"/>
                  <a:gd name="T9" fmla="*/ 0 60000 65536"/>
                  <a:gd name="T10" fmla="*/ 0 60000 65536"/>
                  <a:gd name="T11" fmla="*/ 0 60000 65536"/>
                  <a:gd name="T12" fmla="*/ 0 w 49"/>
                  <a:gd name="T13" fmla="*/ 0 h 55"/>
                  <a:gd name="T14" fmla="*/ 49 w 49"/>
                  <a:gd name="T15" fmla="*/ 55 h 55"/>
                </a:gdLst>
                <a:ahLst/>
                <a:cxnLst>
                  <a:cxn ang="T8">
                    <a:pos x="T0" y="T1"/>
                  </a:cxn>
                  <a:cxn ang="T9">
                    <a:pos x="T2" y="T3"/>
                  </a:cxn>
                  <a:cxn ang="T10">
                    <a:pos x="T4" y="T5"/>
                  </a:cxn>
                  <a:cxn ang="T11">
                    <a:pos x="T6" y="T7"/>
                  </a:cxn>
                </a:cxnLst>
                <a:rect l="T12" t="T13" r="T14" b="T15"/>
                <a:pathLst>
                  <a:path w="49" h="55">
                    <a:moveTo>
                      <a:pt x="49" y="0"/>
                    </a:moveTo>
                    <a:lnTo>
                      <a:pt x="0" y="44"/>
                    </a:lnTo>
                    <a:lnTo>
                      <a:pt x="12" y="55"/>
                    </a:lnTo>
                    <a:lnTo>
                      <a:pt x="49" y="0"/>
                    </a:lnTo>
                    <a:close/>
                  </a:path>
                </a:pathLst>
              </a:custGeom>
              <a:solidFill>
                <a:srgbClr val="C66AA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4" name="Freeform 476"/>
              <p:cNvSpPr>
                <a:spLocks noChangeArrowheads="1"/>
              </p:cNvSpPr>
              <p:nvPr/>
            </p:nvSpPr>
            <p:spPr bwMode="auto">
              <a:xfrm>
                <a:off x="2085" y="2187"/>
                <a:ext cx="128" cy="112"/>
              </a:xfrm>
              <a:custGeom>
                <a:avLst/>
                <a:gdLst>
                  <a:gd name="T0" fmla="*/ 13 w 128"/>
                  <a:gd name="T1" fmla="*/ 74 h 112"/>
                  <a:gd name="T2" fmla="*/ 34 w 128"/>
                  <a:gd name="T3" fmla="*/ 25 h 112"/>
                  <a:gd name="T4" fmla="*/ 32 w 128"/>
                  <a:gd name="T5" fmla="*/ 1 h 112"/>
                  <a:gd name="T6" fmla="*/ 0 w 128"/>
                  <a:gd name="T7" fmla="*/ 16 h 112"/>
                  <a:gd name="T8" fmla="*/ 0 w 128"/>
                  <a:gd name="T9" fmla="*/ 14 h 112"/>
                  <a:gd name="T10" fmla="*/ 34 w 128"/>
                  <a:gd name="T11" fmla="*/ 0 h 112"/>
                  <a:gd name="T12" fmla="*/ 34 w 128"/>
                  <a:gd name="T13" fmla="*/ 25 h 112"/>
                  <a:gd name="T14" fmla="*/ 34 w 128"/>
                  <a:gd name="T15" fmla="*/ 25 h 112"/>
                  <a:gd name="T16" fmla="*/ 13 w 128"/>
                  <a:gd name="T17" fmla="*/ 72 h 112"/>
                  <a:gd name="T18" fmla="*/ 39 w 128"/>
                  <a:gd name="T19" fmla="*/ 71 h 112"/>
                  <a:gd name="T20" fmla="*/ 59 w 128"/>
                  <a:gd name="T21" fmla="*/ 71 h 112"/>
                  <a:gd name="T22" fmla="*/ 65 w 128"/>
                  <a:gd name="T23" fmla="*/ 88 h 112"/>
                  <a:gd name="T24" fmla="*/ 71 w 128"/>
                  <a:gd name="T25" fmla="*/ 106 h 112"/>
                  <a:gd name="T26" fmla="*/ 89 w 128"/>
                  <a:gd name="T27" fmla="*/ 110 h 112"/>
                  <a:gd name="T28" fmla="*/ 128 w 128"/>
                  <a:gd name="T29" fmla="*/ 90 h 112"/>
                  <a:gd name="T30" fmla="*/ 126 w 128"/>
                  <a:gd name="T31" fmla="*/ 92 h 112"/>
                  <a:gd name="T32" fmla="*/ 89 w 128"/>
                  <a:gd name="T33" fmla="*/ 112 h 112"/>
                  <a:gd name="T34" fmla="*/ 71 w 128"/>
                  <a:gd name="T35" fmla="*/ 106 h 112"/>
                  <a:gd name="T36" fmla="*/ 64 w 128"/>
                  <a:gd name="T37" fmla="*/ 88 h 112"/>
                  <a:gd name="T38" fmla="*/ 59 w 128"/>
                  <a:gd name="T39" fmla="*/ 71 h 112"/>
                  <a:gd name="T40" fmla="*/ 39 w 128"/>
                  <a:gd name="T41" fmla="*/ 72 h 112"/>
                  <a:gd name="T42" fmla="*/ 13 w 128"/>
                  <a:gd name="T43" fmla="*/ 74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8"/>
                  <a:gd name="T67" fmla="*/ 0 h 112"/>
                  <a:gd name="T68" fmla="*/ 128 w 128"/>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8" h="112">
                    <a:moveTo>
                      <a:pt x="13" y="74"/>
                    </a:moveTo>
                    <a:lnTo>
                      <a:pt x="34" y="25"/>
                    </a:lnTo>
                    <a:lnTo>
                      <a:pt x="32" y="1"/>
                    </a:lnTo>
                    <a:lnTo>
                      <a:pt x="0" y="16"/>
                    </a:lnTo>
                    <a:lnTo>
                      <a:pt x="0" y="14"/>
                    </a:lnTo>
                    <a:lnTo>
                      <a:pt x="34" y="0"/>
                    </a:lnTo>
                    <a:lnTo>
                      <a:pt x="34" y="25"/>
                    </a:lnTo>
                    <a:lnTo>
                      <a:pt x="13" y="72"/>
                    </a:lnTo>
                    <a:lnTo>
                      <a:pt x="39" y="71"/>
                    </a:lnTo>
                    <a:lnTo>
                      <a:pt x="59" y="71"/>
                    </a:lnTo>
                    <a:lnTo>
                      <a:pt x="65" y="88"/>
                    </a:lnTo>
                    <a:lnTo>
                      <a:pt x="71" y="106"/>
                    </a:lnTo>
                    <a:lnTo>
                      <a:pt x="89" y="110"/>
                    </a:lnTo>
                    <a:lnTo>
                      <a:pt x="128" y="90"/>
                    </a:lnTo>
                    <a:lnTo>
                      <a:pt x="126" y="92"/>
                    </a:lnTo>
                    <a:lnTo>
                      <a:pt x="89" y="112"/>
                    </a:lnTo>
                    <a:lnTo>
                      <a:pt x="71" y="106"/>
                    </a:lnTo>
                    <a:lnTo>
                      <a:pt x="64" y="88"/>
                    </a:lnTo>
                    <a:lnTo>
                      <a:pt x="59" y="71"/>
                    </a:lnTo>
                    <a:lnTo>
                      <a:pt x="39" y="72"/>
                    </a:lnTo>
                    <a:lnTo>
                      <a:pt x="13" y="74"/>
                    </a:lnTo>
                    <a:close/>
                  </a:path>
                </a:pathLst>
              </a:custGeom>
              <a:solidFill>
                <a:srgbClr val="53C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5" name="Freeform 477"/>
              <p:cNvSpPr>
                <a:spLocks noChangeArrowheads="1"/>
              </p:cNvSpPr>
              <p:nvPr/>
            </p:nvSpPr>
            <p:spPr bwMode="auto">
              <a:xfrm>
                <a:off x="73" y="1466"/>
                <a:ext cx="21" cy="35"/>
              </a:xfrm>
              <a:custGeom>
                <a:avLst/>
                <a:gdLst>
                  <a:gd name="T0" fmla="*/ 31 w 13"/>
                  <a:gd name="T1" fmla="*/ 12 h 20"/>
                  <a:gd name="T2" fmla="*/ 26 w 13"/>
                  <a:gd name="T3" fmla="*/ 4 h 20"/>
                  <a:gd name="T4" fmla="*/ 16 w 13"/>
                  <a:gd name="T5" fmla="*/ 7 h 20"/>
                  <a:gd name="T6" fmla="*/ 16 w 13"/>
                  <a:gd name="T7" fmla="*/ 7 h 20"/>
                  <a:gd name="T8" fmla="*/ 0 w 13"/>
                  <a:gd name="T9" fmla="*/ 56 h 20"/>
                  <a:gd name="T10" fmla="*/ 18 w 13"/>
                  <a:gd name="T11" fmla="*/ 61 h 20"/>
                  <a:gd name="T12" fmla="*/ 31 w 13"/>
                  <a:gd name="T13" fmla="*/ 12 h 20"/>
                  <a:gd name="T14" fmla="*/ 0 60000 65536"/>
                  <a:gd name="T15" fmla="*/ 0 60000 65536"/>
                  <a:gd name="T16" fmla="*/ 0 60000 65536"/>
                  <a:gd name="T17" fmla="*/ 0 60000 65536"/>
                  <a:gd name="T18" fmla="*/ 0 60000 65536"/>
                  <a:gd name="T19" fmla="*/ 0 60000 65536"/>
                  <a:gd name="T20" fmla="*/ 0 60000 65536"/>
                  <a:gd name="T21" fmla="*/ 0 w 13"/>
                  <a:gd name="T22" fmla="*/ 0 h 20"/>
                  <a:gd name="T23" fmla="*/ 13 w 1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0">
                    <a:moveTo>
                      <a:pt x="12" y="4"/>
                    </a:moveTo>
                    <a:cubicBezTo>
                      <a:pt x="13" y="3"/>
                      <a:pt x="12" y="1"/>
                      <a:pt x="10" y="1"/>
                    </a:cubicBezTo>
                    <a:cubicBezTo>
                      <a:pt x="8" y="0"/>
                      <a:pt x="6" y="0"/>
                      <a:pt x="6" y="2"/>
                    </a:cubicBezTo>
                    <a:cubicBezTo>
                      <a:pt x="6" y="2"/>
                      <a:pt x="6" y="2"/>
                      <a:pt x="6" y="2"/>
                    </a:cubicBezTo>
                    <a:cubicBezTo>
                      <a:pt x="0" y="18"/>
                      <a:pt x="0" y="18"/>
                      <a:pt x="0" y="18"/>
                    </a:cubicBezTo>
                    <a:cubicBezTo>
                      <a:pt x="7" y="20"/>
                      <a:pt x="7" y="20"/>
                      <a:pt x="7" y="20"/>
                    </a:cubicBezTo>
                    <a:cubicBezTo>
                      <a:pt x="12" y="4"/>
                      <a:pt x="12" y="4"/>
                      <a:pt x="12" y="4"/>
                    </a:cubicBezTo>
                    <a:close/>
                  </a:path>
                </a:pathLst>
              </a:custGeom>
              <a:solidFill>
                <a:srgbClr val="F04C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6" name="Freeform 478"/>
              <p:cNvSpPr>
                <a:spLocks noChangeArrowheads="1"/>
              </p:cNvSpPr>
              <p:nvPr/>
            </p:nvSpPr>
            <p:spPr bwMode="auto">
              <a:xfrm>
                <a:off x="0" y="1730"/>
                <a:ext cx="5" cy="11"/>
              </a:xfrm>
              <a:custGeom>
                <a:avLst/>
                <a:gdLst>
                  <a:gd name="T0" fmla="*/ 8 w 3"/>
                  <a:gd name="T1" fmla="*/ 11 h 6"/>
                  <a:gd name="T2" fmla="*/ 3 w 3"/>
                  <a:gd name="T3" fmla="*/ 20 h 6"/>
                  <a:gd name="T4" fmla="*/ 3 w 3"/>
                  <a:gd name="T5" fmla="*/ 7 h 6"/>
                  <a:gd name="T6" fmla="*/ 8 w 3"/>
                  <a:gd name="T7" fmla="*/ 0 h 6"/>
                  <a:gd name="T8" fmla="*/ 8 w 3"/>
                  <a:gd name="T9" fmla="*/ 11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cubicBezTo>
                      <a:pt x="2" y="5"/>
                      <a:pt x="1" y="6"/>
                      <a:pt x="1" y="6"/>
                    </a:cubicBezTo>
                    <a:cubicBezTo>
                      <a:pt x="0" y="6"/>
                      <a:pt x="0" y="4"/>
                      <a:pt x="1" y="2"/>
                    </a:cubicBezTo>
                    <a:cubicBezTo>
                      <a:pt x="1" y="1"/>
                      <a:pt x="2" y="0"/>
                      <a:pt x="3" y="0"/>
                    </a:cubicBezTo>
                    <a:cubicBezTo>
                      <a:pt x="3" y="0"/>
                      <a:pt x="3" y="1"/>
                      <a:pt x="3" y="3"/>
                    </a:cubicBezTo>
                    <a:close/>
                  </a:path>
                </a:pathLst>
              </a:custGeom>
              <a:solidFill>
                <a:srgbClr val="26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7" name="Freeform 479"/>
              <p:cNvSpPr>
                <a:spLocks noChangeArrowheads="1"/>
              </p:cNvSpPr>
              <p:nvPr/>
            </p:nvSpPr>
            <p:spPr bwMode="auto">
              <a:xfrm>
                <a:off x="2" y="1698"/>
                <a:ext cx="22" cy="38"/>
              </a:xfrm>
              <a:custGeom>
                <a:avLst/>
                <a:gdLst>
                  <a:gd name="T0" fmla="*/ 12 w 22"/>
                  <a:gd name="T1" fmla="*/ 2 h 38"/>
                  <a:gd name="T2" fmla="*/ 12 w 22"/>
                  <a:gd name="T3" fmla="*/ 2 h 38"/>
                  <a:gd name="T4" fmla="*/ 3 w 22"/>
                  <a:gd name="T5" fmla="*/ 0 h 38"/>
                  <a:gd name="T6" fmla="*/ 0 w 22"/>
                  <a:gd name="T7" fmla="*/ 36 h 38"/>
                  <a:gd name="T8" fmla="*/ 2 w 22"/>
                  <a:gd name="T9" fmla="*/ 38 h 38"/>
                  <a:gd name="T10" fmla="*/ 2 w 22"/>
                  <a:gd name="T11" fmla="*/ 38 h 38"/>
                  <a:gd name="T12" fmla="*/ 3 w 22"/>
                  <a:gd name="T13" fmla="*/ 38 h 38"/>
                  <a:gd name="T14" fmla="*/ 22 w 22"/>
                  <a:gd name="T15" fmla="*/ 6 h 38"/>
                  <a:gd name="T16" fmla="*/ 12 w 22"/>
                  <a:gd name="T17" fmla="*/ 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8"/>
                  <a:gd name="T29" fmla="*/ 22 w 22"/>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8">
                    <a:moveTo>
                      <a:pt x="12" y="2"/>
                    </a:moveTo>
                    <a:lnTo>
                      <a:pt x="12" y="2"/>
                    </a:lnTo>
                    <a:lnTo>
                      <a:pt x="3" y="0"/>
                    </a:lnTo>
                    <a:lnTo>
                      <a:pt x="0" y="36"/>
                    </a:lnTo>
                    <a:lnTo>
                      <a:pt x="2" y="38"/>
                    </a:lnTo>
                    <a:lnTo>
                      <a:pt x="3" y="38"/>
                    </a:lnTo>
                    <a:lnTo>
                      <a:pt x="22" y="6"/>
                    </a:lnTo>
                    <a:lnTo>
                      <a:pt x="12" y="2"/>
                    </a:lnTo>
                    <a:close/>
                  </a:path>
                </a:pathLst>
              </a:custGeom>
              <a:solidFill>
                <a:srgbClr val="FBA98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8" name="Freeform 480"/>
              <p:cNvSpPr>
                <a:spLocks noChangeArrowheads="1"/>
              </p:cNvSpPr>
              <p:nvPr/>
            </p:nvSpPr>
            <p:spPr bwMode="auto">
              <a:xfrm>
                <a:off x="4" y="1482"/>
                <a:ext cx="89" cy="223"/>
              </a:xfrm>
              <a:custGeom>
                <a:avLst/>
                <a:gdLst>
                  <a:gd name="T0" fmla="*/ 20 w 89"/>
                  <a:gd name="T1" fmla="*/ 223 h 223"/>
                  <a:gd name="T2" fmla="*/ 0 w 89"/>
                  <a:gd name="T3" fmla="*/ 216 h 223"/>
                  <a:gd name="T4" fmla="*/ 69 w 89"/>
                  <a:gd name="T5" fmla="*/ 0 h 223"/>
                  <a:gd name="T6" fmla="*/ 89 w 89"/>
                  <a:gd name="T7" fmla="*/ 7 h 223"/>
                  <a:gd name="T8" fmla="*/ 20 w 89"/>
                  <a:gd name="T9" fmla="*/ 223 h 223"/>
                  <a:gd name="T10" fmla="*/ 0 60000 65536"/>
                  <a:gd name="T11" fmla="*/ 0 60000 65536"/>
                  <a:gd name="T12" fmla="*/ 0 60000 65536"/>
                  <a:gd name="T13" fmla="*/ 0 60000 65536"/>
                  <a:gd name="T14" fmla="*/ 0 60000 65536"/>
                  <a:gd name="T15" fmla="*/ 0 w 89"/>
                  <a:gd name="T16" fmla="*/ 0 h 223"/>
                  <a:gd name="T17" fmla="*/ 89 w 89"/>
                  <a:gd name="T18" fmla="*/ 223 h 223"/>
                </a:gdLst>
                <a:ahLst/>
                <a:cxnLst>
                  <a:cxn ang="T10">
                    <a:pos x="T0" y="T1"/>
                  </a:cxn>
                  <a:cxn ang="T11">
                    <a:pos x="T2" y="T3"/>
                  </a:cxn>
                  <a:cxn ang="T12">
                    <a:pos x="T4" y="T5"/>
                  </a:cxn>
                  <a:cxn ang="T13">
                    <a:pos x="T6" y="T7"/>
                  </a:cxn>
                  <a:cxn ang="T14">
                    <a:pos x="T8" y="T9"/>
                  </a:cxn>
                </a:cxnLst>
                <a:rect l="T15" t="T16" r="T17" b="T18"/>
                <a:pathLst>
                  <a:path w="89" h="223">
                    <a:moveTo>
                      <a:pt x="20" y="223"/>
                    </a:moveTo>
                    <a:lnTo>
                      <a:pt x="0" y="216"/>
                    </a:lnTo>
                    <a:lnTo>
                      <a:pt x="69" y="0"/>
                    </a:lnTo>
                    <a:lnTo>
                      <a:pt x="89" y="7"/>
                    </a:lnTo>
                    <a:lnTo>
                      <a:pt x="20" y="223"/>
                    </a:lnTo>
                    <a:close/>
                  </a:path>
                </a:pathLst>
              </a:custGeom>
              <a:solidFill>
                <a:srgbClr val="6DC2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9" name="Freeform 481"/>
              <p:cNvSpPr>
                <a:spLocks noChangeArrowheads="1"/>
              </p:cNvSpPr>
              <p:nvPr/>
            </p:nvSpPr>
            <p:spPr bwMode="auto">
              <a:xfrm>
                <a:off x="4" y="1482"/>
                <a:ext cx="75" cy="218"/>
              </a:xfrm>
              <a:custGeom>
                <a:avLst/>
                <a:gdLst>
                  <a:gd name="T0" fmla="*/ 6 w 75"/>
                  <a:gd name="T1" fmla="*/ 218 h 218"/>
                  <a:gd name="T2" fmla="*/ 0 w 75"/>
                  <a:gd name="T3" fmla="*/ 216 h 218"/>
                  <a:gd name="T4" fmla="*/ 69 w 75"/>
                  <a:gd name="T5" fmla="*/ 0 h 218"/>
                  <a:gd name="T6" fmla="*/ 75 w 75"/>
                  <a:gd name="T7" fmla="*/ 1 h 218"/>
                  <a:gd name="T8" fmla="*/ 6 w 75"/>
                  <a:gd name="T9" fmla="*/ 218 h 218"/>
                  <a:gd name="T10" fmla="*/ 0 60000 65536"/>
                  <a:gd name="T11" fmla="*/ 0 60000 65536"/>
                  <a:gd name="T12" fmla="*/ 0 60000 65536"/>
                  <a:gd name="T13" fmla="*/ 0 60000 65536"/>
                  <a:gd name="T14" fmla="*/ 0 60000 65536"/>
                  <a:gd name="T15" fmla="*/ 0 w 75"/>
                  <a:gd name="T16" fmla="*/ 0 h 218"/>
                  <a:gd name="T17" fmla="*/ 75 w 75"/>
                  <a:gd name="T18" fmla="*/ 218 h 218"/>
                </a:gdLst>
                <a:ahLst/>
                <a:cxnLst>
                  <a:cxn ang="T10">
                    <a:pos x="T0" y="T1"/>
                  </a:cxn>
                  <a:cxn ang="T11">
                    <a:pos x="T2" y="T3"/>
                  </a:cxn>
                  <a:cxn ang="T12">
                    <a:pos x="T4" y="T5"/>
                  </a:cxn>
                  <a:cxn ang="T13">
                    <a:pos x="T6" y="T7"/>
                  </a:cxn>
                  <a:cxn ang="T14">
                    <a:pos x="T8" y="T9"/>
                  </a:cxn>
                </a:cxnLst>
                <a:rect l="T15" t="T16" r="T17" b="T18"/>
                <a:pathLst>
                  <a:path w="75" h="218">
                    <a:moveTo>
                      <a:pt x="6" y="218"/>
                    </a:moveTo>
                    <a:lnTo>
                      <a:pt x="0" y="216"/>
                    </a:lnTo>
                    <a:lnTo>
                      <a:pt x="69" y="0"/>
                    </a:lnTo>
                    <a:lnTo>
                      <a:pt x="75" y="1"/>
                    </a:lnTo>
                    <a:lnTo>
                      <a:pt x="6" y="218"/>
                    </a:lnTo>
                    <a:close/>
                  </a:path>
                </a:pathLst>
              </a:custGeom>
              <a:solidFill>
                <a:srgbClr val="2EA8A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0" name="Freeform 482"/>
              <p:cNvSpPr>
                <a:spLocks noChangeArrowheads="1"/>
              </p:cNvSpPr>
              <p:nvPr/>
            </p:nvSpPr>
            <p:spPr bwMode="auto">
              <a:xfrm>
                <a:off x="73" y="1480"/>
                <a:ext cx="30" cy="14"/>
              </a:xfrm>
              <a:custGeom>
                <a:avLst/>
                <a:gdLst>
                  <a:gd name="T0" fmla="*/ 50 w 18"/>
                  <a:gd name="T1" fmla="*/ 21 h 8"/>
                  <a:gd name="T2" fmla="*/ 45 w 18"/>
                  <a:gd name="T3" fmla="*/ 25 h 8"/>
                  <a:gd name="T4" fmla="*/ 3 w 18"/>
                  <a:gd name="T5" fmla="*/ 9 h 8"/>
                  <a:gd name="T6" fmla="*/ 0 w 18"/>
                  <a:gd name="T7" fmla="*/ 4 h 8"/>
                  <a:gd name="T8" fmla="*/ 5 w 18"/>
                  <a:gd name="T9" fmla="*/ 0 h 8"/>
                  <a:gd name="T10" fmla="*/ 47 w 18"/>
                  <a:gd name="T11" fmla="*/ 16 h 8"/>
                  <a:gd name="T12" fmla="*/ 50 w 18"/>
                  <a:gd name="T13" fmla="*/ 21 h 8"/>
                  <a:gd name="T14" fmla="*/ 0 60000 65536"/>
                  <a:gd name="T15" fmla="*/ 0 60000 65536"/>
                  <a:gd name="T16" fmla="*/ 0 60000 65536"/>
                  <a:gd name="T17" fmla="*/ 0 60000 65536"/>
                  <a:gd name="T18" fmla="*/ 0 60000 65536"/>
                  <a:gd name="T19" fmla="*/ 0 60000 65536"/>
                  <a:gd name="T20" fmla="*/ 0 60000 65536"/>
                  <a:gd name="T21" fmla="*/ 0 w 18"/>
                  <a:gd name="T22" fmla="*/ 0 h 8"/>
                  <a:gd name="T23" fmla="*/ 18 w 1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8">
                    <a:moveTo>
                      <a:pt x="18" y="7"/>
                    </a:moveTo>
                    <a:cubicBezTo>
                      <a:pt x="18" y="8"/>
                      <a:pt x="17" y="8"/>
                      <a:pt x="16" y="8"/>
                    </a:cubicBezTo>
                    <a:cubicBezTo>
                      <a:pt x="1" y="3"/>
                      <a:pt x="1" y="3"/>
                      <a:pt x="1" y="3"/>
                    </a:cubicBezTo>
                    <a:cubicBezTo>
                      <a:pt x="0" y="3"/>
                      <a:pt x="0" y="2"/>
                      <a:pt x="0" y="1"/>
                    </a:cubicBezTo>
                    <a:cubicBezTo>
                      <a:pt x="0" y="0"/>
                      <a:pt x="1" y="0"/>
                      <a:pt x="2" y="0"/>
                    </a:cubicBezTo>
                    <a:cubicBezTo>
                      <a:pt x="17" y="5"/>
                      <a:pt x="17" y="5"/>
                      <a:pt x="17" y="5"/>
                    </a:cubicBezTo>
                    <a:cubicBezTo>
                      <a:pt x="18" y="5"/>
                      <a:pt x="18" y="7"/>
                      <a:pt x="18" y="7"/>
                    </a:cubicBezTo>
                    <a:close/>
                  </a:path>
                </a:pathLst>
              </a:custGeom>
              <a:solidFill>
                <a:srgbClr val="D23F3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1" name="Freeform 483"/>
              <p:cNvSpPr>
                <a:spLocks noChangeArrowheads="1"/>
              </p:cNvSpPr>
              <p:nvPr/>
            </p:nvSpPr>
            <p:spPr bwMode="auto">
              <a:xfrm>
                <a:off x="68" y="1489"/>
                <a:ext cx="35" cy="101"/>
              </a:xfrm>
              <a:custGeom>
                <a:avLst/>
                <a:gdLst>
                  <a:gd name="T0" fmla="*/ 3 w 21"/>
                  <a:gd name="T1" fmla="*/ 175 h 57"/>
                  <a:gd name="T2" fmla="*/ 0 w 21"/>
                  <a:gd name="T3" fmla="*/ 170 h 57"/>
                  <a:gd name="T4" fmla="*/ 50 w 21"/>
                  <a:gd name="T5" fmla="*/ 4 h 57"/>
                  <a:gd name="T6" fmla="*/ 55 w 21"/>
                  <a:gd name="T7" fmla="*/ 0 h 57"/>
                  <a:gd name="T8" fmla="*/ 58 w 21"/>
                  <a:gd name="T9" fmla="*/ 7 h 57"/>
                  <a:gd name="T10" fmla="*/ 8 w 21"/>
                  <a:gd name="T11" fmla="*/ 172 h 57"/>
                  <a:gd name="T12" fmla="*/ 3 w 21"/>
                  <a:gd name="T13" fmla="*/ 175 h 57"/>
                  <a:gd name="T14" fmla="*/ 0 60000 65536"/>
                  <a:gd name="T15" fmla="*/ 0 60000 65536"/>
                  <a:gd name="T16" fmla="*/ 0 60000 65536"/>
                  <a:gd name="T17" fmla="*/ 0 60000 65536"/>
                  <a:gd name="T18" fmla="*/ 0 60000 65536"/>
                  <a:gd name="T19" fmla="*/ 0 60000 65536"/>
                  <a:gd name="T20" fmla="*/ 0 60000 65536"/>
                  <a:gd name="T21" fmla="*/ 0 w 21"/>
                  <a:gd name="T22" fmla="*/ 0 h 57"/>
                  <a:gd name="T23" fmla="*/ 21 w 21"/>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57">
                    <a:moveTo>
                      <a:pt x="1" y="56"/>
                    </a:moveTo>
                    <a:cubicBezTo>
                      <a:pt x="0" y="56"/>
                      <a:pt x="0" y="55"/>
                      <a:pt x="0" y="54"/>
                    </a:cubicBezTo>
                    <a:cubicBezTo>
                      <a:pt x="18" y="1"/>
                      <a:pt x="18" y="1"/>
                      <a:pt x="18" y="1"/>
                    </a:cubicBezTo>
                    <a:cubicBezTo>
                      <a:pt x="18" y="0"/>
                      <a:pt x="19" y="0"/>
                      <a:pt x="20" y="0"/>
                    </a:cubicBezTo>
                    <a:cubicBezTo>
                      <a:pt x="21" y="0"/>
                      <a:pt x="21" y="1"/>
                      <a:pt x="21" y="2"/>
                    </a:cubicBezTo>
                    <a:cubicBezTo>
                      <a:pt x="3" y="55"/>
                      <a:pt x="3" y="55"/>
                      <a:pt x="3" y="55"/>
                    </a:cubicBezTo>
                    <a:cubicBezTo>
                      <a:pt x="3" y="56"/>
                      <a:pt x="2" y="57"/>
                      <a:pt x="1" y="56"/>
                    </a:cubicBezTo>
                    <a:close/>
                  </a:path>
                </a:pathLst>
              </a:custGeom>
              <a:solidFill>
                <a:srgbClr val="D23F3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2" name="Freeform 484"/>
              <p:cNvSpPr>
                <a:spLocks noChangeArrowheads="1"/>
              </p:cNvSpPr>
              <p:nvPr/>
            </p:nvSpPr>
            <p:spPr bwMode="auto">
              <a:xfrm>
                <a:off x="64" y="1563"/>
                <a:ext cx="15" cy="27"/>
              </a:xfrm>
              <a:custGeom>
                <a:avLst/>
                <a:gdLst>
                  <a:gd name="T0" fmla="*/ 8 w 9"/>
                  <a:gd name="T1" fmla="*/ 45 h 15"/>
                  <a:gd name="T2" fmla="*/ 3 w 9"/>
                  <a:gd name="T3" fmla="*/ 20 h 15"/>
                  <a:gd name="T4" fmla="*/ 20 w 9"/>
                  <a:gd name="T5" fmla="*/ 4 h 15"/>
                  <a:gd name="T6" fmla="*/ 8 w 9"/>
                  <a:gd name="T7" fmla="*/ 45 h 15"/>
                  <a:gd name="T8" fmla="*/ 0 60000 65536"/>
                  <a:gd name="T9" fmla="*/ 0 60000 65536"/>
                  <a:gd name="T10" fmla="*/ 0 60000 65536"/>
                  <a:gd name="T11" fmla="*/ 0 60000 65536"/>
                  <a:gd name="T12" fmla="*/ 0 w 9"/>
                  <a:gd name="T13" fmla="*/ 0 h 15"/>
                  <a:gd name="T14" fmla="*/ 9 w 9"/>
                  <a:gd name="T15" fmla="*/ 15 h 15"/>
                </a:gdLst>
                <a:ahLst/>
                <a:cxnLst>
                  <a:cxn ang="T8">
                    <a:pos x="T0" y="T1"/>
                  </a:cxn>
                  <a:cxn ang="T9">
                    <a:pos x="T2" y="T3"/>
                  </a:cxn>
                  <a:cxn ang="T10">
                    <a:pos x="T4" y="T5"/>
                  </a:cxn>
                  <a:cxn ang="T11">
                    <a:pos x="T6" y="T7"/>
                  </a:cxn>
                </a:cxnLst>
                <a:rect l="T12" t="T13" r="T14" b="T15"/>
                <a:pathLst>
                  <a:path w="9" h="15">
                    <a:moveTo>
                      <a:pt x="3" y="14"/>
                    </a:moveTo>
                    <a:cubicBezTo>
                      <a:pt x="1" y="14"/>
                      <a:pt x="0" y="10"/>
                      <a:pt x="1" y="6"/>
                    </a:cubicBezTo>
                    <a:cubicBezTo>
                      <a:pt x="2" y="3"/>
                      <a:pt x="5" y="0"/>
                      <a:pt x="7" y="1"/>
                    </a:cubicBezTo>
                    <a:cubicBezTo>
                      <a:pt x="9" y="2"/>
                      <a:pt x="5" y="15"/>
                      <a:pt x="3" y="14"/>
                    </a:cubicBezTo>
                    <a:close/>
                  </a:path>
                </a:pathLst>
              </a:custGeom>
              <a:solidFill>
                <a:srgbClr val="D23F3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3" name="Freeform 485"/>
              <p:cNvSpPr>
                <a:spLocks noEditPoints="1" noChangeArrowheads="1"/>
              </p:cNvSpPr>
              <p:nvPr/>
            </p:nvSpPr>
            <p:spPr bwMode="auto">
              <a:xfrm>
                <a:off x="1900" y="1258"/>
                <a:ext cx="304" cy="169"/>
              </a:xfrm>
              <a:custGeom>
                <a:avLst/>
                <a:gdLst>
                  <a:gd name="T0" fmla="*/ 0 w 304"/>
                  <a:gd name="T1" fmla="*/ 169 h 169"/>
                  <a:gd name="T2" fmla="*/ 304 w 304"/>
                  <a:gd name="T3" fmla="*/ 23 h 169"/>
                  <a:gd name="T4" fmla="*/ 12 w 304"/>
                  <a:gd name="T5" fmla="*/ 0 h 169"/>
                  <a:gd name="T6" fmla="*/ 0 w 304"/>
                  <a:gd name="T7" fmla="*/ 169 h 169"/>
                  <a:gd name="T8" fmla="*/ 175 w 304"/>
                  <a:gd name="T9" fmla="*/ 46 h 169"/>
                  <a:gd name="T10" fmla="*/ 40 w 304"/>
                  <a:gd name="T11" fmla="*/ 112 h 169"/>
                  <a:gd name="T12" fmla="*/ 46 w 304"/>
                  <a:gd name="T13" fmla="*/ 37 h 169"/>
                  <a:gd name="T14" fmla="*/ 175 w 304"/>
                  <a:gd name="T15" fmla="*/ 46 h 169"/>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169"/>
                  <a:gd name="T26" fmla="*/ 304 w 304"/>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169">
                    <a:moveTo>
                      <a:pt x="0" y="169"/>
                    </a:moveTo>
                    <a:lnTo>
                      <a:pt x="304" y="23"/>
                    </a:lnTo>
                    <a:lnTo>
                      <a:pt x="12" y="0"/>
                    </a:lnTo>
                    <a:lnTo>
                      <a:pt x="0" y="169"/>
                    </a:lnTo>
                    <a:close/>
                    <a:moveTo>
                      <a:pt x="175" y="46"/>
                    </a:moveTo>
                    <a:lnTo>
                      <a:pt x="40" y="112"/>
                    </a:lnTo>
                    <a:lnTo>
                      <a:pt x="46" y="37"/>
                    </a:lnTo>
                    <a:lnTo>
                      <a:pt x="175" y="46"/>
                    </a:lnTo>
                    <a:close/>
                  </a:path>
                </a:pathLst>
              </a:custGeom>
              <a:solidFill>
                <a:srgbClr val="DE49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4" name="Freeform 486"/>
              <p:cNvSpPr>
                <a:spLocks noChangeArrowheads="1"/>
              </p:cNvSpPr>
              <p:nvPr/>
            </p:nvSpPr>
            <p:spPr bwMode="auto">
              <a:xfrm>
                <a:off x="1912" y="1258"/>
                <a:ext cx="292" cy="113"/>
              </a:xfrm>
              <a:custGeom>
                <a:avLst/>
                <a:gdLst>
                  <a:gd name="T0" fmla="*/ 0 w 292"/>
                  <a:gd name="T1" fmla="*/ 0 h 113"/>
                  <a:gd name="T2" fmla="*/ 34 w 292"/>
                  <a:gd name="T3" fmla="*/ 37 h 113"/>
                  <a:gd name="T4" fmla="*/ 34 w 292"/>
                  <a:gd name="T5" fmla="*/ 37 h 113"/>
                  <a:gd name="T6" fmla="*/ 163 w 292"/>
                  <a:gd name="T7" fmla="*/ 46 h 113"/>
                  <a:gd name="T8" fmla="*/ 77 w 292"/>
                  <a:gd name="T9" fmla="*/ 87 h 113"/>
                  <a:gd name="T10" fmla="*/ 101 w 292"/>
                  <a:gd name="T11" fmla="*/ 113 h 113"/>
                  <a:gd name="T12" fmla="*/ 292 w 292"/>
                  <a:gd name="T13" fmla="*/ 23 h 113"/>
                  <a:gd name="T14" fmla="*/ 0 w 292"/>
                  <a:gd name="T15" fmla="*/ 0 h 113"/>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113"/>
                  <a:gd name="T26" fmla="*/ 292 w 292"/>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113">
                    <a:moveTo>
                      <a:pt x="0" y="0"/>
                    </a:moveTo>
                    <a:lnTo>
                      <a:pt x="34" y="37"/>
                    </a:lnTo>
                    <a:lnTo>
                      <a:pt x="163" y="46"/>
                    </a:lnTo>
                    <a:lnTo>
                      <a:pt x="77" y="87"/>
                    </a:lnTo>
                    <a:lnTo>
                      <a:pt x="101" y="113"/>
                    </a:lnTo>
                    <a:lnTo>
                      <a:pt x="292" y="23"/>
                    </a:lnTo>
                    <a:lnTo>
                      <a:pt x="0" y="0"/>
                    </a:lnTo>
                    <a:close/>
                  </a:path>
                </a:pathLst>
              </a:custGeom>
              <a:solidFill>
                <a:srgbClr val="FF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5" name="Freeform 487"/>
              <p:cNvSpPr>
                <a:spLocks noChangeArrowheads="1"/>
              </p:cNvSpPr>
              <p:nvPr/>
            </p:nvSpPr>
            <p:spPr bwMode="auto">
              <a:xfrm>
                <a:off x="1902" y="1412"/>
                <a:ext cx="18" cy="4"/>
              </a:xfrm>
              <a:custGeom>
                <a:avLst/>
                <a:gdLst>
                  <a:gd name="T0" fmla="*/ 18 w 18"/>
                  <a:gd name="T1" fmla="*/ 2 h 4"/>
                  <a:gd name="T2" fmla="*/ 18 w 18"/>
                  <a:gd name="T3" fmla="*/ 4 h 4"/>
                  <a:gd name="T4" fmla="*/ 0 w 18"/>
                  <a:gd name="T5" fmla="*/ 2 h 4"/>
                  <a:gd name="T6" fmla="*/ 0 w 18"/>
                  <a:gd name="T7" fmla="*/ 0 h 4"/>
                  <a:gd name="T8" fmla="*/ 18 w 18"/>
                  <a:gd name="T9" fmla="*/ 2 h 4"/>
                  <a:gd name="T10" fmla="*/ 0 60000 65536"/>
                  <a:gd name="T11" fmla="*/ 0 60000 65536"/>
                  <a:gd name="T12" fmla="*/ 0 60000 65536"/>
                  <a:gd name="T13" fmla="*/ 0 60000 65536"/>
                  <a:gd name="T14" fmla="*/ 0 60000 65536"/>
                  <a:gd name="T15" fmla="*/ 0 w 18"/>
                  <a:gd name="T16" fmla="*/ 0 h 4"/>
                  <a:gd name="T17" fmla="*/ 18 w 18"/>
                  <a:gd name="T18" fmla="*/ 4 h 4"/>
                </a:gdLst>
                <a:ahLst/>
                <a:cxnLst>
                  <a:cxn ang="T10">
                    <a:pos x="T0" y="T1"/>
                  </a:cxn>
                  <a:cxn ang="T11">
                    <a:pos x="T2" y="T3"/>
                  </a:cxn>
                  <a:cxn ang="T12">
                    <a:pos x="T4" y="T5"/>
                  </a:cxn>
                  <a:cxn ang="T13">
                    <a:pos x="T6" y="T7"/>
                  </a:cxn>
                  <a:cxn ang="T14">
                    <a:pos x="T8" y="T9"/>
                  </a:cxn>
                </a:cxnLst>
                <a:rect l="T15" t="T16" r="T17" b="T18"/>
                <a:pathLst>
                  <a:path w="18" h="4">
                    <a:moveTo>
                      <a:pt x="18" y="2"/>
                    </a:moveTo>
                    <a:lnTo>
                      <a:pt x="18" y="4"/>
                    </a:lnTo>
                    <a:lnTo>
                      <a:pt x="0" y="2"/>
                    </a:lnTo>
                    <a:lnTo>
                      <a:pt x="0" y="0"/>
                    </a:lnTo>
                    <a:lnTo>
                      <a:pt x="18"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6" name="Rectangle 488"/>
              <p:cNvSpPr>
                <a:spLocks noChangeArrowheads="1"/>
              </p:cNvSpPr>
              <p:nvPr/>
            </p:nvSpPr>
            <p:spPr bwMode="auto">
              <a:xfrm>
                <a:off x="1902" y="1402"/>
                <a:ext cx="10" cy="1"/>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387" name="Freeform 489"/>
              <p:cNvSpPr>
                <a:spLocks noChangeArrowheads="1"/>
              </p:cNvSpPr>
              <p:nvPr/>
            </p:nvSpPr>
            <p:spPr bwMode="auto">
              <a:xfrm>
                <a:off x="1904" y="1391"/>
                <a:ext cx="18" cy="4"/>
              </a:xfrm>
              <a:custGeom>
                <a:avLst/>
                <a:gdLst>
                  <a:gd name="T0" fmla="*/ 18 w 18"/>
                  <a:gd name="T1" fmla="*/ 2 h 4"/>
                  <a:gd name="T2" fmla="*/ 16 w 18"/>
                  <a:gd name="T3" fmla="*/ 4 h 4"/>
                  <a:gd name="T4" fmla="*/ 0 w 18"/>
                  <a:gd name="T5" fmla="*/ 2 h 4"/>
                  <a:gd name="T6" fmla="*/ 0 w 18"/>
                  <a:gd name="T7" fmla="*/ 0 h 4"/>
                  <a:gd name="T8" fmla="*/ 18 w 18"/>
                  <a:gd name="T9" fmla="*/ 2 h 4"/>
                  <a:gd name="T10" fmla="*/ 0 60000 65536"/>
                  <a:gd name="T11" fmla="*/ 0 60000 65536"/>
                  <a:gd name="T12" fmla="*/ 0 60000 65536"/>
                  <a:gd name="T13" fmla="*/ 0 60000 65536"/>
                  <a:gd name="T14" fmla="*/ 0 60000 65536"/>
                  <a:gd name="T15" fmla="*/ 0 w 18"/>
                  <a:gd name="T16" fmla="*/ 0 h 4"/>
                  <a:gd name="T17" fmla="*/ 18 w 18"/>
                  <a:gd name="T18" fmla="*/ 4 h 4"/>
                </a:gdLst>
                <a:ahLst/>
                <a:cxnLst>
                  <a:cxn ang="T10">
                    <a:pos x="T0" y="T1"/>
                  </a:cxn>
                  <a:cxn ang="T11">
                    <a:pos x="T2" y="T3"/>
                  </a:cxn>
                  <a:cxn ang="T12">
                    <a:pos x="T4" y="T5"/>
                  </a:cxn>
                  <a:cxn ang="T13">
                    <a:pos x="T6" y="T7"/>
                  </a:cxn>
                  <a:cxn ang="T14">
                    <a:pos x="T8" y="T9"/>
                  </a:cxn>
                </a:cxnLst>
                <a:rect l="T15" t="T16" r="T17" b="T18"/>
                <a:pathLst>
                  <a:path w="18" h="4">
                    <a:moveTo>
                      <a:pt x="18" y="2"/>
                    </a:moveTo>
                    <a:lnTo>
                      <a:pt x="16" y="4"/>
                    </a:lnTo>
                    <a:lnTo>
                      <a:pt x="0" y="2"/>
                    </a:lnTo>
                    <a:lnTo>
                      <a:pt x="0" y="0"/>
                    </a:lnTo>
                    <a:lnTo>
                      <a:pt x="18"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8" name="Rectangle 490"/>
              <p:cNvSpPr>
                <a:spLocks noChangeArrowheads="1"/>
              </p:cNvSpPr>
              <p:nvPr/>
            </p:nvSpPr>
            <p:spPr bwMode="auto">
              <a:xfrm>
                <a:off x="1904" y="1380"/>
                <a:ext cx="10" cy="2"/>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389" name="Freeform 491"/>
              <p:cNvSpPr>
                <a:spLocks noChangeArrowheads="1"/>
              </p:cNvSpPr>
              <p:nvPr/>
            </p:nvSpPr>
            <p:spPr bwMode="auto">
              <a:xfrm>
                <a:off x="1904" y="1370"/>
                <a:ext cx="18" cy="1"/>
              </a:xfrm>
              <a:custGeom>
                <a:avLst/>
                <a:gdLst>
                  <a:gd name="T0" fmla="*/ 18 w 18"/>
                  <a:gd name="T1" fmla="*/ 1 h 1"/>
                  <a:gd name="T2" fmla="*/ 18 w 18"/>
                  <a:gd name="T3" fmla="*/ 1 h 1"/>
                  <a:gd name="T4" fmla="*/ 0 w 18"/>
                  <a:gd name="T5" fmla="*/ 1 h 1"/>
                  <a:gd name="T6" fmla="*/ 1 w 18"/>
                  <a:gd name="T7" fmla="*/ 0 h 1"/>
                  <a:gd name="T8" fmla="*/ 18 w 18"/>
                  <a:gd name="T9" fmla="*/ 1 h 1"/>
                  <a:gd name="T10" fmla="*/ 0 60000 65536"/>
                  <a:gd name="T11" fmla="*/ 0 60000 65536"/>
                  <a:gd name="T12" fmla="*/ 0 60000 65536"/>
                  <a:gd name="T13" fmla="*/ 0 60000 65536"/>
                  <a:gd name="T14" fmla="*/ 0 60000 65536"/>
                  <a:gd name="T15" fmla="*/ 0 w 18"/>
                  <a:gd name="T16" fmla="*/ 0 h 1"/>
                  <a:gd name="T17" fmla="*/ 18 w 18"/>
                  <a:gd name="T18" fmla="*/ 1 h 1"/>
                </a:gdLst>
                <a:ahLst/>
                <a:cxnLst>
                  <a:cxn ang="T10">
                    <a:pos x="T0" y="T1"/>
                  </a:cxn>
                  <a:cxn ang="T11">
                    <a:pos x="T2" y="T3"/>
                  </a:cxn>
                  <a:cxn ang="T12">
                    <a:pos x="T4" y="T5"/>
                  </a:cxn>
                  <a:cxn ang="T13">
                    <a:pos x="T6" y="T7"/>
                  </a:cxn>
                  <a:cxn ang="T14">
                    <a:pos x="T8" y="T9"/>
                  </a:cxn>
                </a:cxnLst>
                <a:rect l="T15" t="T16" r="T17" b="T18"/>
                <a:pathLst>
                  <a:path w="18" h="1">
                    <a:moveTo>
                      <a:pt x="18" y="1"/>
                    </a:moveTo>
                    <a:lnTo>
                      <a:pt x="18" y="1"/>
                    </a:lnTo>
                    <a:lnTo>
                      <a:pt x="0" y="1"/>
                    </a:lnTo>
                    <a:lnTo>
                      <a:pt x="1" y="0"/>
                    </a:lnTo>
                    <a:lnTo>
                      <a:pt x="18" y="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0" name="Rectangle 492"/>
              <p:cNvSpPr>
                <a:spLocks noChangeArrowheads="1"/>
              </p:cNvSpPr>
              <p:nvPr/>
            </p:nvSpPr>
            <p:spPr bwMode="auto">
              <a:xfrm>
                <a:off x="1905" y="1359"/>
                <a:ext cx="10" cy="2"/>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391" name="Rectangle 493"/>
              <p:cNvSpPr>
                <a:spLocks noChangeArrowheads="1"/>
              </p:cNvSpPr>
              <p:nvPr/>
            </p:nvSpPr>
            <p:spPr bwMode="auto">
              <a:xfrm>
                <a:off x="1905" y="1348"/>
                <a:ext cx="19" cy="2"/>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392" name="Freeform 494"/>
              <p:cNvSpPr>
                <a:spLocks noChangeArrowheads="1"/>
              </p:cNvSpPr>
              <p:nvPr/>
            </p:nvSpPr>
            <p:spPr bwMode="auto">
              <a:xfrm>
                <a:off x="1907" y="1338"/>
                <a:ext cx="10" cy="2"/>
              </a:xfrm>
              <a:custGeom>
                <a:avLst/>
                <a:gdLst>
                  <a:gd name="T0" fmla="*/ 10 w 10"/>
                  <a:gd name="T1" fmla="*/ 0 h 2"/>
                  <a:gd name="T2" fmla="*/ 10 w 10"/>
                  <a:gd name="T3" fmla="*/ 2 h 2"/>
                  <a:gd name="T4" fmla="*/ 0 w 10"/>
                  <a:gd name="T5" fmla="*/ 0 h 2"/>
                  <a:gd name="T6" fmla="*/ 0 w 10"/>
                  <a:gd name="T7" fmla="*/ 0 h 2"/>
                  <a:gd name="T8" fmla="*/ 10 w 10"/>
                  <a:gd name="T9" fmla="*/ 0 h 2"/>
                  <a:gd name="T10" fmla="*/ 0 60000 65536"/>
                  <a:gd name="T11" fmla="*/ 0 60000 65536"/>
                  <a:gd name="T12" fmla="*/ 0 60000 65536"/>
                  <a:gd name="T13" fmla="*/ 0 60000 65536"/>
                  <a:gd name="T14" fmla="*/ 0 60000 65536"/>
                  <a:gd name="T15" fmla="*/ 0 w 10"/>
                  <a:gd name="T16" fmla="*/ 0 h 2"/>
                  <a:gd name="T17" fmla="*/ 10 w 10"/>
                  <a:gd name="T18" fmla="*/ 2 h 2"/>
                </a:gdLst>
                <a:ahLst/>
                <a:cxnLst>
                  <a:cxn ang="T10">
                    <a:pos x="T0" y="T1"/>
                  </a:cxn>
                  <a:cxn ang="T11">
                    <a:pos x="T2" y="T3"/>
                  </a:cxn>
                  <a:cxn ang="T12">
                    <a:pos x="T4" y="T5"/>
                  </a:cxn>
                  <a:cxn ang="T13">
                    <a:pos x="T6" y="T7"/>
                  </a:cxn>
                  <a:cxn ang="T14">
                    <a:pos x="T8" y="T9"/>
                  </a:cxn>
                </a:cxnLst>
                <a:rect l="T15" t="T16" r="T17" b="T18"/>
                <a:pathLst>
                  <a:path w="10" h="2">
                    <a:moveTo>
                      <a:pt x="10" y="0"/>
                    </a:moveTo>
                    <a:lnTo>
                      <a:pt x="10" y="2"/>
                    </a:lnTo>
                    <a:lnTo>
                      <a:pt x="0"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3" name="Freeform 495"/>
              <p:cNvSpPr>
                <a:spLocks noChangeArrowheads="1"/>
              </p:cNvSpPr>
              <p:nvPr/>
            </p:nvSpPr>
            <p:spPr bwMode="auto">
              <a:xfrm>
                <a:off x="1907" y="1325"/>
                <a:ext cx="18" cy="4"/>
              </a:xfrm>
              <a:custGeom>
                <a:avLst/>
                <a:gdLst>
                  <a:gd name="T0" fmla="*/ 18 w 18"/>
                  <a:gd name="T1" fmla="*/ 2 h 4"/>
                  <a:gd name="T2" fmla="*/ 18 w 18"/>
                  <a:gd name="T3" fmla="*/ 4 h 4"/>
                  <a:gd name="T4" fmla="*/ 0 w 18"/>
                  <a:gd name="T5" fmla="*/ 2 h 4"/>
                  <a:gd name="T6" fmla="*/ 0 w 18"/>
                  <a:gd name="T7" fmla="*/ 0 h 4"/>
                  <a:gd name="T8" fmla="*/ 18 w 18"/>
                  <a:gd name="T9" fmla="*/ 2 h 4"/>
                  <a:gd name="T10" fmla="*/ 0 60000 65536"/>
                  <a:gd name="T11" fmla="*/ 0 60000 65536"/>
                  <a:gd name="T12" fmla="*/ 0 60000 65536"/>
                  <a:gd name="T13" fmla="*/ 0 60000 65536"/>
                  <a:gd name="T14" fmla="*/ 0 60000 65536"/>
                  <a:gd name="T15" fmla="*/ 0 w 18"/>
                  <a:gd name="T16" fmla="*/ 0 h 4"/>
                  <a:gd name="T17" fmla="*/ 18 w 18"/>
                  <a:gd name="T18" fmla="*/ 4 h 4"/>
                </a:gdLst>
                <a:ahLst/>
                <a:cxnLst>
                  <a:cxn ang="T10">
                    <a:pos x="T0" y="T1"/>
                  </a:cxn>
                  <a:cxn ang="T11">
                    <a:pos x="T2" y="T3"/>
                  </a:cxn>
                  <a:cxn ang="T12">
                    <a:pos x="T4" y="T5"/>
                  </a:cxn>
                  <a:cxn ang="T13">
                    <a:pos x="T6" y="T7"/>
                  </a:cxn>
                  <a:cxn ang="T14">
                    <a:pos x="T8" y="T9"/>
                  </a:cxn>
                </a:cxnLst>
                <a:rect l="T15" t="T16" r="T17" b="T18"/>
                <a:pathLst>
                  <a:path w="18" h="4">
                    <a:moveTo>
                      <a:pt x="18" y="2"/>
                    </a:moveTo>
                    <a:lnTo>
                      <a:pt x="18" y="4"/>
                    </a:lnTo>
                    <a:lnTo>
                      <a:pt x="0" y="2"/>
                    </a:lnTo>
                    <a:lnTo>
                      <a:pt x="0" y="0"/>
                    </a:lnTo>
                    <a:lnTo>
                      <a:pt x="18"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4" name="Freeform 496"/>
              <p:cNvSpPr>
                <a:spLocks noChangeArrowheads="1"/>
              </p:cNvSpPr>
              <p:nvPr/>
            </p:nvSpPr>
            <p:spPr bwMode="auto">
              <a:xfrm>
                <a:off x="1909" y="1315"/>
                <a:ext cx="10" cy="3"/>
              </a:xfrm>
              <a:custGeom>
                <a:avLst/>
                <a:gdLst>
                  <a:gd name="T0" fmla="*/ 10 w 10"/>
                  <a:gd name="T1" fmla="*/ 1 h 3"/>
                  <a:gd name="T2" fmla="*/ 10 w 10"/>
                  <a:gd name="T3" fmla="*/ 3 h 3"/>
                  <a:gd name="T4" fmla="*/ 0 w 10"/>
                  <a:gd name="T5" fmla="*/ 1 h 3"/>
                  <a:gd name="T6" fmla="*/ 0 w 10"/>
                  <a:gd name="T7" fmla="*/ 0 h 3"/>
                  <a:gd name="T8" fmla="*/ 10 w 10"/>
                  <a:gd name="T9" fmla="*/ 1 h 3"/>
                  <a:gd name="T10" fmla="*/ 0 60000 65536"/>
                  <a:gd name="T11" fmla="*/ 0 60000 65536"/>
                  <a:gd name="T12" fmla="*/ 0 60000 65536"/>
                  <a:gd name="T13" fmla="*/ 0 60000 65536"/>
                  <a:gd name="T14" fmla="*/ 0 60000 65536"/>
                  <a:gd name="T15" fmla="*/ 0 w 10"/>
                  <a:gd name="T16" fmla="*/ 0 h 3"/>
                  <a:gd name="T17" fmla="*/ 10 w 10"/>
                  <a:gd name="T18" fmla="*/ 3 h 3"/>
                </a:gdLst>
                <a:ahLst/>
                <a:cxnLst>
                  <a:cxn ang="T10">
                    <a:pos x="T0" y="T1"/>
                  </a:cxn>
                  <a:cxn ang="T11">
                    <a:pos x="T2" y="T3"/>
                  </a:cxn>
                  <a:cxn ang="T12">
                    <a:pos x="T4" y="T5"/>
                  </a:cxn>
                  <a:cxn ang="T13">
                    <a:pos x="T6" y="T7"/>
                  </a:cxn>
                  <a:cxn ang="T14">
                    <a:pos x="T8" y="T9"/>
                  </a:cxn>
                </a:cxnLst>
                <a:rect l="T15" t="T16" r="T17" b="T18"/>
                <a:pathLst>
                  <a:path w="10" h="3">
                    <a:moveTo>
                      <a:pt x="10" y="1"/>
                    </a:moveTo>
                    <a:lnTo>
                      <a:pt x="10" y="3"/>
                    </a:lnTo>
                    <a:lnTo>
                      <a:pt x="0" y="1"/>
                    </a:lnTo>
                    <a:lnTo>
                      <a:pt x="0" y="0"/>
                    </a:lnTo>
                    <a:lnTo>
                      <a:pt x="10" y="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5" name="Freeform 497"/>
              <p:cNvSpPr>
                <a:spLocks noChangeArrowheads="1"/>
              </p:cNvSpPr>
              <p:nvPr/>
            </p:nvSpPr>
            <p:spPr bwMode="auto">
              <a:xfrm>
                <a:off x="1909" y="1304"/>
                <a:ext cx="18" cy="4"/>
              </a:xfrm>
              <a:custGeom>
                <a:avLst/>
                <a:gdLst>
                  <a:gd name="T0" fmla="*/ 18 w 18"/>
                  <a:gd name="T1" fmla="*/ 2 h 4"/>
                  <a:gd name="T2" fmla="*/ 18 w 18"/>
                  <a:gd name="T3" fmla="*/ 4 h 4"/>
                  <a:gd name="T4" fmla="*/ 0 w 18"/>
                  <a:gd name="T5" fmla="*/ 2 h 4"/>
                  <a:gd name="T6" fmla="*/ 0 w 18"/>
                  <a:gd name="T7" fmla="*/ 0 h 4"/>
                  <a:gd name="T8" fmla="*/ 18 w 18"/>
                  <a:gd name="T9" fmla="*/ 2 h 4"/>
                  <a:gd name="T10" fmla="*/ 0 60000 65536"/>
                  <a:gd name="T11" fmla="*/ 0 60000 65536"/>
                  <a:gd name="T12" fmla="*/ 0 60000 65536"/>
                  <a:gd name="T13" fmla="*/ 0 60000 65536"/>
                  <a:gd name="T14" fmla="*/ 0 60000 65536"/>
                  <a:gd name="T15" fmla="*/ 0 w 18"/>
                  <a:gd name="T16" fmla="*/ 0 h 4"/>
                  <a:gd name="T17" fmla="*/ 18 w 18"/>
                  <a:gd name="T18" fmla="*/ 4 h 4"/>
                </a:gdLst>
                <a:ahLst/>
                <a:cxnLst>
                  <a:cxn ang="T10">
                    <a:pos x="T0" y="T1"/>
                  </a:cxn>
                  <a:cxn ang="T11">
                    <a:pos x="T2" y="T3"/>
                  </a:cxn>
                  <a:cxn ang="T12">
                    <a:pos x="T4" y="T5"/>
                  </a:cxn>
                  <a:cxn ang="T13">
                    <a:pos x="T6" y="T7"/>
                  </a:cxn>
                  <a:cxn ang="T14">
                    <a:pos x="T8" y="T9"/>
                  </a:cxn>
                </a:cxnLst>
                <a:rect l="T15" t="T16" r="T17" b="T18"/>
                <a:pathLst>
                  <a:path w="18" h="4">
                    <a:moveTo>
                      <a:pt x="18" y="2"/>
                    </a:moveTo>
                    <a:lnTo>
                      <a:pt x="18" y="4"/>
                    </a:lnTo>
                    <a:lnTo>
                      <a:pt x="0" y="2"/>
                    </a:lnTo>
                    <a:lnTo>
                      <a:pt x="0" y="0"/>
                    </a:lnTo>
                    <a:lnTo>
                      <a:pt x="18"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6" name="Freeform 498"/>
              <p:cNvSpPr>
                <a:spLocks noChangeArrowheads="1"/>
              </p:cNvSpPr>
              <p:nvPr/>
            </p:nvSpPr>
            <p:spPr bwMode="auto">
              <a:xfrm>
                <a:off x="1910" y="1293"/>
                <a:ext cx="10" cy="4"/>
              </a:xfrm>
              <a:custGeom>
                <a:avLst/>
                <a:gdLst>
                  <a:gd name="T0" fmla="*/ 10 w 10"/>
                  <a:gd name="T1" fmla="*/ 2 h 4"/>
                  <a:gd name="T2" fmla="*/ 10 w 10"/>
                  <a:gd name="T3" fmla="*/ 4 h 4"/>
                  <a:gd name="T4" fmla="*/ 0 w 10"/>
                  <a:gd name="T5" fmla="*/ 2 h 4"/>
                  <a:gd name="T6" fmla="*/ 0 w 10"/>
                  <a:gd name="T7" fmla="*/ 0 h 4"/>
                  <a:gd name="T8" fmla="*/ 10 w 10"/>
                  <a:gd name="T9" fmla="*/ 2 h 4"/>
                  <a:gd name="T10" fmla="*/ 0 60000 65536"/>
                  <a:gd name="T11" fmla="*/ 0 60000 65536"/>
                  <a:gd name="T12" fmla="*/ 0 60000 65536"/>
                  <a:gd name="T13" fmla="*/ 0 60000 65536"/>
                  <a:gd name="T14" fmla="*/ 0 60000 65536"/>
                  <a:gd name="T15" fmla="*/ 0 w 10"/>
                  <a:gd name="T16" fmla="*/ 0 h 4"/>
                  <a:gd name="T17" fmla="*/ 10 w 10"/>
                  <a:gd name="T18" fmla="*/ 4 h 4"/>
                </a:gdLst>
                <a:ahLst/>
                <a:cxnLst>
                  <a:cxn ang="T10">
                    <a:pos x="T0" y="T1"/>
                  </a:cxn>
                  <a:cxn ang="T11">
                    <a:pos x="T2" y="T3"/>
                  </a:cxn>
                  <a:cxn ang="T12">
                    <a:pos x="T4" y="T5"/>
                  </a:cxn>
                  <a:cxn ang="T13">
                    <a:pos x="T6" y="T7"/>
                  </a:cxn>
                  <a:cxn ang="T14">
                    <a:pos x="T8" y="T9"/>
                  </a:cxn>
                </a:cxnLst>
                <a:rect l="T15" t="T16" r="T17" b="T18"/>
                <a:pathLst>
                  <a:path w="10" h="4">
                    <a:moveTo>
                      <a:pt x="10" y="2"/>
                    </a:moveTo>
                    <a:lnTo>
                      <a:pt x="10" y="4"/>
                    </a:lnTo>
                    <a:lnTo>
                      <a:pt x="0" y="2"/>
                    </a:lnTo>
                    <a:lnTo>
                      <a:pt x="0" y="0"/>
                    </a:lnTo>
                    <a:lnTo>
                      <a:pt x="10"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7" name="Freeform 499"/>
              <p:cNvSpPr>
                <a:spLocks noChangeArrowheads="1"/>
              </p:cNvSpPr>
              <p:nvPr/>
            </p:nvSpPr>
            <p:spPr bwMode="auto">
              <a:xfrm>
                <a:off x="1910" y="1283"/>
                <a:ext cx="19" cy="3"/>
              </a:xfrm>
              <a:custGeom>
                <a:avLst/>
                <a:gdLst>
                  <a:gd name="T0" fmla="*/ 19 w 19"/>
                  <a:gd name="T1" fmla="*/ 1 h 3"/>
                  <a:gd name="T2" fmla="*/ 19 w 19"/>
                  <a:gd name="T3" fmla="*/ 3 h 3"/>
                  <a:gd name="T4" fmla="*/ 0 w 19"/>
                  <a:gd name="T5" fmla="*/ 1 h 3"/>
                  <a:gd name="T6" fmla="*/ 0 w 19"/>
                  <a:gd name="T7" fmla="*/ 0 h 3"/>
                  <a:gd name="T8" fmla="*/ 19 w 19"/>
                  <a:gd name="T9" fmla="*/ 1 h 3"/>
                  <a:gd name="T10" fmla="*/ 0 60000 65536"/>
                  <a:gd name="T11" fmla="*/ 0 60000 65536"/>
                  <a:gd name="T12" fmla="*/ 0 60000 65536"/>
                  <a:gd name="T13" fmla="*/ 0 60000 65536"/>
                  <a:gd name="T14" fmla="*/ 0 60000 65536"/>
                  <a:gd name="T15" fmla="*/ 0 w 19"/>
                  <a:gd name="T16" fmla="*/ 0 h 3"/>
                  <a:gd name="T17" fmla="*/ 19 w 19"/>
                  <a:gd name="T18" fmla="*/ 3 h 3"/>
                </a:gdLst>
                <a:ahLst/>
                <a:cxnLst>
                  <a:cxn ang="T10">
                    <a:pos x="T0" y="T1"/>
                  </a:cxn>
                  <a:cxn ang="T11">
                    <a:pos x="T2" y="T3"/>
                  </a:cxn>
                  <a:cxn ang="T12">
                    <a:pos x="T4" y="T5"/>
                  </a:cxn>
                  <a:cxn ang="T13">
                    <a:pos x="T6" y="T7"/>
                  </a:cxn>
                  <a:cxn ang="T14">
                    <a:pos x="T8" y="T9"/>
                  </a:cxn>
                </a:cxnLst>
                <a:rect l="T15" t="T16" r="T17" b="T18"/>
                <a:pathLst>
                  <a:path w="19" h="3">
                    <a:moveTo>
                      <a:pt x="19" y="1"/>
                    </a:moveTo>
                    <a:lnTo>
                      <a:pt x="19" y="3"/>
                    </a:lnTo>
                    <a:lnTo>
                      <a:pt x="0" y="1"/>
                    </a:lnTo>
                    <a:lnTo>
                      <a:pt x="0" y="0"/>
                    </a:lnTo>
                    <a:lnTo>
                      <a:pt x="19" y="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8" name="Freeform 500"/>
              <p:cNvSpPr>
                <a:spLocks noChangeArrowheads="1"/>
              </p:cNvSpPr>
              <p:nvPr/>
            </p:nvSpPr>
            <p:spPr bwMode="auto">
              <a:xfrm>
                <a:off x="1910" y="1272"/>
                <a:ext cx="12" cy="2"/>
              </a:xfrm>
              <a:custGeom>
                <a:avLst/>
                <a:gdLst>
                  <a:gd name="T0" fmla="*/ 12 w 12"/>
                  <a:gd name="T1" fmla="*/ 2 h 2"/>
                  <a:gd name="T2" fmla="*/ 10 w 12"/>
                  <a:gd name="T3" fmla="*/ 2 h 2"/>
                  <a:gd name="T4" fmla="*/ 0 w 12"/>
                  <a:gd name="T5" fmla="*/ 2 h 2"/>
                  <a:gd name="T6" fmla="*/ 0 w 12"/>
                  <a:gd name="T7" fmla="*/ 0 h 2"/>
                  <a:gd name="T8" fmla="*/ 12 w 12"/>
                  <a:gd name="T9" fmla="*/ 2 h 2"/>
                  <a:gd name="T10" fmla="*/ 0 60000 65536"/>
                  <a:gd name="T11" fmla="*/ 0 60000 65536"/>
                  <a:gd name="T12" fmla="*/ 0 60000 65536"/>
                  <a:gd name="T13" fmla="*/ 0 60000 65536"/>
                  <a:gd name="T14" fmla="*/ 0 60000 65536"/>
                  <a:gd name="T15" fmla="*/ 0 w 12"/>
                  <a:gd name="T16" fmla="*/ 0 h 2"/>
                  <a:gd name="T17" fmla="*/ 12 w 12"/>
                  <a:gd name="T18" fmla="*/ 2 h 2"/>
                </a:gdLst>
                <a:ahLst/>
                <a:cxnLst>
                  <a:cxn ang="T10">
                    <a:pos x="T0" y="T1"/>
                  </a:cxn>
                  <a:cxn ang="T11">
                    <a:pos x="T2" y="T3"/>
                  </a:cxn>
                  <a:cxn ang="T12">
                    <a:pos x="T4" y="T5"/>
                  </a:cxn>
                  <a:cxn ang="T13">
                    <a:pos x="T6" y="T7"/>
                  </a:cxn>
                  <a:cxn ang="T14">
                    <a:pos x="T8" y="T9"/>
                  </a:cxn>
                </a:cxnLst>
                <a:rect l="T15" t="T16" r="T17" b="T18"/>
                <a:pathLst>
                  <a:path w="12" h="2">
                    <a:moveTo>
                      <a:pt x="12" y="2"/>
                    </a:moveTo>
                    <a:lnTo>
                      <a:pt x="10" y="2"/>
                    </a:lnTo>
                    <a:lnTo>
                      <a:pt x="0" y="2"/>
                    </a:lnTo>
                    <a:lnTo>
                      <a:pt x="0" y="0"/>
                    </a:lnTo>
                    <a:lnTo>
                      <a:pt x="12"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9" name="Freeform 501"/>
              <p:cNvSpPr>
                <a:spLocks noChangeArrowheads="1"/>
              </p:cNvSpPr>
              <p:nvPr/>
            </p:nvSpPr>
            <p:spPr bwMode="auto">
              <a:xfrm>
                <a:off x="1912" y="1261"/>
                <a:ext cx="18" cy="4"/>
              </a:xfrm>
              <a:custGeom>
                <a:avLst/>
                <a:gdLst>
                  <a:gd name="T0" fmla="*/ 18 w 18"/>
                  <a:gd name="T1" fmla="*/ 2 h 4"/>
                  <a:gd name="T2" fmla="*/ 18 w 18"/>
                  <a:gd name="T3" fmla="*/ 4 h 4"/>
                  <a:gd name="T4" fmla="*/ 0 w 18"/>
                  <a:gd name="T5" fmla="*/ 2 h 4"/>
                  <a:gd name="T6" fmla="*/ 0 w 18"/>
                  <a:gd name="T7" fmla="*/ 0 h 4"/>
                  <a:gd name="T8" fmla="*/ 18 w 18"/>
                  <a:gd name="T9" fmla="*/ 2 h 4"/>
                  <a:gd name="T10" fmla="*/ 0 60000 65536"/>
                  <a:gd name="T11" fmla="*/ 0 60000 65536"/>
                  <a:gd name="T12" fmla="*/ 0 60000 65536"/>
                  <a:gd name="T13" fmla="*/ 0 60000 65536"/>
                  <a:gd name="T14" fmla="*/ 0 60000 65536"/>
                  <a:gd name="T15" fmla="*/ 0 w 18"/>
                  <a:gd name="T16" fmla="*/ 0 h 4"/>
                  <a:gd name="T17" fmla="*/ 18 w 18"/>
                  <a:gd name="T18" fmla="*/ 4 h 4"/>
                </a:gdLst>
                <a:ahLst/>
                <a:cxnLst>
                  <a:cxn ang="T10">
                    <a:pos x="T0" y="T1"/>
                  </a:cxn>
                  <a:cxn ang="T11">
                    <a:pos x="T2" y="T3"/>
                  </a:cxn>
                  <a:cxn ang="T12">
                    <a:pos x="T4" y="T5"/>
                  </a:cxn>
                  <a:cxn ang="T13">
                    <a:pos x="T6" y="T7"/>
                  </a:cxn>
                  <a:cxn ang="T14">
                    <a:pos x="T8" y="T9"/>
                  </a:cxn>
                </a:cxnLst>
                <a:rect l="T15" t="T16" r="T17" b="T18"/>
                <a:pathLst>
                  <a:path w="18" h="4">
                    <a:moveTo>
                      <a:pt x="18" y="2"/>
                    </a:moveTo>
                    <a:lnTo>
                      <a:pt x="18" y="4"/>
                    </a:lnTo>
                    <a:lnTo>
                      <a:pt x="0" y="2"/>
                    </a:lnTo>
                    <a:lnTo>
                      <a:pt x="0" y="0"/>
                    </a:lnTo>
                    <a:lnTo>
                      <a:pt x="18" y="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0" name="Freeform 502"/>
              <p:cNvSpPr>
                <a:spLocks noChangeArrowheads="1"/>
              </p:cNvSpPr>
              <p:nvPr/>
            </p:nvSpPr>
            <p:spPr bwMode="auto">
              <a:xfrm>
                <a:off x="1951" y="1261"/>
                <a:ext cx="3" cy="20"/>
              </a:xfrm>
              <a:custGeom>
                <a:avLst/>
                <a:gdLst>
                  <a:gd name="T0" fmla="*/ 1 w 3"/>
                  <a:gd name="T1" fmla="*/ 20 h 20"/>
                  <a:gd name="T2" fmla="*/ 0 w 3"/>
                  <a:gd name="T3" fmla="*/ 20 h 20"/>
                  <a:gd name="T4" fmla="*/ 1 w 3"/>
                  <a:gd name="T5" fmla="*/ 0 h 20"/>
                  <a:gd name="T6" fmla="*/ 3 w 3"/>
                  <a:gd name="T7" fmla="*/ 0 h 20"/>
                  <a:gd name="T8" fmla="*/ 1 w 3"/>
                  <a:gd name="T9" fmla="*/ 20 h 20"/>
                  <a:gd name="T10" fmla="*/ 0 60000 65536"/>
                  <a:gd name="T11" fmla="*/ 0 60000 65536"/>
                  <a:gd name="T12" fmla="*/ 0 60000 65536"/>
                  <a:gd name="T13" fmla="*/ 0 60000 65536"/>
                  <a:gd name="T14" fmla="*/ 0 60000 65536"/>
                  <a:gd name="T15" fmla="*/ 0 w 3"/>
                  <a:gd name="T16" fmla="*/ 0 h 20"/>
                  <a:gd name="T17" fmla="*/ 3 w 3"/>
                  <a:gd name="T18" fmla="*/ 20 h 20"/>
                </a:gdLst>
                <a:ahLst/>
                <a:cxnLst>
                  <a:cxn ang="T10">
                    <a:pos x="T0" y="T1"/>
                  </a:cxn>
                  <a:cxn ang="T11">
                    <a:pos x="T2" y="T3"/>
                  </a:cxn>
                  <a:cxn ang="T12">
                    <a:pos x="T4" y="T5"/>
                  </a:cxn>
                  <a:cxn ang="T13">
                    <a:pos x="T6" y="T7"/>
                  </a:cxn>
                  <a:cxn ang="T14">
                    <a:pos x="T8" y="T9"/>
                  </a:cxn>
                </a:cxnLst>
                <a:rect l="T15" t="T16" r="T17" b="T18"/>
                <a:pathLst>
                  <a:path w="3" h="20">
                    <a:moveTo>
                      <a:pt x="1" y="20"/>
                    </a:moveTo>
                    <a:lnTo>
                      <a:pt x="0" y="20"/>
                    </a:lnTo>
                    <a:lnTo>
                      <a:pt x="1" y="0"/>
                    </a:lnTo>
                    <a:lnTo>
                      <a:pt x="3" y="0"/>
                    </a:lnTo>
                    <a:lnTo>
                      <a:pt x="1" y="2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1" name="Freeform 503"/>
              <p:cNvSpPr>
                <a:spLocks noChangeArrowheads="1"/>
              </p:cNvSpPr>
              <p:nvPr/>
            </p:nvSpPr>
            <p:spPr bwMode="auto">
              <a:xfrm>
                <a:off x="1961" y="1261"/>
                <a:ext cx="3" cy="11"/>
              </a:xfrm>
              <a:custGeom>
                <a:avLst/>
                <a:gdLst>
                  <a:gd name="T0" fmla="*/ 1 w 3"/>
                  <a:gd name="T1" fmla="*/ 11 h 11"/>
                  <a:gd name="T2" fmla="*/ 0 w 3"/>
                  <a:gd name="T3" fmla="*/ 11 h 11"/>
                  <a:gd name="T4" fmla="*/ 1 w 3"/>
                  <a:gd name="T5" fmla="*/ 0 h 11"/>
                  <a:gd name="T6" fmla="*/ 3 w 3"/>
                  <a:gd name="T7" fmla="*/ 0 h 11"/>
                  <a:gd name="T8" fmla="*/ 1 w 3"/>
                  <a:gd name="T9" fmla="*/ 1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1" y="11"/>
                    </a:moveTo>
                    <a:lnTo>
                      <a:pt x="0" y="11"/>
                    </a:lnTo>
                    <a:lnTo>
                      <a:pt x="1" y="0"/>
                    </a:lnTo>
                    <a:lnTo>
                      <a:pt x="3" y="0"/>
                    </a:lnTo>
                    <a:lnTo>
                      <a:pt x="1" y="1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2" name="Freeform 504"/>
              <p:cNvSpPr>
                <a:spLocks noChangeArrowheads="1"/>
              </p:cNvSpPr>
              <p:nvPr/>
            </p:nvSpPr>
            <p:spPr bwMode="auto">
              <a:xfrm>
                <a:off x="1971" y="1263"/>
                <a:ext cx="3" cy="20"/>
              </a:xfrm>
              <a:custGeom>
                <a:avLst/>
                <a:gdLst>
                  <a:gd name="T0" fmla="*/ 1 w 3"/>
                  <a:gd name="T1" fmla="*/ 20 h 20"/>
                  <a:gd name="T2" fmla="*/ 0 w 3"/>
                  <a:gd name="T3" fmla="*/ 20 h 20"/>
                  <a:gd name="T4" fmla="*/ 1 w 3"/>
                  <a:gd name="T5" fmla="*/ 0 h 20"/>
                  <a:gd name="T6" fmla="*/ 3 w 3"/>
                  <a:gd name="T7" fmla="*/ 0 h 20"/>
                  <a:gd name="T8" fmla="*/ 1 w 3"/>
                  <a:gd name="T9" fmla="*/ 20 h 20"/>
                  <a:gd name="T10" fmla="*/ 0 60000 65536"/>
                  <a:gd name="T11" fmla="*/ 0 60000 65536"/>
                  <a:gd name="T12" fmla="*/ 0 60000 65536"/>
                  <a:gd name="T13" fmla="*/ 0 60000 65536"/>
                  <a:gd name="T14" fmla="*/ 0 60000 65536"/>
                  <a:gd name="T15" fmla="*/ 0 w 3"/>
                  <a:gd name="T16" fmla="*/ 0 h 20"/>
                  <a:gd name="T17" fmla="*/ 3 w 3"/>
                  <a:gd name="T18" fmla="*/ 20 h 20"/>
                </a:gdLst>
                <a:ahLst/>
                <a:cxnLst>
                  <a:cxn ang="T10">
                    <a:pos x="T0" y="T1"/>
                  </a:cxn>
                  <a:cxn ang="T11">
                    <a:pos x="T2" y="T3"/>
                  </a:cxn>
                  <a:cxn ang="T12">
                    <a:pos x="T4" y="T5"/>
                  </a:cxn>
                  <a:cxn ang="T13">
                    <a:pos x="T6" y="T7"/>
                  </a:cxn>
                  <a:cxn ang="T14">
                    <a:pos x="T8" y="T9"/>
                  </a:cxn>
                </a:cxnLst>
                <a:rect l="T15" t="T16" r="T17" b="T18"/>
                <a:pathLst>
                  <a:path w="3" h="20">
                    <a:moveTo>
                      <a:pt x="1" y="20"/>
                    </a:moveTo>
                    <a:lnTo>
                      <a:pt x="0" y="20"/>
                    </a:lnTo>
                    <a:lnTo>
                      <a:pt x="1" y="0"/>
                    </a:lnTo>
                    <a:lnTo>
                      <a:pt x="3" y="0"/>
                    </a:lnTo>
                    <a:lnTo>
                      <a:pt x="1" y="2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3" name="Rectangle 505"/>
              <p:cNvSpPr>
                <a:spLocks noChangeArrowheads="1"/>
              </p:cNvSpPr>
              <p:nvPr/>
            </p:nvSpPr>
            <p:spPr bwMode="auto">
              <a:xfrm>
                <a:off x="1982" y="1263"/>
                <a:ext cx="2" cy="11"/>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404" name="Freeform 506"/>
              <p:cNvSpPr>
                <a:spLocks noChangeArrowheads="1"/>
              </p:cNvSpPr>
              <p:nvPr/>
            </p:nvSpPr>
            <p:spPr bwMode="auto">
              <a:xfrm>
                <a:off x="1991" y="1265"/>
                <a:ext cx="3" cy="18"/>
              </a:xfrm>
              <a:custGeom>
                <a:avLst/>
                <a:gdLst>
                  <a:gd name="T0" fmla="*/ 2 w 3"/>
                  <a:gd name="T1" fmla="*/ 18 h 18"/>
                  <a:gd name="T2" fmla="*/ 0 w 3"/>
                  <a:gd name="T3" fmla="*/ 18 h 18"/>
                  <a:gd name="T4" fmla="*/ 2 w 3"/>
                  <a:gd name="T5" fmla="*/ 0 h 18"/>
                  <a:gd name="T6" fmla="*/ 3 w 3"/>
                  <a:gd name="T7" fmla="*/ 0 h 18"/>
                  <a:gd name="T8" fmla="*/ 2 w 3"/>
                  <a:gd name="T9" fmla="*/ 18 h 18"/>
                  <a:gd name="T10" fmla="*/ 0 60000 65536"/>
                  <a:gd name="T11" fmla="*/ 0 60000 65536"/>
                  <a:gd name="T12" fmla="*/ 0 60000 65536"/>
                  <a:gd name="T13" fmla="*/ 0 60000 65536"/>
                  <a:gd name="T14" fmla="*/ 0 60000 65536"/>
                  <a:gd name="T15" fmla="*/ 0 w 3"/>
                  <a:gd name="T16" fmla="*/ 0 h 18"/>
                  <a:gd name="T17" fmla="*/ 3 w 3"/>
                  <a:gd name="T18" fmla="*/ 18 h 18"/>
                </a:gdLst>
                <a:ahLst/>
                <a:cxnLst>
                  <a:cxn ang="T10">
                    <a:pos x="T0" y="T1"/>
                  </a:cxn>
                  <a:cxn ang="T11">
                    <a:pos x="T2" y="T3"/>
                  </a:cxn>
                  <a:cxn ang="T12">
                    <a:pos x="T4" y="T5"/>
                  </a:cxn>
                  <a:cxn ang="T13">
                    <a:pos x="T6" y="T7"/>
                  </a:cxn>
                  <a:cxn ang="T14">
                    <a:pos x="T8" y="T9"/>
                  </a:cxn>
                </a:cxnLst>
                <a:rect l="T15" t="T16" r="T17" b="T18"/>
                <a:pathLst>
                  <a:path w="3" h="18">
                    <a:moveTo>
                      <a:pt x="2" y="18"/>
                    </a:moveTo>
                    <a:lnTo>
                      <a:pt x="0" y="18"/>
                    </a:lnTo>
                    <a:lnTo>
                      <a:pt x="2" y="0"/>
                    </a:lnTo>
                    <a:lnTo>
                      <a:pt x="3" y="0"/>
                    </a:lnTo>
                    <a:lnTo>
                      <a:pt x="2" y="1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5" name="Rectangle 507"/>
              <p:cNvSpPr>
                <a:spLocks noChangeArrowheads="1"/>
              </p:cNvSpPr>
              <p:nvPr/>
            </p:nvSpPr>
            <p:spPr bwMode="auto">
              <a:xfrm>
                <a:off x="2003" y="1265"/>
                <a:ext cx="1" cy="11"/>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406" name="Freeform 508"/>
              <p:cNvSpPr>
                <a:spLocks noChangeArrowheads="1"/>
              </p:cNvSpPr>
              <p:nvPr/>
            </p:nvSpPr>
            <p:spPr bwMode="auto">
              <a:xfrm>
                <a:off x="2011" y="1265"/>
                <a:ext cx="3" cy="19"/>
              </a:xfrm>
              <a:custGeom>
                <a:avLst/>
                <a:gdLst>
                  <a:gd name="T0" fmla="*/ 2 w 3"/>
                  <a:gd name="T1" fmla="*/ 19 h 19"/>
                  <a:gd name="T2" fmla="*/ 0 w 3"/>
                  <a:gd name="T3" fmla="*/ 19 h 19"/>
                  <a:gd name="T4" fmla="*/ 2 w 3"/>
                  <a:gd name="T5" fmla="*/ 0 h 19"/>
                  <a:gd name="T6" fmla="*/ 3 w 3"/>
                  <a:gd name="T7" fmla="*/ 2 h 19"/>
                  <a:gd name="T8" fmla="*/ 2 w 3"/>
                  <a:gd name="T9" fmla="*/ 19 h 19"/>
                  <a:gd name="T10" fmla="*/ 0 60000 65536"/>
                  <a:gd name="T11" fmla="*/ 0 60000 65536"/>
                  <a:gd name="T12" fmla="*/ 0 60000 65536"/>
                  <a:gd name="T13" fmla="*/ 0 60000 65536"/>
                  <a:gd name="T14" fmla="*/ 0 60000 65536"/>
                  <a:gd name="T15" fmla="*/ 0 w 3"/>
                  <a:gd name="T16" fmla="*/ 0 h 19"/>
                  <a:gd name="T17" fmla="*/ 3 w 3"/>
                  <a:gd name="T18" fmla="*/ 19 h 19"/>
                </a:gdLst>
                <a:ahLst/>
                <a:cxnLst>
                  <a:cxn ang="T10">
                    <a:pos x="T0" y="T1"/>
                  </a:cxn>
                  <a:cxn ang="T11">
                    <a:pos x="T2" y="T3"/>
                  </a:cxn>
                  <a:cxn ang="T12">
                    <a:pos x="T4" y="T5"/>
                  </a:cxn>
                  <a:cxn ang="T13">
                    <a:pos x="T6" y="T7"/>
                  </a:cxn>
                  <a:cxn ang="T14">
                    <a:pos x="T8" y="T9"/>
                  </a:cxn>
                </a:cxnLst>
                <a:rect l="T15" t="T16" r="T17" b="T18"/>
                <a:pathLst>
                  <a:path w="3" h="19">
                    <a:moveTo>
                      <a:pt x="2" y="19"/>
                    </a:moveTo>
                    <a:lnTo>
                      <a:pt x="0" y="19"/>
                    </a:lnTo>
                    <a:lnTo>
                      <a:pt x="2" y="0"/>
                    </a:lnTo>
                    <a:lnTo>
                      <a:pt x="3" y="2"/>
                    </a:lnTo>
                    <a:lnTo>
                      <a:pt x="2" y="1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7" name="Rectangle 509"/>
              <p:cNvSpPr>
                <a:spLocks noChangeArrowheads="1"/>
              </p:cNvSpPr>
              <p:nvPr/>
            </p:nvSpPr>
            <p:spPr bwMode="auto">
              <a:xfrm>
                <a:off x="2023" y="1267"/>
                <a:ext cx="1" cy="10"/>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408" name="Rectangle 510"/>
              <p:cNvSpPr>
                <a:spLocks noChangeArrowheads="1"/>
              </p:cNvSpPr>
              <p:nvPr/>
            </p:nvSpPr>
            <p:spPr bwMode="auto">
              <a:xfrm>
                <a:off x="2033" y="1267"/>
                <a:ext cx="2" cy="19"/>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409" name="Rectangle 511"/>
              <p:cNvSpPr>
                <a:spLocks noChangeArrowheads="1"/>
              </p:cNvSpPr>
              <p:nvPr/>
            </p:nvSpPr>
            <p:spPr bwMode="auto">
              <a:xfrm>
                <a:off x="2043" y="1268"/>
                <a:ext cx="2" cy="11"/>
              </a:xfrm>
              <a:prstGeom prst="rect">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endParaRPr lang="zh-CN" altLang="zh-CN">
                  <a:solidFill>
                    <a:srgbClr val="000000"/>
                  </a:solidFill>
                  <a:latin typeface="Calibri" panose="020F0502020204030204" pitchFamily="34" charset="0"/>
                  <a:ea typeface="微软雅黑" charset="-122"/>
                  <a:sym typeface="Calibri" panose="020F0502020204030204" pitchFamily="34" charset="0"/>
                </a:endParaRPr>
              </a:p>
            </p:txBody>
          </p:sp>
          <p:sp>
            <p:nvSpPr>
              <p:cNvPr id="410" name="Freeform 512"/>
              <p:cNvSpPr>
                <a:spLocks noChangeArrowheads="1"/>
              </p:cNvSpPr>
              <p:nvPr/>
            </p:nvSpPr>
            <p:spPr bwMode="auto">
              <a:xfrm>
                <a:off x="2053" y="1268"/>
                <a:ext cx="2" cy="20"/>
              </a:xfrm>
              <a:custGeom>
                <a:avLst/>
                <a:gdLst>
                  <a:gd name="T0" fmla="*/ 2 w 2"/>
                  <a:gd name="T1" fmla="*/ 20 h 20"/>
                  <a:gd name="T2" fmla="*/ 0 w 2"/>
                  <a:gd name="T3" fmla="*/ 20 h 20"/>
                  <a:gd name="T4" fmla="*/ 2 w 2"/>
                  <a:gd name="T5" fmla="*/ 0 h 20"/>
                  <a:gd name="T6" fmla="*/ 2 w 2"/>
                  <a:gd name="T7" fmla="*/ 0 h 20"/>
                  <a:gd name="T8" fmla="*/ 2 w 2"/>
                  <a:gd name="T9" fmla="*/ 20 h 20"/>
                  <a:gd name="T10" fmla="*/ 0 60000 65536"/>
                  <a:gd name="T11" fmla="*/ 0 60000 65536"/>
                  <a:gd name="T12" fmla="*/ 0 60000 65536"/>
                  <a:gd name="T13" fmla="*/ 0 60000 65536"/>
                  <a:gd name="T14" fmla="*/ 0 60000 65536"/>
                  <a:gd name="T15" fmla="*/ 0 w 2"/>
                  <a:gd name="T16" fmla="*/ 0 h 20"/>
                  <a:gd name="T17" fmla="*/ 2 w 2"/>
                  <a:gd name="T18" fmla="*/ 20 h 20"/>
                </a:gdLst>
                <a:ahLst/>
                <a:cxnLst>
                  <a:cxn ang="T10">
                    <a:pos x="T0" y="T1"/>
                  </a:cxn>
                  <a:cxn ang="T11">
                    <a:pos x="T2" y="T3"/>
                  </a:cxn>
                  <a:cxn ang="T12">
                    <a:pos x="T4" y="T5"/>
                  </a:cxn>
                  <a:cxn ang="T13">
                    <a:pos x="T6" y="T7"/>
                  </a:cxn>
                  <a:cxn ang="T14">
                    <a:pos x="T8" y="T9"/>
                  </a:cxn>
                </a:cxnLst>
                <a:rect l="T15" t="T16" r="T17" b="T18"/>
                <a:pathLst>
                  <a:path w="2" h="20">
                    <a:moveTo>
                      <a:pt x="2" y="20"/>
                    </a:moveTo>
                    <a:lnTo>
                      <a:pt x="0" y="20"/>
                    </a:lnTo>
                    <a:lnTo>
                      <a:pt x="2" y="0"/>
                    </a:lnTo>
                    <a:lnTo>
                      <a:pt x="2" y="2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1" name="Freeform 513"/>
              <p:cNvSpPr>
                <a:spLocks noChangeArrowheads="1"/>
              </p:cNvSpPr>
              <p:nvPr/>
            </p:nvSpPr>
            <p:spPr bwMode="auto">
              <a:xfrm>
                <a:off x="2063" y="1270"/>
                <a:ext cx="3" cy="11"/>
              </a:xfrm>
              <a:custGeom>
                <a:avLst/>
                <a:gdLst>
                  <a:gd name="T0" fmla="*/ 2 w 3"/>
                  <a:gd name="T1" fmla="*/ 11 h 11"/>
                  <a:gd name="T2" fmla="*/ 0 w 3"/>
                  <a:gd name="T3" fmla="*/ 11 h 11"/>
                  <a:gd name="T4" fmla="*/ 2 w 3"/>
                  <a:gd name="T5" fmla="*/ 0 h 11"/>
                  <a:gd name="T6" fmla="*/ 3 w 3"/>
                  <a:gd name="T7" fmla="*/ 0 h 11"/>
                  <a:gd name="T8" fmla="*/ 2 w 3"/>
                  <a:gd name="T9" fmla="*/ 11 h 11"/>
                  <a:gd name="T10" fmla="*/ 0 60000 65536"/>
                  <a:gd name="T11" fmla="*/ 0 60000 65536"/>
                  <a:gd name="T12" fmla="*/ 0 60000 65536"/>
                  <a:gd name="T13" fmla="*/ 0 60000 65536"/>
                  <a:gd name="T14" fmla="*/ 0 60000 65536"/>
                  <a:gd name="T15" fmla="*/ 0 w 3"/>
                  <a:gd name="T16" fmla="*/ 0 h 11"/>
                  <a:gd name="T17" fmla="*/ 3 w 3"/>
                  <a:gd name="T18" fmla="*/ 11 h 11"/>
                </a:gdLst>
                <a:ahLst/>
                <a:cxnLst>
                  <a:cxn ang="T10">
                    <a:pos x="T0" y="T1"/>
                  </a:cxn>
                  <a:cxn ang="T11">
                    <a:pos x="T2" y="T3"/>
                  </a:cxn>
                  <a:cxn ang="T12">
                    <a:pos x="T4" y="T5"/>
                  </a:cxn>
                  <a:cxn ang="T13">
                    <a:pos x="T6" y="T7"/>
                  </a:cxn>
                  <a:cxn ang="T14">
                    <a:pos x="T8" y="T9"/>
                  </a:cxn>
                </a:cxnLst>
                <a:rect l="T15" t="T16" r="T17" b="T18"/>
                <a:pathLst>
                  <a:path w="3" h="11">
                    <a:moveTo>
                      <a:pt x="2" y="11"/>
                    </a:moveTo>
                    <a:lnTo>
                      <a:pt x="0" y="11"/>
                    </a:lnTo>
                    <a:lnTo>
                      <a:pt x="2" y="0"/>
                    </a:lnTo>
                    <a:lnTo>
                      <a:pt x="3" y="0"/>
                    </a:lnTo>
                    <a:lnTo>
                      <a:pt x="2" y="1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2" name="Freeform 514"/>
              <p:cNvSpPr>
                <a:spLocks noChangeArrowheads="1"/>
              </p:cNvSpPr>
              <p:nvPr/>
            </p:nvSpPr>
            <p:spPr bwMode="auto">
              <a:xfrm>
                <a:off x="2073" y="1270"/>
                <a:ext cx="4" cy="20"/>
              </a:xfrm>
              <a:custGeom>
                <a:avLst/>
                <a:gdLst>
                  <a:gd name="T0" fmla="*/ 2 w 4"/>
                  <a:gd name="T1" fmla="*/ 20 h 20"/>
                  <a:gd name="T2" fmla="*/ 0 w 4"/>
                  <a:gd name="T3" fmla="*/ 20 h 20"/>
                  <a:gd name="T4" fmla="*/ 2 w 4"/>
                  <a:gd name="T5" fmla="*/ 0 h 20"/>
                  <a:gd name="T6" fmla="*/ 4 w 4"/>
                  <a:gd name="T7" fmla="*/ 0 h 20"/>
                  <a:gd name="T8" fmla="*/ 2 w 4"/>
                  <a:gd name="T9" fmla="*/ 20 h 20"/>
                  <a:gd name="T10" fmla="*/ 0 60000 65536"/>
                  <a:gd name="T11" fmla="*/ 0 60000 65536"/>
                  <a:gd name="T12" fmla="*/ 0 60000 65536"/>
                  <a:gd name="T13" fmla="*/ 0 60000 65536"/>
                  <a:gd name="T14" fmla="*/ 0 60000 65536"/>
                  <a:gd name="T15" fmla="*/ 0 w 4"/>
                  <a:gd name="T16" fmla="*/ 0 h 20"/>
                  <a:gd name="T17" fmla="*/ 4 w 4"/>
                  <a:gd name="T18" fmla="*/ 20 h 20"/>
                </a:gdLst>
                <a:ahLst/>
                <a:cxnLst>
                  <a:cxn ang="T10">
                    <a:pos x="T0" y="T1"/>
                  </a:cxn>
                  <a:cxn ang="T11">
                    <a:pos x="T2" y="T3"/>
                  </a:cxn>
                  <a:cxn ang="T12">
                    <a:pos x="T4" y="T5"/>
                  </a:cxn>
                  <a:cxn ang="T13">
                    <a:pos x="T6" y="T7"/>
                  </a:cxn>
                  <a:cxn ang="T14">
                    <a:pos x="T8" y="T9"/>
                  </a:cxn>
                </a:cxnLst>
                <a:rect l="T15" t="T16" r="T17" b="T18"/>
                <a:pathLst>
                  <a:path w="4" h="20">
                    <a:moveTo>
                      <a:pt x="2" y="20"/>
                    </a:moveTo>
                    <a:lnTo>
                      <a:pt x="0" y="20"/>
                    </a:lnTo>
                    <a:lnTo>
                      <a:pt x="2" y="0"/>
                    </a:lnTo>
                    <a:lnTo>
                      <a:pt x="4" y="0"/>
                    </a:lnTo>
                    <a:lnTo>
                      <a:pt x="2" y="2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3" name="Freeform 515"/>
              <p:cNvSpPr>
                <a:spLocks noChangeArrowheads="1"/>
              </p:cNvSpPr>
              <p:nvPr/>
            </p:nvSpPr>
            <p:spPr bwMode="auto">
              <a:xfrm>
                <a:off x="2083" y="1270"/>
                <a:ext cx="4" cy="13"/>
              </a:xfrm>
              <a:custGeom>
                <a:avLst/>
                <a:gdLst>
                  <a:gd name="T0" fmla="*/ 2 w 4"/>
                  <a:gd name="T1" fmla="*/ 13 h 13"/>
                  <a:gd name="T2" fmla="*/ 0 w 4"/>
                  <a:gd name="T3" fmla="*/ 13 h 13"/>
                  <a:gd name="T4" fmla="*/ 2 w 4"/>
                  <a:gd name="T5" fmla="*/ 0 h 13"/>
                  <a:gd name="T6" fmla="*/ 4 w 4"/>
                  <a:gd name="T7" fmla="*/ 2 h 13"/>
                  <a:gd name="T8" fmla="*/ 2 w 4"/>
                  <a:gd name="T9" fmla="*/ 13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2" y="13"/>
                    </a:moveTo>
                    <a:lnTo>
                      <a:pt x="0" y="13"/>
                    </a:lnTo>
                    <a:lnTo>
                      <a:pt x="2" y="0"/>
                    </a:lnTo>
                    <a:lnTo>
                      <a:pt x="4" y="2"/>
                    </a:lnTo>
                    <a:lnTo>
                      <a:pt x="2" y="1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4" name="Freeform 516"/>
              <p:cNvSpPr>
                <a:spLocks noChangeArrowheads="1"/>
              </p:cNvSpPr>
              <p:nvPr/>
            </p:nvSpPr>
            <p:spPr bwMode="auto">
              <a:xfrm>
                <a:off x="2093" y="1272"/>
                <a:ext cx="4" cy="20"/>
              </a:xfrm>
              <a:custGeom>
                <a:avLst/>
                <a:gdLst>
                  <a:gd name="T0" fmla="*/ 2 w 4"/>
                  <a:gd name="T1" fmla="*/ 20 h 20"/>
                  <a:gd name="T2" fmla="*/ 0 w 4"/>
                  <a:gd name="T3" fmla="*/ 20 h 20"/>
                  <a:gd name="T4" fmla="*/ 2 w 4"/>
                  <a:gd name="T5" fmla="*/ 0 h 20"/>
                  <a:gd name="T6" fmla="*/ 4 w 4"/>
                  <a:gd name="T7" fmla="*/ 0 h 20"/>
                  <a:gd name="T8" fmla="*/ 2 w 4"/>
                  <a:gd name="T9" fmla="*/ 20 h 20"/>
                  <a:gd name="T10" fmla="*/ 0 60000 65536"/>
                  <a:gd name="T11" fmla="*/ 0 60000 65536"/>
                  <a:gd name="T12" fmla="*/ 0 60000 65536"/>
                  <a:gd name="T13" fmla="*/ 0 60000 65536"/>
                  <a:gd name="T14" fmla="*/ 0 60000 65536"/>
                  <a:gd name="T15" fmla="*/ 0 w 4"/>
                  <a:gd name="T16" fmla="*/ 0 h 20"/>
                  <a:gd name="T17" fmla="*/ 4 w 4"/>
                  <a:gd name="T18" fmla="*/ 20 h 20"/>
                </a:gdLst>
                <a:ahLst/>
                <a:cxnLst>
                  <a:cxn ang="T10">
                    <a:pos x="T0" y="T1"/>
                  </a:cxn>
                  <a:cxn ang="T11">
                    <a:pos x="T2" y="T3"/>
                  </a:cxn>
                  <a:cxn ang="T12">
                    <a:pos x="T4" y="T5"/>
                  </a:cxn>
                  <a:cxn ang="T13">
                    <a:pos x="T6" y="T7"/>
                  </a:cxn>
                  <a:cxn ang="T14">
                    <a:pos x="T8" y="T9"/>
                  </a:cxn>
                </a:cxnLst>
                <a:rect l="T15" t="T16" r="T17" b="T18"/>
                <a:pathLst>
                  <a:path w="4" h="20">
                    <a:moveTo>
                      <a:pt x="2" y="20"/>
                    </a:moveTo>
                    <a:lnTo>
                      <a:pt x="0" y="20"/>
                    </a:lnTo>
                    <a:lnTo>
                      <a:pt x="2" y="0"/>
                    </a:lnTo>
                    <a:lnTo>
                      <a:pt x="4" y="0"/>
                    </a:lnTo>
                    <a:lnTo>
                      <a:pt x="2" y="2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5" name="Freeform 517"/>
              <p:cNvSpPr>
                <a:spLocks noChangeArrowheads="1"/>
              </p:cNvSpPr>
              <p:nvPr/>
            </p:nvSpPr>
            <p:spPr bwMode="auto">
              <a:xfrm>
                <a:off x="123" y="8"/>
                <a:ext cx="239" cy="255"/>
              </a:xfrm>
              <a:custGeom>
                <a:avLst/>
                <a:gdLst>
                  <a:gd name="T0" fmla="*/ 34 w 142"/>
                  <a:gd name="T1" fmla="*/ 292 h 144"/>
                  <a:gd name="T2" fmla="*/ 141 w 142"/>
                  <a:gd name="T3" fmla="*/ 37 h 144"/>
                  <a:gd name="T4" fmla="*/ 369 w 142"/>
                  <a:gd name="T5" fmla="*/ 159 h 144"/>
                  <a:gd name="T6" fmla="*/ 264 w 142"/>
                  <a:gd name="T7" fmla="*/ 414 h 144"/>
                  <a:gd name="T8" fmla="*/ 34 w 142"/>
                  <a:gd name="T9" fmla="*/ 292 h 144"/>
                  <a:gd name="T10" fmla="*/ 0 60000 65536"/>
                  <a:gd name="T11" fmla="*/ 0 60000 65536"/>
                  <a:gd name="T12" fmla="*/ 0 60000 65536"/>
                  <a:gd name="T13" fmla="*/ 0 60000 65536"/>
                  <a:gd name="T14" fmla="*/ 0 60000 65536"/>
                  <a:gd name="T15" fmla="*/ 0 w 142"/>
                  <a:gd name="T16" fmla="*/ 0 h 144"/>
                  <a:gd name="T17" fmla="*/ 142 w 142"/>
                  <a:gd name="T18" fmla="*/ 144 h 144"/>
                </a:gdLst>
                <a:ahLst/>
                <a:cxnLst>
                  <a:cxn ang="T10">
                    <a:pos x="T0" y="T1"/>
                  </a:cxn>
                  <a:cxn ang="T11">
                    <a:pos x="T2" y="T3"/>
                  </a:cxn>
                  <a:cxn ang="T12">
                    <a:pos x="T4" y="T5"/>
                  </a:cxn>
                  <a:cxn ang="T13">
                    <a:pos x="T6" y="T7"/>
                  </a:cxn>
                  <a:cxn ang="T14">
                    <a:pos x="T8" y="T9"/>
                  </a:cxn>
                </a:cxnLst>
                <a:rect l="T15" t="T16" r="T17" b="T18"/>
                <a:pathLst>
                  <a:path w="142" h="144">
                    <a:moveTo>
                      <a:pt x="12" y="93"/>
                    </a:moveTo>
                    <a:cubicBezTo>
                      <a:pt x="0" y="60"/>
                      <a:pt x="17" y="24"/>
                      <a:pt x="50" y="12"/>
                    </a:cubicBezTo>
                    <a:cubicBezTo>
                      <a:pt x="82" y="0"/>
                      <a:pt x="118" y="17"/>
                      <a:pt x="130" y="51"/>
                    </a:cubicBezTo>
                    <a:cubicBezTo>
                      <a:pt x="142" y="84"/>
                      <a:pt x="125" y="120"/>
                      <a:pt x="93" y="132"/>
                    </a:cubicBezTo>
                    <a:cubicBezTo>
                      <a:pt x="60" y="144"/>
                      <a:pt x="24" y="126"/>
                      <a:pt x="12" y="93"/>
                    </a:cubicBezTo>
                    <a:close/>
                  </a:path>
                </a:pathLst>
              </a:custGeom>
              <a:solidFill>
                <a:srgbClr val="FAFAF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6" name="Freeform 518"/>
              <p:cNvSpPr>
                <a:spLocks noChangeArrowheads="1"/>
              </p:cNvSpPr>
              <p:nvPr/>
            </p:nvSpPr>
            <p:spPr bwMode="auto">
              <a:xfrm>
                <a:off x="141" y="22"/>
                <a:ext cx="217" cy="236"/>
              </a:xfrm>
              <a:custGeom>
                <a:avLst/>
                <a:gdLst>
                  <a:gd name="T0" fmla="*/ 274 w 129"/>
                  <a:gd name="T1" fmla="*/ 119 h 133"/>
                  <a:gd name="T2" fmla="*/ 187 w 129"/>
                  <a:gd name="T3" fmla="*/ 328 h 133"/>
                  <a:gd name="T4" fmla="*/ 3 w 129"/>
                  <a:gd name="T5" fmla="*/ 231 h 133"/>
                  <a:gd name="T6" fmla="*/ 0 w 129"/>
                  <a:gd name="T7" fmla="*/ 220 h 133"/>
                  <a:gd name="T8" fmla="*/ 12 w 129"/>
                  <a:gd name="T9" fmla="*/ 268 h 133"/>
                  <a:gd name="T10" fmla="*/ 229 w 129"/>
                  <a:gd name="T11" fmla="*/ 383 h 133"/>
                  <a:gd name="T12" fmla="*/ 331 w 129"/>
                  <a:gd name="T13" fmla="*/ 138 h 133"/>
                  <a:gd name="T14" fmla="*/ 145 w 129"/>
                  <a:gd name="T15" fmla="*/ 12 h 133"/>
                  <a:gd name="T16" fmla="*/ 274 w 129"/>
                  <a:gd name="T17" fmla="*/ 119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33"/>
                  <a:gd name="T29" fmla="*/ 129 w 129"/>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33">
                    <a:moveTo>
                      <a:pt x="97" y="38"/>
                    </a:moveTo>
                    <a:cubicBezTo>
                      <a:pt x="106" y="65"/>
                      <a:pt x="93" y="94"/>
                      <a:pt x="66" y="104"/>
                    </a:cubicBezTo>
                    <a:cubicBezTo>
                      <a:pt x="40" y="113"/>
                      <a:pt x="11" y="100"/>
                      <a:pt x="1" y="73"/>
                    </a:cubicBezTo>
                    <a:cubicBezTo>
                      <a:pt x="1" y="72"/>
                      <a:pt x="0" y="71"/>
                      <a:pt x="0" y="70"/>
                    </a:cubicBezTo>
                    <a:cubicBezTo>
                      <a:pt x="1" y="75"/>
                      <a:pt x="2" y="80"/>
                      <a:pt x="4" y="85"/>
                    </a:cubicBezTo>
                    <a:cubicBezTo>
                      <a:pt x="15" y="117"/>
                      <a:pt x="50" y="133"/>
                      <a:pt x="81" y="122"/>
                    </a:cubicBezTo>
                    <a:cubicBezTo>
                      <a:pt x="113" y="111"/>
                      <a:pt x="129" y="76"/>
                      <a:pt x="117" y="44"/>
                    </a:cubicBezTo>
                    <a:cubicBezTo>
                      <a:pt x="107" y="16"/>
                      <a:pt x="79" y="0"/>
                      <a:pt x="51" y="4"/>
                    </a:cubicBezTo>
                    <a:cubicBezTo>
                      <a:pt x="71" y="5"/>
                      <a:pt x="89" y="18"/>
                      <a:pt x="97" y="38"/>
                    </a:cubicBezTo>
                    <a:close/>
                  </a:path>
                </a:pathLst>
              </a:custGeom>
              <a:solidFill>
                <a:srgbClr val="DED9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7" name="Freeform 519"/>
              <p:cNvSpPr>
                <a:spLocks noChangeArrowheads="1"/>
              </p:cNvSpPr>
              <p:nvPr/>
            </p:nvSpPr>
            <p:spPr bwMode="auto">
              <a:xfrm>
                <a:off x="170" y="189"/>
                <a:ext cx="47" cy="76"/>
              </a:xfrm>
              <a:custGeom>
                <a:avLst/>
                <a:gdLst>
                  <a:gd name="T0" fmla="*/ 40 w 28"/>
                  <a:gd name="T1" fmla="*/ 122 h 43"/>
                  <a:gd name="T2" fmla="*/ 17 w 28"/>
                  <a:gd name="T3" fmla="*/ 127 h 43"/>
                  <a:gd name="T4" fmla="*/ 12 w 28"/>
                  <a:gd name="T5" fmla="*/ 125 h 43"/>
                  <a:gd name="T6" fmla="*/ 3 w 28"/>
                  <a:gd name="T7" fmla="*/ 103 h 43"/>
                  <a:gd name="T8" fmla="*/ 42 w 28"/>
                  <a:gd name="T9" fmla="*/ 12 h 43"/>
                  <a:gd name="T10" fmla="*/ 62 w 28"/>
                  <a:gd name="T11" fmla="*/ 4 h 43"/>
                  <a:gd name="T12" fmla="*/ 67 w 28"/>
                  <a:gd name="T13" fmla="*/ 7 h 43"/>
                  <a:gd name="T14" fmla="*/ 76 w 28"/>
                  <a:gd name="T15" fmla="*/ 32 h 43"/>
                  <a:gd name="T16" fmla="*/ 40 w 28"/>
                  <a:gd name="T17" fmla="*/ 12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43"/>
                  <a:gd name="T29" fmla="*/ 28 w 2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43">
                    <a:moveTo>
                      <a:pt x="14" y="39"/>
                    </a:moveTo>
                    <a:cubicBezTo>
                      <a:pt x="12" y="41"/>
                      <a:pt x="9" y="43"/>
                      <a:pt x="6" y="41"/>
                    </a:cubicBezTo>
                    <a:cubicBezTo>
                      <a:pt x="4" y="40"/>
                      <a:pt x="4" y="40"/>
                      <a:pt x="4" y="40"/>
                    </a:cubicBezTo>
                    <a:cubicBezTo>
                      <a:pt x="1" y="39"/>
                      <a:pt x="0" y="36"/>
                      <a:pt x="1" y="33"/>
                    </a:cubicBezTo>
                    <a:cubicBezTo>
                      <a:pt x="15" y="4"/>
                      <a:pt x="15" y="4"/>
                      <a:pt x="15" y="4"/>
                    </a:cubicBezTo>
                    <a:cubicBezTo>
                      <a:pt x="16" y="1"/>
                      <a:pt x="19" y="0"/>
                      <a:pt x="22" y="1"/>
                    </a:cubicBezTo>
                    <a:cubicBezTo>
                      <a:pt x="24" y="2"/>
                      <a:pt x="24" y="2"/>
                      <a:pt x="24" y="2"/>
                    </a:cubicBezTo>
                    <a:cubicBezTo>
                      <a:pt x="27" y="3"/>
                      <a:pt x="28" y="7"/>
                      <a:pt x="27" y="10"/>
                    </a:cubicBezTo>
                    <a:lnTo>
                      <a:pt x="14" y="3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8" name="Freeform 520"/>
              <p:cNvSpPr>
                <a:spLocks noChangeArrowheads="1"/>
              </p:cNvSpPr>
              <p:nvPr/>
            </p:nvSpPr>
            <p:spPr bwMode="auto">
              <a:xfrm>
                <a:off x="170" y="189"/>
                <a:ext cx="40" cy="72"/>
              </a:xfrm>
              <a:custGeom>
                <a:avLst/>
                <a:gdLst>
                  <a:gd name="T0" fmla="*/ 17 w 24"/>
                  <a:gd name="T1" fmla="*/ 126 h 41"/>
                  <a:gd name="T2" fmla="*/ 12 w 24"/>
                  <a:gd name="T3" fmla="*/ 123 h 41"/>
                  <a:gd name="T4" fmla="*/ 3 w 24"/>
                  <a:gd name="T5" fmla="*/ 102 h 41"/>
                  <a:gd name="T6" fmla="*/ 42 w 24"/>
                  <a:gd name="T7" fmla="*/ 12 h 41"/>
                  <a:gd name="T8" fmla="*/ 62 w 24"/>
                  <a:gd name="T9" fmla="*/ 4 h 41"/>
                  <a:gd name="T10" fmla="*/ 67 w 24"/>
                  <a:gd name="T11" fmla="*/ 7 h 41"/>
                  <a:gd name="T12" fmla="*/ 17 w 24"/>
                  <a:gd name="T13" fmla="*/ 126 h 41"/>
                  <a:gd name="T14" fmla="*/ 0 60000 65536"/>
                  <a:gd name="T15" fmla="*/ 0 60000 65536"/>
                  <a:gd name="T16" fmla="*/ 0 60000 65536"/>
                  <a:gd name="T17" fmla="*/ 0 60000 65536"/>
                  <a:gd name="T18" fmla="*/ 0 60000 65536"/>
                  <a:gd name="T19" fmla="*/ 0 60000 65536"/>
                  <a:gd name="T20" fmla="*/ 0 60000 65536"/>
                  <a:gd name="T21" fmla="*/ 0 w 24"/>
                  <a:gd name="T22" fmla="*/ 0 h 41"/>
                  <a:gd name="T23" fmla="*/ 24 w 2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1">
                    <a:moveTo>
                      <a:pt x="6" y="41"/>
                    </a:moveTo>
                    <a:cubicBezTo>
                      <a:pt x="4" y="40"/>
                      <a:pt x="4" y="40"/>
                      <a:pt x="4" y="40"/>
                    </a:cubicBezTo>
                    <a:cubicBezTo>
                      <a:pt x="1" y="39"/>
                      <a:pt x="0" y="36"/>
                      <a:pt x="1" y="33"/>
                    </a:cubicBezTo>
                    <a:cubicBezTo>
                      <a:pt x="15" y="4"/>
                      <a:pt x="15" y="4"/>
                      <a:pt x="15" y="4"/>
                    </a:cubicBezTo>
                    <a:cubicBezTo>
                      <a:pt x="16" y="1"/>
                      <a:pt x="19" y="0"/>
                      <a:pt x="22" y="1"/>
                    </a:cubicBezTo>
                    <a:cubicBezTo>
                      <a:pt x="24" y="2"/>
                      <a:pt x="24" y="2"/>
                      <a:pt x="24" y="2"/>
                    </a:cubicBezTo>
                    <a:lnTo>
                      <a:pt x="6" y="41"/>
                    </a:lnTo>
                    <a:close/>
                  </a:path>
                </a:pathLst>
              </a:custGeom>
              <a:solidFill>
                <a:srgbClr val="D4CDC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9" name="Freeform 521"/>
              <p:cNvSpPr>
                <a:spLocks noChangeArrowheads="1"/>
              </p:cNvSpPr>
              <p:nvPr/>
            </p:nvSpPr>
            <p:spPr bwMode="auto">
              <a:xfrm>
                <a:off x="160" y="48"/>
                <a:ext cx="161" cy="173"/>
              </a:xfrm>
              <a:custGeom>
                <a:avLst/>
                <a:gdLst>
                  <a:gd name="T0" fmla="*/ 22 w 96"/>
                  <a:gd name="T1" fmla="*/ 200 h 97"/>
                  <a:gd name="T2" fmla="*/ 92 w 96"/>
                  <a:gd name="T3" fmla="*/ 25 h 97"/>
                  <a:gd name="T4" fmla="*/ 248 w 96"/>
                  <a:gd name="T5" fmla="*/ 109 h 97"/>
                  <a:gd name="T6" fmla="*/ 174 w 96"/>
                  <a:gd name="T7" fmla="*/ 284 h 97"/>
                  <a:gd name="T8" fmla="*/ 22 w 96"/>
                  <a:gd name="T9" fmla="*/ 200 h 97"/>
                  <a:gd name="T10" fmla="*/ 0 60000 65536"/>
                  <a:gd name="T11" fmla="*/ 0 60000 65536"/>
                  <a:gd name="T12" fmla="*/ 0 60000 65536"/>
                  <a:gd name="T13" fmla="*/ 0 60000 65536"/>
                  <a:gd name="T14" fmla="*/ 0 60000 65536"/>
                  <a:gd name="T15" fmla="*/ 0 w 96"/>
                  <a:gd name="T16" fmla="*/ 0 h 97"/>
                  <a:gd name="T17" fmla="*/ 96 w 96"/>
                  <a:gd name="T18" fmla="*/ 97 h 97"/>
                </a:gdLst>
                <a:ahLst/>
                <a:cxnLst>
                  <a:cxn ang="T10">
                    <a:pos x="T0" y="T1"/>
                  </a:cxn>
                  <a:cxn ang="T11">
                    <a:pos x="T2" y="T3"/>
                  </a:cxn>
                  <a:cxn ang="T12">
                    <a:pos x="T4" y="T5"/>
                  </a:cxn>
                  <a:cxn ang="T13">
                    <a:pos x="T6" y="T7"/>
                  </a:cxn>
                  <a:cxn ang="T14">
                    <a:pos x="T8" y="T9"/>
                  </a:cxn>
                </a:cxnLst>
                <a:rect l="T15" t="T16" r="T17" b="T18"/>
                <a:pathLst>
                  <a:path w="96" h="97">
                    <a:moveTo>
                      <a:pt x="8" y="63"/>
                    </a:moveTo>
                    <a:cubicBezTo>
                      <a:pt x="0" y="41"/>
                      <a:pt x="11" y="16"/>
                      <a:pt x="33" y="8"/>
                    </a:cubicBezTo>
                    <a:cubicBezTo>
                      <a:pt x="55" y="0"/>
                      <a:pt x="80" y="12"/>
                      <a:pt x="88" y="34"/>
                    </a:cubicBezTo>
                    <a:cubicBezTo>
                      <a:pt x="96" y="56"/>
                      <a:pt x="84" y="81"/>
                      <a:pt x="62" y="89"/>
                    </a:cubicBezTo>
                    <a:cubicBezTo>
                      <a:pt x="40" y="97"/>
                      <a:pt x="16" y="85"/>
                      <a:pt x="8" y="6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0" name="Freeform 522"/>
              <p:cNvSpPr>
                <a:spLocks noChangeArrowheads="1"/>
              </p:cNvSpPr>
              <p:nvPr/>
            </p:nvSpPr>
            <p:spPr bwMode="auto">
              <a:xfrm>
                <a:off x="194" y="61"/>
                <a:ext cx="124" cy="153"/>
              </a:xfrm>
              <a:custGeom>
                <a:avLst/>
                <a:gdLst>
                  <a:gd name="T0" fmla="*/ 57 w 74"/>
                  <a:gd name="T1" fmla="*/ 222 h 86"/>
                  <a:gd name="T2" fmla="*/ 0 w 74"/>
                  <a:gd name="T3" fmla="*/ 228 h 86"/>
                  <a:gd name="T4" fmla="*/ 116 w 74"/>
                  <a:gd name="T5" fmla="*/ 253 h 86"/>
                  <a:gd name="T6" fmla="*/ 186 w 74"/>
                  <a:gd name="T7" fmla="*/ 85 h 86"/>
                  <a:gd name="T8" fmla="*/ 92 w 74"/>
                  <a:gd name="T9" fmla="*/ 0 h 86"/>
                  <a:gd name="T10" fmla="*/ 126 w 74"/>
                  <a:gd name="T11" fmla="*/ 53 h 86"/>
                  <a:gd name="T12" fmla="*/ 57 w 74"/>
                  <a:gd name="T13" fmla="*/ 222 h 86"/>
                  <a:gd name="T14" fmla="*/ 0 60000 65536"/>
                  <a:gd name="T15" fmla="*/ 0 60000 65536"/>
                  <a:gd name="T16" fmla="*/ 0 60000 65536"/>
                  <a:gd name="T17" fmla="*/ 0 60000 65536"/>
                  <a:gd name="T18" fmla="*/ 0 60000 65536"/>
                  <a:gd name="T19" fmla="*/ 0 60000 65536"/>
                  <a:gd name="T20" fmla="*/ 0 60000 65536"/>
                  <a:gd name="T21" fmla="*/ 0 w 74"/>
                  <a:gd name="T22" fmla="*/ 0 h 86"/>
                  <a:gd name="T23" fmla="*/ 74 w 74"/>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86">
                    <a:moveTo>
                      <a:pt x="20" y="70"/>
                    </a:moveTo>
                    <a:cubicBezTo>
                      <a:pt x="14" y="73"/>
                      <a:pt x="7" y="73"/>
                      <a:pt x="0" y="72"/>
                    </a:cubicBezTo>
                    <a:cubicBezTo>
                      <a:pt x="11" y="82"/>
                      <a:pt x="27" y="86"/>
                      <a:pt x="41" y="80"/>
                    </a:cubicBezTo>
                    <a:cubicBezTo>
                      <a:pt x="63" y="73"/>
                      <a:pt x="74" y="49"/>
                      <a:pt x="66" y="27"/>
                    </a:cubicBezTo>
                    <a:cubicBezTo>
                      <a:pt x="61" y="13"/>
                      <a:pt x="48" y="3"/>
                      <a:pt x="33" y="0"/>
                    </a:cubicBezTo>
                    <a:cubicBezTo>
                      <a:pt x="38" y="5"/>
                      <a:pt x="42" y="11"/>
                      <a:pt x="45" y="17"/>
                    </a:cubicBezTo>
                    <a:cubicBezTo>
                      <a:pt x="52" y="39"/>
                      <a:pt x="42" y="63"/>
                      <a:pt x="20" y="70"/>
                    </a:cubicBezTo>
                    <a:close/>
                  </a:path>
                </a:pathLst>
              </a:custGeom>
              <a:solidFill>
                <a:srgbClr val="DED9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1" name="Freeform 523"/>
              <p:cNvSpPr>
                <a:spLocks noChangeArrowheads="1"/>
              </p:cNvSpPr>
              <p:nvPr/>
            </p:nvSpPr>
            <p:spPr bwMode="auto">
              <a:xfrm>
                <a:off x="172" y="61"/>
                <a:ext cx="136" cy="144"/>
              </a:xfrm>
              <a:custGeom>
                <a:avLst/>
                <a:gdLst>
                  <a:gd name="T0" fmla="*/ 20 w 81"/>
                  <a:gd name="T1" fmla="*/ 167 h 81"/>
                  <a:gd name="T2" fmla="*/ 79 w 81"/>
                  <a:gd name="T3" fmla="*/ 20 h 81"/>
                  <a:gd name="T4" fmla="*/ 208 w 81"/>
                  <a:gd name="T5" fmla="*/ 89 h 81"/>
                  <a:gd name="T6" fmla="*/ 149 w 81"/>
                  <a:gd name="T7" fmla="*/ 235 h 81"/>
                  <a:gd name="T8" fmla="*/ 20 w 81"/>
                  <a:gd name="T9" fmla="*/ 167 h 81"/>
                  <a:gd name="T10" fmla="*/ 0 60000 65536"/>
                  <a:gd name="T11" fmla="*/ 0 60000 65536"/>
                  <a:gd name="T12" fmla="*/ 0 60000 65536"/>
                  <a:gd name="T13" fmla="*/ 0 60000 65536"/>
                  <a:gd name="T14" fmla="*/ 0 60000 65536"/>
                  <a:gd name="T15" fmla="*/ 0 w 81"/>
                  <a:gd name="T16" fmla="*/ 0 h 81"/>
                  <a:gd name="T17" fmla="*/ 81 w 81"/>
                  <a:gd name="T18" fmla="*/ 81 h 81"/>
                </a:gdLst>
                <a:ahLst/>
                <a:cxnLst>
                  <a:cxn ang="T10">
                    <a:pos x="T0" y="T1"/>
                  </a:cxn>
                  <a:cxn ang="T11">
                    <a:pos x="T2" y="T3"/>
                  </a:cxn>
                  <a:cxn ang="T12">
                    <a:pos x="T4" y="T5"/>
                  </a:cxn>
                  <a:cxn ang="T13">
                    <a:pos x="T6" y="T7"/>
                  </a:cxn>
                  <a:cxn ang="T14">
                    <a:pos x="T8" y="T9"/>
                  </a:cxn>
                </a:cxnLst>
                <a:rect l="T15" t="T16" r="T17" b="T18"/>
                <a:pathLst>
                  <a:path w="81" h="81">
                    <a:moveTo>
                      <a:pt x="7" y="53"/>
                    </a:moveTo>
                    <a:cubicBezTo>
                      <a:pt x="0" y="34"/>
                      <a:pt x="10" y="13"/>
                      <a:pt x="28" y="6"/>
                    </a:cubicBezTo>
                    <a:cubicBezTo>
                      <a:pt x="47" y="0"/>
                      <a:pt x="67" y="10"/>
                      <a:pt x="74" y="28"/>
                    </a:cubicBezTo>
                    <a:cubicBezTo>
                      <a:pt x="81" y="47"/>
                      <a:pt x="71" y="68"/>
                      <a:pt x="53" y="74"/>
                    </a:cubicBezTo>
                    <a:cubicBezTo>
                      <a:pt x="34" y="81"/>
                      <a:pt x="14" y="71"/>
                      <a:pt x="7" y="53"/>
                    </a:cubicBezTo>
                    <a:close/>
                  </a:path>
                </a:pathLst>
              </a:custGeom>
              <a:solidFill>
                <a:srgbClr val="5332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2" name="Freeform 524"/>
              <p:cNvSpPr>
                <a:spLocks noChangeArrowheads="1"/>
              </p:cNvSpPr>
              <p:nvPr/>
            </p:nvSpPr>
            <p:spPr bwMode="auto">
              <a:xfrm>
                <a:off x="214" y="73"/>
                <a:ext cx="94" cy="126"/>
              </a:xfrm>
              <a:custGeom>
                <a:avLst/>
                <a:gdLst>
                  <a:gd name="T0" fmla="*/ 29 w 56"/>
                  <a:gd name="T1" fmla="*/ 202 h 71"/>
                  <a:gd name="T2" fmla="*/ 0 w 56"/>
                  <a:gd name="T3" fmla="*/ 208 h 71"/>
                  <a:gd name="T4" fmla="*/ 79 w 56"/>
                  <a:gd name="T5" fmla="*/ 211 h 71"/>
                  <a:gd name="T6" fmla="*/ 138 w 56"/>
                  <a:gd name="T7" fmla="*/ 66 h 71"/>
                  <a:gd name="T8" fmla="*/ 79 w 56"/>
                  <a:gd name="T9" fmla="*/ 0 h 71"/>
                  <a:gd name="T10" fmla="*/ 96 w 56"/>
                  <a:gd name="T11" fmla="*/ 35 h 71"/>
                  <a:gd name="T12" fmla="*/ 29 w 56"/>
                  <a:gd name="T13" fmla="*/ 202 h 71"/>
                  <a:gd name="T14" fmla="*/ 0 60000 65536"/>
                  <a:gd name="T15" fmla="*/ 0 60000 65536"/>
                  <a:gd name="T16" fmla="*/ 0 60000 65536"/>
                  <a:gd name="T17" fmla="*/ 0 60000 65536"/>
                  <a:gd name="T18" fmla="*/ 0 60000 65536"/>
                  <a:gd name="T19" fmla="*/ 0 60000 65536"/>
                  <a:gd name="T20" fmla="*/ 0 60000 65536"/>
                  <a:gd name="T21" fmla="*/ 0 w 56"/>
                  <a:gd name="T22" fmla="*/ 0 h 71"/>
                  <a:gd name="T23" fmla="*/ 56 w 56"/>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71">
                    <a:moveTo>
                      <a:pt x="10" y="64"/>
                    </a:moveTo>
                    <a:cubicBezTo>
                      <a:pt x="7" y="65"/>
                      <a:pt x="3" y="66"/>
                      <a:pt x="0" y="66"/>
                    </a:cubicBezTo>
                    <a:cubicBezTo>
                      <a:pt x="8" y="70"/>
                      <a:pt x="18" y="71"/>
                      <a:pt x="28" y="67"/>
                    </a:cubicBezTo>
                    <a:cubicBezTo>
                      <a:pt x="46" y="61"/>
                      <a:pt x="56" y="40"/>
                      <a:pt x="49" y="21"/>
                    </a:cubicBezTo>
                    <a:cubicBezTo>
                      <a:pt x="45" y="11"/>
                      <a:pt x="38" y="3"/>
                      <a:pt x="28" y="0"/>
                    </a:cubicBezTo>
                    <a:cubicBezTo>
                      <a:pt x="31" y="3"/>
                      <a:pt x="33" y="7"/>
                      <a:pt x="34" y="11"/>
                    </a:cubicBezTo>
                    <a:cubicBezTo>
                      <a:pt x="42" y="33"/>
                      <a:pt x="31" y="56"/>
                      <a:pt x="10" y="64"/>
                    </a:cubicBezTo>
                    <a:close/>
                  </a:path>
                </a:pathLst>
              </a:custGeom>
              <a:solidFill>
                <a:srgbClr val="3A1E1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3" name="Freeform 525"/>
              <p:cNvSpPr>
                <a:spLocks noEditPoints="1" noChangeArrowheads="1"/>
              </p:cNvSpPr>
              <p:nvPr/>
            </p:nvSpPr>
            <p:spPr bwMode="auto">
              <a:xfrm>
                <a:off x="380" y="773"/>
                <a:ext cx="326" cy="346"/>
              </a:xfrm>
              <a:custGeom>
                <a:avLst/>
                <a:gdLst>
                  <a:gd name="T0" fmla="*/ 507 w 194"/>
                  <a:gd name="T1" fmla="*/ 513 h 195"/>
                  <a:gd name="T2" fmla="*/ 543 w 194"/>
                  <a:gd name="T3" fmla="*/ 163 h 195"/>
                  <a:gd name="T4" fmla="*/ 457 w 194"/>
                  <a:gd name="T5" fmla="*/ 44 h 195"/>
                  <a:gd name="T6" fmla="*/ 145 w 194"/>
                  <a:gd name="T7" fmla="*/ 7 h 195"/>
                  <a:gd name="T8" fmla="*/ 40 w 194"/>
                  <a:gd name="T9" fmla="*/ 101 h 195"/>
                  <a:gd name="T10" fmla="*/ 5 w 194"/>
                  <a:gd name="T11" fmla="*/ 454 h 195"/>
                  <a:gd name="T12" fmla="*/ 91 w 194"/>
                  <a:gd name="T13" fmla="*/ 570 h 195"/>
                  <a:gd name="T14" fmla="*/ 402 w 194"/>
                  <a:gd name="T15" fmla="*/ 607 h 195"/>
                  <a:gd name="T16" fmla="*/ 507 w 194"/>
                  <a:gd name="T17" fmla="*/ 513 h 195"/>
                  <a:gd name="T18" fmla="*/ 173 w 194"/>
                  <a:gd name="T19" fmla="*/ 497 h 195"/>
                  <a:gd name="T20" fmla="*/ 87 w 194"/>
                  <a:gd name="T21" fmla="*/ 381 h 195"/>
                  <a:gd name="T22" fmla="*/ 104 w 194"/>
                  <a:gd name="T23" fmla="*/ 192 h 195"/>
                  <a:gd name="T24" fmla="*/ 212 w 194"/>
                  <a:gd name="T25" fmla="*/ 98 h 195"/>
                  <a:gd name="T26" fmla="*/ 375 w 194"/>
                  <a:gd name="T27" fmla="*/ 119 h 195"/>
                  <a:gd name="T28" fmla="*/ 460 w 194"/>
                  <a:gd name="T29" fmla="*/ 236 h 195"/>
                  <a:gd name="T30" fmla="*/ 440 w 194"/>
                  <a:gd name="T31" fmla="*/ 422 h 195"/>
                  <a:gd name="T32" fmla="*/ 336 w 194"/>
                  <a:gd name="T33" fmla="*/ 516 h 195"/>
                  <a:gd name="T34" fmla="*/ 173 w 194"/>
                  <a:gd name="T35" fmla="*/ 497 h 1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4"/>
                  <a:gd name="T55" fmla="*/ 0 h 195"/>
                  <a:gd name="T56" fmla="*/ 194 w 194"/>
                  <a:gd name="T57" fmla="*/ 195 h 1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4" h="195">
                    <a:moveTo>
                      <a:pt x="180" y="163"/>
                    </a:moveTo>
                    <a:cubicBezTo>
                      <a:pt x="192" y="52"/>
                      <a:pt x="192" y="52"/>
                      <a:pt x="192" y="52"/>
                    </a:cubicBezTo>
                    <a:cubicBezTo>
                      <a:pt x="194" y="33"/>
                      <a:pt x="180" y="16"/>
                      <a:pt x="162" y="14"/>
                    </a:cubicBezTo>
                    <a:cubicBezTo>
                      <a:pt x="51" y="2"/>
                      <a:pt x="51" y="2"/>
                      <a:pt x="51" y="2"/>
                    </a:cubicBezTo>
                    <a:cubicBezTo>
                      <a:pt x="32" y="0"/>
                      <a:pt x="16" y="14"/>
                      <a:pt x="14" y="32"/>
                    </a:cubicBezTo>
                    <a:cubicBezTo>
                      <a:pt x="2" y="144"/>
                      <a:pt x="2" y="144"/>
                      <a:pt x="2" y="144"/>
                    </a:cubicBezTo>
                    <a:cubicBezTo>
                      <a:pt x="0" y="162"/>
                      <a:pt x="13" y="179"/>
                      <a:pt x="32" y="181"/>
                    </a:cubicBezTo>
                    <a:cubicBezTo>
                      <a:pt x="142" y="193"/>
                      <a:pt x="142" y="193"/>
                      <a:pt x="142" y="193"/>
                    </a:cubicBezTo>
                    <a:cubicBezTo>
                      <a:pt x="161" y="195"/>
                      <a:pt x="178" y="182"/>
                      <a:pt x="180" y="163"/>
                    </a:cubicBezTo>
                    <a:close/>
                    <a:moveTo>
                      <a:pt x="61" y="158"/>
                    </a:moveTo>
                    <a:cubicBezTo>
                      <a:pt x="42" y="156"/>
                      <a:pt x="29" y="139"/>
                      <a:pt x="31" y="121"/>
                    </a:cubicBezTo>
                    <a:cubicBezTo>
                      <a:pt x="37" y="61"/>
                      <a:pt x="37" y="61"/>
                      <a:pt x="37" y="61"/>
                    </a:cubicBezTo>
                    <a:cubicBezTo>
                      <a:pt x="39" y="43"/>
                      <a:pt x="56" y="29"/>
                      <a:pt x="75" y="31"/>
                    </a:cubicBezTo>
                    <a:cubicBezTo>
                      <a:pt x="133" y="38"/>
                      <a:pt x="133" y="38"/>
                      <a:pt x="133" y="38"/>
                    </a:cubicBezTo>
                    <a:cubicBezTo>
                      <a:pt x="151" y="40"/>
                      <a:pt x="165" y="56"/>
                      <a:pt x="163" y="75"/>
                    </a:cubicBezTo>
                    <a:cubicBezTo>
                      <a:pt x="156" y="134"/>
                      <a:pt x="156" y="134"/>
                      <a:pt x="156" y="134"/>
                    </a:cubicBezTo>
                    <a:cubicBezTo>
                      <a:pt x="154" y="153"/>
                      <a:pt x="137" y="166"/>
                      <a:pt x="119" y="164"/>
                    </a:cubicBezTo>
                    <a:lnTo>
                      <a:pt x="61" y="158"/>
                    </a:ln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4" name="Freeform 526"/>
              <p:cNvSpPr>
                <a:spLocks noChangeArrowheads="1"/>
              </p:cNvSpPr>
              <p:nvPr/>
            </p:nvSpPr>
            <p:spPr bwMode="auto">
              <a:xfrm>
                <a:off x="301" y="178"/>
                <a:ext cx="292" cy="1513"/>
              </a:xfrm>
              <a:custGeom>
                <a:avLst/>
                <a:gdLst>
                  <a:gd name="T0" fmla="*/ 257 w 174"/>
                  <a:gd name="T1" fmla="*/ 37 h 852"/>
                  <a:gd name="T2" fmla="*/ 3 w 174"/>
                  <a:gd name="T3" fmla="*/ 2646 h 852"/>
                  <a:gd name="T4" fmla="*/ 22 w 174"/>
                  <a:gd name="T5" fmla="*/ 2687 h 852"/>
                  <a:gd name="T6" fmla="*/ 279 w 174"/>
                  <a:gd name="T7" fmla="*/ 2428 h 852"/>
                  <a:gd name="T8" fmla="*/ 349 w 174"/>
                  <a:gd name="T9" fmla="*/ 1719 h 852"/>
                  <a:gd name="T10" fmla="*/ 349 w 174"/>
                  <a:gd name="T11" fmla="*/ 1719 h 852"/>
                  <a:gd name="T12" fmla="*/ 383 w 174"/>
                  <a:gd name="T13" fmla="*/ 1371 h 852"/>
                  <a:gd name="T14" fmla="*/ 416 w 174"/>
                  <a:gd name="T15" fmla="*/ 1028 h 852"/>
                  <a:gd name="T16" fmla="*/ 416 w 174"/>
                  <a:gd name="T17" fmla="*/ 1028 h 852"/>
                  <a:gd name="T18" fmla="*/ 487 w 174"/>
                  <a:gd name="T19" fmla="*/ 318 h 852"/>
                  <a:gd name="T20" fmla="*/ 287 w 174"/>
                  <a:gd name="T21" fmla="*/ 0 h 852"/>
                  <a:gd name="T22" fmla="*/ 257 w 174"/>
                  <a:gd name="T23" fmla="*/ 37 h 8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852"/>
                  <a:gd name="T38" fmla="*/ 174 w 174"/>
                  <a:gd name="T39" fmla="*/ 852 h 8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852">
                    <a:moveTo>
                      <a:pt x="91" y="12"/>
                    </a:moveTo>
                    <a:cubicBezTo>
                      <a:pt x="91" y="15"/>
                      <a:pt x="1" y="836"/>
                      <a:pt x="1" y="839"/>
                    </a:cubicBezTo>
                    <a:cubicBezTo>
                      <a:pt x="0" y="847"/>
                      <a:pt x="2" y="852"/>
                      <a:pt x="8" y="852"/>
                    </a:cubicBezTo>
                    <a:cubicBezTo>
                      <a:pt x="8" y="852"/>
                      <a:pt x="98" y="782"/>
                      <a:pt x="99" y="770"/>
                    </a:cubicBezTo>
                    <a:cubicBezTo>
                      <a:pt x="100" y="764"/>
                      <a:pt x="112" y="654"/>
                      <a:pt x="124" y="545"/>
                    </a:cubicBezTo>
                    <a:cubicBezTo>
                      <a:pt x="124" y="545"/>
                      <a:pt x="124" y="545"/>
                      <a:pt x="124" y="545"/>
                    </a:cubicBezTo>
                    <a:cubicBezTo>
                      <a:pt x="124" y="545"/>
                      <a:pt x="129" y="498"/>
                      <a:pt x="136" y="435"/>
                    </a:cubicBezTo>
                    <a:cubicBezTo>
                      <a:pt x="143" y="372"/>
                      <a:pt x="148" y="326"/>
                      <a:pt x="148" y="326"/>
                    </a:cubicBezTo>
                    <a:cubicBezTo>
                      <a:pt x="148" y="326"/>
                      <a:pt x="148" y="326"/>
                      <a:pt x="148" y="326"/>
                    </a:cubicBezTo>
                    <a:cubicBezTo>
                      <a:pt x="160" y="217"/>
                      <a:pt x="172" y="107"/>
                      <a:pt x="173" y="101"/>
                    </a:cubicBezTo>
                    <a:cubicBezTo>
                      <a:pt x="174" y="88"/>
                      <a:pt x="102" y="0"/>
                      <a:pt x="102" y="0"/>
                    </a:cubicBezTo>
                    <a:cubicBezTo>
                      <a:pt x="96" y="0"/>
                      <a:pt x="92" y="4"/>
                      <a:pt x="91" y="12"/>
                    </a:cubicBezTo>
                    <a:close/>
                  </a:path>
                </a:pathLst>
              </a:custGeom>
              <a:solidFill>
                <a:srgbClr val="C2B2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5" name="Freeform 527"/>
              <p:cNvSpPr>
                <a:spLocks noChangeArrowheads="1"/>
              </p:cNvSpPr>
              <p:nvPr/>
            </p:nvSpPr>
            <p:spPr bwMode="auto">
              <a:xfrm>
                <a:off x="314" y="178"/>
                <a:ext cx="305" cy="1515"/>
              </a:xfrm>
              <a:custGeom>
                <a:avLst/>
                <a:gdLst>
                  <a:gd name="T0" fmla="*/ 266 w 181"/>
                  <a:gd name="T1" fmla="*/ 0 h 853"/>
                  <a:gd name="T2" fmla="*/ 133 w 181"/>
                  <a:gd name="T3" fmla="*/ 1341 h 853"/>
                  <a:gd name="T4" fmla="*/ 133 w 181"/>
                  <a:gd name="T5" fmla="*/ 1346 h 853"/>
                  <a:gd name="T6" fmla="*/ 0 w 181"/>
                  <a:gd name="T7" fmla="*/ 2691 h 853"/>
                  <a:gd name="T8" fmla="*/ 227 w 181"/>
                  <a:gd name="T9" fmla="*/ 2487 h 853"/>
                  <a:gd name="T10" fmla="*/ 455 w 181"/>
                  <a:gd name="T11" fmla="*/ 1385 h 853"/>
                  <a:gd name="T12" fmla="*/ 455 w 181"/>
                  <a:gd name="T13" fmla="*/ 1385 h 853"/>
                  <a:gd name="T14" fmla="*/ 455 w 181"/>
                  <a:gd name="T15" fmla="*/ 1385 h 853"/>
                  <a:gd name="T16" fmla="*/ 448 w 181"/>
                  <a:gd name="T17" fmla="*/ 256 h 853"/>
                  <a:gd name="T18" fmla="*/ 266 w 181"/>
                  <a:gd name="T19" fmla="*/ 0 h 8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853"/>
                  <a:gd name="T32" fmla="*/ 181 w 181"/>
                  <a:gd name="T33" fmla="*/ 853 h 8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853">
                    <a:moveTo>
                      <a:pt x="94" y="0"/>
                    </a:moveTo>
                    <a:cubicBezTo>
                      <a:pt x="47" y="425"/>
                      <a:pt x="47" y="425"/>
                      <a:pt x="47" y="425"/>
                    </a:cubicBezTo>
                    <a:cubicBezTo>
                      <a:pt x="47" y="427"/>
                      <a:pt x="47" y="427"/>
                      <a:pt x="47" y="427"/>
                    </a:cubicBezTo>
                    <a:cubicBezTo>
                      <a:pt x="0" y="853"/>
                      <a:pt x="0" y="853"/>
                      <a:pt x="0" y="853"/>
                    </a:cubicBezTo>
                    <a:cubicBezTo>
                      <a:pt x="80" y="788"/>
                      <a:pt x="80" y="788"/>
                      <a:pt x="80" y="788"/>
                    </a:cubicBezTo>
                    <a:cubicBezTo>
                      <a:pt x="109" y="757"/>
                      <a:pt x="138" y="636"/>
                      <a:pt x="160" y="439"/>
                    </a:cubicBezTo>
                    <a:cubicBezTo>
                      <a:pt x="160" y="439"/>
                      <a:pt x="160" y="439"/>
                      <a:pt x="160" y="439"/>
                    </a:cubicBezTo>
                    <a:cubicBezTo>
                      <a:pt x="160" y="439"/>
                      <a:pt x="160" y="439"/>
                      <a:pt x="160" y="439"/>
                    </a:cubicBezTo>
                    <a:cubicBezTo>
                      <a:pt x="181" y="242"/>
                      <a:pt x="179" y="117"/>
                      <a:pt x="158" y="81"/>
                    </a:cubicBezTo>
                    <a:lnTo>
                      <a:pt x="94" y="0"/>
                    </a:lnTo>
                    <a:close/>
                  </a:path>
                </a:pathLst>
              </a:custGeom>
              <a:solidFill>
                <a:srgbClr val="EBEED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6" name="Freeform 528"/>
              <p:cNvSpPr>
                <a:spLocks noChangeArrowheads="1"/>
              </p:cNvSpPr>
              <p:nvPr/>
            </p:nvSpPr>
            <p:spPr bwMode="auto">
              <a:xfrm>
                <a:off x="314" y="354"/>
                <a:ext cx="294" cy="1339"/>
              </a:xfrm>
              <a:custGeom>
                <a:avLst/>
                <a:gdLst>
                  <a:gd name="T0" fmla="*/ 0 w 175"/>
                  <a:gd name="T1" fmla="*/ 2378 h 754"/>
                  <a:gd name="T2" fmla="*/ 225 w 175"/>
                  <a:gd name="T3" fmla="*/ 2174 h 754"/>
                  <a:gd name="T4" fmla="*/ 452 w 175"/>
                  <a:gd name="T5" fmla="*/ 1073 h 754"/>
                  <a:gd name="T6" fmla="*/ 452 w 175"/>
                  <a:gd name="T7" fmla="*/ 1073 h 754"/>
                  <a:gd name="T8" fmla="*/ 452 w 175"/>
                  <a:gd name="T9" fmla="*/ 1073 h 754"/>
                  <a:gd name="T10" fmla="*/ 491 w 175"/>
                  <a:gd name="T11" fmla="*/ 586 h 754"/>
                  <a:gd name="T12" fmla="*/ 494 w 175"/>
                  <a:gd name="T13" fmla="*/ 435 h 754"/>
                  <a:gd name="T14" fmla="*/ 302 w 175"/>
                  <a:gd name="T15" fmla="*/ 0 h 754"/>
                  <a:gd name="T16" fmla="*/ 0 w 175"/>
                  <a:gd name="T17" fmla="*/ 2378 h 7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754"/>
                  <a:gd name="T29" fmla="*/ 175 w 175"/>
                  <a:gd name="T30" fmla="*/ 754 h 7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754">
                    <a:moveTo>
                      <a:pt x="0" y="754"/>
                    </a:moveTo>
                    <a:cubicBezTo>
                      <a:pt x="80" y="689"/>
                      <a:pt x="80" y="689"/>
                      <a:pt x="80" y="689"/>
                    </a:cubicBezTo>
                    <a:cubicBezTo>
                      <a:pt x="109" y="658"/>
                      <a:pt x="138" y="537"/>
                      <a:pt x="160" y="340"/>
                    </a:cubicBezTo>
                    <a:cubicBezTo>
                      <a:pt x="160" y="340"/>
                      <a:pt x="160" y="340"/>
                      <a:pt x="160" y="340"/>
                    </a:cubicBezTo>
                    <a:cubicBezTo>
                      <a:pt x="160" y="340"/>
                      <a:pt x="160" y="340"/>
                      <a:pt x="160" y="340"/>
                    </a:cubicBezTo>
                    <a:cubicBezTo>
                      <a:pt x="169" y="258"/>
                      <a:pt x="172" y="239"/>
                      <a:pt x="174" y="186"/>
                    </a:cubicBezTo>
                    <a:cubicBezTo>
                      <a:pt x="174" y="176"/>
                      <a:pt x="175" y="138"/>
                      <a:pt x="175" y="138"/>
                    </a:cubicBezTo>
                    <a:cubicBezTo>
                      <a:pt x="175" y="89"/>
                      <a:pt x="129" y="21"/>
                      <a:pt x="107" y="0"/>
                    </a:cubicBezTo>
                    <a:cubicBezTo>
                      <a:pt x="110" y="172"/>
                      <a:pt x="103" y="436"/>
                      <a:pt x="0" y="754"/>
                    </a:cubicBezTo>
                    <a:close/>
                  </a:path>
                </a:pathLst>
              </a:custGeom>
              <a:solidFill>
                <a:srgbClr val="D9D2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7" name="Freeform 529"/>
              <p:cNvSpPr>
                <a:spLocks noChangeArrowheads="1"/>
              </p:cNvSpPr>
              <p:nvPr/>
            </p:nvSpPr>
            <p:spPr bwMode="auto">
              <a:xfrm>
                <a:off x="466" y="824"/>
                <a:ext cx="38" cy="226"/>
              </a:xfrm>
              <a:custGeom>
                <a:avLst/>
                <a:gdLst>
                  <a:gd name="T0" fmla="*/ 50 w 23"/>
                  <a:gd name="T1" fmla="*/ 4 h 127"/>
                  <a:gd name="T2" fmla="*/ 63 w 23"/>
                  <a:gd name="T3" fmla="*/ 16 h 127"/>
                  <a:gd name="T4" fmla="*/ 28 w 23"/>
                  <a:gd name="T5" fmla="*/ 393 h 127"/>
                  <a:gd name="T6" fmla="*/ 12 w 23"/>
                  <a:gd name="T7" fmla="*/ 402 h 127"/>
                  <a:gd name="T8" fmla="*/ 0 w 23"/>
                  <a:gd name="T9" fmla="*/ 390 h 127"/>
                  <a:gd name="T10" fmla="*/ 35 w 23"/>
                  <a:gd name="T11" fmla="*/ 12 h 127"/>
                  <a:gd name="T12" fmla="*/ 50 w 23"/>
                  <a:gd name="T13" fmla="*/ 4 h 127"/>
                  <a:gd name="T14" fmla="*/ 0 60000 65536"/>
                  <a:gd name="T15" fmla="*/ 0 60000 65536"/>
                  <a:gd name="T16" fmla="*/ 0 60000 65536"/>
                  <a:gd name="T17" fmla="*/ 0 60000 65536"/>
                  <a:gd name="T18" fmla="*/ 0 60000 65536"/>
                  <a:gd name="T19" fmla="*/ 0 60000 65536"/>
                  <a:gd name="T20" fmla="*/ 0 60000 65536"/>
                  <a:gd name="T21" fmla="*/ 0 w 23"/>
                  <a:gd name="T22" fmla="*/ 0 h 127"/>
                  <a:gd name="T23" fmla="*/ 23 w 23"/>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27">
                    <a:moveTo>
                      <a:pt x="18" y="1"/>
                    </a:moveTo>
                    <a:cubicBezTo>
                      <a:pt x="21" y="1"/>
                      <a:pt x="23" y="3"/>
                      <a:pt x="23" y="5"/>
                    </a:cubicBezTo>
                    <a:cubicBezTo>
                      <a:pt x="10" y="124"/>
                      <a:pt x="10" y="124"/>
                      <a:pt x="10" y="124"/>
                    </a:cubicBezTo>
                    <a:cubicBezTo>
                      <a:pt x="9" y="126"/>
                      <a:pt x="7" y="127"/>
                      <a:pt x="4" y="127"/>
                    </a:cubicBezTo>
                    <a:cubicBezTo>
                      <a:pt x="2" y="126"/>
                      <a:pt x="0" y="125"/>
                      <a:pt x="0" y="123"/>
                    </a:cubicBezTo>
                    <a:cubicBezTo>
                      <a:pt x="13" y="4"/>
                      <a:pt x="13" y="4"/>
                      <a:pt x="13" y="4"/>
                    </a:cubicBezTo>
                    <a:cubicBezTo>
                      <a:pt x="13" y="2"/>
                      <a:pt x="16" y="0"/>
                      <a:pt x="18" y="1"/>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8" name="Freeform 530"/>
              <p:cNvSpPr>
                <a:spLocks noChangeArrowheads="1"/>
              </p:cNvSpPr>
              <p:nvPr/>
            </p:nvSpPr>
            <p:spPr bwMode="auto">
              <a:xfrm>
                <a:off x="476" y="800"/>
                <a:ext cx="225" cy="241"/>
              </a:xfrm>
              <a:custGeom>
                <a:avLst/>
                <a:gdLst>
                  <a:gd name="T0" fmla="*/ 307 w 134"/>
                  <a:gd name="T1" fmla="*/ 0 h 136"/>
                  <a:gd name="T2" fmla="*/ 369 w 134"/>
                  <a:gd name="T3" fmla="*/ 101 h 136"/>
                  <a:gd name="T4" fmla="*/ 338 w 134"/>
                  <a:gd name="T5" fmla="*/ 427 h 136"/>
                  <a:gd name="T6" fmla="*/ 0 w 134"/>
                  <a:gd name="T7" fmla="*/ 383 h 136"/>
                  <a:gd name="T8" fmla="*/ 30 w 134"/>
                  <a:gd name="T9" fmla="*/ 62 h 136"/>
                  <a:gd name="T10" fmla="*/ 279 w 134"/>
                  <a:gd name="T11" fmla="*/ 28 h 136"/>
                  <a:gd name="T12" fmla="*/ 307 w 134"/>
                  <a:gd name="T13" fmla="*/ 0 h 136"/>
                  <a:gd name="T14" fmla="*/ 0 60000 65536"/>
                  <a:gd name="T15" fmla="*/ 0 60000 65536"/>
                  <a:gd name="T16" fmla="*/ 0 60000 65536"/>
                  <a:gd name="T17" fmla="*/ 0 60000 65536"/>
                  <a:gd name="T18" fmla="*/ 0 60000 65536"/>
                  <a:gd name="T19" fmla="*/ 0 60000 65536"/>
                  <a:gd name="T20" fmla="*/ 0 60000 65536"/>
                  <a:gd name="T21" fmla="*/ 0 w 134"/>
                  <a:gd name="T22" fmla="*/ 0 h 136"/>
                  <a:gd name="T23" fmla="*/ 134 w 134"/>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136">
                    <a:moveTo>
                      <a:pt x="109" y="0"/>
                    </a:moveTo>
                    <a:cubicBezTo>
                      <a:pt x="109" y="0"/>
                      <a:pt x="134" y="6"/>
                      <a:pt x="131" y="32"/>
                    </a:cubicBezTo>
                    <a:cubicBezTo>
                      <a:pt x="130" y="46"/>
                      <a:pt x="120" y="136"/>
                      <a:pt x="120" y="136"/>
                    </a:cubicBezTo>
                    <a:cubicBezTo>
                      <a:pt x="0" y="122"/>
                      <a:pt x="0" y="122"/>
                      <a:pt x="0" y="122"/>
                    </a:cubicBezTo>
                    <a:cubicBezTo>
                      <a:pt x="11" y="20"/>
                      <a:pt x="11" y="20"/>
                      <a:pt x="11" y="20"/>
                    </a:cubicBezTo>
                    <a:cubicBezTo>
                      <a:pt x="11" y="20"/>
                      <a:pt x="81" y="11"/>
                      <a:pt x="99" y="9"/>
                    </a:cubicBezTo>
                    <a:cubicBezTo>
                      <a:pt x="123" y="6"/>
                      <a:pt x="109" y="0"/>
                      <a:pt x="109"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9" name="Freeform 531"/>
              <p:cNvSpPr>
                <a:spLocks noChangeArrowheads="1"/>
              </p:cNvSpPr>
              <p:nvPr/>
            </p:nvSpPr>
            <p:spPr bwMode="auto">
              <a:xfrm>
                <a:off x="474" y="864"/>
                <a:ext cx="220" cy="252"/>
              </a:xfrm>
              <a:custGeom>
                <a:avLst/>
                <a:gdLst>
                  <a:gd name="T0" fmla="*/ 257 w 131"/>
                  <a:gd name="T1" fmla="*/ 447 h 142"/>
                  <a:gd name="T2" fmla="*/ 336 w 131"/>
                  <a:gd name="T3" fmla="*/ 366 h 142"/>
                  <a:gd name="T4" fmla="*/ 369 w 131"/>
                  <a:gd name="T5" fmla="*/ 37 h 142"/>
                  <a:gd name="T6" fmla="*/ 30 w 131"/>
                  <a:gd name="T7" fmla="*/ 0 h 142"/>
                  <a:gd name="T8" fmla="*/ 0 w 131"/>
                  <a:gd name="T9" fmla="*/ 318 h 142"/>
                  <a:gd name="T10" fmla="*/ 233 w 131"/>
                  <a:gd name="T11" fmla="*/ 415 h 142"/>
                  <a:gd name="T12" fmla="*/ 257 w 131"/>
                  <a:gd name="T13" fmla="*/ 447 h 142"/>
                  <a:gd name="T14" fmla="*/ 0 60000 65536"/>
                  <a:gd name="T15" fmla="*/ 0 60000 65536"/>
                  <a:gd name="T16" fmla="*/ 0 60000 65536"/>
                  <a:gd name="T17" fmla="*/ 0 60000 65536"/>
                  <a:gd name="T18" fmla="*/ 0 60000 65536"/>
                  <a:gd name="T19" fmla="*/ 0 60000 65536"/>
                  <a:gd name="T20" fmla="*/ 0 60000 65536"/>
                  <a:gd name="T21" fmla="*/ 0 w 131"/>
                  <a:gd name="T22" fmla="*/ 0 h 142"/>
                  <a:gd name="T23" fmla="*/ 131 w 131"/>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142">
                    <a:moveTo>
                      <a:pt x="91" y="142"/>
                    </a:moveTo>
                    <a:cubicBezTo>
                      <a:pt x="91" y="142"/>
                      <a:pt x="116" y="142"/>
                      <a:pt x="119" y="116"/>
                    </a:cubicBezTo>
                    <a:cubicBezTo>
                      <a:pt x="121" y="102"/>
                      <a:pt x="131" y="12"/>
                      <a:pt x="131" y="12"/>
                    </a:cubicBezTo>
                    <a:cubicBezTo>
                      <a:pt x="11" y="0"/>
                      <a:pt x="11" y="0"/>
                      <a:pt x="11" y="0"/>
                    </a:cubicBezTo>
                    <a:cubicBezTo>
                      <a:pt x="0" y="101"/>
                      <a:pt x="0" y="101"/>
                      <a:pt x="0" y="101"/>
                    </a:cubicBezTo>
                    <a:cubicBezTo>
                      <a:pt x="0" y="101"/>
                      <a:pt x="66" y="126"/>
                      <a:pt x="83" y="132"/>
                    </a:cubicBezTo>
                    <a:cubicBezTo>
                      <a:pt x="105" y="140"/>
                      <a:pt x="91" y="142"/>
                      <a:pt x="91" y="142"/>
                    </a:cubicBezTo>
                    <a:close/>
                  </a:path>
                </a:pathLst>
              </a:custGeom>
              <a:solidFill>
                <a:srgbClr val="6D27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0" name="Freeform 532"/>
              <p:cNvSpPr>
                <a:spLocks noChangeArrowheads="1"/>
              </p:cNvSpPr>
              <p:nvPr/>
            </p:nvSpPr>
            <p:spPr bwMode="auto">
              <a:xfrm>
                <a:off x="474" y="803"/>
                <a:ext cx="234" cy="313"/>
              </a:xfrm>
              <a:custGeom>
                <a:avLst/>
                <a:gdLst>
                  <a:gd name="T0" fmla="*/ 295 w 139"/>
                  <a:gd name="T1" fmla="*/ 28 h 176"/>
                  <a:gd name="T2" fmla="*/ 34 w 139"/>
                  <a:gd name="T3" fmla="*/ 69 h 176"/>
                  <a:gd name="T4" fmla="*/ 32 w 139"/>
                  <a:gd name="T5" fmla="*/ 105 h 176"/>
                  <a:gd name="T6" fmla="*/ 3 w 139"/>
                  <a:gd name="T7" fmla="*/ 382 h 176"/>
                  <a:gd name="T8" fmla="*/ 0 w 139"/>
                  <a:gd name="T9" fmla="*/ 418 h 176"/>
                  <a:gd name="T10" fmla="*/ 246 w 139"/>
                  <a:gd name="T11" fmla="*/ 519 h 176"/>
                  <a:gd name="T12" fmla="*/ 269 w 139"/>
                  <a:gd name="T13" fmla="*/ 557 h 176"/>
                  <a:gd name="T14" fmla="*/ 348 w 139"/>
                  <a:gd name="T15" fmla="*/ 475 h 176"/>
                  <a:gd name="T16" fmla="*/ 354 w 139"/>
                  <a:gd name="T17" fmla="*/ 427 h 176"/>
                  <a:gd name="T18" fmla="*/ 382 w 139"/>
                  <a:gd name="T19" fmla="*/ 146 h 176"/>
                  <a:gd name="T20" fmla="*/ 386 w 139"/>
                  <a:gd name="T21" fmla="*/ 98 h 176"/>
                  <a:gd name="T22" fmla="*/ 323 w 139"/>
                  <a:gd name="T23" fmla="*/ 0 h 176"/>
                  <a:gd name="T24" fmla="*/ 295 w 139"/>
                  <a:gd name="T25" fmla="*/ 28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
                  <a:gd name="T40" fmla="*/ 0 h 176"/>
                  <a:gd name="T41" fmla="*/ 139 w 139"/>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 h="176">
                    <a:moveTo>
                      <a:pt x="104" y="9"/>
                    </a:moveTo>
                    <a:cubicBezTo>
                      <a:pt x="86" y="12"/>
                      <a:pt x="12" y="22"/>
                      <a:pt x="12" y="22"/>
                    </a:cubicBezTo>
                    <a:cubicBezTo>
                      <a:pt x="11" y="33"/>
                      <a:pt x="11" y="33"/>
                      <a:pt x="11" y="33"/>
                    </a:cubicBezTo>
                    <a:cubicBezTo>
                      <a:pt x="1" y="121"/>
                      <a:pt x="1" y="121"/>
                      <a:pt x="1" y="121"/>
                    </a:cubicBezTo>
                    <a:cubicBezTo>
                      <a:pt x="0" y="132"/>
                      <a:pt x="0" y="132"/>
                      <a:pt x="0" y="132"/>
                    </a:cubicBezTo>
                    <a:cubicBezTo>
                      <a:pt x="0" y="132"/>
                      <a:pt x="70" y="158"/>
                      <a:pt x="87" y="164"/>
                    </a:cubicBezTo>
                    <a:cubicBezTo>
                      <a:pt x="110" y="172"/>
                      <a:pt x="95" y="176"/>
                      <a:pt x="95" y="176"/>
                    </a:cubicBezTo>
                    <a:cubicBezTo>
                      <a:pt x="95" y="176"/>
                      <a:pt x="120" y="176"/>
                      <a:pt x="123" y="150"/>
                    </a:cubicBezTo>
                    <a:cubicBezTo>
                      <a:pt x="124" y="148"/>
                      <a:pt x="124" y="142"/>
                      <a:pt x="125" y="135"/>
                    </a:cubicBezTo>
                    <a:cubicBezTo>
                      <a:pt x="125" y="135"/>
                      <a:pt x="131" y="76"/>
                      <a:pt x="135" y="46"/>
                    </a:cubicBezTo>
                    <a:cubicBezTo>
                      <a:pt x="136" y="39"/>
                      <a:pt x="136" y="34"/>
                      <a:pt x="136" y="31"/>
                    </a:cubicBezTo>
                    <a:cubicBezTo>
                      <a:pt x="139" y="5"/>
                      <a:pt x="114" y="0"/>
                      <a:pt x="114" y="0"/>
                    </a:cubicBezTo>
                    <a:cubicBezTo>
                      <a:pt x="114" y="0"/>
                      <a:pt x="128" y="7"/>
                      <a:pt x="104" y="9"/>
                    </a:cubicBezTo>
                    <a:close/>
                  </a:path>
                </a:pathLst>
              </a:custGeom>
              <a:solidFill>
                <a:srgbClr val="FB5B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1" name="Freeform 533"/>
              <p:cNvSpPr>
                <a:spLocks noChangeArrowheads="1"/>
              </p:cNvSpPr>
              <p:nvPr/>
            </p:nvSpPr>
            <p:spPr bwMode="auto">
              <a:xfrm>
                <a:off x="474" y="867"/>
                <a:ext cx="229" cy="249"/>
              </a:xfrm>
              <a:custGeom>
                <a:avLst/>
                <a:gdLst>
                  <a:gd name="T0" fmla="*/ 17 w 136"/>
                  <a:gd name="T1" fmla="*/ 126 h 140"/>
                  <a:gd name="T2" fmla="*/ 0 w 136"/>
                  <a:gd name="T3" fmla="*/ 304 h 140"/>
                  <a:gd name="T4" fmla="*/ 246 w 136"/>
                  <a:gd name="T5" fmla="*/ 406 h 140"/>
                  <a:gd name="T6" fmla="*/ 269 w 136"/>
                  <a:gd name="T7" fmla="*/ 443 h 140"/>
                  <a:gd name="T8" fmla="*/ 349 w 136"/>
                  <a:gd name="T9" fmla="*/ 361 h 140"/>
                  <a:gd name="T10" fmla="*/ 386 w 136"/>
                  <a:gd name="T11" fmla="*/ 0 h 140"/>
                  <a:gd name="T12" fmla="*/ 17 w 136"/>
                  <a:gd name="T13" fmla="*/ 126 h 140"/>
                  <a:gd name="T14" fmla="*/ 0 60000 65536"/>
                  <a:gd name="T15" fmla="*/ 0 60000 65536"/>
                  <a:gd name="T16" fmla="*/ 0 60000 65536"/>
                  <a:gd name="T17" fmla="*/ 0 60000 65536"/>
                  <a:gd name="T18" fmla="*/ 0 60000 65536"/>
                  <a:gd name="T19" fmla="*/ 0 60000 65536"/>
                  <a:gd name="T20" fmla="*/ 0 60000 65536"/>
                  <a:gd name="T21" fmla="*/ 0 w 136"/>
                  <a:gd name="T22" fmla="*/ 0 h 140"/>
                  <a:gd name="T23" fmla="*/ 136 w 136"/>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140">
                    <a:moveTo>
                      <a:pt x="6" y="40"/>
                    </a:moveTo>
                    <a:cubicBezTo>
                      <a:pt x="0" y="96"/>
                      <a:pt x="0" y="96"/>
                      <a:pt x="0" y="96"/>
                    </a:cubicBezTo>
                    <a:cubicBezTo>
                      <a:pt x="0" y="96"/>
                      <a:pt x="70" y="122"/>
                      <a:pt x="87" y="128"/>
                    </a:cubicBezTo>
                    <a:cubicBezTo>
                      <a:pt x="110" y="136"/>
                      <a:pt x="95" y="140"/>
                      <a:pt x="95" y="140"/>
                    </a:cubicBezTo>
                    <a:cubicBezTo>
                      <a:pt x="95" y="140"/>
                      <a:pt x="120" y="140"/>
                      <a:pt x="123" y="114"/>
                    </a:cubicBezTo>
                    <a:cubicBezTo>
                      <a:pt x="124" y="112"/>
                      <a:pt x="136" y="0"/>
                      <a:pt x="136" y="0"/>
                    </a:cubicBezTo>
                    <a:cubicBezTo>
                      <a:pt x="136" y="0"/>
                      <a:pt x="136" y="40"/>
                      <a:pt x="6" y="40"/>
                    </a:cubicBezTo>
                    <a:close/>
                  </a:path>
                </a:pathLst>
              </a:custGeom>
              <a:solidFill>
                <a:srgbClr val="CF3C2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2" name="Freeform 534"/>
              <p:cNvSpPr>
                <a:spLocks noChangeArrowheads="1"/>
              </p:cNvSpPr>
              <p:nvPr/>
            </p:nvSpPr>
            <p:spPr bwMode="auto">
              <a:xfrm>
                <a:off x="2357" y="1514"/>
                <a:ext cx="284" cy="536"/>
              </a:xfrm>
              <a:custGeom>
                <a:avLst/>
                <a:gdLst>
                  <a:gd name="T0" fmla="*/ 171 w 284"/>
                  <a:gd name="T1" fmla="*/ 536 h 536"/>
                  <a:gd name="T2" fmla="*/ 0 w 284"/>
                  <a:gd name="T3" fmla="*/ 492 h 536"/>
                  <a:gd name="T4" fmla="*/ 113 w 284"/>
                  <a:gd name="T5" fmla="*/ 0 h 536"/>
                  <a:gd name="T6" fmla="*/ 284 w 284"/>
                  <a:gd name="T7" fmla="*/ 53 h 536"/>
                  <a:gd name="T8" fmla="*/ 171 w 284"/>
                  <a:gd name="T9" fmla="*/ 536 h 536"/>
                  <a:gd name="T10" fmla="*/ 0 60000 65536"/>
                  <a:gd name="T11" fmla="*/ 0 60000 65536"/>
                  <a:gd name="T12" fmla="*/ 0 60000 65536"/>
                  <a:gd name="T13" fmla="*/ 0 60000 65536"/>
                  <a:gd name="T14" fmla="*/ 0 60000 65536"/>
                  <a:gd name="T15" fmla="*/ 0 w 284"/>
                  <a:gd name="T16" fmla="*/ 0 h 536"/>
                  <a:gd name="T17" fmla="*/ 284 w 284"/>
                  <a:gd name="T18" fmla="*/ 536 h 536"/>
                </a:gdLst>
                <a:ahLst/>
                <a:cxnLst>
                  <a:cxn ang="T10">
                    <a:pos x="T0" y="T1"/>
                  </a:cxn>
                  <a:cxn ang="T11">
                    <a:pos x="T2" y="T3"/>
                  </a:cxn>
                  <a:cxn ang="T12">
                    <a:pos x="T4" y="T5"/>
                  </a:cxn>
                  <a:cxn ang="T13">
                    <a:pos x="T6" y="T7"/>
                  </a:cxn>
                  <a:cxn ang="T14">
                    <a:pos x="T8" y="T9"/>
                  </a:cxn>
                </a:cxnLst>
                <a:rect l="T15" t="T16" r="T17" b="T18"/>
                <a:pathLst>
                  <a:path w="284" h="536">
                    <a:moveTo>
                      <a:pt x="171" y="536"/>
                    </a:moveTo>
                    <a:lnTo>
                      <a:pt x="0" y="492"/>
                    </a:lnTo>
                    <a:lnTo>
                      <a:pt x="113" y="0"/>
                    </a:lnTo>
                    <a:lnTo>
                      <a:pt x="284" y="53"/>
                    </a:lnTo>
                    <a:lnTo>
                      <a:pt x="171" y="536"/>
                    </a:lnTo>
                    <a:close/>
                  </a:path>
                </a:pathLst>
              </a:custGeom>
              <a:solidFill>
                <a:srgbClr val="C2B2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3" name="Freeform 535"/>
              <p:cNvSpPr>
                <a:spLocks noChangeArrowheads="1"/>
              </p:cNvSpPr>
              <p:nvPr/>
            </p:nvSpPr>
            <p:spPr bwMode="auto">
              <a:xfrm>
                <a:off x="2527" y="1563"/>
                <a:ext cx="114" cy="490"/>
              </a:xfrm>
              <a:custGeom>
                <a:avLst/>
                <a:gdLst>
                  <a:gd name="T0" fmla="*/ 91 w 68"/>
                  <a:gd name="T1" fmla="*/ 735 h 276"/>
                  <a:gd name="T2" fmla="*/ 0 w 68"/>
                  <a:gd name="T3" fmla="*/ 870 h 276"/>
                  <a:gd name="T4" fmla="*/ 191 w 68"/>
                  <a:gd name="T5" fmla="*/ 0 h 276"/>
                  <a:gd name="T6" fmla="*/ 91 w 68"/>
                  <a:gd name="T7" fmla="*/ 735 h 276"/>
                  <a:gd name="T8" fmla="*/ 0 60000 65536"/>
                  <a:gd name="T9" fmla="*/ 0 60000 65536"/>
                  <a:gd name="T10" fmla="*/ 0 60000 65536"/>
                  <a:gd name="T11" fmla="*/ 0 60000 65536"/>
                  <a:gd name="T12" fmla="*/ 0 w 68"/>
                  <a:gd name="T13" fmla="*/ 0 h 276"/>
                  <a:gd name="T14" fmla="*/ 68 w 68"/>
                  <a:gd name="T15" fmla="*/ 276 h 276"/>
                </a:gdLst>
                <a:ahLst/>
                <a:cxnLst>
                  <a:cxn ang="T8">
                    <a:pos x="T0" y="T1"/>
                  </a:cxn>
                  <a:cxn ang="T9">
                    <a:pos x="T2" y="T3"/>
                  </a:cxn>
                  <a:cxn ang="T10">
                    <a:pos x="T4" y="T5"/>
                  </a:cxn>
                  <a:cxn ang="T11">
                    <a:pos x="T6" y="T7"/>
                  </a:cxn>
                </a:cxnLst>
                <a:rect l="T12" t="T13" r="T14" b="T15"/>
                <a:pathLst>
                  <a:path w="68" h="276">
                    <a:moveTo>
                      <a:pt x="32" y="233"/>
                    </a:moveTo>
                    <a:cubicBezTo>
                      <a:pt x="0" y="276"/>
                      <a:pt x="0" y="276"/>
                      <a:pt x="0" y="276"/>
                    </a:cubicBezTo>
                    <a:cubicBezTo>
                      <a:pt x="68" y="0"/>
                      <a:pt x="68" y="0"/>
                      <a:pt x="68" y="0"/>
                    </a:cubicBezTo>
                    <a:cubicBezTo>
                      <a:pt x="68" y="0"/>
                      <a:pt x="59" y="122"/>
                      <a:pt x="32" y="233"/>
                    </a:cubicBezTo>
                    <a:close/>
                  </a:path>
                </a:pathLst>
              </a:custGeom>
              <a:solidFill>
                <a:srgbClr val="F0DDC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4" name="Freeform 536"/>
              <p:cNvSpPr>
                <a:spLocks noChangeArrowheads="1"/>
              </p:cNvSpPr>
              <p:nvPr/>
            </p:nvSpPr>
            <p:spPr bwMode="auto">
              <a:xfrm>
                <a:off x="2475" y="1892"/>
                <a:ext cx="57" cy="89"/>
              </a:xfrm>
              <a:custGeom>
                <a:avLst/>
                <a:gdLst>
                  <a:gd name="T0" fmla="*/ 0 w 57"/>
                  <a:gd name="T1" fmla="*/ 71 h 89"/>
                  <a:gd name="T2" fmla="*/ 57 w 57"/>
                  <a:gd name="T3" fmla="*/ 0 h 89"/>
                  <a:gd name="T4" fmla="*/ 48 w 57"/>
                  <a:gd name="T5" fmla="*/ 89 h 89"/>
                  <a:gd name="T6" fmla="*/ 0 w 57"/>
                  <a:gd name="T7" fmla="*/ 71 h 89"/>
                  <a:gd name="T8" fmla="*/ 0 60000 65536"/>
                  <a:gd name="T9" fmla="*/ 0 60000 65536"/>
                  <a:gd name="T10" fmla="*/ 0 60000 65536"/>
                  <a:gd name="T11" fmla="*/ 0 60000 65536"/>
                  <a:gd name="T12" fmla="*/ 0 w 57"/>
                  <a:gd name="T13" fmla="*/ 0 h 89"/>
                  <a:gd name="T14" fmla="*/ 57 w 57"/>
                  <a:gd name="T15" fmla="*/ 89 h 89"/>
                </a:gdLst>
                <a:ahLst/>
                <a:cxnLst>
                  <a:cxn ang="T8">
                    <a:pos x="T0" y="T1"/>
                  </a:cxn>
                  <a:cxn ang="T9">
                    <a:pos x="T2" y="T3"/>
                  </a:cxn>
                  <a:cxn ang="T10">
                    <a:pos x="T4" y="T5"/>
                  </a:cxn>
                  <a:cxn ang="T11">
                    <a:pos x="T6" y="T7"/>
                  </a:cxn>
                </a:cxnLst>
                <a:rect l="T12" t="T13" r="T14" b="T15"/>
                <a:pathLst>
                  <a:path w="57" h="89">
                    <a:moveTo>
                      <a:pt x="0" y="71"/>
                    </a:moveTo>
                    <a:lnTo>
                      <a:pt x="57" y="0"/>
                    </a:lnTo>
                    <a:lnTo>
                      <a:pt x="48" y="89"/>
                    </a:lnTo>
                    <a:lnTo>
                      <a:pt x="0" y="71"/>
                    </a:lnTo>
                    <a:close/>
                  </a:path>
                </a:pathLst>
              </a:custGeom>
              <a:solidFill>
                <a:srgbClr val="A58E6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5" name="Freeform 537"/>
              <p:cNvSpPr>
                <a:spLocks noChangeArrowheads="1"/>
              </p:cNvSpPr>
              <p:nvPr/>
            </p:nvSpPr>
            <p:spPr bwMode="auto">
              <a:xfrm>
                <a:off x="2491" y="1530"/>
                <a:ext cx="246" cy="513"/>
              </a:xfrm>
              <a:custGeom>
                <a:avLst/>
                <a:gdLst>
                  <a:gd name="T0" fmla="*/ 335 w 146"/>
                  <a:gd name="T1" fmla="*/ 0 h 289"/>
                  <a:gd name="T2" fmla="*/ 204 w 146"/>
                  <a:gd name="T3" fmla="*/ 639 h 289"/>
                  <a:gd name="T4" fmla="*/ 128 w 146"/>
                  <a:gd name="T5" fmla="*/ 735 h 289"/>
                  <a:gd name="T6" fmla="*/ 302 w 146"/>
                  <a:gd name="T7" fmla="*/ 48 h 289"/>
                  <a:gd name="T8" fmla="*/ 335 w 146"/>
                  <a:gd name="T9" fmla="*/ 0 h 289"/>
                  <a:gd name="T10" fmla="*/ 0 60000 65536"/>
                  <a:gd name="T11" fmla="*/ 0 60000 65536"/>
                  <a:gd name="T12" fmla="*/ 0 60000 65536"/>
                  <a:gd name="T13" fmla="*/ 0 60000 65536"/>
                  <a:gd name="T14" fmla="*/ 0 60000 65536"/>
                  <a:gd name="T15" fmla="*/ 0 w 146"/>
                  <a:gd name="T16" fmla="*/ 0 h 289"/>
                  <a:gd name="T17" fmla="*/ 146 w 146"/>
                  <a:gd name="T18" fmla="*/ 289 h 289"/>
                </a:gdLst>
                <a:ahLst/>
                <a:cxnLst>
                  <a:cxn ang="T10">
                    <a:pos x="T0" y="T1"/>
                  </a:cxn>
                  <a:cxn ang="T11">
                    <a:pos x="T2" y="T3"/>
                  </a:cxn>
                  <a:cxn ang="T12">
                    <a:pos x="T4" y="T5"/>
                  </a:cxn>
                  <a:cxn ang="T13">
                    <a:pos x="T6" y="T7"/>
                  </a:cxn>
                  <a:cxn ang="T14">
                    <a:pos x="T8" y="T9"/>
                  </a:cxn>
                </a:cxnLst>
                <a:rect l="T15" t="T16" r="T17" b="T18"/>
                <a:pathLst>
                  <a:path w="146" h="289">
                    <a:moveTo>
                      <a:pt x="118" y="0"/>
                    </a:moveTo>
                    <a:cubicBezTo>
                      <a:pt x="118" y="0"/>
                      <a:pt x="146" y="82"/>
                      <a:pt x="72" y="203"/>
                    </a:cubicBezTo>
                    <a:cubicBezTo>
                      <a:pt x="72" y="203"/>
                      <a:pt x="49" y="228"/>
                      <a:pt x="45" y="233"/>
                    </a:cubicBezTo>
                    <a:cubicBezTo>
                      <a:pt x="0" y="289"/>
                      <a:pt x="106" y="15"/>
                      <a:pt x="106" y="15"/>
                    </a:cubicBezTo>
                    <a:lnTo>
                      <a:pt x="118" y="0"/>
                    </a:lnTo>
                    <a:close/>
                  </a:path>
                </a:pathLst>
              </a:custGeom>
              <a:solidFill>
                <a:srgbClr val="2EA8A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6" name="Freeform 538"/>
              <p:cNvSpPr>
                <a:spLocks noChangeArrowheads="1"/>
              </p:cNvSpPr>
              <p:nvPr/>
            </p:nvSpPr>
            <p:spPr bwMode="auto">
              <a:xfrm>
                <a:off x="2616" y="1567"/>
                <a:ext cx="80" cy="295"/>
              </a:xfrm>
              <a:custGeom>
                <a:avLst/>
                <a:gdLst>
                  <a:gd name="T0" fmla="*/ 62 w 48"/>
                  <a:gd name="T1" fmla="*/ 439 h 166"/>
                  <a:gd name="T2" fmla="*/ 0 w 48"/>
                  <a:gd name="T3" fmla="*/ 524 h 166"/>
                  <a:gd name="T4" fmla="*/ 75 w 48"/>
                  <a:gd name="T5" fmla="*/ 73 h 166"/>
                  <a:gd name="T6" fmla="*/ 133 w 48"/>
                  <a:gd name="T7" fmla="*/ 0 h 166"/>
                  <a:gd name="T8" fmla="*/ 62 w 48"/>
                  <a:gd name="T9" fmla="*/ 439 h 166"/>
                  <a:gd name="T10" fmla="*/ 0 60000 65536"/>
                  <a:gd name="T11" fmla="*/ 0 60000 65536"/>
                  <a:gd name="T12" fmla="*/ 0 60000 65536"/>
                  <a:gd name="T13" fmla="*/ 0 60000 65536"/>
                  <a:gd name="T14" fmla="*/ 0 60000 65536"/>
                  <a:gd name="T15" fmla="*/ 0 w 48"/>
                  <a:gd name="T16" fmla="*/ 0 h 166"/>
                  <a:gd name="T17" fmla="*/ 48 w 48"/>
                  <a:gd name="T18" fmla="*/ 166 h 166"/>
                </a:gdLst>
                <a:ahLst/>
                <a:cxnLst>
                  <a:cxn ang="T10">
                    <a:pos x="T0" y="T1"/>
                  </a:cxn>
                  <a:cxn ang="T11">
                    <a:pos x="T2" y="T3"/>
                  </a:cxn>
                  <a:cxn ang="T12">
                    <a:pos x="T4" y="T5"/>
                  </a:cxn>
                  <a:cxn ang="T13">
                    <a:pos x="T6" y="T7"/>
                  </a:cxn>
                  <a:cxn ang="T14">
                    <a:pos x="T8" y="T9"/>
                  </a:cxn>
                </a:cxnLst>
                <a:rect l="T15" t="T16" r="T17" b="T18"/>
                <a:pathLst>
                  <a:path w="48" h="166">
                    <a:moveTo>
                      <a:pt x="22" y="139"/>
                    </a:moveTo>
                    <a:cubicBezTo>
                      <a:pt x="0" y="166"/>
                      <a:pt x="0" y="166"/>
                      <a:pt x="0" y="166"/>
                    </a:cubicBezTo>
                    <a:cubicBezTo>
                      <a:pt x="27" y="23"/>
                      <a:pt x="27" y="23"/>
                      <a:pt x="27" y="23"/>
                    </a:cubicBezTo>
                    <a:cubicBezTo>
                      <a:pt x="48" y="0"/>
                      <a:pt x="48" y="0"/>
                      <a:pt x="48" y="0"/>
                    </a:cubicBezTo>
                    <a:cubicBezTo>
                      <a:pt x="48" y="0"/>
                      <a:pt x="46" y="94"/>
                      <a:pt x="22" y="139"/>
                    </a:cubicBezTo>
                    <a:close/>
                  </a:path>
                </a:pathLst>
              </a:custGeom>
              <a:solidFill>
                <a:srgbClr val="F9F2E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7" name="Freeform 539"/>
              <p:cNvSpPr>
                <a:spLocks noChangeArrowheads="1"/>
              </p:cNvSpPr>
              <p:nvPr/>
            </p:nvSpPr>
            <p:spPr bwMode="auto">
              <a:xfrm>
                <a:off x="2592" y="1540"/>
                <a:ext cx="96" cy="359"/>
              </a:xfrm>
              <a:custGeom>
                <a:avLst/>
                <a:gdLst>
                  <a:gd name="T0" fmla="*/ 59 w 57"/>
                  <a:gd name="T1" fmla="*/ 556 h 202"/>
                  <a:gd name="T2" fmla="*/ 0 w 57"/>
                  <a:gd name="T3" fmla="*/ 638 h 202"/>
                  <a:gd name="T4" fmla="*/ 94 w 57"/>
                  <a:gd name="T5" fmla="*/ 69 h 202"/>
                  <a:gd name="T6" fmla="*/ 162 w 57"/>
                  <a:gd name="T7" fmla="*/ 0 h 202"/>
                  <a:gd name="T8" fmla="*/ 59 w 57"/>
                  <a:gd name="T9" fmla="*/ 556 h 202"/>
                  <a:gd name="T10" fmla="*/ 0 60000 65536"/>
                  <a:gd name="T11" fmla="*/ 0 60000 65536"/>
                  <a:gd name="T12" fmla="*/ 0 60000 65536"/>
                  <a:gd name="T13" fmla="*/ 0 60000 65536"/>
                  <a:gd name="T14" fmla="*/ 0 60000 65536"/>
                  <a:gd name="T15" fmla="*/ 0 w 57"/>
                  <a:gd name="T16" fmla="*/ 0 h 202"/>
                  <a:gd name="T17" fmla="*/ 57 w 57"/>
                  <a:gd name="T18" fmla="*/ 202 h 202"/>
                </a:gdLst>
                <a:ahLst/>
                <a:cxnLst>
                  <a:cxn ang="T10">
                    <a:pos x="T0" y="T1"/>
                  </a:cxn>
                  <a:cxn ang="T11">
                    <a:pos x="T2" y="T3"/>
                  </a:cxn>
                  <a:cxn ang="T12">
                    <a:pos x="T4" y="T5"/>
                  </a:cxn>
                  <a:cxn ang="T13">
                    <a:pos x="T6" y="T7"/>
                  </a:cxn>
                  <a:cxn ang="T14">
                    <a:pos x="T8" y="T9"/>
                  </a:cxn>
                </a:cxnLst>
                <a:rect l="T15" t="T16" r="T17" b="T18"/>
                <a:pathLst>
                  <a:path w="57" h="202">
                    <a:moveTo>
                      <a:pt x="21" y="176"/>
                    </a:moveTo>
                    <a:cubicBezTo>
                      <a:pt x="0" y="202"/>
                      <a:pt x="0" y="202"/>
                      <a:pt x="0" y="202"/>
                    </a:cubicBezTo>
                    <a:cubicBezTo>
                      <a:pt x="33" y="22"/>
                      <a:pt x="33" y="22"/>
                      <a:pt x="33" y="22"/>
                    </a:cubicBezTo>
                    <a:cubicBezTo>
                      <a:pt x="57" y="0"/>
                      <a:pt x="57" y="0"/>
                      <a:pt x="57" y="0"/>
                    </a:cubicBezTo>
                    <a:cubicBezTo>
                      <a:pt x="57" y="0"/>
                      <a:pt x="46" y="131"/>
                      <a:pt x="21" y="176"/>
                    </a:cubicBezTo>
                    <a:close/>
                  </a:path>
                </a:pathLst>
              </a:custGeom>
              <a:solidFill>
                <a:srgbClr val="50636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8" name="Freeform 540"/>
              <p:cNvSpPr>
                <a:spLocks noChangeArrowheads="1"/>
              </p:cNvSpPr>
              <p:nvPr/>
            </p:nvSpPr>
            <p:spPr bwMode="auto">
              <a:xfrm>
                <a:off x="2586" y="1585"/>
                <a:ext cx="80" cy="294"/>
              </a:xfrm>
              <a:custGeom>
                <a:avLst/>
                <a:gdLst>
                  <a:gd name="T0" fmla="*/ 58 w 48"/>
                  <a:gd name="T1" fmla="*/ 436 h 166"/>
                  <a:gd name="T2" fmla="*/ 0 w 48"/>
                  <a:gd name="T3" fmla="*/ 521 h 166"/>
                  <a:gd name="T4" fmla="*/ 75 w 48"/>
                  <a:gd name="T5" fmla="*/ 73 h 166"/>
                  <a:gd name="T6" fmla="*/ 133 w 48"/>
                  <a:gd name="T7" fmla="*/ 0 h 166"/>
                  <a:gd name="T8" fmla="*/ 58 w 48"/>
                  <a:gd name="T9" fmla="*/ 436 h 166"/>
                  <a:gd name="T10" fmla="*/ 0 60000 65536"/>
                  <a:gd name="T11" fmla="*/ 0 60000 65536"/>
                  <a:gd name="T12" fmla="*/ 0 60000 65536"/>
                  <a:gd name="T13" fmla="*/ 0 60000 65536"/>
                  <a:gd name="T14" fmla="*/ 0 60000 65536"/>
                  <a:gd name="T15" fmla="*/ 0 w 48"/>
                  <a:gd name="T16" fmla="*/ 0 h 166"/>
                  <a:gd name="T17" fmla="*/ 48 w 48"/>
                  <a:gd name="T18" fmla="*/ 166 h 166"/>
                </a:gdLst>
                <a:ahLst/>
                <a:cxnLst>
                  <a:cxn ang="T10">
                    <a:pos x="T0" y="T1"/>
                  </a:cxn>
                  <a:cxn ang="T11">
                    <a:pos x="T2" y="T3"/>
                  </a:cxn>
                  <a:cxn ang="T12">
                    <a:pos x="T4" y="T5"/>
                  </a:cxn>
                  <a:cxn ang="T13">
                    <a:pos x="T6" y="T7"/>
                  </a:cxn>
                  <a:cxn ang="T14">
                    <a:pos x="T8" y="T9"/>
                  </a:cxn>
                </a:cxnLst>
                <a:rect l="T15" t="T16" r="T17" b="T18"/>
                <a:pathLst>
                  <a:path w="48" h="166">
                    <a:moveTo>
                      <a:pt x="21" y="139"/>
                    </a:moveTo>
                    <a:cubicBezTo>
                      <a:pt x="0" y="166"/>
                      <a:pt x="0" y="166"/>
                      <a:pt x="0" y="166"/>
                    </a:cubicBezTo>
                    <a:cubicBezTo>
                      <a:pt x="27" y="23"/>
                      <a:pt x="27" y="23"/>
                      <a:pt x="27" y="23"/>
                    </a:cubicBezTo>
                    <a:cubicBezTo>
                      <a:pt x="48" y="0"/>
                      <a:pt x="48" y="0"/>
                      <a:pt x="48" y="0"/>
                    </a:cubicBezTo>
                    <a:cubicBezTo>
                      <a:pt x="48" y="0"/>
                      <a:pt x="46" y="94"/>
                      <a:pt x="21" y="139"/>
                    </a:cubicBezTo>
                    <a:close/>
                  </a:path>
                </a:pathLst>
              </a:custGeom>
              <a:solidFill>
                <a:srgbClr val="B3B3B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39" name="Freeform 541"/>
              <p:cNvSpPr>
                <a:spLocks noChangeArrowheads="1"/>
              </p:cNvSpPr>
              <p:nvPr/>
            </p:nvSpPr>
            <p:spPr bwMode="auto">
              <a:xfrm>
                <a:off x="2502" y="1515"/>
                <a:ext cx="183" cy="522"/>
              </a:xfrm>
              <a:custGeom>
                <a:avLst/>
                <a:gdLst>
                  <a:gd name="T0" fmla="*/ 0 w 109"/>
                  <a:gd name="T1" fmla="*/ 927 h 294"/>
                  <a:gd name="T2" fmla="*/ 186 w 109"/>
                  <a:gd name="T3" fmla="*/ 666 h 294"/>
                  <a:gd name="T4" fmla="*/ 307 w 109"/>
                  <a:gd name="T5" fmla="*/ 0 h 294"/>
                  <a:gd name="T6" fmla="*/ 154 w 109"/>
                  <a:gd name="T7" fmla="*/ 183 h 294"/>
                  <a:gd name="T8" fmla="*/ 0 w 109"/>
                  <a:gd name="T9" fmla="*/ 927 h 294"/>
                  <a:gd name="T10" fmla="*/ 0 60000 65536"/>
                  <a:gd name="T11" fmla="*/ 0 60000 65536"/>
                  <a:gd name="T12" fmla="*/ 0 60000 65536"/>
                  <a:gd name="T13" fmla="*/ 0 60000 65536"/>
                  <a:gd name="T14" fmla="*/ 0 60000 65536"/>
                  <a:gd name="T15" fmla="*/ 0 w 109"/>
                  <a:gd name="T16" fmla="*/ 0 h 294"/>
                  <a:gd name="T17" fmla="*/ 109 w 109"/>
                  <a:gd name="T18" fmla="*/ 294 h 294"/>
                </a:gdLst>
                <a:ahLst/>
                <a:cxnLst>
                  <a:cxn ang="T10">
                    <a:pos x="T0" y="T1"/>
                  </a:cxn>
                  <a:cxn ang="T11">
                    <a:pos x="T2" y="T3"/>
                  </a:cxn>
                  <a:cxn ang="T12">
                    <a:pos x="T4" y="T5"/>
                  </a:cxn>
                  <a:cxn ang="T13">
                    <a:pos x="T6" y="T7"/>
                  </a:cxn>
                  <a:cxn ang="T14">
                    <a:pos x="T8" y="T9"/>
                  </a:cxn>
                </a:cxnLst>
                <a:rect l="T15" t="T16" r="T17" b="T18"/>
                <a:pathLst>
                  <a:path w="109" h="294">
                    <a:moveTo>
                      <a:pt x="0" y="294"/>
                    </a:moveTo>
                    <a:cubicBezTo>
                      <a:pt x="66" y="211"/>
                      <a:pt x="66" y="211"/>
                      <a:pt x="66" y="211"/>
                    </a:cubicBezTo>
                    <a:cubicBezTo>
                      <a:pt x="80" y="88"/>
                      <a:pt x="109" y="0"/>
                      <a:pt x="109" y="0"/>
                    </a:cubicBezTo>
                    <a:cubicBezTo>
                      <a:pt x="55" y="58"/>
                      <a:pt x="55" y="58"/>
                      <a:pt x="55" y="58"/>
                    </a:cubicBezTo>
                    <a:lnTo>
                      <a:pt x="0" y="294"/>
                    </a:lnTo>
                    <a:close/>
                  </a:path>
                </a:pathLst>
              </a:custGeom>
              <a:solidFill>
                <a:srgbClr val="6DC2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0" name="Freeform 542"/>
              <p:cNvSpPr>
                <a:spLocks noChangeArrowheads="1"/>
              </p:cNvSpPr>
              <p:nvPr/>
            </p:nvSpPr>
            <p:spPr bwMode="auto">
              <a:xfrm>
                <a:off x="2502" y="1618"/>
                <a:ext cx="92" cy="418"/>
              </a:xfrm>
              <a:custGeom>
                <a:avLst/>
                <a:gdLst>
                  <a:gd name="T0" fmla="*/ 0 w 92"/>
                  <a:gd name="T1" fmla="*/ 418 h 418"/>
                  <a:gd name="T2" fmla="*/ 80 w 92"/>
                  <a:gd name="T3" fmla="*/ 311 h 418"/>
                  <a:gd name="T4" fmla="*/ 92 w 92"/>
                  <a:gd name="T5" fmla="*/ 0 h 418"/>
                  <a:gd name="T6" fmla="*/ 0 w 92"/>
                  <a:gd name="T7" fmla="*/ 418 h 418"/>
                  <a:gd name="T8" fmla="*/ 0 60000 65536"/>
                  <a:gd name="T9" fmla="*/ 0 60000 65536"/>
                  <a:gd name="T10" fmla="*/ 0 60000 65536"/>
                  <a:gd name="T11" fmla="*/ 0 60000 65536"/>
                  <a:gd name="T12" fmla="*/ 0 w 92"/>
                  <a:gd name="T13" fmla="*/ 0 h 418"/>
                  <a:gd name="T14" fmla="*/ 92 w 92"/>
                  <a:gd name="T15" fmla="*/ 418 h 418"/>
                </a:gdLst>
                <a:ahLst/>
                <a:cxnLst>
                  <a:cxn ang="T8">
                    <a:pos x="T0" y="T1"/>
                  </a:cxn>
                  <a:cxn ang="T9">
                    <a:pos x="T2" y="T3"/>
                  </a:cxn>
                  <a:cxn ang="T10">
                    <a:pos x="T4" y="T5"/>
                  </a:cxn>
                  <a:cxn ang="T11">
                    <a:pos x="T6" y="T7"/>
                  </a:cxn>
                </a:cxnLst>
                <a:rect l="T12" t="T13" r="T14" b="T15"/>
                <a:pathLst>
                  <a:path w="92" h="418">
                    <a:moveTo>
                      <a:pt x="0" y="418"/>
                    </a:moveTo>
                    <a:lnTo>
                      <a:pt x="80" y="311"/>
                    </a:lnTo>
                    <a:lnTo>
                      <a:pt x="92" y="0"/>
                    </a:lnTo>
                    <a:lnTo>
                      <a:pt x="0" y="418"/>
                    </a:lnTo>
                    <a:close/>
                  </a:path>
                </a:pathLst>
              </a:custGeom>
              <a:solidFill>
                <a:srgbClr val="2EA8A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1" name="Freeform 543"/>
              <p:cNvSpPr>
                <a:spLocks noChangeArrowheads="1"/>
              </p:cNvSpPr>
              <p:nvPr/>
            </p:nvSpPr>
            <p:spPr bwMode="auto">
              <a:xfrm>
                <a:off x="2418" y="1533"/>
                <a:ext cx="215" cy="512"/>
              </a:xfrm>
              <a:custGeom>
                <a:avLst/>
                <a:gdLst>
                  <a:gd name="T0" fmla="*/ 344 w 128"/>
                  <a:gd name="T1" fmla="*/ 0 h 288"/>
                  <a:gd name="T2" fmla="*/ 215 w 128"/>
                  <a:gd name="T3" fmla="*/ 642 h 288"/>
                  <a:gd name="T4" fmla="*/ 124 w 128"/>
                  <a:gd name="T5" fmla="*/ 732 h 288"/>
                  <a:gd name="T6" fmla="*/ 307 w 128"/>
                  <a:gd name="T7" fmla="*/ 48 h 288"/>
                  <a:gd name="T8" fmla="*/ 344 w 128"/>
                  <a:gd name="T9" fmla="*/ 0 h 288"/>
                  <a:gd name="T10" fmla="*/ 0 60000 65536"/>
                  <a:gd name="T11" fmla="*/ 0 60000 65536"/>
                  <a:gd name="T12" fmla="*/ 0 60000 65536"/>
                  <a:gd name="T13" fmla="*/ 0 60000 65536"/>
                  <a:gd name="T14" fmla="*/ 0 60000 65536"/>
                  <a:gd name="T15" fmla="*/ 0 w 128"/>
                  <a:gd name="T16" fmla="*/ 0 h 288"/>
                  <a:gd name="T17" fmla="*/ 128 w 128"/>
                  <a:gd name="T18" fmla="*/ 288 h 288"/>
                </a:gdLst>
                <a:ahLst/>
                <a:cxnLst>
                  <a:cxn ang="T10">
                    <a:pos x="T0" y="T1"/>
                  </a:cxn>
                  <a:cxn ang="T11">
                    <a:pos x="T2" y="T3"/>
                  </a:cxn>
                  <a:cxn ang="T12">
                    <a:pos x="T4" y="T5"/>
                  </a:cxn>
                  <a:cxn ang="T13">
                    <a:pos x="T6" y="T7"/>
                  </a:cxn>
                  <a:cxn ang="T14">
                    <a:pos x="T8" y="T9"/>
                  </a:cxn>
                </a:cxnLst>
                <a:rect l="T15" t="T16" r="T17" b="T18"/>
                <a:pathLst>
                  <a:path w="128" h="288">
                    <a:moveTo>
                      <a:pt x="122" y="0"/>
                    </a:moveTo>
                    <a:cubicBezTo>
                      <a:pt x="122" y="0"/>
                      <a:pt x="128" y="95"/>
                      <a:pt x="76" y="203"/>
                    </a:cubicBezTo>
                    <a:cubicBezTo>
                      <a:pt x="76" y="203"/>
                      <a:pt x="49" y="227"/>
                      <a:pt x="44" y="232"/>
                    </a:cubicBezTo>
                    <a:cubicBezTo>
                      <a:pt x="0" y="288"/>
                      <a:pt x="109" y="15"/>
                      <a:pt x="109" y="15"/>
                    </a:cubicBezTo>
                    <a:lnTo>
                      <a:pt x="122" y="0"/>
                    </a:ln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2" name="Freeform 544"/>
              <p:cNvSpPr>
                <a:spLocks noChangeArrowheads="1"/>
              </p:cNvSpPr>
              <p:nvPr/>
            </p:nvSpPr>
            <p:spPr bwMode="auto">
              <a:xfrm>
                <a:off x="2523" y="1554"/>
                <a:ext cx="130" cy="349"/>
              </a:xfrm>
              <a:custGeom>
                <a:avLst/>
                <a:gdLst>
                  <a:gd name="T0" fmla="*/ 120 w 77"/>
                  <a:gd name="T1" fmla="*/ 511 h 196"/>
                  <a:gd name="T2" fmla="*/ 0 w 77"/>
                  <a:gd name="T3" fmla="*/ 621 h 196"/>
                  <a:gd name="T4" fmla="*/ 59 w 77"/>
                  <a:gd name="T5" fmla="*/ 228 h 196"/>
                  <a:gd name="T6" fmla="*/ 219 w 77"/>
                  <a:gd name="T7" fmla="*/ 0 h 196"/>
                  <a:gd name="T8" fmla="*/ 120 w 77"/>
                  <a:gd name="T9" fmla="*/ 511 h 196"/>
                  <a:gd name="T10" fmla="*/ 0 60000 65536"/>
                  <a:gd name="T11" fmla="*/ 0 60000 65536"/>
                  <a:gd name="T12" fmla="*/ 0 60000 65536"/>
                  <a:gd name="T13" fmla="*/ 0 60000 65536"/>
                  <a:gd name="T14" fmla="*/ 0 60000 65536"/>
                  <a:gd name="T15" fmla="*/ 0 w 77"/>
                  <a:gd name="T16" fmla="*/ 0 h 196"/>
                  <a:gd name="T17" fmla="*/ 77 w 77"/>
                  <a:gd name="T18" fmla="*/ 196 h 196"/>
                </a:gdLst>
                <a:ahLst/>
                <a:cxnLst>
                  <a:cxn ang="T10">
                    <a:pos x="T0" y="T1"/>
                  </a:cxn>
                  <a:cxn ang="T11">
                    <a:pos x="T2" y="T3"/>
                  </a:cxn>
                  <a:cxn ang="T12">
                    <a:pos x="T4" y="T5"/>
                  </a:cxn>
                  <a:cxn ang="T13">
                    <a:pos x="T6" y="T7"/>
                  </a:cxn>
                  <a:cxn ang="T14">
                    <a:pos x="T8" y="T9"/>
                  </a:cxn>
                </a:cxnLst>
                <a:rect l="T15" t="T16" r="T17" b="T18"/>
                <a:pathLst>
                  <a:path w="77" h="196">
                    <a:moveTo>
                      <a:pt x="42" y="161"/>
                    </a:moveTo>
                    <a:cubicBezTo>
                      <a:pt x="0" y="196"/>
                      <a:pt x="0" y="196"/>
                      <a:pt x="0" y="196"/>
                    </a:cubicBezTo>
                    <a:cubicBezTo>
                      <a:pt x="21" y="72"/>
                      <a:pt x="21" y="72"/>
                      <a:pt x="21" y="72"/>
                    </a:cubicBezTo>
                    <a:cubicBezTo>
                      <a:pt x="77" y="0"/>
                      <a:pt x="77" y="0"/>
                      <a:pt x="77" y="0"/>
                    </a:cubicBezTo>
                    <a:cubicBezTo>
                      <a:pt x="77" y="0"/>
                      <a:pt x="53" y="124"/>
                      <a:pt x="42" y="161"/>
                    </a:cubicBez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3" name="Freeform 545"/>
              <p:cNvSpPr>
                <a:spLocks noChangeArrowheads="1"/>
              </p:cNvSpPr>
              <p:nvPr/>
            </p:nvSpPr>
            <p:spPr bwMode="auto">
              <a:xfrm>
                <a:off x="2549" y="1570"/>
                <a:ext cx="80" cy="293"/>
              </a:xfrm>
              <a:custGeom>
                <a:avLst/>
                <a:gdLst>
                  <a:gd name="T0" fmla="*/ 58 w 48"/>
                  <a:gd name="T1" fmla="*/ 439 h 165"/>
                  <a:gd name="T2" fmla="*/ 0 w 48"/>
                  <a:gd name="T3" fmla="*/ 520 h 165"/>
                  <a:gd name="T4" fmla="*/ 75 w 48"/>
                  <a:gd name="T5" fmla="*/ 73 h 165"/>
                  <a:gd name="T6" fmla="*/ 133 w 48"/>
                  <a:gd name="T7" fmla="*/ 0 h 165"/>
                  <a:gd name="T8" fmla="*/ 58 w 48"/>
                  <a:gd name="T9" fmla="*/ 439 h 165"/>
                  <a:gd name="T10" fmla="*/ 0 60000 65536"/>
                  <a:gd name="T11" fmla="*/ 0 60000 65536"/>
                  <a:gd name="T12" fmla="*/ 0 60000 65536"/>
                  <a:gd name="T13" fmla="*/ 0 60000 65536"/>
                  <a:gd name="T14" fmla="*/ 0 60000 65536"/>
                  <a:gd name="T15" fmla="*/ 0 w 48"/>
                  <a:gd name="T16" fmla="*/ 0 h 165"/>
                  <a:gd name="T17" fmla="*/ 48 w 48"/>
                  <a:gd name="T18" fmla="*/ 165 h 165"/>
                </a:gdLst>
                <a:ahLst/>
                <a:cxnLst>
                  <a:cxn ang="T10">
                    <a:pos x="T0" y="T1"/>
                  </a:cxn>
                  <a:cxn ang="T11">
                    <a:pos x="T2" y="T3"/>
                  </a:cxn>
                  <a:cxn ang="T12">
                    <a:pos x="T4" y="T5"/>
                  </a:cxn>
                  <a:cxn ang="T13">
                    <a:pos x="T6" y="T7"/>
                  </a:cxn>
                  <a:cxn ang="T14">
                    <a:pos x="T8" y="T9"/>
                  </a:cxn>
                </a:cxnLst>
                <a:rect l="T15" t="T16" r="T17" b="T18"/>
                <a:pathLst>
                  <a:path w="48" h="165">
                    <a:moveTo>
                      <a:pt x="21" y="139"/>
                    </a:moveTo>
                    <a:cubicBezTo>
                      <a:pt x="0" y="165"/>
                      <a:pt x="0" y="165"/>
                      <a:pt x="0" y="165"/>
                    </a:cubicBezTo>
                    <a:cubicBezTo>
                      <a:pt x="27" y="23"/>
                      <a:pt x="27" y="23"/>
                      <a:pt x="27" y="23"/>
                    </a:cubicBezTo>
                    <a:cubicBezTo>
                      <a:pt x="48" y="0"/>
                      <a:pt x="48" y="0"/>
                      <a:pt x="48" y="0"/>
                    </a:cubicBezTo>
                    <a:cubicBezTo>
                      <a:pt x="48" y="0"/>
                      <a:pt x="46" y="94"/>
                      <a:pt x="21" y="139"/>
                    </a:cubicBezTo>
                    <a:close/>
                  </a:path>
                </a:pathLst>
              </a:custGeom>
              <a:solidFill>
                <a:srgbClr val="F9F2E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4" name="Freeform 546"/>
              <p:cNvSpPr>
                <a:spLocks noChangeArrowheads="1"/>
              </p:cNvSpPr>
              <p:nvPr/>
            </p:nvSpPr>
            <p:spPr bwMode="auto">
              <a:xfrm>
                <a:off x="2449" y="1517"/>
                <a:ext cx="168" cy="474"/>
              </a:xfrm>
              <a:custGeom>
                <a:avLst/>
                <a:gdLst>
                  <a:gd name="T0" fmla="*/ 0 w 100"/>
                  <a:gd name="T1" fmla="*/ 841 h 267"/>
                  <a:gd name="T2" fmla="*/ 161 w 100"/>
                  <a:gd name="T3" fmla="*/ 668 h 267"/>
                  <a:gd name="T4" fmla="*/ 282 w 100"/>
                  <a:gd name="T5" fmla="*/ 0 h 267"/>
                  <a:gd name="T6" fmla="*/ 129 w 100"/>
                  <a:gd name="T7" fmla="*/ 186 h 267"/>
                  <a:gd name="T8" fmla="*/ 0 w 100"/>
                  <a:gd name="T9" fmla="*/ 841 h 267"/>
                  <a:gd name="T10" fmla="*/ 0 60000 65536"/>
                  <a:gd name="T11" fmla="*/ 0 60000 65536"/>
                  <a:gd name="T12" fmla="*/ 0 60000 65536"/>
                  <a:gd name="T13" fmla="*/ 0 60000 65536"/>
                  <a:gd name="T14" fmla="*/ 0 60000 65536"/>
                  <a:gd name="T15" fmla="*/ 0 w 100"/>
                  <a:gd name="T16" fmla="*/ 0 h 267"/>
                  <a:gd name="T17" fmla="*/ 100 w 100"/>
                  <a:gd name="T18" fmla="*/ 267 h 267"/>
                </a:gdLst>
                <a:ahLst/>
                <a:cxnLst>
                  <a:cxn ang="T10">
                    <a:pos x="T0" y="T1"/>
                  </a:cxn>
                  <a:cxn ang="T11">
                    <a:pos x="T2" y="T3"/>
                  </a:cxn>
                  <a:cxn ang="T12">
                    <a:pos x="T4" y="T5"/>
                  </a:cxn>
                  <a:cxn ang="T13">
                    <a:pos x="T6" y="T7"/>
                  </a:cxn>
                  <a:cxn ang="T14">
                    <a:pos x="T8" y="T9"/>
                  </a:cxn>
                </a:cxnLst>
                <a:rect l="T15" t="T16" r="T17" b="T18"/>
                <a:pathLst>
                  <a:path w="100" h="267">
                    <a:moveTo>
                      <a:pt x="0" y="267"/>
                    </a:moveTo>
                    <a:cubicBezTo>
                      <a:pt x="57" y="212"/>
                      <a:pt x="57" y="212"/>
                      <a:pt x="57" y="212"/>
                    </a:cubicBezTo>
                    <a:cubicBezTo>
                      <a:pt x="71" y="88"/>
                      <a:pt x="100" y="0"/>
                      <a:pt x="100" y="0"/>
                    </a:cubicBezTo>
                    <a:cubicBezTo>
                      <a:pt x="46" y="59"/>
                      <a:pt x="46" y="59"/>
                      <a:pt x="46" y="59"/>
                    </a:cubicBezTo>
                    <a:lnTo>
                      <a:pt x="0" y="267"/>
                    </a:lnTo>
                    <a:close/>
                  </a:path>
                </a:pathLst>
              </a:custGeom>
              <a:solidFill>
                <a:srgbClr val="26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5" name="Freeform 547"/>
              <p:cNvSpPr>
                <a:spLocks noChangeArrowheads="1"/>
              </p:cNvSpPr>
              <p:nvPr/>
            </p:nvSpPr>
            <p:spPr bwMode="auto">
              <a:xfrm>
                <a:off x="2443" y="1562"/>
                <a:ext cx="136" cy="436"/>
              </a:xfrm>
              <a:custGeom>
                <a:avLst/>
                <a:gdLst>
                  <a:gd name="T0" fmla="*/ 0 w 81"/>
                  <a:gd name="T1" fmla="*/ 773 h 246"/>
                  <a:gd name="T2" fmla="*/ 116 w 81"/>
                  <a:gd name="T3" fmla="*/ 647 h 246"/>
                  <a:gd name="T4" fmla="*/ 228 w 81"/>
                  <a:gd name="T5" fmla="*/ 0 h 246"/>
                  <a:gd name="T6" fmla="*/ 128 w 81"/>
                  <a:gd name="T7" fmla="*/ 119 h 246"/>
                  <a:gd name="T8" fmla="*/ 0 w 81"/>
                  <a:gd name="T9" fmla="*/ 773 h 246"/>
                  <a:gd name="T10" fmla="*/ 0 60000 65536"/>
                  <a:gd name="T11" fmla="*/ 0 60000 65536"/>
                  <a:gd name="T12" fmla="*/ 0 60000 65536"/>
                  <a:gd name="T13" fmla="*/ 0 60000 65536"/>
                  <a:gd name="T14" fmla="*/ 0 60000 65536"/>
                  <a:gd name="T15" fmla="*/ 0 w 81"/>
                  <a:gd name="T16" fmla="*/ 0 h 246"/>
                  <a:gd name="T17" fmla="*/ 81 w 81"/>
                  <a:gd name="T18" fmla="*/ 246 h 246"/>
                </a:gdLst>
                <a:ahLst/>
                <a:cxnLst>
                  <a:cxn ang="T10">
                    <a:pos x="T0" y="T1"/>
                  </a:cxn>
                  <a:cxn ang="T11">
                    <a:pos x="T2" y="T3"/>
                  </a:cxn>
                  <a:cxn ang="T12">
                    <a:pos x="T4" y="T5"/>
                  </a:cxn>
                  <a:cxn ang="T13">
                    <a:pos x="T6" y="T7"/>
                  </a:cxn>
                  <a:cxn ang="T14">
                    <a:pos x="T8" y="T9"/>
                  </a:cxn>
                </a:cxnLst>
                <a:rect l="T15" t="T16" r="T17" b="T18"/>
                <a:pathLst>
                  <a:path w="81" h="246">
                    <a:moveTo>
                      <a:pt x="0" y="246"/>
                    </a:moveTo>
                    <a:cubicBezTo>
                      <a:pt x="41" y="206"/>
                      <a:pt x="41" y="206"/>
                      <a:pt x="41" y="206"/>
                    </a:cubicBezTo>
                    <a:cubicBezTo>
                      <a:pt x="55" y="83"/>
                      <a:pt x="81" y="0"/>
                      <a:pt x="81" y="0"/>
                    </a:cubicBezTo>
                    <a:cubicBezTo>
                      <a:pt x="45" y="38"/>
                      <a:pt x="45" y="38"/>
                      <a:pt x="45" y="38"/>
                    </a:cubicBezTo>
                    <a:lnTo>
                      <a:pt x="0" y="246"/>
                    </a:lnTo>
                    <a:close/>
                  </a:path>
                </a:pathLst>
              </a:custGeom>
              <a:solidFill>
                <a:srgbClr val="06253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6" name="Freeform 548"/>
              <p:cNvSpPr>
                <a:spLocks noChangeArrowheads="1"/>
              </p:cNvSpPr>
              <p:nvPr/>
            </p:nvSpPr>
            <p:spPr bwMode="auto">
              <a:xfrm>
                <a:off x="2349" y="1574"/>
                <a:ext cx="231" cy="472"/>
              </a:xfrm>
              <a:custGeom>
                <a:avLst/>
                <a:gdLst>
                  <a:gd name="T0" fmla="*/ 387 w 138"/>
                  <a:gd name="T1" fmla="*/ 0 h 266"/>
                  <a:gd name="T2" fmla="*/ 219 w 138"/>
                  <a:gd name="T3" fmla="*/ 630 h 266"/>
                  <a:gd name="T4" fmla="*/ 126 w 138"/>
                  <a:gd name="T5" fmla="*/ 662 h 266"/>
                  <a:gd name="T6" fmla="*/ 199 w 138"/>
                  <a:gd name="T7" fmla="*/ 224 h 266"/>
                  <a:gd name="T8" fmla="*/ 387 w 138"/>
                  <a:gd name="T9" fmla="*/ 0 h 266"/>
                  <a:gd name="T10" fmla="*/ 0 60000 65536"/>
                  <a:gd name="T11" fmla="*/ 0 60000 65536"/>
                  <a:gd name="T12" fmla="*/ 0 60000 65536"/>
                  <a:gd name="T13" fmla="*/ 0 60000 65536"/>
                  <a:gd name="T14" fmla="*/ 0 60000 65536"/>
                  <a:gd name="T15" fmla="*/ 0 w 138"/>
                  <a:gd name="T16" fmla="*/ 0 h 266"/>
                  <a:gd name="T17" fmla="*/ 138 w 138"/>
                  <a:gd name="T18" fmla="*/ 266 h 266"/>
                </a:gdLst>
                <a:ahLst/>
                <a:cxnLst>
                  <a:cxn ang="T10">
                    <a:pos x="T0" y="T1"/>
                  </a:cxn>
                  <a:cxn ang="T11">
                    <a:pos x="T2" y="T3"/>
                  </a:cxn>
                  <a:cxn ang="T12">
                    <a:pos x="T4" y="T5"/>
                  </a:cxn>
                  <a:cxn ang="T13">
                    <a:pos x="T6" y="T7"/>
                  </a:cxn>
                  <a:cxn ang="T14">
                    <a:pos x="T8" y="T9"/>
                  </a:cxn>
                </a:cxnLst>
                <a:rect l="T15" t="T16" r="T17" b="T18"/>
                <a:pathLst>
                  <a:path w="138" h="266">
                    <a:moveTo>
                      <a:pt x="138" y="0"/>
                    </a:moveTo>
                    <a:cubicBezTo>
                      <a:pt x="138" y="0"/>
                      <a:pt x="123" y="103"/>
                      <a:pt x="78" y="200"/>
                    </a:cubicBezTo>
                    <a:cubicBezTo>
                      <a:pt x="78" y="200"/>
                      <a:pt x="49" y="205"/>
                      <a:pt x="45" y="210"/>
                    </a:cubicBezTo>
                    <a:cubicBezTo>
                      <a:pt x="0" y="266"/>
                      <a:pt x="71" y="71"/>
                      <a:pt x="71" y="71"/>
                    </a:cubicBezTo>
                    <a:lnTo>
                      <a:pt x="138" y="0"/>
                    </a:ln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7" name="Freeform 549"/>
              <p:cNvSpPr>
                <a:spLocks noChangeArrowheads="1"/>
              </p:cNvSpPr>
              <p:nvPr/>
            </p:nvSpPr>
            <p:spPr bwMode="auto">
              <a:xfrm>
                <a:off x="2483" y="1606"/>
                <a:ext cx="81" cy="293"/>
              </a:xfrm>
              <a:custGeom>
                <a:avLst/>
                <a:gdLst>
                  <a:gd name="T0" fmla="*/ 59 w 48"/>
                  <a:gd name="T1" fmla="*/ 439 h 165"/>
                  <a:gd name="T2" fmla="*/ 0 w 48"/>
                  <a:gd name="T3" fmla="*/ 520 h 165"/>
                  <a:gd name="T4" fmla="*/ 78 w 48"/>
                  <a:gd name="T5" fmla="*/ 73 h 165"/>
                  <a:gd name="T6" fmla="*/ 137 w 48"/>
                  <a:gd name="T7" fmla="*/ 0 h 165"/>
                  <a:gd name="T8" fmla="*/ 59 w 48"/>
                  <a:gd name="T9" fmla="*/ 439 h 165"/>
                  <a:gd name="T10" fmla="*/ 0 60000 65536"/>
                  <a:gd name="T11" fmla="*/ 0 60000 65536"/>
                  <a:gd name="T12" fmla="*/ 0 60000 65536"/>
                  <a:gd name="T13" fmla="*/ 0 60000 65536"/>
                  <a:gd name="T14" fmla="*/ 0 60000 65536"/>
                  <a:gd name="T15" fmla="*/ 0 w 48"/>
                  <a:gd name="T16" fmla="*/ 0 h 165"/>
                  <a:gd name="T17" fmla="*/ 48 w 48"/>
                  <a:gd name="T18" fmla="*/ 165 h 165"/>
                </a:gdLst>
                <a:ahLst/>
                <a:cxnLst>
                  <a:cxn ang="T10">
                    <a:pos x="T0" y="T1"/>
                  </a:cxn>
                  <a:cxn ang="T11">
                    <a:pos x="T2" y="T3"/>
                  </a:cxn>
                  <a:cxn ang="T12">
                    <a:pos x="T4" y="T5"/>
                  </a:cxn>
                  <a:cxn ang="T13">
                    <a:pos x="T6" y="T7"/>
                  </a:cxn>
                  <a:cxn ang="T14">
                    <a:pos x="T8" y="T9"/>
                  </a:cxn>
                </a:cxnLst>
                <a:rect l="T15" t="T16" r="T17" b="T18"/>
                <a:pathLst>
                  <a:path w="48" h="165">
                    <a:moveTo>
                      <a:pt x="21" y="139"/>
                    </a:moveTo>
                    <a:cubicBezTo>
                      <a:pt x="0" y="165"/>
                      <a:pt x="0" y="165"/>
                      <a:pt x="0" y="165"/>
                    </a:cubicBezTo>
                    <a:cubicBezTo>
                      <a:pt x="27" y="23"/>
                      <a:pt x="27" y="23"/>
                      <a:pt x="27" y="23"/>
                    </a:cubicBezTo>
                    <a:cubicBezTo>
                      <a:pt x="48" y="0"/>
                      <a:pt x="48" y="0"/>
                      <a:pt x="48" y="0"/>
                    </a:cubicBezTo>
                    <a:cubicBezTo>
                      <a:pt x="48" y="0"/>
                      <a:pt x="46" y="94"/>
                      <a:pt x="21" y="139"/>
                    </a:cubicBezTo>
                    <a:close/>
                  </a:path>
                </a:pathLst>
              </a:custGeom>
              <a:solidFill>
                <a:srgbClr val="F9F2E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8" name="Freeform 550"/>
              <p:cNvSpPr>
                <a:spLocks noChangeArrowheads="1"/>
              </p:cNvSpPr>
              <p:nvPr/>
            </p:nvSpPr>
            <p:spPr bwMode="auto">
              <a:xfrm>
                <a:off x="2458" y="1579"/>
                <a:ext cx="97" cy="359"/>
              </a:xfrm>
              <a:custGeom>
                <a:avLst/>
                <a:gdLst>
                  <a:gd name="T0" fmla="*/ 62 w 58"/>
                  <a:gd name="T1" fmla="*/ 556 h 202"/>
                  <a:gd name="T2" fmla="*/ 0 w 58"/>
                  <a:gd name="T3" fmla="*/ 638 h 202"/>
                  <a:gd name="T4" fmla="*/ 22 w 58"/>
                  <a:gd name="T5" fmla="*/ 272 h 202"/>
                  <a:gd name="T6" fmla="*/ 162 w 58"/>
                  <a:gd name="T7" fmla="*/ 0 h 202"/>
                  <a:gd name="T8" fmla="*/ 62 w 58"/>
                  <a:gd name="T9" fmla="*/ 556 h 202"/>
                  <a:gd name="T10" fmla="*/ 0 60000 65536"/>
                  <a:gd name="T11" fmla="*/ 0 60000 65536"/>
                  <a:gd name="T12" fmla="*/ 0 60000 65536"/>
                  <a:gd name="T13" fmla="*/ 0 60000 65536"/>
                  <a:gd name="T14" fmla="*/ 0 60000 65536"/>
                  <a:gd name="T15" fmla="*/ 0 w 58"/>
                  <a:gd name="T16" fmla="*/ 0 h 202"/>
                  <a:gd name="T17" fmla="*/ 58 w 58"/>
                  <a:gd name="T18" fmla="*/ 202 h 202"/>
                </a:gdLst>
                <a:ahLst/>
                <a:cxnLst>
                  <a:cxn ang="T10">
                    <a:pos x="T0" y="T1"/>
                  </a:cxn>
                  <a:cxn ang="T11">
                    <a:pos x="T2" y="T3"/>
                  </a:cxn>
                  <a:cxn ang="T12">
                    <a:pos x="T4" y="T5"/>
                  </a:cxn>
                  <a:cxn ang="T13">
                    <a:pos x="T6" y="T7"/>
                  </a:cxn>
                  <a:cxn ang="T14">
                    <a:pos x="T8" y="T9"/>
                  </a:cxn>
                </a:cxnLst>
                <a:rect l="T15" t="T16" r="T17" b="T18"/>
                <a:pathLst>
                  <a:path w="58" h="202">
                    <a:moveTo>
                      <a:pt x="22" y="176"/>
                    </a:moveTo>
                    <a:cubicBezTo>
                      <a:pt x="0" y="202"/>
                      <a:pt x="0" y="202"/>
                      <a:pt x="0" y="202"/>
                    </a:cubicBezTo>
                    <a:cubicBezTo>
                      <a:pt x="8" y="86"/>
                      <a:pt x="8" y="86"/>
                      <a:pt x="8" y="86"/>
                    </a:cubicBezTo>
                    <a:cubicBezTo>
                      <a:pt x="58" y="0"/>
                      <a:pt x="58" y="0"/>
                      <a:pt x="58" y="0"/>
                    </a:cubicBezTo>
                    <a:cubicBezTo>
                      <a:pt x="58" y="0"/>
                      <a:pt x="46" y="131"/>
                      <a:pt x="22" y="176"/>
                    </a:cubicBez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49" name="Freeform 551"/>
              <p:cNvSpPr>
                <a:spLocks noChangeArrowheads="1"/>
              </p:cNvSpPr>
              <p:nvPr/>
            </p:nvSpPr>
            <p:spPr bwMode="auto">
              <a:xfrm>
                <a:off x="2453" y="1620"/>
                <a:ext cx="96" cy="297"/>
              </a:xfrm>
              <a:custGeom>
                <a:avLst/>
                <a:gdLst>
                  <a:gd name="T0" fmla="*/ 45 w 96"/>
                  <a:gd name="T1" fmla="*/ 242 h 297"/>
                  <a:gd name="T2" fmla="*/ 0 w 96"/>
                  <a:gd name="T3" fmla="*/ 297 h 297"/>
                  <a:gd name="T4" fmla="*/ 1 w 96"/>
                  <a:gd name="T5" fmla="*/ 119 h 297"/>
                  <a:gd name="T6" fmla="*/ 96 w 96"/>
                  <a:gd name="T7" fmla="*/ 0 h 297"/>
                  <a:gd name="T8" fmla="*/ 45 w 96"/>
                  <a:gd name="T9" fmla="*/ 242 h 297"/>
                  <a:gd name="T10" fmla="*/ 0 60000 65536"/>
                  <a:gd name="T11" fmla="*/ 0 60000 65536"/>
                  <a:gd name="T12" fmla="*/ 0 60000 65536"/>
                  <a:gd name="T13" fmla="*/ 0 60000 65536"/>
                  <a:gd name="T14" fmla="*/ 0 60000 65536"/>
                  <a:gd name="T15" fmla="*/ 0 w 96"/>
                  <a:gd name="T16" fmla="*/ 0 h 297"/>
                  <a:gd name="T17" fmla="*/ 96 w 96"/>
                  <a:gd name="T18" fmla="*/ 297 h 297"/>
                </a:gdLst>
                <a:ahLst/>
                <a:cxnLst>
                  <a:cxn ang="T10">
                    <a:pos x="T0" y="T1"/>
                  </a:cxn>
                  <a:cxn ang="T11">
                    <a:pos x="T2" y="T3"/>
                  </a:cxn>
                  <a:cxn ang="T12">
                    <a:pos x="T4" y="T5"/>
                  </a:cxn>
                  <a:cxn ang="T13">
                    <a:pos x="T6" y="T7"/>
                  </a:cxn>
                  <a:cxn ang="T14">
                    <a:pos x="T8" y="T9"/>
                  </a:cxn>
                </a:cxnLst>
                <a:rect l="T15" t="T16" r="T17" b="T18"/>
                <a:pathLst>
                  <a:path w="96" h="297">
                    <a:moveTo>
                      <a:pt x="45" y="242"/>
                    </a:moveTo>
                    <a:lnTo>
                      <a:pt x="0" y="297"/>
                    </a:lnTo>
                    <a:lnTo>
                      <a:pt x="1" y="119"/>
                    </a:lnTo>
                    <a:lnTo>
                      <a:pt x="96" y="0"/>
                    </a:lnTo>
                    <a:lnTo>
                      <a:pt x="45" y="242"/>
                    </a:lnTo>
                    <a:close/>
                  </a:path>
                </a:pathLst>
              </a:custGeom>
              <a:solidFill>
                <a:srgbClr val="50636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0" name="Freeform 552"/>
              <p:cNvSpPr>
                <a:spLocks noChangeArrowheads="1"/>
              </p:cNvSpPr>
              <p:nvPr/>
            </p:nvSpPr>
            <p:spPr bwMode="auto">
              <a:xfrm>
                <a:off x="2389" y="1554"/>
                <a:ext cx="163" cy="434"/>
              </a:xfrm>
              <a:custGeom>
                <a:avLst/>
                <a:gdLst>
                  <a:gd name="T0" fmla="*/ 0 w 97"/>
                  <a:gd name="T1" fmla="*/ 772 h 244"/>
                  <a:gd name="T2" fmla="*/ 153 w 97"/>
                  <a:gd name="T3" fmla="*/ 667 h 244"/>
                  <a:gd name="T4" fmla="*/ 274 w 97"/>
                  <a:gd name="T5" fmla="*/ 0 h 244"/>
                  <a:gd name="T6" fmla="*/ 96 w 97"/>
                  <a:gd name="T7" fmla="*/ 269 h 244"/>
                  <a:gd name="T8" fmla="*/ 0 w 97"/>
                  <a:gd name="T9" fmla="*/ 772 h 244"/>
                  <a:gd name="T10" fmla="*/ 0 60000 65536"/>
                  <a:gd name="T11" fmla="*/ 0 60000 65536"/>
                  <a:gd name="T12" fmla="*/ 0 60000 65536"/>
                  <a:gd name="T13" fmla="*/ 0 60000 65536"/>
                  <a:gd name="T14" fmla="*/ 0 60000 65536"/>
                  <a:gd name="T15" fmla="*/ 0 w 97"/>
                  <a:gd name="T16" fmla="*/ 0 h 244"/>
                  <a:gd name="T17" fmla="*/ 97 w 97"/>
                  <a:gd name="T18" fmla="*/ 244 h 244"/>
                </a:gdLst>
                <a:ahLst/>
                <a:cxnLst>
                  <a:cxn ang="T10">
                    <a:pos x="T0" y="T1"/>
                  </a:cxn>
                  <a:cxn ang="T11">
                    <a:pos x="T2" y="T3"/>
                  </a:cxn>
                  <a:cxn ang="T12">
                    <a:pos x="T4" y="T5"/>
                  </a:cxn>
                  <a:cxn ang="T13">
                    <a:pos x="T6" y="T7"/>
                  </a:cxn>
                  <a:cxn ang="T14">
                    <a:pos x="T8" y="T9"/>
                  </a:cxn>
                </a:cxnLst>
                <a:rect l="T15" t="T16" r="T17" b="T18"/>
                <a:pathLst>
                  <a:path w="97" h="244">
                    <a:moveTo>
                      <a:pt x="0" y="244"/>
                    </a:moveTo>
                    <a:cubicBezTo>
                      <a:pt x="54" y="211"/>
                      <a:pt x="54" y="211"/>
                      <a:pt x="54" y="211"/>
                    </a:cubicBezTo>
                    <a:cubicBezTo>
                      <a:pt x="68" y="88"/>
                      <a:pt x="97" y="0"/>
                      <a:pt x="97" y="0"/>
                    </a:cubicBezTo>
                    <a:cubicBezTo>
                      <a:pt x="34" y="85"/>
                      <a:pt x="34" y="85"/>
                      <a:pt x="34" y="85"/>
                    </a:cubicBezTo>
                    <a:lnTo>
                      <a:pt x="0" y="244"/>
                    </a:lnTo>
                    <a:close/>
                  </a:path>
                </a:pathLst>
              </a:custGeom>
              <a:solidFill>
                <a:srgbClr val="FBA9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1" name="Freeform 553"/>
              <p:cNvSpPr>
                <a:spLocks noChangeArrowheads="1"/>
              </p:cNvSpPr>
              <p:nvPr/>
            </p:nvSpPr>
            <p:spPr bwMode="auto">
              <a:xfrm>
                <a:off x="2372" y="1652"/>
                <a:ext cx="126" cy="341"/>
              </a:xfrm>
              <a:custGeom>
                <a:avLst/>
                <a:gdLst>
                  <a:gd name="T0" fmla="*/ 0 w 75"/>
                  <a:gd name="T1" fmla="*/ 606 h 192"/>
                  <a:gd name="T2" fmla="*/ 141 w 75"/>
                  <a:gd name="T3" fmla="*/ 517 h 192"/>
                  <a:gd name="T4" fmla="*/ 183 w 75"/>
                  <a:gd name="T5" fmla="*/ 0 h 192"/>
                  <a:gd name="T6" fmla="*/ 96 w 75"/>
                  <a:gd name="T7" fmla="*/ 130 h 192"/>
                  <a:gd name="T8" fmla="*/ 0 w 75"/>
                  <a:gd name="T9" fmla="*/ 606 h 192"/>
                  <a:gd name="T10" fmla="*/ 0 60000 65536"/>
                  <a:gd name="T11" fmla="*/ 0 60000 65536"/>
                  <a:gd name="T12" fmla="*/ 0 60000 65536"/>
                  <a:gd name="T13" fmla="*/ 0 60000 65536"/>
                  <a:gd name="T14" fmla="*/ 0 60000 65536"/>
                  <a:gd name="T15" fmla="*/ 0 w 75"/>
                  <a:gd name="T16" fmla="*/ 0 h 192"/>
                  <a:gd name="T17" fmla="*/ 75 w 75"/>
                  <a:gd name="T18" fmla="*/ 192 h 192"/>
                </a:gdLst>
                <a:ahLst/>
                <a:cxnLst>
                  <a:cxn ang="T10">
                    <a:pos x="T0" y="T1"/>
                  </a:cxn>
                  <a:cxn ang="T11">
                    <a:pos x="T2" y="T3"/>
                  </a:cxn>
                  <a:cxn ang="T12">
                    <a:pos x="T4" y="T5"/>
                  </a:cxn>
                  <a:cxn ang="T13">
                    <a:pos x="T6" y="T7"/>
                  </a:cxn>
                  <a:cxn ang="T14">
                    <a:pos x="T8" y="T9"/>
                  </a:cxn>
                </a:cxnLst>
                <a:rect l="T15" t="T16" r="T17" b="T18"/>
                <a:pathLst>
                  <a:path w="75" h="192">
                    <a:moveTo>
                      <a:pt x="0" y="192"/>
                    </a:moveTo>
                    <a:cubicBezTo>
                      <a:pt x="50" y="164"/>
                      <a:pt x="50" y="164"/>
                      <a:pt x="50" y="164"/>
                    </a:cubicBezTo>
                    <a:cubicBezTo>
                      <a:pt x="75" y="13"/>
                      <a:pt x="65" y="0"/>
                      <a:pt x="65" y="0"/>
                    </a:cubicBezTo>
                    <a:cubicBezTo>
                      <a:pt x="34" y="41"/>
                      <a:pt x="34" y="41"/>
                      <a:pt x="34" y="41"/>
                    </a:cubicBezTo>
                    <a:lnTo>
                      <a:pt x="0" y="192"/>
                    </a:ln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2" name="Freeform 554"/>
              <p:cNvSpPr>
                <a:spLocks noChangeArrowheads="1"/>
              </p:cNvSpPr>
              <p:nvPr/>
            </p:nvSpPr>
            <p:spPr bwMode="auto">
              <a:xfrm>
                <a:off x="2355" y="1931"/>
                <a:ext cx="225" cy="122"/>
              </a:xfrm>
              <a:custGeom>
                <a:avLst/>
                <a:gdLst>
                  <a:gd name="T0" fmla="*/ 0 w 225"/>
                  <a:gd name="T1" fmla="*/ 76 h 122"/>
                  <a:gd name="T2" fmla="*/ 172 w 225"/>
                  <a:gd name="T3" fmla="*/ 122 h 122"/>
                  <a:gd name="T4" fmla="*/ 225 w 225"/>
                  <a:gd name="T5" fmla="*/ 46 h 122"/>
                  <a:gd name="T6" fmla="*/ 54 w 225"/>
                  <a:gd name="T7" fmla="*/ 0 h 122"/>
                  <a:gd name="T8" fmla="*/ 0 w 225"/>
                  <a:gd name="T9" fmla="*/ 76 h 122"/>
                  <a:gd name="T10" fmla="*/ 0 60000 65536"/>
                  <a:gd name="T11" fmla="*/ 0 60000 65536"/>
                  <a:gd name="T12" fmla="*/ 0 60000 65536"/>
                  <a:gd name="T13" fmla="*/ 0 60000 65536"/>
                  <a:gd name="T14" fmla="*/ 0 60000 65536"/>
                  <a:gd name="T15" fmla="*/ 0 w 225"/>
                  <a:gd name="T16" fmla="*/ 0 h 122"/>
                  <a:gd name="T17" fmla="*/ 225 w 225"/>
                  <a:gd name="T18" fmla="*/ 122 h 122"/>
                </a:gdLst>
                <a:ahLst/>
                <a:cxnLst>
                  <a:cxn ang="T10">
                    <a:pos x="T0" y="T1"/>
                  </a:cxn>
                  <a:cxn ang="T11">
                    <a:pos x="T2" y="T3"/>
                  </a:cxn>
                  <a:cxn ang="T12">
                    <a:pos x="T4" y="T5"/>
                  </a:cxn>
                  <a:cxn ang="T13">
                    <a:pos x="T6" y="T7"/>
                  </a:cxn>
                  <a:cxn ang="T14">
                    <a:pos x="T8" y="T9"/>
                  </a:cxn>
                </a:cxnLst>
                <a:rect l="T15" t="T16" r="T17" b="T18"/>
                <a:pathLst>
                  <a:path w="225" h="122">
                    <a:moveTo>
                      <a:pt x="0" y="76"/>
                    </a:moveTo>
                    <a:lnTo>
                      <a:pt x="172" y="122"/>
                    </a:lnTo>
                    <a:lnTo>
                      <a:pt x="225" y="46"/>
                    </a:lnTo>
                    <a:lnTo>
                      <a:pt x="54" y="0"/>
                    </a:lnTo>
                    <a:lnTo>
                      <a:pt x="0" y="76"/>
                    </a:lnTo>
                    <a:close/>
                  </a:path>
                </a:pathLst>
              </a:custGeom>
              <a:solidFill>
                <a:srgbClr val="F9F2E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3" name="Freeform 555"/>
              <p:cNvSpPr>
                <a:spLocks noChangeArrowheads="1"/>
              </p:cNvSpPr>
              <p:nvPr/>
            </p:nvSpPr>
            <p:spPr bwMode="auto">
              <a:xfrm>
                <a:off x="2355" y="1931"/>
                <a:ext cx="172" cy="122"/>
              </a:xfrm>
              <a:custGeom>
                <a:avLst/>
                <a:gdLst>
                  <a:gd name="T0" fmla="*/ 0 w 172"/>
                  <a:gd name="T1" fmla="*/ 76 h 122"/>
                  <a:gd name="T2" fmla="*/ 172 w 172"/>
                  <a:gd name="T3" fmla="*/ 122 h 122"/>
                  <a:gd name="T4" fmla="*/ 54 w 172"/>
                  <a:gd name="T5" fmla="*/ 0 h 122"/>
                  <a:gd name="T6" fmla="*/ 0 w 172"/>
                  <a:gd name="T7" fmla="*/ 76 h 122"/>
                  <a:gd name="T8" fmla="*/ 0 60000 65536"/>
                  <a:gd name="T9" fmla="*/ 0 60000 65536"/>
                  <a:gd name="T10" fmla="*/ 0 60000 65536"/>
                  <a:gd name="T11" fmla="*/ 0 60000 65536"/>
                  <a:gd name="T12" fmla="*/ 0 w 172"/>
                  <a:gd name="T13" fmla="*/ 0 h 122"/>
                  <a:gd name="T14" fmla="*/ 172 w 172"/>
                  <a:gd name="T15" fmla="*/ 122 h 122"/>
                </a:gdLst>
                <a:ahLst/>
                <a:cxnLst>
                  <a:cxn ang="T8">
                    <a:pos x="T0" y="T1"/>
                  </a:cxn>
                  <a:cxn ang="T9">
                    <a:pos x="T2" y="T3"/>
                  </a:cxn>
                  <a:cxn ang="T10">
                    <a:pos x="T4" y="T5"/>
                  </a:cxn>
                  <a:cxn ang="T11">
                    <a:pos x="T6" y="T7"/>
                  </a:cxn>
                </a:cxnLst>
                <a:rect l="T12" t="T13" r="T14" b="T15"/>
                <a:pathLst>
                  <a:path w="172" h="122">
                    <a:moveTo>
                      <a:pt x="0" y="76"/>
                    </a:moveTo>
                    <a:lnTo>
                      <a:pt x="172" y="122"/>
                    </a:lnTo>
                    <a:lnTo>
                      <a:pt x="54" y="0"/>
                    </a:lnTo>
                    <a:lnTo>
                      <a:pt x="0" y="76"/>
                    </a:lnTo>
                    <a:close/>
                  </a:path>
                </a:pathLst>
              </a:custGeom>
              <a:solidFill>
                <a:srgbClr val="F5E9D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4" name="Freeform 556"/>
              <p:cNvSpPr>
                <a:spLocks noChangeArrowheads="1"/>
              </p:cNvSpPr>
              <p:nvPr/>
            </p:nvSpPr>
            <p:spPr bwMode="auto">
              <a:xfrm>
                <a:off x="2355" y="1517"/>
                <a:ext cx="115" cy="490"/>
              </a:xfrm>
              <a:custGeom>
                <a:avLst/>
                <a:gdLst>
                  <a:gd name="T0" fmla="*/ 91 w 68"/>
                  <a:gd name="T1" fmla="*/ 735 h 276"/>
                  <a:gd name="T2" fmla="*/ 0 w 68"/>
                  <a:gd name="T3" fmla="*/ 870 h 276"/>
                  <a:gd name="T4" fmla="*/ 194 w 68"/>
                  <a:gd name="T5" fmla="*/ 0 h 276"/>
                  <a:gd name="T6" fmla="*/ 91 w 68"/>
                  <a:gd name="T7" fmla="*/ 735 h 276"/>
                  <a:gd name="T8" fmla="*/ 0 60000 65536"/>
                  <a:gd name="T9" fmla="*/ 0 60000 65536"/>
                  <a:gd name="T10" fmla="*/ 0 60000 65536"/>
                  <a:gd name="T11" fmla="*/ 0 60000 65536"/>
                  <a:gd name="T12" fmla="*/ 0 w 68"/>
                  <a:gd name="T13" fmla="*/ 0 h 276"/>
                  <a:gd name="T14" fmla="*/ 68 w 68"/>
                  <a:gd name="T15" fmla="*/ 276 h 276"/>
                </a:gdLst>
                <a:ahLst/>
                <a:cxnLst>
                  <a:cxn ang="T8">
                    <a:pos x="T0" y="T1"/>
                  </a:cxn>
                  <a:cxn ang="T9">
                    <a:pos x="T2" y="T3"/>
                  </a:cxn>
                  <a:cxn ang="T10">
                    <a:pos x="T4" y="T5"/>
                  </a:cxn>
                  <a:cxn ang="T11">
                    <a:pos x="T6" y="T7"/>
                  </a:cxn>
                </a:cxnLst>
                <a:rect l="T12" t="T13" r="T14" b="T15"/>
                <a:pathLst>
                  <a:path w="68" h="276">
                    <a:moveTo>
                      <a:pt x="32" y="233"/>
                    </a:moveTo>
                    <a:cubicBezTo>
                      <a:pt x="0" y="276"/>
                      <a:pt x="0" y="276"/>
                      <a:pt x="0" y="276"/>
                    </a:cubicBezTo>
                    <a:cubicBezTo>
                      <a:pt x="68" y="0"/>
                      <a:pt x="68" y="0"/>
                      <a:pt x="68" y="0"/>
                    </a:cubicBezTo>
                    <a:cubicBezTo>
                      <a:pt x="68" y="0"/>
                      <a:pt x="60" y="122"/>
                      <a:pt x="32" y="23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5" name="Freeform 557"/>
              <p:cNvSpPr>
                <a:spLocks noChangeArrowheads="1"/>
              </p:cNvSpPr>
              <p:nvPr/>
            </p:nvSpPr>
            <p:spPr bwMode="auto">
              <a:xfrm>
                <a:off x="2315" y="2109"/>
                <a:ext cx="62" cy="266"/>
              </a:xfrm>
              <a:custGeom>
                <a:avLst/>
                <a:gdLst>
                  <a:gd name="T0" fmla="*/ 45 w 37"/>
                  <a:gd name="T1" fmla="*/ 0 h 150"/>
                  <a:gd name="T2" fmla="*/ 99 w 37"/>
                  <a:gd name="T3" fmla="*/ 321 h 150"/>
                  <a:gd name="T4" fmla="*/ 54 w 37"/>
                  <a:gd name="T5" fmla="*/ 459 h 150"/>
                  <a:gd name="T6" fmla="*/ 37 w 37"/>
                  <a:gd name="T7" fmla="*/ 468 h 150"/>
                  <a:gd name="T8" fmla="*/ 39 w 37"/>
                  <a:gd name="T9" fmla="*/ 443 h 150"/>
                  <a:gd name="T10" fmla="*/ 87 w 37"/>
                  <a:gd name="T11" fmla="*/ 330 h 150"/>
                  <a:gd name="T12" fmla="*/ 0 w 37"/>
                  <a:gd name="T13" fmla="*/ 20 h 150"/>
                  <a:gd name="T14" fmla="*/ 45 w 37"/>
                  <a:gd name="T15" fmla="*/ 0 h 150"/>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150"/>
                  <a:gd name="T26" fmla="*/ 37 w 37"/>
                  <a:gd name="T27" fmla="*/ 150 h 1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150">
                    <a:moveTo>
                      <a:pt x="16" y="0"/>
                    </a:moveTo>
                    <a:cubicBezTo>
                      <a:pt x="16" y="0"/>
                      <a:pt x="33" y="85"/>
                      <a:pt x="35" y="102"/>
                    </a:cubicBezTo>
                    <a:cubicBezTo>
                      <a:pt x="37" y="123"/>
                      <a:pt x="19" y="146"/>
                      <a:pt x="19" y="146"/>
                    </a:cubicBezTo>
                    <a:cubicBezTo>
                      <a:pt x="19" y="146"/>
                      <a:pt x="15" y="150"/>
                      <a:pt x="13" y="149"/>
                    </a:cubicBezTo>
                    <a:cubicBezTo>
                      <a:pt x="12" y="147"/>
                      <a:pt x="11" y="146"/>
                      <a:pt x="14" y="141"/>
                    </a:cubicBezTo>
                    <a:cubicBezTo>
                      <a:pt x="21" y="127"/>
                      <a:pt x="32" y="118"/>
                      <a:pt x="31" y="105"/>
                    </a:cubicBezTo>
                    <a:cubicBezTo>
                      <a:pt x="30" y="93"/>
                      <a:pt x="21" y="27"/>
                      <a:pt x="0" y="6"/>
                    </a:cubicBezTo>
                    <a:cubicBezTo>
                      <a:pt x="16" y="0"/>
                      <a:pt x="16" y="0"/>
                      <a:pt x="16" y="0"/>
                    </a:cubicBezTo>
                  </a:path>
                </a:pathLst>
              </a:custGeom>
              <a:solidFill>
                <a:srgbClr val="6F2B4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6" name="Freeform 558"/>
              <p:cNvSpPr>
                <a:spLocks noChangeArrowheads="1"/>
              </p:cNvSpPr>
              <p:nvPr/>
            </p:nvSpPr>
            <p:spPr bwMode="auto">
              <a:xfrm>
                <a:off x="2265" y="2132"/>
                <a:ext cx="149" cy="223"/>
              </a:xfrm>
              <a:custGeom>
                <a:avLst/>
                <a:gdLst>
                  <a:gd name="T0" fmla="*/ 249 w 89"/>
                  <a:gd name="T1" fmla="*/ 382 h 126"/>
                  <a:gd name="T2" fmla="*/ 126 w 89"/>
                  <a:gd name="T3" fmla="*/ 85 h 126"/>
                  <a:gd name="T4" fmla="*/ 17 w 89"/>
                  <a:gd name="T5" fmla="*/ 4 h 126"/>
                  <a:gd name="T6" fmla="*/ 0 w 89"/>
                  <a:gd name="T7" fmla="*/ 7 h 126"/>
                  <a:gd name="T8" fmla="*/ 13 w 89"/>
                  <a:gd name="T9" fmla="*/ 25 h 126"/>
                  <a:gd name="T10" fmla="*/ 112 w 89"/>
                  <a:gd name="T11" fmla="*/ 85 h 126"/>
                  <a:gd name="T12" fmla="*/ 204 w 89"/>
                  <a:gd name="T13" fmla="*/ 395 h 126"/>
                  <a:gd name="T14" fmla="*/ 249 w 89"/>
                  <a:gd name="T15" fmla="*/ 382 h 126"/>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126"/>
                  <a:gd name="T26" fmla="*/ 89 w 89"/>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126">
                    <a:moveTo>
                      <a:pt x="89" y="122"/>
                    </a:moveTo>
                    <a:cubicBezTo>
                      <a:pt x="89" y="122"/>
                      <a:pt x="54" y="42"/>
                      <a:pt x="45" y="27"/>
                    </a:cubicBezTo>
                    <a:cubicBezTo>
                      <a:pt x="34" y="9"/>
                      <a:pt x="6" y="1"/>
                      <a:pt x="6" y="1"/>
                    </a:cubicBezTo>
                    <a:cubicBezTo>
                      <a:pt x="6" y="1"/>
                      <a:pt x="1" y="0"/>
                      <a:pt x="0" y="2"/>
                    </a:cubicBezTo>
                    <a:cubicBezTo>
                      <a:pt x="0" y="4"/>
                      <a:pt x="0" y="6"/>
                      <a:pt x="5" y="8"/>
                    </a:cubicBezTo>
                    <a:cubicBezTo>
                      <a:pt x="19" y="15"/>
                      <a:pt x="33" y="17"/>
                      <a:pt x="40" y="27"/>
                    </a:cubicBezTo>
                    <a:cubicBezTo>
                      <a:pt x="46" y="38"/>
                      <a:pt x="77" y="97"/>
                      <a:pt x="73" y="126"/>
                    </a:cubicBezTo>
                    <a:cubicBezTo>
                      <a:pt x="89" y="122"/>
                      <a:pt x="89" y="122"/>
                      <a:pt x="89" y="122"/>
                    </a:cubicBezTo>
                  </a:path>
                </a:pathLst>
              </a:custGeom>
              <a:solidFill>
                <a:srgbClr val="6F2B4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57" name="Freeform 559"/>
              <p:cNvSpPr>
                <a:spLocks noEditPoints="1" noChangeArrowheads="1"/>
              </p:cNvSpPr>
              <p:nvPr/>
            </p:nvSpPr>
            <p:spPr bwMode="auto">
              <a:xfrm>
                <a:off x="2288" y="2109"/>
                <a:ext cx="128" cy="252"/>
              </a:xfrm>
              <a:custGeom>
                <a:avLst/>
                <a:gdLst>
                  <a:gd name="T0" fmla="*/ 216 w 76"/>
                  <a:gd name="T1" fmla="*/ 426 h 142"/>
                  <a:gd name="T2" fmla="*/ 211 w 76"/>
                  <a:gd name="T3" fmla="*/ 387 h 142"/>
                  <a:gd name="T4" fmla="*/ 195 w 76"/>
                  <a:gd name="T5" fmla="*/ 321 h 142"/>
                  <a:gd name="T6" fmla="*/ 175 w 76"/>
                  <a:gd name="T7" fmla="*/ 272 h 142"/>
                  <a:gd name="T8" fmla="*/ 175 w 76"/>
                  <a:gd name="T9" fmla="*/ 272 h 142"/>
                  <a:gd name="T10" fmla="*/ 157 w 76"/>
                  <a:gd name="T11" fmla="*/ 211 h 142"/>
                  <a:gd name="T12" fmla="*/ 141 w 76"/>
                  <a:gd name="T13" fmla="*/ 151 h 142"/>
                  <a:gd name="T14" fmla="*/ 141 w 76"/>
                  <a:gd name="T15" fmla="*/ 151 h 142"/>
                  <a:gd name="T16" fmla="*/ 130 w 76"/>
                  <a:gd name="T17" fmla="*/ 98 h 142"/>
                  <a:gd name="T18" fmla="*/ 108 w 76"/>
                  <a:gd name="T19" fmla="*/ 35 h 142"/>
                  <a:gd name="T20" fmla="*/ 91 w 76"/>
                  <a:gd name="T21" fmla="*/ 0 h 142"/>
                  <a:gd name="T22" fmla="*/ 37 w 76"/>
                  <a:gd name="T23" fmla="*/ 20 h 142"/>
                  <a:gd name="T24" fmla="*/ 29 w 76"/>
                  <a:gd name="T25" fmla="*/ 32 h 142"/>
                  <a:gd name="T26" fmla="*/ 29 w 76"/>
                  <a:gd name="T27" fmla="*/ 32 h 142"/>
                  <a:gd name="T28" fmla="*/ 25 w 76"/>
                  <a:gd name="T29" fmla="*/ 32 h 142"/>
                  <a:gd name="T30" fmla="*/ 25 w 76"/>
                  <a:gd name="T31" fmla="*/ 32 h 142"/>
                  <a:gd name="T32" fmla="*/ 13 w 76"/>
                  <a:gd name="T33" fmla="*/ 138 h 142"/>
                  <a:gd name="T34" fmla="*/ 91 w 76"/>
                  <a:gd name="T35" fmla="*/ 215 h 142"/>
                  <a:gd name="T36" fmla="*/ 113 w 76"/>
                  <a:gd name="T37" fmla="*/ 227 h 142"/>
                  <a:gd name="T38" fmla="*/ 103 w 76"/>
                  <a:gd name="T39" fmla="*/ 252 h 142"/>
                  <a:gd name="T40" fmla="*/ 79 w 76"/>
                  <a:gd name="T41" fmla="*/ 366 h 142"/>
                  <a:gd name="T42" fmla="*/ 145 w 76"/>
                  <a:gd name="T43" fmla="*/ 440 h 142"/>
                  <a:gd name="T44" fmla="*/ 145 w 76"/>
                  <a:gd name="T45" fmla="*/ 440 h 142"/>
                  <a:gd name="T46" fmla="*/ 148 w 76"/>
                  <a:gd name="T47" fmla="*/ 440 h 142"/>
                  <a:gd name="T48" fmla="*/ 148 w 76"/>
                  <a:gd name="T49" fmla="*/ 440 h 142"/>
                  <a:gd name="T50" fmla="*/ 162 w 76"/>
                  <a:gd name="T51" fmla="*/ 447 h 142"/>
                  <a:gd name="T52" fmla="*/ 216 w 76"/>
                  <a:gd name="T53" fmla="*/ 426 h 142"/>
                  <a:gd name="T54" fmla="*/ 96 w 76"/>
                  <a:gd name="T55" fmla="*/ 208 h 142"/>
                  <a:gd name="T56" fmla="*/ 17 w 76"/>
                  <a:gd name="T57" fmla="*/ 138 h 142"/>
                  <a:gd name="T58" fmla="*/ 45 w 76"/>
                  <a:gd name="T59" fmla="*/ 35 h 142"/>
                  <a:gd name="T60" fmla="*/ 121 w 76"/>
                  <a:gd name="T61" fmla="*/ 101 h 142"/>
                  <a:gd name="T62" fmla="*/ 96 w 76"/>
                  <a:gd name="T63" fmla="*/ 208 h 142"/>
                  <a:gd name="T64" fmla="*/ 83 w 76"/>
                  <a:gd name="T65" fmla="*/ 358 h 142"/>
                  <a:gd name="T66" fmla="*/ 111 w 76"/>
                  <a:gd name="T67" fmla="*/ 256 h 142"/>
                  <a:gd name="T68" fmla="*/ 187 w 76"/>
                  <a:gd name="T69" fmla="*/ 321 h 142"/>
                  <a:gd name="T70" fmla="*/ 158 w 76"/>
                  <a:gd name="T71" fmla="*/ 428 h 142"/>
                  <a:gd name="T72" fmla="*/ 83 w 76"/>
                  <a:gd name="T73" fmla="*/ 358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142"/>
                  <a:gd name="T113" fmla="*/ 76 w 76"/>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142">
                    <a:moveTo>
                      <a:pt x="76" y="135"/>
                    </a:moveTo>
                    <a:cubicBezTo>
                      <a:pt x="76" y="133"/>
                      <a:pt x="75" y="127"/>
                      <a:pt x="74" y="123"/>
                    </a:cubicBezTo>
                    <a:cubicBezTo>
                      <a:pt x="74" y="118"/>
                      <a:pt x="72" y="112"/>
                      <a:pt x="69" y="102"/>
                    </a:cubicBezTo>
                    <a:cubicBezTo>
                      <a:pt x="66" y="95"/>
                      <a:pt x="64" y="90"/>
                      <a:pt x="62" y="86"/>
                    </a:cubicBezTo>
                    <a:cubicBezTo>
                      <a:pt x="62" y="86"/>
                      <a:pt x="62" y="86"/>
                      <a:pt x="62" y="86"/>
                    </a:cubicBezTo>
                    <a:cubicBezTo>
                      <a:pt x="62" y="86"/>
                      <a:pt x="57" y="75"/>
                      <a:pt x="55" y="67"/>
                    </a:cubicBezTo>
                    <a:cubicBezTo>
                      <a:pt x="52" y="60"/>
                      <a:pt x="50" y="48"/>
                      <a:pt x="50" y="48"/>
                    </a:cubicBezTo>
                    <a:cubicBezTo>
                      <a:pt x="50" y="48"/>
                      <a:pt x="50" y="48"/>
                      <a:pt x="50" y="48"/>
                    </a:cubicBezTo>
                    <a:cubicBezTo>
                      <a:pt x="49" y="44"/>
                      <a:pt x="48" y="38"/>
                      <a:pt x="46" y="31"/>
                    </a:cubicBezTo>
                    <a:cubicBezTo>
                      <a:pt x="43" y="21"/>
                      <a:pt x="40" y="15"/>
                      <a:pt x="38" y="11"/>
                    </a:cubicBezTo>
                    <a:cubicBezTo>
                      <a:pt x="36" y="7"/>
                      <a:pt x="33" y="1"/>
                      <a:pt x="32" y="0"/>
                    </a:cubicBezTo>
                    <a:cubicBezTo>
                      <a:pt x="24" y="1"/>
                      <a:pt x="20" y="2"/>
                      <a:pt x="13" y="6"/>
                    </a:cubicBezTo>
                    <a:cubicBezTo>
                      <a:pt x="13" y="7"/>
                      <a:pt x="11" y="9"/>
                      <a:pt x="10" y="10"/>
                    </a:cubicBezTo>
                    <a:cubicBezTo>
                      <a:pt x="10" y="10"/>
                      <a:pt x="10" y="10"/>
                      <a:pt x="10" y="10"/>
                    </a:cubicBezTo>
                    <a:cubicBezTo>
                      <a:pt x="9" y="10"/>
                      <a:pt x="9" y="10"/>
                      <a:pt x="9" y="10"/>
                    </a:cubicBezTo>
                    <a:cubicBezTo>
                      <a:pt x="9" y="10"/>
                      <a:pt x="9" y="10"/>
                      <a:pt x="9" y="10"/>
                    </a:cubicBezTo>
                    <a:cubicBezTo>
                      <a:pt x="1" y="17"/>
                      <a:pt x="0" y="30"/>
                      <a:pt x="5" y="44"/>
                    </a:cubicBezTo>
                    <a:cubicBezTo>
                      <a:pt x="10" y="59"/>
                      <a:pt x="20" y="70"/>
                      <a:pt x="32" y="68"/>
                    </a:cubicBezTo>
                    <a:cubicBezTo>
                      <a:pt x="35" y="68"/>
                      <a:pt x="38" y="69"/>
                      <a:pt x="40" y="72"/>
                    </a:cubicBezTo>
                    <a:cubicBezTo>
                      <a:pt x="41" y="76"/>
                      <a:pt x="38" y="78"/>
                      <a:pt x="36" y="80"/>
                    </a:cubicBezTo>
                    <a:cubicBezTo>
                      <a:pt x="25" y="85"/>
                      <a:pt x="23" y="100"/>
                      <a:pt x="28" y="116"/>
                    </a:cubicBezTo>
                    <a:cubicBezTo>
                      <a:pt x="32" y="130"/>
                      <a:pt x="41" y="140"/>
                      <a:pt x="51" y="140"/>
                    </a:cubicBezTo>
                    <a:cubicBezTo>
                      <a:pt x="51" y="140"/>
                      <a:pt x="51" y="140"/>
                      <a:pt x="51" y="140"/>
                    </a:cubicBezTo>
                    <a:cubicBezTo>
                      <a:pt x="52" y="140"/>
                      <a:pt x="52" y="140"/>
                      <a:pt x="52" y="140"/>
                    </a:cubicBezTo>
                    <a:cubicBezTo>
                      <a:pt x="52" y="140"/>
                      <a:pt x="52" y="140"/>
                      <a:pt x="52" y="140"/>
                    </a:cubicBezTo>
                    <a:cubicBezTo>
                      <a:pt x="53" y="140"/>
                      <a:pt x="56" y="140"/>
                      <a:pt x="57" y="142"/>
                    </a:cubicBezTo>
                    <a:cubicBezTo>
                      <a:pt x="64" y="140"/>
                      <a:pt x="69" y="139"/>
                      <a:pt x="76" y="135"/>
                    </a:cubicBezTo>
                    <a:moveTo>
                      <a:pt x="34" y="66"/>
                    </a:moveTo>
                    <a:cubicBezTo>
                      <a:pt x="22" y="70"/>
                      <a:pt x="11" y="59"/>
                      <a:pt x="6" y="44"/>
                    </a:cubicBezTo>
                    <a:cubicBezTo>
                      <a:pt x="1" y="29"/>
                      <a:pt x="3" y="15"/>
                      <a:pt x="16" y="11"/>
                    </a:cubicBezTo>
                    <a:cubicBezTo>
                      <a:pt x="28" y="7"/>
                      <a:pt x="35" y="7"/>
                      <a:pt x="43" y="32"/>
                    </a:cubicBezTo>
                    <a:cubicBezTo>
                      <a:pt x="52" y="61"/>
                      <a:pt x="46" y="62"/>
                      <a:pt x="34" y="66"/>
                    </a:cubicBezTo>
                    <a:moveTo>
                      <a:pt x="29" y="114"/>
                    </a:moveTo>
                    <a:cubicBezTo>
                      <a:pt x="24" y="99"/>
                      <a:pt x="27" y="85"/>
                      <a:pt x="39" y="81"/>
                    </a:cubicBezTo>
                    <a:cubicBezTo>
                      <a:pt x="51" y="77"/>
                      <a:pt x="57" y="74"/>
                      <a:pt x="66" y="102"/>
                    </a:cubicBezTo>
                    <a:cubicBezTo>
                      <a:pt x="74" y="127"/>
                      <a:pt x="68" y="132"/>
                      <a:pt x="56" y="136"/>
                    </a:cubicBezTo>
                    <a:cubicBezTo>
                      <a:pt x="43" y="140"/>
                      <a:pt x="34" y="129"/>
                      <a:pt x="29" y="114"/>
                    </a:cubicBezTo>
                  </a:path>
                </a:pathLst>
              </a:custGeom>
              <a:solidFill>
                <a:srgbClr val="F04C4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458" name="Picture 560"/>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2301" y="2120"/>
                <a:ext cx="7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59" name="Freeform 561"/>
              <p:cNvSpPr>
                <a:spLocks noEditPoints="1" noChangeArrowheads="1"/>
              </p:cNvSpPr>
              <p:nvPr/>
            </p:nvSpPr>
            <p:spPr bwMode="auto">
              <a:xfrm>
                <a:off x="2298" y="2132"/>
                <a:ext cx="71" cy="85"/>
              </a:xfrm>
              <a:custGeom>
                <a:avLst/>
                <a:gdLst>
                  <a:gd name="T0" fmla="*/ 117 w 42"/>
                  <a:gd name="T1" fmla="*/ 101 h 48"/>
                  <a:gd name="T2" fmla="*/ 108 w 42"/>
                  <a:gd name="T3" fmla="*/ 151 h 48"/>
                  <a:gd name="T4" fmla="*/ 108 w 42"/>
                  <a:gd name="T5" fmla="*/ 151 h 48"/>
                  <a:gd name="T6" fmla="*/ 120 w 42"/>
                  <a:gd name="T7" fmla="*/ 126 h 48"/>
                  <a:gd name="T8" fmla="*/ 117 w 42"/>
                  <a:gd name="T9" fmla="*/ 101 h 48"/>
                  <a:gd name="T10" fmla="*/ 117 w 42"/>
                  <a:gd name="T11" fmla="*/ 101 h 48"/>
                  <a:gd name="T12" fmla="*/ 14 w 42"/>
                  <a:gd name="T13" fmla="*/ 0 h 48"/>
                  <a:gd name="T14" fmla="*/ 0 w 42"/>
                  <a:gd name="T15" fmla="*/ 19 h 48"/>
                  <a:gd name="T16" fmla="*/ 71 w 42"/>
                  <a:gd name="T17" fmla="*/ 62 h 48"/>
                  <a:gd name="T18" fmla="*/ 69 w 42"/>
                  <a:gd name="T19" fmla="*/ 57 h 48"/>
                  <a:gd name="T20" fmla="*/ 14 w 42"/>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48"/>
                  <a:gd name="T35" fmla="*/ 42 w 4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48">
                    <a:moveTo>
                      <a:pt x="41" y="32"/>
                    </a:moveTo>
                    <a:cubicBezTo>
                      <a:pt x="42" y="41"/>
                      <a:pt x="41" y="46"/>
                      <a:pt x="38" y="48"/>
                    </a:cubicBezTo>
                    <a:cubicBezTo>
                      <a:pt x="38" y="48"/>
                      <a:pt x="38" y="48"/>
                      <a:pt x="38" y="48"/>
                    </a:cubicBezTo>
                    <a:cubicBezTo>
                      <a:pt x="40" y="47"/>
                      <a:pt x="42" y="44"/>
                      <a:pt x="42" y="40"/>
                    </a:cubicBezTo>
                    <a:cubicBezTo>
                      <a:pt x="42" y="38"/>
                      <a:pt x="41" y="35"/>
                      <a:pt x="41" y="32"/>
                    </a:cubicBezTo>
                    <a:cubicBezTo>
                      <a:pt x="41" y="32"/>
                      <a:pt x="41" y="32"/>
                      <a:pt x="41" y="32"/>
                    </a:cubicBezTo>
                    <a:moveTo>
                      <a:pt x="5" y="0"/>
                    </a:moveTo>
                    <a:cubicBezTo>
                      <a:pt x="3" y="2"/>
                      <a:pt x="1" y="4"/>
                      <a:pt x="0" y="6"/>
                    </a:cubicBezTo>
                    <a:cubicBezTo>
                      <a:pt x="25" y="20"/>
                      <a:pt x="25" y="20"/>
                      <a:pt x="25" y="20"/>
                    </a:cubicBezTo>
                    <a:cubicBezTo>
                      <a:pt x="25" y="19"/>
                      <a:pt x="25" y="18"/>
                      <a:pt x="24" y="18"/>
                    </a:cubicBezTo>
                    <a:cubicBezTo>
                      <a:pt x="5" y="0"/>
                      <a:pt x="5" y="0"/>
                      <a:pt x="5" y="0"/>
                    </a:cubicBezTo>
                  </a:path>
                </a:pathLst>
              </a:custGeom>
              <a:solidFill>
                <a:srgbClr val="A796B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0" name="Freeform 562"/>
              <p:cNvSpPr>
                <a:spLocks noEditPoints="1" noChangeArrowheads="1"/>
              </p:cNvSpPr>
              <p:nvPr/>
            </p:nvSpPr>
            <p:spPr bwMode="auto">
              <a:xfrm>
                <a:off x="2322" y="2125"/>
                <a:ext cx="40" cy="94"/>
              </a:xfrm>
              <a:custGeom>
                <a:avLst/>
                <a:gdLst>
                  <a:gd name="T0" fmla="*/ 67 w 24"/>
                  <a:gd name="T1" fmla="*/ 163 h 53"/>
                  <a:gd name="T2" fmla="*/ 62 w 24"/>
                  <a:gd name="T3" fmla="*/ 167 h 53"/>
                  <a:gd name="T4" fmla="*/ 62 w 24"/>
                  <a:gd name="T5" fmla="*/ 167 h 53"/>
                  <a:gd name="T6" fmla="*/ 67 w 24"/>
                  <a:gd name="T7" fmla="*/ 163 h 53"/>
                  <a:gd name="T8" fmla="*/ 67 w 24"/>
                  <a:gd name="T9" fmla="*/ 163 h 53"/>
                  <a:gd name="T10" fmla="*/ 13 w 24"/>
                  <a:gd name="T11" fmla="*/ 0 h 53"/>
                  <a:gd name="T12" fmla="*/ 13 w 24"/>
                  <a:gd name="T13" fmla="*/ 0 h 53"/>
                  <a:gd name="T14" fmla="*/ 0 w 24"/>
                  <a:gd name="T15" fmla="*/ 4 h 53"/>
                  <a:gd name="T16" fmla="*/ 28 w 24"/>
                  <a:gd name="T17" fmla="*/ 69 h 53"/>
                  <a:gd name="T18" fmla="*/ 30 w 24"/>
                  <a:gd name="T19" fmla="*/ 76 h 53"/>
                  <a:gd name="T20" fmla="*/ 55 w 24"/>
                  <a:gd name="T21" fmla="*/ 89 h 53"/>
                  <a:gd name="T22" fmla="*/ 42 w 24"/>
                  <a:gd name="T23" fmla="*/ 20 h 53"/>
                  <a:gd name="T24" fmla="*/ 13 w 24"/>
                  <a:gd name="T25" fmla="*/ 0 h 53"/>
                  <a:gd name="T26" fmla="*/ 13 w 24"/>
                  <a:gd name="T27" fmla="*/ 0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53"/>
                  <a:gd name="T44" fmla="*/ 24 w 24"/>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53">
                    <a:moveTo>
                      <a:pt x="24" y="52"/>
                    </a:moveTo>
                    <a:cubicBezTo>
                      <a:pt x="24" y="53"/>
                      <a:pt x="23" y="53"/>
                      <a:pt x="22" y="53"/>
                    </a:cubicBezTo>
                    <a:cubicBezTo>
                      <a:pt x="22" y="53"/>
                      <a:pt x="22" y="53"/>
                      <a:pt x="22" y="53"/>
                    </a:cubicBezTo>
                    <a:cubicBezTo>
                      <a:pt x="23" y="53"/>
                      <a:pt x="24" y="53"/>
                      <a:pt x="24" y="52"/>
                    </a:cubicBezTo>
                    <a:cubicBezTo>
                      <a:pt x="24" y="52"/>
                      <a:pt x="24" y="52"/>
                      <a:pt x="24" y="52"/>
                    </a:cubicBezTo>
                    <a:moveTo>
                      <a:pt x="5" y="0"/>
                    </a:moveTo>
                    <a:cubicBezTo>
                      <a:pt x="5" y="0"/>
                      <a:pt x="5" y="0"/>
                      <a:pt x="5" y="0"/>
                    </a:cubicBezTo>
                    <a:cubicBezTo>
                      <a:pt x="3" y="0"/>
                      <a:pt x="2" y="1"/>
                      <a:pt x="0" y="1"/>
                    </a:cubicBezTo>
                    <a:cubicBezTo>
                      <a:pt x="4" y="6"/>
                      <a:pt x="7" y="14"/>
                      <a:pt x="10" y="22"/>
                    </a:cubicBezTo>
                    <a:cubicBezTo>
                      <a:pt x="11" y="22"/>
                      <a:pt x="11" y="23"/>
                      <a:pt x="11" y="24"/>
                    </a:cubicBezTo>
                    <a:cubicBezTo>
                      <a:pt x="20" y="28"/>
                      <a:pt x="20" y="28"/>
                      <a:pt x="20" y="28"/>
                    </a:cubicBezTo>
                    <a:cubicBezTo>
                      <a:pt x="18" y="20"/>
                      <a:pt x="16" y="12"/>
                      <a:pt x="15" y="6"/>
                    </a:cubicBezTo>
                    <a:cubicBezTo>
                      <a:pt x="12" y="2"/>
                      <a:pt x="9" y="0"/>
                      <a:pt x="5" y="0"/>
                    </a:cubicBezTo>
                    <a:cubicBezTo>
                      <a:pt x="5" y="0"/>
                      <a:pt x="5" y="0"/>
                      <a:pt x="5" y="0"/>
                    </a:cubicBezTo>
                  </a:path>
                </a:pathLst>
              </a:custGeom>
              <a:solidFill>
                <a:srgbClr val="62305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1" name="Freeform 563"/>
              <p:cNvSpPr>
                <a:spLocks noChangeArrowheads="1"/>
              </p:cNvSpPr>
              <p:nvPr/>
            </p:nvSpPr>
            <p:spPr bwMode="auto">
              <a:xfrm>
                <a:off x="2352" y="2219"/>
                <a:ext cx="7" cy="3"/>
              </a:xfrm>
              <a:custGeom>
                <a:avLst/>
                <a:gdLst>
                  <a:gd name="T0" fmla="*/ 12 w 4"/>
                  <a:gd name="T1" fmla="*/ 0 h 2"/>
                  <a:gd name="T2" fmla="*/ 0 w 4"/>
                  <a:gd name="T3" fmla="*/ 5 h 2"/>
                  <a:gd name="T4" fmla="*/ 12 w 4"/>
                  <a:gd name="T5" fmla="*/ 0 h 2"/>
                  <a:gd name="T6" fmla="*/ 12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4" y="0"/>
                    </a:moveTo>
                    <a:cubicBezTo>
                      <a:pt x="3" y="1"/>
                      <a:pt x="2" y="2"/>
                      <a:pt x="0" y="2"/>
                    </a:cubicBezTo>
                    <a:cubicBezTo>
                      <a:pt x="2" y="2"/>
                      <a:pt x="3" y="1"/>
                      <a:pt x="4" y="0"/>
                    </a:cubicBezTo>
                    <a:cubicBezTo>
                      <a:pt x="4" y="0"/>
                      <a:pt x="4" y="0"/>
                      <a:pt x="4" y="0"/>
                    </a:cubicBezTo>
                  </a:path>
                </a:pathLst>
              </a:custGeom>
              <a:solidFill>
                <a:srgbClr val="62305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2" name="Freeform 564"/>
              <p:cNvSpPr>
                <a:spLocks noEditPoints="1" noChangeArrowheads="1"/>
              </p:cNvSpPr>
              <p:nvPr/>
            </p:nvSpPr>
            <p:spPr bwMode="auto">
              <a:xfrm>
                <a:off x="2298" y="2125"/>
                <a:ext cx="71" cy="78"/>
              </a:xfrm>
              <a:custGeom>
                <a:avLst/>
                <a:gdLst>
                  <a:gd name="T0" fmla="*/ 107 w 42"/>
                  <a:gd name="T1" fmla="*/ 73 h 44"/>
                  <a:gd name="T2" fmla="*/ 107 w 42"/>
                  <a:gd name="T3" fmla="*/ 73 h 44"/>
                  <a:gd name="T4" fmla="*/ 117 w 42"/>
                  <a:gd name="T5" fmla="*/ 113 h 44"/>
                  <a:gd name="T6" fmla="*/ 120 w 42"/>
                  <a:gd name="T7" fmla="*/ 138 h 44"/>
                  <a:gd name="T8" fmla="*/ 107 w 42"/>
                  <a:gd name="T9" fmla="*/ 73 h 44"/>
                  <a:gd name="T10" fmla="*/ 107 w 42"/>
                  <a:gd name="T11" fmla="*/ 73 h 44"/>
                  <a:gd name="T12" fmla="*/ 107 w 42"/>
                  <a:gd name="T13" fmla="*/ 73 h 44"/>
                  <a:gd name="T14" fmla="*/ 107 w 42"/>
                  <a:gd name="T15" fmla="*/ 73 h 44"/>
                  <a:gd name="T16" fmla="*/ 107 w 42"/>
                  <a:gd name="T17" fmla="*/ 73 h 44"/>
                  <a:gd name="T18" fmla="*/ 29 w 42"/>
                  <a:gd name="T19" fmla="*/ 7 h 44"/>
                  <a:gd name="T20" fmla="*/ 29 w 42"/>
                  <a:gd name="T21" fmla="*/ 7 h 44"/>
                  <a:gd name="T22" fmla="*/ 0 w 42"/>
                  <a:gd name="T23" fmla="*/ 32 h 44"/>
                  <a:gd name="T24" fmla="*/ 0 w 42"/>
                  <a:gd name="T25" fmla="*/ 32 h 44"/>
                  <a:gd name="T26" fmla="*/ 14 w 42"/>
                  <a:gd name="T27" fmla="*/ 12 h 44"/>
                  <a:gd name="T28" fmla="*/ 29 w 42"/>
                  <a:gd name="T29" fmla="*/ 7 h 44"/>
                  <a:gd name="T30" fmla="*/ 29 w 42"/>
                  <a:gd name="T31" fmla="*/ 7 h 44"/>
                  <a:gd name="T32" fmla="*/ 54 w 42"/>
                  <a:gd name="T33" fmla="*/ 0 h 44"/>
                  <a:gd name="T34" fmla="*/ 29 w 42"/>
                  <a:gd name="T35" fmla="*/ 7 h 44"/>
                  <a:gd name="T36" fmla="*/ 41 w 42"/>
                  <a:gd name="T37" fmla="*/ 4 h 44"/>
                  <a:gd name="T38" fmla="*/ 54 w 42"/>
                  <a:gd name="T39" fmla="*/ 0 h 44"/>
                  <a:gd name="T40" fmla="*/ 54 w 42"/>
                  <a:gd name="T41" fmla="*/ 0 h 44"/>
                  <a:gd name="T42" fmla="*/ 54 w 42"/>
                  <a:gd name="T43" fmla="*/ 0 h 44"/>
                  <a:gd name="T44" fmla="*/ 54 w 42"/>
                  <a:gd name="T45" fmla="*/ 0 h 44"/>
                  <a:gd name="T46" fmla="*/ 54 w 42"/>
                  <a:gd name="T47" fmla="*/ 0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44"/>
                  <a:gd name="T74" fmla="*/ 42 w 42"/>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44">
                    <a:moveTo>
                      <a:pt x="37" y="23"/>
                    </a:moveTo>
                    <a:cubicBezTo>
                      <a:pt x="37" y="23"/>
                      <a:pt x="37" y="23"/>
                      <a:pt x="37" y="23"/>
                    </a:cubicBezTo>
                    <a:cubicBezTo>
                      <a:pt x="39" y="29"/>
                      <a:pt x="40" y="33"/>
                      <a:pt x="41" y="36"/>
                    </a:cubicBezTo>
                    <a:cubicBezTo>
                      <a:pt x="41" y="39"/>
                      <a:pt x="42" y="42"/>
                      <a:pt x="42" y="44"/>
                    </a:cubicBezTo>
                    <a:cubicBezTo>
                      <a:pt x="42" y="39"/>
                      <a:pt x="40" y="33"/>
                      <a:pt x="37" y="23"/>
                    </a:cubicBezTo>
                    <a:cubicBezTo>
                      <a:pt x="37" y="23"/>
                      <a:pt x="37" y="23"/>
                      <a:pt x="37" y="23"/>
                    </a:cubicBezTo>
                    <a:moveTo>
                      <a:pt x="37" y="23"/>
                    </a:moveTo>
                    <a:cubicBezTo>
                      <a:pt x="37" y="23"/>
                      <a:pt x="37" y="23"/>
                      <a:pt x="37" y="23"/>
                    </a:cubicBezTo>
                    <a:cubicBezTo>
                      <a:pt x="37" y="23"/>
                      <a:pt x="37" y="23"/>
                      <a:pt x="37" y="23"/>
                    </a:cubicBezTo>
                    <a:moveTo>
                      <a:pt x="10" y="2"/>
                    </a:moveTo>
                    <a:cubicBezTo>
                      <a:pt x="10" y="2"/>
                      <a:pt x="10" y="2"/>
                      <a:pt x="10" y="2"/>
                    </a:cubicBezTo>
                    <a:cubicBezTo>
                      <a:pt x="5" y="4"/>
                      <a:pt x="2" y="6"/>
                      <a:pt x="0" y="10"/>
                    </a:cubicBezTo>
                    <a:cubicBezTo>
                      <a:pt x="0" y="10"/>
                      <a:pt x="0" y="10"/>
                      <a:pt x="0" y="10"/>
                    </a:cubicBezTo>
                    <a:cubicBezTo>
                      <a:pt x="1" y="8"/>
                      <a:pt x="3" y="6"/>
                      <a:pt x="5" y="4"/>
                    </a:cubicBezTo>
                    <a:cubicBezTo>
                      <a:pt x="6" y="3"/>
                      <a:pt x="8" y="3"/>
                      <a:pt x="10" y="2"/>
                    </a:cubicBezTo>
                    <a:cubicBezTo>
                      <a:pt x="10" y="2"/>
                      <a:pt x="10" y="2"/>
                      <a:pt x="10" y="2"/>
                    </a:cubicBezTo>
                    <a:moveTo>
                      <a:pt x="19" y="0"/>
                    </a:moveTo>
                    <a:cubicBezTo>
                      <a:pt x="16" y="0"/>
                      <a:pt x="13" y="1"/>
                      <a:pt x="10" y="2"/>
                    </a:cubicBezTo>
                    <a:cubicBezTo>
                      <a:pt x="11" y="2"/>
                      <a:pt x="13" y="1"/>
                      <a:pt x="14" y="1"/>
                    </a:cubicBezTo>
                    <a:cubicBezTo>
                      <a:pt x="16" y="1"/>
                      <a:pt x="17" y="0"/>
                      <a:pt x="19" y="0"/>
                    </a:cubicBezTo>
                    <a:moveTo>
                      <a:pt x="19" y="0"/>
                    </a:moveTo>
                    <a:cubicBezTo>
                      <a:pt x="19" y="0"/>
                      <a:pt x="19" y="0"/>
                      <a:pt x="19" y="0"/>
                    </a:cubicBezTo>
                    <a:cubicBezTo>
                      <a:pt x="19" y="0"/>
                      <a:pt x="19" y="0"/>
                      <a:pt x="19" y="0"/>
                    </a:cubicBezTo>
                    <a:cubicBezTo>
                      <a:pt x="19" y="0"/>
                      <a:pt x="19" y="0"/>
                      <a:pt x="19" y="0"/>
                    </a:cubicBezTo>
                  </a:path>
                </a:pathLst>
              </a:custGeom>
              <a:solidFill>
                <a:srgbClr val="A0405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463" name="Picture 565"/>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375" y="2277"/>
                <a:ext cx="35"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464" name="Picture 566"/>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2333" y="2243"/>
                <a:ext cx="6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65" name="Freeform 567"/>
              <p:cNvSpPr>
                <a:spLocks noChangeArrowheads="1"/>
              </p:cNvSpPr>
              <p:nvPr/>
            </p:nvSpPr>
            <p:spPr bwMode="auto">
              <a:xfrm>
                <a:off x="2335" y="2252"/>
                <a:ext cx="17" cy="18"/>
              </a:xfrm>
              <a:custGeom>
                <a:avLst/>
                <a:gdLst>
                  <a:gd name="T0" fmla="*/ 29 w 10"/>
                  <a:gd name="T1" fmla="*/ 0 h 10"/>
                  <a:gd name="T2" fmla="*/ 0 w 10"/>
                  <a:gd name="T3" fmla="*/ 29 h 10"/>
                  <a:gd name="T4" fmla="*/ 5 w 10"/>
                  <a:gd name="T5" fmla="*/ 32 h 10"/>
                  <a:gd name="T6" fmla="*/ 29 w 10"/>
                  <a:gd name="T7" fmla="*/ 0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10" y="0"/>
                    </a:moveTo>
                    <a:cubicBezTo>
                      <a:pt x="6" y="2"/>
                      <a:pt x="2" y="5"/>
                      <a:pt x="0" y="9"/>
                    </a:cubicBezTo>
                    <a:cubicBezTo>
                      <a:pt x="2" y="10"/>
                      <a:pt x="2" y="10"/>
                      <a:pt x="2" y="10"/>
                    </a:cubicBezTo>
                    <a:cubicBezTo>
                      <a:pt x="10" y="0"/>
                      <a:pt x="10" y="0"/>
                      <a:pt x="10" y="0"/>
                    </a:cubicBezTo>
                  </a:path>
                </a:pathLst>
              </a:custGeom>
              <a:solidFill>
                <a:srgbClr val="A796B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6" name="Freeform 568"/>
              <p:cNvSpPr>
                <a:spLocks noChangeArrowheads="1"/>
              </p:cNvSpPr>
              <p:nvPr/>
            </p:nvSpPr>
            <p:spPr bwMode="auto">
              <a:xfrm>
                <a:off x="2360" y="2249"/>
                <a:ext cx="14" cy="39"/>
              </a:xfrm>
              <a:custGeom>
                <a:avLst/>
                <a:gdLst>
                  <a:gd name="T0" fmla="*/ 7 w 8"/>
                  <a:gd name="T1" fmla="*/ 0 h 22"/>
                  <a:gd name="T2" fmla="*/ 0 w 8"/>
                  <a:gd name="T3" fmla="*/ 4 h 22"/>
                  <a:gd name="T4" fmla="*/ 9 w 8"/>
                  <a:gd name="T5" fmla="*/ 60 h 22"/>
                  <a:gd name="T6" fmla="*/ 25 w 8"/>
                  <a:gd name="T7" fmla="*/ 69 h 22"/>
                  <a:gd name="T8" fmla="*/ 19 w 8"/>
                  <a:gd name="T9" fmla="*/ 35 h 22"/>
                  <a:gd name="T10" fmla="*/ 7 w 8"/>
                  <a:gd name="T11" fmla="*/ 0 h 22"/>
                  <a:gd name="T12" fmla="*/ 0 60000 65536"/>
                  <a:gd name="T13" fmla="*/ 0 60000 65536"/>
                  <a:gd name="T14" fmla="*/ 0 60000 65536"/>
                  <a:gd name="T15" fmla="*/ 0 60000 65536"/>
                  <a:gd name="T16" fmla="*/ 0 60000 65536"/>
                  <a:gd name="T17" fmla="*/ 0 60000 65536"/>
                  <a:gd name="T18" fmla="*/ 0 w 8"/>
                  <a:gd name="T19" fmla="*/ 0 h 22"/>
                  <a:gd name="T20" fmla="*/ 8 w 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8" h="22">
                    <a:moveTo>
                      <a:pt x="2" y="0"/>
                    </a:moveTo>
                    <a:cubicBezTo>
                      <a:pt x="1" y="0"/>
                      <a:pt x="1" y="0"/>
                      <a:pt x="0" y="1"/>
                    </a:cubicBezTo>
                    <a:cubicBezTo>
                      <a:pt x="1" y="8"/>
                      <a:pt x="2" y="14"/>
                      <a:pt x="3" y="19"/>
                    </a:cubicBezTo>
                    <a:cubicBezTo>
                      <a:pt x="8" y="22"/>
                      <a:pt x="8" y="22"/>
                      <a:pt x="8" y="22"/>
                    </a:cubicBezTo>
                    <a:cubicBezTo>
                      <a:pt x="7" y="19"/>
                      <a:pt x="7" y="15"/>
                      <a:pt x="6" y="11"/>
                    </a:cubicBezTo>
                    <a:cubicBezTo>
                      <a:pt x="5" y="7"/>
                      <a:pt x="3" y="3"/>
                      <a:pt x="2" y="0"/>
                    </a:cubicBezTo>
                  </a:path>
                </a:pathLst>
              </a:custGeom>
              <a:solidFill>
                <a:srgbClr val="62305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7" name="Freeform 569"/>
              <p:cNvSpPr>
                <a:spLocks noEditPoints="1" noChangeArrowheads="1"/>
              </p:cNvSpPr>
              <p:nvPr/>
            </p:nvSpPr>
            <p:spPr bwMode="auto">
              <a:xfrm>
                <a:off x="2364" y="2247"/>
                <a:ext cx="40" cy="100"/>
              </a:xfrm>
              <a:custGeom>
                <a:avLst/>
                <a:gdLst>
                  <a:gd name="T0" fmla="*/ 67 w 24"/>
                  <a:gd name="T1" fmla="*/ 138 h 56"/>
                  <a:gd name="T2" fmla="*/ 42 w 24"/>
                  <a:gd name="T3" fmla="*/ 179 h 56"/>
                  <a:gd name="T4" fmla="*/ 42 w 24"/>
                  <a:gd name="T5" fmla="*/ 179 h 56"/>
                  <a:gd name="T6" fmla="*/ 67 w 24"/>
                  <a:gd name="T7" fmla="*/ 138 h 56"/>
                  <a:gd name="T8" fmla="*/ 67 w 24"/>
                  <a:gd name="T9" fmla="*/ 138 h 56"/>
                  <a:gd name="T10" fmla="*/ 12 w 24"/>
                  <a:gd name="T11" fmla="*/ 0 h 56"/>
                  <a:gd name="T12" fmla="*/ 12 w 24"/>
                  <a:gd name="T13" fmla="*/ 0 h 56"/>
                  <a:gd name="T14" fmla="*/ 0 w 24"/>
                  <a:gd name="T15" fmla="*/ 4 h 56"/>
                  <a:gd name="T16" fmla="*/ 12 w 24"/>
                  <a:gd name="T17" fmla="*/ 38 h 56"/>
                  <a:gd name="T18" fmla="*/ 22 w 24"/>
                  <a:gd name="T19" fmla="*/ 77 h 56"/>
                  <a:gd name="T20" fmla="*/ 47 w 24"/>
                  <a:gd name="T21" fmla="*/ 89 h 56"/>
                  <a:gd name="T22" fmla="*/ 42 w 24"/>
                  <a:gd name="T23" fmla="*/ 70 h 56"/>
                  <a:gd name="T24" fmla="*/ 13 w 24"/>
                  <a:gd name="T25" fmla="*/ 0 h 56"/>
                  <a:gd name="T26" fmla="*/ 12 w 24"/>
                  <a:gd name="T27" fmla="*/ 0 h 56"/>
                  <a:gd name="T28" fmla="*/ 12 w 24"/>
                  <a:gd name="T29" fmla="*/ 0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56"/>
                  <a:gd name="T47" fmla="*/ 24 w 2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56">
                    <a:moveTo>
                      <a:pt x="24" y="43"/>
                    </a:moveTo>
                    <a:cubicBezTo>
                      <a:pt x="24" y="51"/>
                      <a:pt x="21" y="54"/>
                      <a:pt x="15" y="56"/>
                    </a:cubicBezTo>
                    <a:cubicBezTo>
                      <a:pt x="15" y="56"/>
                      <a:pt x="15" y="56"/>
                      <a:pt x="15" y="56"/>
                    </a:cubicBezTo>
                    <a:cubicBezTo>
                      <a:pt x="20" y="54"/>
                      <a:pt x="24" y="51"/>
                      <a:pt x="24" y="43"/>
                    </a:cubicBezTo>
                    <a:cubicBezTo>
                      <a:pt x="24" y="43"/>
                      <a:pt x="24" y="43"/>
                      <a:pt x="24" y="43"/>
                    </a:cubicBezTo>
                    <a:moveTo>
                      <a:pt x="4" y="0"/>
                    </a:moveTo>
                    <a:cubicBezTo>
                      <a:pt x="4" y="0"/>
                      <a:pt x="4" y="0"/>
                      <a:pt x="4" y="0"/>
                    </a:cubicBezTo>
                    <a:cubicBezTo>
                      <a:pt x="3" y="0"/>
                      <a:pt x="1" y="1"/>
                      <a:pt x="0" y="1"/>
                    </a:cubicBezTo>
                    <a:cubicBezTo>
                      <a:pt x="1" y="4"/>
                      <a:pt x="3" y="8"/>
                      <a:pt x="4" y="12"/>
                    </a:cubicBezTo>
                    <a:cubicBezTo>
                      <a:pt x="6" y="16"/>
                      <a:pt x="7" y="20"/>
                      <a:pt x="8" y="24"/>
                    </a:cubicBezTo>
                    <a:cubicBezTo>
                      <a:pt x="17" y="28"/>
                      <a:pt x="17" y="28"/>
                      <a:pt x="17" y="28"/>
                    </a:cubicBezTo>
                    <a:cubicBezTo>
                      <a:pt x="17" y="26"/>
                      <a:pt x="16" y="24"/>
                      <a:pt x="15" y="22"/>
                    </a:cubicBezTo>
                    <a:cubicBezTo>
                      <a:pt x="12" y="15"/>
                      <a:pt x="8" y="8"/>
                      <a:pt x="5" y="0"/>
                    </a:cubicBezTo>
                    <a:cubicBezTo>
                      <a:pt x="5" y="0"/>
                      <a:pt x="4" y="0"/>
                      <a:pt x="4" y="0"/>
                    </a:cubicBezTo>
                    <a:cubicBezTo>
                      <a:pt x="4" y="0"/>
                      <a:pt x="4" y="0"/>
                      <a:pt x="4" y="0"/>
                    </a:cubicBezTo>
                  </a:path>
                </a:pathLst>
              </a:custGeom>
              <a:solidFill>
                <a:srgbClr val="62305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8" name="Freeform 570"/>
              <p:cNvSpPr>
                <a:spLocks noEditPoints="1" noChangeArrowheads="1"/>
              </p:cNvSpPr>
              <p:nvPr/>
            </p:nvSpPr>
            <p:spPr bwMode="auto">
              <a:xfrm>
                <a:off x="2335" y="2247"/>
                <a:ext cx="69" cy="103"/>
              </a:xfrm>
              <a:custGeom>
                <a:avLst/>
                <a:gdLst>
                  <a:gd name="T0" fmla="*/ 79 w 41"/>
                  <a:gd name="T1" fmla="*/ 183 h 58"/>
                  <a:gd name="T2" fmla="*/ 76 w 41"/>
                  <a:gd name="T3" fmla="*/ 183 h 58"/>
                  <a:gd name="T4" fmla="*/ 76 w 41"/>
                  <a:gd name="T5" fmla="*/ 183 h 58"/>
                  <a:gd name="T6" fmla="*/ 79 w 41"/>
                  <a:gd name="T7" fmla="*/ 183 h 58"/>
                  <a:gd name="T8" fmla="*/ 108 w 41"/>
                  <a:gd name="T9" fmla="*/ 76 h 58"/>
                  <a:gd name="T10" fmla="*/ 108 w 41"/>
                  <a:gd name="T11" fmla="*/ 76 h 58"/>
                  <a:gd name="T12" fmla="*/ 116 w 41"/>
                  <a:gd name="T13" fmla="*/ 135 h 58"/>
                  <a:gd name="T14" fmla="*/ 108 w 41"/>
                  <a:gd name="T15" fmla="*/ 76 h 58"/>
                  <a:gd name="T16" fmla="*/ 108 w 41"/>
                  <a:gd name="T17" fmla="*/ 76 h 58"/>
                  <a:gd name="T18" fmla="*/ 104 w 41"/>
                  <a:gd name="T19" fmla="*/ 76 h 58"/>
                  <a:gd name="T20" fmla="*/ 108 w 41"/>
                  <a:gd name="T21" fmla="*/ 76 h 58"/>
                  <a:gd name="T22" fmla="*/ 104 w 41"/>
                  <a:gd name="T23" fmla="*/ 76 h 58"/>
                  <a:gd name="T24" fmla="*/ 104 w 41"/>
                  <a:gd name="T25" fmla="*/ 73 h 58"/>
                  <a:gd name="T26" fmla="*/ 104 w 41"/>
                  <a:gd name="T27" fmla="*/ 73 h 58"/>
                  <a:gd name="T28" fmla="*/ 104 w 41"/>
                  <a:gd name="T29" fmla="*/ 73 h 58"/>
                  <a:gd name="T30" fmla="*/ 32 w 41"/>
                  <a:gd name="T31" fmla="*/ 9 h 58"/>
                  <a:gd name="T32" fmla="*/ 32 w 41"/>
                  <a:gd name="T33" fmla="*/ 9 h 58"/>
                  <a:gd name="T34" fmla="*/ 0 w 41"/>
                  <a:gd name="T35" fmla="*/ 37 h 58"/>
                  <a:gd name="T36" fmla="*/ 0 w 41"/>
                  <a:gd name="T37" fmla="*/ 37 h 58"/>
                  <a:gd name="T38" fmla="*/ 29 w 41"/>
                  <a:gd name="T39" fmla="*/ 9 h 58"/>
                  <a:gd name="T40" fmla="*/ 32 w 41"/>
                  <a:gd name="T41" fmla="*/ 9 h 58"/>
                  <a:gd name="T42" fmla="*/ 32 w 41"/>
                  <a:gd name="T43" fmla="*/ 9 h 58"/>
                  <a:gd name="T44" fmla="*/ 59 w 41"/>
                  <a:gd name="T45" fmla="*/ 0 h 58"/>
                  <a:gd name="T46" fmla="*/ 32 w 41"/>
                  <a:gd name="T47" fmla="*/ 9 h 58"/>
                  <a:gd name="T48" fmla="*/ 42 w 41"/>
                  <a:gd name="T49" fmla="*/ 7 h 58"/>
                  <a:gd name="T50" fmla="*/ 49 w 41"/>
                  <a:gd name="T51" fmla="*/ 4 h 58"/>
                  <a:gd name="T52" fmla="*/ 59 w 41"/>
                  <a:gd name="T53" fmla="*/ 0 h 58"/>
                  <a:gd name="T54" fmla="*/ 59 w 41"/>
                  <a:gd name="T55" fmla="*/ 0 h 58"/>
                  <a:gd name="T56" fmla="*/ 59 w 41"/>
                  <a:gd name="T57" fmla="*/ 0 h 58"/>
                  <a:gd name="T58" fmla="*/ 59 w 41"/>
                  <a:gd name="T59" fmla="*/ 0 h 58"/>
                  <a:gd name="T60" fmla="*/ 59 w 41"/>
                  <a:gd name="T61" fmla="*/ 0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58"/>
                  <a:gd name="T95" fmla="*/ 41 w 41"/>
                  <a:gd name="T96" fmla="*/ 58 h 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58">
                    <a:moveTo>
                      <a:pt x="28" y="58"/>
                    </a:moveTo>
                    <a:cubicBezTo>
                      <a:pt x="28" y="58"/>
                      <a:pt x="27" y="58"/>
                      <a:pt x="27" y="58"/>
                    </a:cubicBezTo>
                    <a:cubicBezTo>
                      <a:pt x="27" y="58"/>
                      <a:pt x="27" y="58"/>
                      <a:pt x="27" y="58"/>
                    </a:cubicBezTo>
                    <a:cubicBezTo>
                      <a:pt x="27" y="58"/>
                      <a:pt x="28" y="58"/>
                      <a:pt x="28" y="58"/>
                    </a:cubicBezTo>
                    <a:moveTo>
                      <a:pt x="38" y="24"/>
                    </a:moveTo>
                    <a:cubicBezTo>
                      <a:pt x="38" y="24"/>
                      <a:pt x="38" y="24"/>
                      <a:pt x="38" y="24"/>
                    </a:cubicBezTo>
                    <a:cubicBezTo>
                      <a:pt x="40" y="32"/>
                      <a:pt x="41" y="38"/>
                      <a:pt x="41" y="43"/>
                    </a:cubicBezTo>
                    <a:cubicBezTo>
                      <a:pt x="41" y="38"/>
                      <a:pt x="40" y="32"/>
                      <a:pt x="38" y="24"/>
                    </a:cubicBezTo>
                    <a:cubicBezTo>
                      <a:pt x="38" y="24"/>
                      <a:pt x="38" y="24"/>
                      <a:pt x="38" y="24"/>
                    </a:cubicBezTo>
                    <a:moveTo>
                      <a:pt x="37" y="24"/>
                    </a:moveTo>
                    <a:cubicBezTo>
                      <a:pt x="37" y="24"/>
                      <a:pt x="38" y="24"/>
                      <a:pt x="38" y="24"/>
                    </a:cubicBezTo>
                    <a:cubicBezTo>
                      <a:pt x="38" y="24"/>
                      <a:pt x="37" y="24"/>
                      <a:pt x="37" y="24"/>
                    </a:cubicBezTo>
                    <a:moveTo>
                      <a:pt x="37" y="23"/>
                    </a:moveTo>
                    <a:cubicBezTo>
                      <a:pt x="37" y="23"/>
                      <a:pt x="37" y="23"/>
                      <a:pt x="37" y="23"/>
                    </a:cubicBezTo>
                    <a:cubicBezTo>
                      <a:pt x="37" y="23"/>
                      <a:pt x="37" y="23"/>
                      <a:pt x="37" y="23"/>
                    </a:cubicBezTo>
                    <a:moveTo>
                      <a:pt x="11" y="3"/>
                    </a:moveTo>
                    <a:cubicBezTo>
                      <a:pt x="11" y="3"/>
                      <a:pt x="11" y="3"/>
                      <a:pt x="11" y="3"/>
                    </a:cubicBezTo>
                    <a:cubicBezTo>
                      <a:pt x="6" y="4"/>
                      <a:pt x="2" y="8"/>
                      <a:pt x="0" y="12"/>
                    </a:cubicBezTo>
                    <a:cubicBezTo>
                      <a:pt x="0" y="12"/>
                      <a:pt x="0" y="12"/>
                      <a:pt x="0" y="12"/>
                    </a:cubicBezTo>
                    <a:cubicBezTo>
                      <a:pt x="2" y="8"/>
                      <a:pt x="6" y="5"/>
                      <a:pt x="10" y="3"/>
                    </a:cubicBezTo>
                    <a:cubicBezTo>
                      <a:pt x="11" y="3"/>
                      <a:pt x="11" y="3"/>
                      <a:pt x="11" y="3"/>
                    </a:cubicBezTo>
                    <a:cubicBezTo>
                      <a:pt x="11" y="3"/>
                      <a:pt x="11" y="3"/>
                      <a:pt x="11" y="3"/>
                    </a:cubicBezTo>
                    <a:moveTo>
                      <a:pt x="21" y="0"/>
                    </a:moveTo>
                    <a:cubicBezTo>
                      <a:pt x="18" y="0"/>
                      <a:pt x="15" y="2"/>
                      <a:pt x="11" y="3"/>
                    </a:cubicBezTo>
                    <a:cubicBezTo>
                      <a:pt x="12" y="2"/>
                      <a:pt x="14" y="2"/>
                      <a:pt x="15" y="2"/>
                    </a:cubicBezTo>
                    <a:cubicBezTo>
                      <a:pt x="16" y="1"/>
                      <a:pt x="16" y="1"/>
                      <a:pt x="17" y="1"/>
                    </a:cubicBezTo>
                    <a:cubicBezTo>
                      <a:pt x="18" y="1"/>
                      <a:pt x="20" y="0"/>
                      <a:pt x="21" y="0"/>
                    </a:cubicBezTo>
                    <a:moveTo>
                      <a:pt x="21" y="0"/>
                    </a:moveTo>
                    <a:cubicBezTo>
                      <a:pt x="21" y="0"/>
                      <a:pt x="21" y="0"/>
                      <a:pt x="21" y="0"/>
                    </a:cubicBezTo>
                    <a:cubicBezTo>
                      <a:pt x="21" y="0"/>
                      <a:pt x="21" y="0"/>
                      <a:pt x="21" y="0"/>
                    </a:cubicBezTo>
                    <a:cubicBezTo>
                      <a:pt x="21" y="0"/>
                      <a:pt x="21" y="0"/>
                      <a:pt x="21" y="0"/>
                    </a:cubicBezTo>
                  </a:path>
                </a:pathLst>
              </a:custGeom>
              <a:solidFill>
                <a:srgbClr val="A0405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69" name="Freeform 571"/>
              <p:cNvSpPr>
                <a:spLocks noEditPoints="1" noChangeArrowheads="1"/>
              </p:cNvSpPr>
              <p:nvPr/>
            </p:nvSpPr>
            <p:spPr bwMode="auto">
              <a:xfrm>
                <a:off x="2298" y="2188"/>
                <a:ext cx="39" cy="38"/>
              </a:xfrm>
              <a:custGeom>
                <a:avLst/>
                <a:gdLst>
                  <a:gd name="T0" fmla="*/ 66 w 23"/>
                  <a:gd name="T1" fmla="*/ 69 h 21"/>
                  <a:gd name="T2" fmla="*/ 66 w 23"/>
                  <a:gd name="T3" fmla="*/ 69 h 21"/>
                  <a:gd name="T4" fmla="*/ 66 w 23"/>
                  <a:gd name="T5" fmla="*/ 69 h 21"/>
                  <a:gd name="T6" fmla="*/ 66 w 23"/>
                  <a:gd name="T7" fmla="*/ 69 h 21"/>
                  <a:gd name="T8" fmla="*/ 0 w 23"/>
                  <a:gd name="T9" fmla="*/ 0 h 21"/>
                  <a:gd name="T10" fmla="*/ 66 w 23"/>
                  <a:gd name="T11" fmla="*/ 69 h 21"/>
                  <a:gd name="T12" fmla="*/ 0 w 23"/>
                  <a:gd name="T13" fmla="*/ 0 h 21"/>
                  <a:gd name="T14" fmla="*/ 0 60000 65536"/>
                  <a:gd name="T15" fmla="*/ 0 60000 65536"/>
                  <a:gd name="T16" fmla="*/ 0 60000 65536"/>
                  <a:gd name="T17" fmla="*/ 0 60000 65536"/>
                  <a:gd name="T18" fmla="*/ 0 60000 65536"/>
                  <a:gd name="T19" fmla="*/ 0 60000 65536"/>
                  <a:gd name="T20" fmla="*/ 0 60000 65536"/>
                  <a:gd name="T21" fmla="*/ 0 w 23"/>
                  <a:gd name="T22" fmla="*/ 0 h 21"/>
                  <a:gd name="T23" fmla="*/ 23 w 23"/>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1">
                    <a:moveTo>
                      <a:pt x="23" y="21"/>
                    </a:moveTo>
                    <a:cubicBezTo>
                      <a:pt x="23" y="21"/>
                      <a:pt x="23" y="21"/>
                      <a:pt x="23" y="21"/>
                    </a:cubicBezTo>
                    <a:cubicBezTo>
                      <a:pt x="23" y="21"/>
                      <a:pt x="23" y="21"/>
                      <a:pt x="23" y="21"/>
                    </a:cubicBezTo>
                    <a:cubicBezTo>
                      <a:pt x="23" y="21"/>
                      <a:pt x="23" y="21"/>
                      <a:pt x="23" y="21"/>
                    </a:cubicBezTo>
                    <a:moveTo>
                      <a:pt x="0" y="0"/>
                    </a:moveTo>
                    <a:cubicBezTo>
                      <a:pt x="5" y="12"/>
                      <a:pt x="13" y="21"/>
                      <a:pt x="23" y="21"/>
                    </a:cubicBezTo>
                    <a:cubicBezTo>
                      <a:pt x="13" y="21"/>
                      <a:pt x="5" y="12"/>
                      <a:pt x="0" y="0"/>
                    </a:cubicBezTo>
                  </a:path>
                </a:pathLst>
              </a:custGeom>
              <a:solidFill>
                <a:srgbClr val="DCC2D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0" name="Freeform 572"/>
              <p:cNvSpPr>
                <a:spLocks noChangeArrowheads="1"/>
              </p:cNvSpPr>
              <p:nvPr/>
            </p:nvSpPr>
            <p:spPr bwMode="auto">
              <a:xfrm>
                <a:off x="2293" y="2142"/>
                <a:ext cx="59" cy="84"/>
              </a:xfrm>
              <a:custGeom>
                <a:avLst/>
                <a:gdLst>
                  <a:gd name="T0" fmla="*/ 8 w 35"/>
                  <a:gd name="T1" fmla="*/ 0 h 47"/>
                  <a:gd name="T2" fmla="*/ 8 w 35"/>
                  <a:gd name="T3" fmla="*/ 80 h 47"/>
                  <a:gd name="T4" fmla="*/ 71 w 35"/>
                  <a:gd name="T5" fmla="*/ 150 h 47"/>
                  <a:gd name="T6" fmla="*/ 88 w 35"/>
                  <a:gd name="T7" fmla="*/ 150 h 47"/>
                  <a:gd name="T8" fmla="*/ 99 w 35"/>
                  <a:gd name="T9" fmla="*/ 143 h 47"/>
                  <a:gd name="T10" fmla="*/ 88 w 35"/>
                  <a:gd name="T11" fmla="*/ 150 h 47"/>
                  <a:gd name="T12" fmla="*/ 88 w 35"/>
                  <a:gd name="T13" fmla="*/ 150 h 47"/>
                  <a:gd name="T14" fmla="*/ 74 w 35"/>
                  <a:gd name="T15" fmla="*/ 150 h 47"/>
                  <a:gd name="T16" fmla="*/ 74 w 35"/>
                  <a:gd name="T17" fmla="*/ 150 h 47"/>
                  <a:gd name="T18" fmla="*/ 74 w 35"/>
                  <a:gd name="T19" fmla="*/ 150 h 47"/>
                  <a:gd name="T20" fmla="*/ 74 w 35"/>
                  <a:gd name="T21" fmla="*/ 150 h 47"/>
                  <a:gd name="T22" fmla="*/ 74 w 35"/>
                  <a:gd name="T23" fmla="*/ 150 h 47"/>
                  <a:gd name="T24" fmla="*/ 8 w 35"/>
                  <a:gd name="T25" fmla="*/ 82 h 47"/>
                  <a:gd name="T26" fmla="*/ 8 w 35"/>
                  <a:gd name="T27" fmla="*/ 80 h 47"/>
                  <a:gd name="T28" fmla="*/ 8 w 35"/>
                  <a:gd name="T29" fmla="*/ 80 h 47"/>
                  <a:gd name="T30" fmla="*/ 3 w 35"/>
                  <a:gd name="T31" fmla="*/ 36 h 47"/>
                  <a:gd name="T32" fmla="*/ 8 w 35"/>
                  <a:gd name="T33" fmla="*/ 0 h 47"/>
                  <a:gd name="T34" fmla="*/ 8 w 35"/>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47"/>
                  <a:gd name="T56" fmla="*/ 35 w 3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47">
                    <a:moveTo>
                      <a:pt x="3" y="0"/>
                    </a:moveTo>
                    <a:cubicBezTo>
                      <a:pt x="0" y="6"/>
                      <a:pt x="0" y="16"/>
                      <a:pt x="3" y="25"/>
                    </a:cubicBezTo>
                    <a:cubicBezTo>
                      <a:pt x="7" y="38"/>
                      <a:pt x="16" y="47"/>
                      <a:pt x="25" y="47"/>
                    </a:cubicBezTo>
                    <a:cubicBezTo>
                      <a:pt x="27" y="47"/>
                      <a:pt x="29" y="47"/>
                      <a:pt x="31" y="47"/>
                    </a:cubicBezTo>
                    <a:cubicBezTo>
                      <a:pt x="32" y="46"/>
                      <a:pt x="34" y="46"/>
                      <a:pt x="35" y="45"/>
                    </a:cubicBezTo>
                    <a:cubicBezTo>
                      <a:pt x="34" y="46"/>
                      <a:pt x="32" y="46"/>
                      <a:pt x="31" y="47"/>
                    </a:cubicBezTo>
                    <a:cubicBezTo>
                      <a:pt x="31" y="47"/>
                      <a:pt x="31" y="47"/>
                      <a:pt x="31" y="47"/>
                    </a:cubicBezTo>
                    <a:cubicBezTo>
                      <a:pt x="29" y="47"/>
                      <a:pt x="27"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16" y="47"/>
                      <a:pt x="8" y="38"/>
                      <a:pt x="3" y="26"/>
                    </a:cubicBezTo>
                    <a:cubicBezTo>
                      <a:pt x="3" y="25"/>
                      <a:pt x="3" y="25"/>
                      <a:pt x="3" y="25"/>
                    </a:cubicBezTo>
                    <a:cubicBezTo>
                      <a:pt x="3" y="25"/>
                      <a:pt x="3" y="25"/>
                      <a:pt x="3" y="25"/>
                    </a:cubicBezTo>
                    <a:cubicBezTo>
                      <a:pt x="2" y="20"/>
                      <a:pt x="1" y="15"/>
                      <a:pt x="1" y="11"/>
                    </a:cubicBezTo>
                    <a:cubicBezTo>
                      <a:pt x="1" y="7"/>
                      <a:pt x="2" y="3"/>
                      <a:pt x="3" y="0"/>
                    </a:cubicBezTo>
                    <a:cubicBezTo>
                      <a:pt x="3" y="0"/>
                      <a:pt x="3" y="0"/>
                      <a:pt x="3" y="0"/>
                    </a:cubicBezTo>
                  </a:path>
                </a:pathLst>
              </a:custGeom>
              <a:solidFill>
                <a:srgbClr val="D46D7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471" name="Picture 573"/>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2349" y="2168"/>
                <a:ext cx="23"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72" name="Freeform 574"/>
              <p:cNvSpPr>
                <a:spLocks noEditPoints="1" noChangeArrowheads="1"/>
              </p:cNvSpPr>
              <p:nvPr/>
            </p:nvSpPr>
            <p:spPr bwMode="auto">
              <a:xfrm>
                <a:off x="2295" y="2142"/>
                <a:ext cx="74" cy="84"/>
              </a:xfrm>
              <a:custGeom>
                <a:avLst/>
                <a:gdLst>
                  <a:gd name="T0" fmla="*/ 103 w 44"/>
                  <a:gd name="T1" fmla="*/ 64 h 47"/>
                  <a:gd name="T2" fmla="*/ 113 w 44"/>
                  <a:gd name="T3" fmla="*/ 134 h 47"/>
                  <a:gd name="T4" fmla="*/ 121 w 44"/>
                  <a:gd name="T5" fmla="*/ 82 h 47"/>
                  <a:gd name="T6" fmla="*/ 103 w 44"/>
                  <a:gd name="T7" fmla="*/ 64 h 47"/>
                  <a:gd name="T8" fmla="*/ 0 w 44"/>
                  <a:gd name="T9" fmla="*/ 25 h 47"/>
                  <a:gd name="T10" fmla="*/ 0 w 44"/>
                  <a:gd name="T11" fmla="*/ 36 h 47"/>
                  <a:gd name="T12" fmla="*/ 5 w 44"/>
                  <a:gd name="T13" fmla="*/ 80 h 47"/>
                  <a:gd name="T14" fmla="*/ 5 w 44"/>
                  <a:gd name="T15" fmla="*/ 80 h 47"/>
                  <a:gd name="T16" fmla="*/ 5 w 44"/>
                  <a:gd name="T17" fmla="*/ 82 h 47"/>
                  <a:gd name="T18" fmla="*/ 71 w 44"/>
                  <a:gd name="T19" fmla="*/ 150 h 47"/>
                  <a:gd name="T20" fmla="*/ 71 w 44"/>
                  <a:gd name="T21" fmla="*/ 150 h 47"/>
                  <a:gd name="T22" fmla="*/ 71 w 44"/>
                  <a:gd name="T23" fmla="*/ 150 h 47"/>
                  <a:gd name="T24" fmla="*/ 84 w 44"/>
                  <a:gd name="T25" fmla="*/ 150 h 47"/>
                  <a:gd name="T26" fmla="*/ 84 w 44"/>
                  <a:gd name="T27" fmla="*/ 150 h 47"/>
                  <a:gd name="T28" fmla="*/ 96 w 44"/>
                  <a:gd name="T29" fmla="*/ 143 h 47"/>
                  <a:gd name="T30" fmla="*/ 62 w 44"/>
                  <a:gd name="T31" fmla="*/ 68 h 47"/>
                  <a:gd name="T32" fmla="*/ 0 w 44"/>
                  <a:gd name="T33" fmla="*/ 25 h 47"/>
                  <a:gd name="T34" fmla="*/ 5 w 44"/>
                  <a:gd name="T35" fmla="*/ 0 h 47"/>
                  <a:gd name="T36" fmla="*/ 5 w 44"/>
                  <a:gd name="T37" fmla="*/ 0 h 47"/>
                  <a:gd name="T38" fmla="*/ 76 w 44"/>
                  <a:gd name="T39" fmla="*/ 68 h 47"/>
                  <a:gd name="T40" fmla="*/ 94 w 44"/>
                  <a:gd name="T41" fmla="*/ 105 h 47"/>
                  <a:gd name="T42" fmla="*/ 76 w 44"/>
                  <a:gd name="T43" fmla="*/ 45 h 47"/>
                  <a:gd name="T44" fmla="*/ 5 w 44"/>
                  <a:gd name="T45" fmla="*/ 0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47"/>
                  <a:gd name="T71" fmla="*/ 44 w 44"/>
                  <a:gd name="T72" fmla="*/ 47 h 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47">
                    <a:moveTo>
                      <a:pt x="36" y="20"/>
                    </a:moveTo>
                    <a:cubicBezTo>
                      <a:pt x="37" y="27"/>
                      <a:pt x="39" y="35"/>
                      <a:pt x="40" y="42"/>
                    </a:cubicBezTo>
                    <a:cubicBezTo>
                      <a:pt x="43" y="40"/>
                      <a:pt x="44" y="35"/>
                      <a:pt x="43" y="26"/>
                    </a:cubicBezTo>
                    <a:cubicBezTo>
                      <a:pt x="36" y="20"/>
                      <a:pt x="36" y="20"/>
                      <a:pt x="36" y="20"/>
                    </a:cubicBezTo>
                    <a:moveTo>
                      <a:pt x="0" y="8"/>
                    </a:moveTo>
                    <a:cubicBezTo>
                      <a:pt x="0" y="9"/>
                      <a:pt x="0" y="10"/>
                      <a:pt x="0" y="11"/>
                    </a:cubicBezTo>
                    <a:cubicBezTo>
                      <a:pt x="0" y="15"/>
                      <a:pt x="1" y="20"/>
                      <a:pt x="2" y="25"/>
                    </a:cubicBezTo>
                    <a:cubicBezTo>
                      <a:pt x="2" y="25"/>
                      <a:pt x="2" y="25"/>
                      <a:pt x="2" y="25"/>
                    </a:cubicBezTo>
                    <a:cubicBezTo>
                      <a:pt x="2" y="25"/>
                      <a:pt x="2" y="25"/>
                      <a:pt x="2" y="26"/>
                    </a:cubicBezTo>
                    <a:cubicBezTo>
                      <a:pt x="7" y="38"/>
                      <a:pt x="15" y="47"/>
                      <a:pt x="25" y="47"/>
                    </a:cubicBezTo>
                    <a:cubicBezTo>
                      <a:pt x="25" y="47"/>
                      <a:pt x="25" y="47"/>
                      <a:pt x="25" y="47"/>
                    </a:cubicBezTo>
                    <a:cubicBezTo>
                      <a:pt x="25" y="47"/>
                      <a:pt x="25" y="47"/>
                      <a:pt x="25" y="47"/>
                    </a:cubicBezTo>
                    <a:cubicBezTo>
                      <a:pt x="26" y="47"/>
                      <a:pt x="28" y="47"/>
                      <a:pt x="30" y="47"/>
                    </a:cubicBezTo>
                    <a:cubicBezTo>
                      <a:pt x="30" y="47"/>
                      <a:pt x="30" y="47"/>
                      <a:pt x="30" y="47"/>
                    </a:cubicBezTo>
                    <a:cubicBezTo>
                      <a:pt x="31" y="46"/>
                      <a:pt x="33" y="46"/>
                      <a:pt x="34" y="45"/>
                    </a:cubicBezTo>
                    <a:cubicBezTo>
                      <a:pt x="29" y="34"/>
                      <a:pt x="24" y="25"/>
                      <a:pt x="22" y="21"/>
                    </a:cubicBezTo>
                    <a:cubicBezTo>
                      <a:pt x="17" y="14"/>
                      <a:pt x="9" y="11"/>
                      <a:pt x="0" y="8"/>
                    </a:cubicBezTo>
                    <a:moveTo>
                      <a:pt x="2" y="0"/>
                    </a:moveTo>
                    <a:cubicBezTo>
                      <a:pt x="2" y="0"/>
                      <a:pt x="2" y="0"/>
                      <a:pt x="2" y="0"/>
                    </a:cubicBezTo>
                    <a:cubicBezTo>
                      <a:pt x="11" y="5"/>
                      <a:pt x="21" y="12"/>
                      <a:pt x="27" y="21"/>
                    </a:cubicBezTo>
                    <a:cubicBezTo>
                      <a:pt x="28" y="24"/>
                      <a:pt x="30" y="28"/>
                      <a:pt x="33" y="33"/>
                    </a:cubicBezTo>
                    <a:cubicBezTo>
                      <a:pt x="31" y="26"/>
                      <a:pt x="29" y="20"/>
                      <a:pt x="27" y="14"/>
                    </a:cubicBezTo>
                    <a:cubicBezTo>
                      <a:pt x="2" y="0"/>
                      <a:pt x="2" y="0"/>
                      <a:pt x="2" y="0"/>
                    </a:cubicBezTo>
                  </a:path>
                </a:pathLst>
              </a:custGeom>
              <a:solidFill>
                <a:srgbClr val="B190B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3" name="Freeform 575"/>
              <p:cNvSpPr>
                <a:spLocks noChangeArrowheads="1"/>
              </p:cNvSpPr>
              <p:nvPr/>
            </p:nvSpPr>
            <p:spPr bwMode="auto">
              <a:xfrm>
                <a:off x="2340" y="2167"/>
                <a:ext cx="22" cy="52"/>
              </a:xfrm>
              <a:custGeom>
                <a:avLst/>
                <a:gdLst>
                  <a:gd name="T0" fmla="*/ 0 w 13"/>
                  <a:gd name="T1" fmla="*/ 0 h 29"/>
                  <a:gd name="T2" fmla="*/ 17 w 13"/>
                  <a:gd name="T3" fmla="*/ 61 h 29"/>
                  <a:gd name="T4" fmla="*/ 32 w 13"/>
                  <a:gd name="T5" fmla="*/ 93 h 29"/>
                  <a:gd name="T6" fmla="*/ 37 w 13"/>
                  <a:gd name="T7" fmla="*/ 90 h 29"/>
                  <a:gd name="T8" fmla="*/ 25 w 13"/>
                  <a:gd name="T9" fmla="*/ 20 h 29"/>
                  <a:gd name="T10" fmla="*/ 25 w 13"/>
                  <a:gd name="T11" fmla="*/ 13 h 29"/>
                  <a:gd name="T12" fmla="*/ 0 w 13"/>
                  <a:gd name="T13" fmla="*/ 0 h 29"/>
                  <a:gd name="T14" fmla="*/ 0 60000 65536"/>
                  <a:gd name="T15" fmla="*/ 0 60000 65536"/>
                  <a:gd name="T16" fmla="*/ 0 60000 65536"/>
                  <a:gd name="T17" fmla="*/ 0 60000 65536"/>
                  <a:gd name="T18" fmla="*/ 0 60000 65536"/>
                  <a:gd name="T19" fmla="*/ 0 60000 65536"/>
                  <a:gd name="T20" fmla="*/ 0 60000 65536"/>
                  <a:gd name="T21" fmla="*/ 0 w 13"/>
                  <a:gd name="T22" fmla="*/ 0 h 29"/>
                  <a:gd name="T23" fmla="*/ 13 w 13"/>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9">
                    <a:moveTo>
                      <a:pt x="0" y="0"/>
                    </a:moveTo>
                    <a:cubicBezTo>
                      <a:pt x="2" y="6"/>
                      <a:pt x="4" y="12"/>
                      <a:pt x="6" y="19"/>
                    </a:cubicBezTo>
                    <a:cubicBezTo>
                      <a:pt x="8" y="22"/>
                      <a:pt x="9" y="25"/>
                      <a:pt x="11" y="29"/>
                    </a:cubicBezTo>
                    <a:cubicBezTo>
                      <a:pt x="12" y="29"/>
                      <a:pt x="13" y="29"/>
                      <a:pt x="13" y="28"/>
                    </a:cubicBezTo>
                    <a:cubicBezTo>
                      <a:pt x="12" y="21"/>
                      <a:pt x="10" y="13"/>
                      <a:pt x="9" y="6"/>
                    </a:cubicBezTo>
                    <a:cubicBezTo>
                      <a:pt x="9" y="6"/>
                      <a:pt x="9" y="5"/>
                      <a:pt x="9" y="4"/>
                    </a:cubicBezTo>
                    <a:cubicBezTo>
                      <a:pt x="0" y="0"/>
                      <a:pt x="0" y="0"/>
                      <a:pt x="0" y="0"/>
                    </a:cubicBezTo>
                  </a:path>
                </a:pathLst>
              </a:custGeom>
              <a:solidFill>
                <a:srgbClr val="905F8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4" name="Freeform 576"/>
              <p:cNvSpPr>
                <a:spLocks noChangeArrowheads="1"/>
              </p:cNvSpPr>
              <p:nvPr/>
            </p:nvSpPr>
            <p:spPr bwMode="auto">
              <a:xfrm>
                <a:off x="2295" y="2142"/>
                <a:ext cx="64" cy="80"/>
              </a:xfrm>
              <a:custGeom>
                <a:avLst/>
                <a:gdLst>
                  <a:gd name="T0" fmla="*/ 5 w 38"/>
                  <a:gd name="T1" fmla="*/ 0 h 45"/>
                  <a:gd name="T2" fmla="*/ 0 w 38"/>
                  <a:gd name="T3" fmla="*/ 25 h 45"/>
                  <a:gd name="T4" fmla="*/ 62 w 38"/>
                  <a:gd name="T5" fmla="*/ 66 h 45"/>
                  <a:gd name="T6" fmla="*/ 96 w 38"/>
                  <a:gd name="T7" fmla="*/ 142 h 45"/>
                  <a:gd name="T8" fmla="*/ 96 w 38"/>
                  <a:gd name="T9" fmla="*/ 142 h 45"/>
                  <a:gd name="T10" fmla="*/ 108 w 38"/>
                  <a:gd name="T11" fmla="*/ 135 h 45"/>
                  <a:gd name="T12" fmla="*/ 94 w 38"/>
                  <a:gd name="T13" fmla="*/ 105 h 45"/>
                  <a:gd name="T14" fmla="*/ 76 w 38"/>
                  <a:gd name="T15" fmla="*/ 66 h 45"/>
                  <a:gd name="T16" fmla="*/ 5 w 38"/>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45"/>
                  <a:gd name="T29" fmla="*/ 38 w 38"/>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45">
                    <a:moveTo>
                      <a:pt x="2" y="0"/>
                    </a:moveTo>
                    <a:cubicBezTo>
                      <a:pt x="1" y="3"/>
                      <a:pt x="0" y="5"/>
                      <a:pt x="0" y="8"/>
                    </a:cubicBezTo>
                    <a:cubicBezTo>
                      <a:pt x="9" y="11"/>
                      <a:pt x="17" y="14"/>
                      <a:pt x="22" y="21"/>
                    </a:cubicBezTo>
                    <a:cubicBezTo>
                      <a:pt x="24" y="25"/>
                      <a:pt x="29" y="34"/>
                      <a:pt x="34" y="45"/>
                    </a:cubicBezTo>
                    <a:cubicBezTo>
                      <a:pt x="34" y="45"/>
                      <a:pt x="34" y="45"/>
                      <a:pt x="34" y="45"/>
                    </a:cubicBezTo>
                    <a:cubicBezTo>
                      <a:pt x="36" y="45"/>
                      <a:pt x="37" y="44"/>
                      <a:pt x="38" y="43"/>
                    </a:cubicBezTo>
                    <a:cubicBezTo>
                      <a:pt x="36" y="39"/>
                      <a:pt x="35" y="36"/>
                      <a:pt x="33" y="33"/>
                    </a:cubicBezTo>
                    <a:cubicBezTo>
                      <a:pt x="30" y="28"/>
                      <a:pt x="28" y="24"/>
                      <a:pt x="27" y="21"/>
                    </a:cubicBezTo>
                    <a:cubicBezTo>
                      <a:pt x="21" y="12"/>
                      <a:pt x="11" y="5"/>
                      <a:pt x="2" y="0"/>
                    </a:cubicBezTo>
                  </a:path>
                </a:pathLst>
              </a:custGeom>
              <a:solidFill>
                <a:srgbClr val="905F8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5" name="Freeform 577"/>
              <p:cNvSpPr>
                <a:spLocks noEditPoints="1" noChangeArrowheads="1"/>
              </p:cNvSpPr>
              <p:nvPr/>
            </p:nvSpPr>
            <p:spPr bwMode="auto">
              <a:xfrm>
                <a:off x="2295" y="2142"/>
                <a:ext cx="50" cy="84"/>
              </a:xfrm>
              <a:custGeom>
                <a:avLst/>
                <a:gdLst>
                  <a:gd name="T0" fmla="*/ 70 w 30"/>
                  <a:gd name="T1" fmla="*/ 150 h 47"/>
                  <a:gd name="T2" fmla="*/ 70 w 30"/>
                  <a:gd name="T3" fmla="*/ 150 h 47"/>
                  <a:gd name="T4" fmla="*/ 70 w 30"/>
                  <a:gd name="T5" fmla="*/ 150 h 47"/>
                  <a:gd name="T6" fmla="*/ 70 w 30"/>
                  <a:gd name="T7" fmla="*/ 150 h 47"/>
                  <a:gd name="T8" fmla="*/ 83 w 30"/>
                  <a:gd name="T9" fmla="*/ 150 h 47"/>
                  <a:gd name="T10" fmla="*/ 70 w 30"/>
                  <a:gd name="T11" fmla="*/ 150 h 47"/>
                  <a:gd name="T12" fmla="*/ 83 w 30"/>
                  <a:gd name="T13" fmla="*/ 150 h 47"/>
                  <a:gd name="T14" fmla="*/ 5 w 30"/>
                  <a:gd name="T15" fmla="*/ 80 h 47"/>
                  <a:gd name="T16" fmla="*/ 5 w 30"/>
                  <a:gd name="T17" fmla="*/ 82 h 47"/>
                  <a:gd name="T18" fmla="*/ 5 w 30"/>
                  <a:gd name="T19" fmla="*/ 80 h 47"/>
                  <a:gd name="T20" fmla="*/ 5 w 30"/>
                  <a:gd name="T21" fmla="*/ 0 h 47"/>
                  <a:gd name="T22" fmla="*/ 0 w 30"/>
                  <a:gd name="T23" fmla="*/ 36 h 47"/>
                  <a:gd name="T24" fmla="*/ 0 w 30"/>
                  <a:gd name="T25" fmla="*/ 25 h 47"/>
                  <a:gd name="T26" fmla="*/ 5 w 30"/>
                  <a:gd name="T27" fmla="*/ 0 h 47"/>
                  <a:gd name="T28" fmla="*/ 5 w 30"/>
                  <a:gd name="T29" fmla="*/ 0 h 47"/>
                  <a:gd name="T30" fmla="*/ 5 w 3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47"/>
                  <a:gd name="T50" fmla="*/ 30 w 30"/>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47">
                    <a:moveTo>
                      <a:pt x="25" y="47"/>
                    </a:moveTo>
                    <a:cubicBezTo>
                      <a:pt x="25" y="47"/>
                      <a:pt x="25" y="47"/>
                      <a:pt x="25" y="47"/>
                    </a:cubicBezTo>
                    <a:cubicBezTo>
                      <a:pt x="25" y="47"/>
                      <a:pt x="25" y="47"/>
                      <a:pt x="25" y="47"/>
                    </a:cubicBezTo>
                    <a:cubicBezTo>
                      <a:pt x="25" y="47"/>
                      <a:pt x="25" y="47"/>
                      <a:pt x="25" y="47"/>
                    </a:cubicBezTo>
                    <a:moveTo>
                      <a:pt x="30" y="47"/>
                    </a:moveTo>
                    <a:cubicBezTo>
                      <a:pt x="28" y="47"/>
                      <a:pt x="26" y="47"/>
                      <a:pt x="25" y="47"/>
                    </a:cubicBezTo>
                    <a:cubicBezTo>
                      <a:pt x="26" y="47"/>
                      <a:pt x="28" y="47"/>
                      <a:pt x="30" y="47"/>
                    </a:cubicBezTo>
                    <a:moveTo>
                      <a:pt x="2" y="25"/>
                    </a:moveTo>
                    <a:cubicBezTo>
                      <a:pt x="2" y="25"/>
                      <a:pt x="2" y="25"/>
                      <a:pt x="2" y="26"/>
                    </a:cubicBezTo>
                    <a:cubicBezTo>
                      <a:pt x="2" y="25"/>
                      <a:pt x="2" y="25"/>
                      <a:pt x="2" y="25"/>
                    </a:cubicBezTo>
                    <a:moveTo>
                      <a:pt x="2" y="0"/>
                    </a:moveTo>
                    <a:cubicBezTo>
                      <a:pt x="1" y="3"/>
                      <a:pt x="0" y="7"/>
                      <a:pt x="0" y="11"/>
                    </a:cubicBezTo>
                    <a:cubicBezTo>
                      <a:pt x="0" y="10"/>
                      <a:pt x="0" y="9"/>
                      <a:pt x="0" y="8"/>
                    </a:cubicBezTo>
                    <a:cubicBezTo>
                      <a:pt x="0" y="5"/>
                      <a:pt x="1" y="3"/>
                      <a:pt x="2" y="0"/>
                    </a:cubicBezTo>
                    <a:cubicBezTo>
                      <a:pt x="2" y="0"/>
                      <a:pt x="2" y="0"/>
                      <a:pt x="2" y="0"/>
                    </a:cubicBezTo>
                    <a:cubicBezTo>
                      <a:pt x="2" y="0"/>
                      <a:pt x="2" y="0"/>
                      <a:pt x="2" y="0"/>
                    </a:cubicBezTo>
                  </a:path>
                </a:pathLst>
              </a:custGeom>
              <a:solidFill>
                <a:srgbClr val="AE678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476" name="Picture 578"/>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327" y="2294"/>
                <a:ext cx="5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77" name="Freeform 579"/>
              <p:cNvSpPr>
                <a:spLocks noChangeArrowheads="1"/>
              </p:cNvSpPr>
              <p:nvPr/>
            </p:nvSpPr>
            <p:spPr bwMode="auto">
              <a:xfrm>
                <a:off x="2350" y="2338"/>
                <a:ext cx="9" cy="9"/>
              </a:xfrm>
              <a:custGeom>
                <a:avLst/>
                <a:gdLst>
                  <a:gd name="T0" fmla="*/ 0 w 5"/>
                  <a:gd name="T1" fmla="*/ 0 h 5"/>
                  <a:gd name="T2" fmla="*/ 0 w 5"/>
                  <a:gd name="T3" fmla="*/ 0 h 5"/>
                  <a:gd name="T4" fmla="*/ 16 w 5"/>
                  <a:gd name="T5" fmla="*/ 16 h 5"/>
                  <a:gd name="T6" fmla="*/ 16 w 5"/>
                  <a:gd name="T7" fmla="*/ 16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cubicBezTo>
                      <a:pt x="0" y="0"/>
                      <a:pt x="0" y="0"/>
                      <a:pt x="0" y="0"/>
                    </a:cubicBezTo>
                    <a:cubicBezTo>
                      <a:pt x="1" y="2"/>
                      <a:pt x="3" y="4"/>
                      <a:pt x="5" y="5"/>
                    </a:cubicBezTo>
                    <a:cubicBezTo>
                      <a:pt x="5" y="5"/>
                      <a:pt x="5" y="5"/>
                      <a:pt x="5" y="5"/>
                    </a:cubicBezTo>
                    <a:cubicBezTo>
                      <a:pt x="3" y="4"/>
                      <a:pt x="1" y="2"/>
                      <a:pt x="0" y="0"/>
                    </a:cubicBezTo>
                  </a:path>
                </a:pathLst>
              </a:custGeom>
              <a:solidFill>
                <a:srgbClr val="975D7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78" name="Freeform 580"/>
              <p:cNvSpPr>
                <a:spLocks noChangeArrowheads="1"/>
              </p:cNvSpPr>
              <p:nvPr/>
            </p:nvSpPr>
            <p:spPr bwMode="auto">
              <a:xfrm>
                <a:off x="2330" y="2268"/>
                <a:ext cx="51" cy="84"/>
              </a:xfrm>
              <a:custGeom>
                <a:avLst/>
                <a:gdLst>
                  <a:gd name="T0" fmla="*/ 9 w 30"/>
                  <a:gd name="T1" fmla="*/ 0 h 47"/>
                  <a:gd name="T2" fmla="*/ 12 w 30"/>
                  <a:gd name="T3" fmla="*/ 77 h 47"/>
                  <a:gd name="T4" fmla="*/ 73 w 30"/>
                  <a:gd name="T5" fmla="*/ 150 h 47"/>
                  <a:gd name="T6" fmla="*/ 87 w 30"/>
                  <a:gd name="T7" fmla="*/ 147 h 47"/>
                  <a:gd name="T8" fmla="*/ 87 w 30"/>
                  <a:gd name="T9" fmla="*/ 147 h 47"/>
                  <a:gd name="T10" fmla="*/ 73 w 30"/>
                  <a:gd name="T11" fmla="*/ 150 h 47"/>
                  <a:gd name="T12" fmla="*/ 73 w 30"/>
                  <a:gd name="T13" fmla="*/ 150 h 47"/>
                  <a:gd name="T14" fmla="*/ 73 w 30"/>
                  <a:gd name="T15" fmla="*/ 150 h 47"/>
                  <a:gd name="T16" fmla="*/ 73 w 30"/>
                  <a:gd name="T17" fmla="*/ 150 h 47"/>
                  <a:gd name="T18" fmla="*/ 73 w 30"/>
                  <a:gd name="T19" fmla="*/ 150 h 47"/>
                  <a:gd name="T20" fmla="*/ 49 w 30"/>
                  <a:gd name="T21" fmla="*/ 141 h 47"/>
                  <a:gd name="T22" fmla="*/ 34 w 30"/>
                  <a:gd name="T23" fmla="*/ 125 h 47"/>
                  <a:gd name="T24" fmla="*/ 12 w 30"/>
                  <a:gd name="T25" fmla="*/ 80 h 47"/>
                  <a:gd name="T26" fmla="*/ 12 w 30"/>
                  <a:gd name="T27" fmla="*/ 77 h 47"/>
                  <a:gd name="T28" fmla="*/ 12 w 30"/>
                  <a:gd name="T29" fmla="*/ 77 h 47"/>
                  <a:gd name="T30" fmla="*/ 5 w 30"/>
                  <a:gd name="T31" fmla="*/ 61 h 47"/>
                  <a:gd name="T32" fmla="*/ 3 w 30"/>
                  <a:gd name="T33" fmla="*/ 36 h 47"/>
                  <a:gd name="T34" fmla="*/ 9 w 30"/>
                  <a:gd name="T35" fmla="*/ 0 h 47"/>
                  <a:gd name="T36" fmla="*/ 9 w 30"/>
                  <a:gd name="T37" fmla="*/ 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47"/>
                  <a:gd name="T59" fmla="*/ 30 w 30"/>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47">
                    <a:moveTo>
                      <a:pt x="3" y="0"/>
                    </a:moveTo>
                    <a:cubicBezTo>
                      <a:pt x="0" y="7"/>
                      <a:pt x="1" y="15"/>
                      <a:pt x="4" y="24"/>
                    </a:cubicBezTo>
                    <a:cubicBezTo>
                      <a:pt x="8" y="37"/>
                      <a:pt x="15" y="47"/>
                      <a:pt x="25" y="47"/>
                    </a:cubicBezTo>
                    <a:cubicBezTo>
                      <a:pt x="27" y="47"/>
                      <a:pt x="29" y="46"/>
                      <a:pt x="30" y="46"/>
                    </a:cubicBezTo>
                    <a:cubicBezTo>
                      <a:pt x="30" y="46"/>
                      <a:pt x="30" y="46"/>
                      <a:pt x="30" y="46"/>
                    </a:cubicBezTo>
                    <a:cubicBezTo>
                      <a:pt x="29" y="46"/>
                      <a:pt x="27"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3" y="47"/>
                      <a:pt x="20" y="46"/>
                      <a:pt x="17" y="44"/>
                    </a:cubicBezTo>
                    <a:cubicBezTo>
                      <a:pt x="15" y="43"/>
                      <a:pt x="13" y="41"/>
                      <a:pt x="12" y="39"/>
                    </a:cubicBezTo>
                    <a:cubicBezTo>
                      <a:pt x="8" y="36"/>
                      <a:pt x="6" y="31"/>
                      <a:pt x="4" y="25"/>
                    </a:cubicBezTo>
                    <a:cubicBezTo>
                      <a:pt x="4" y="25"/>
                      <a:pt x="4" y="25"/>
                      <a:pt x="4" y="24"/>
                    </a:cubicBezTo>
                    <a:cubicBezTo>
                      <a:pt x="4" y="24"/>
                      <a:pt x="4" y="24"/>
                      <a:pt x="4" y="24"/>
                    </a:cubicBezTo>
                    <a:cubicBezTo>
                      <a:pt x="3" y="22"/>
                      <a:pt x="3" y="21"/>
                      <a:pt x="2" y="19"/>
                    </a:cubicBezTo>
                    <a:cubicBezTo>
                      <a:pt x="2" y="16"/>
                      <a:pt x="1" y="13"/>
                      <a:pt x="1" y="11"/>
                    </a:cubicBezTo>
                    <a:cubicBezTo>
                      <a:pt x="1" y="7"/>
                      <a:pt x="2" y="3"/>
                      <a:pt x="3" y="0"/>
                    </a:cubicBezTo>
                    <a:cubicBezTo>
                      <a:pt x="3" y="0"/>
                      <a:pt x="3" y="0"/>
                      <a:pt x="3" y="0"/>
                    </a:cubicBezTo>
                  </a:path>
                </a:pathLst>
              </a:custGeom>
              <a:solidFill>
                <a:srgbClr val="D46D7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479" name="Picture 58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327" y="2284"/>
                <a:ext cx="86"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480" name="Picture 582"/>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2327" y="2264"/>
                <a:ext cx="58"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81" name="Freeform 583"/>
              <p:cNvSpPr>
                <a:spLocks noChangeArrowheads="1"/>
              </p:cNvSpPr>
              <p:nvPr/>
            </p:nvSpPr>
            <p:spPr bwMode="auto">
              <a:xfrm>
                <a:off x="2334" y="2268"/>
                <a:ext cx="5" cy="6"/>
              </a:xfrm>
              <a:custGeom>
                <a:avLst/>
                <a:gdLst>
                  <a:gd name="T0" fmla="*/ 3 w 3"/>
                  <a:gd name="T1" fmla="*/ 0 h 3"/>
                  <a:gd name="T2" fmla="*/ 0 w 3"/>
                  <a:gd name="T3" fmla="*/ 12 h 3"/>
                  <a:gd name="T4" fmla="*/ 8 w 3"/>
                  <a:gd name="T5" fmla="*/ 4 h 3"/>
                  <a:gd name="T6" fmla="*/ 3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0"/>
                    </a:moveTo>
                    <a:cubicBezTo>
                      <a:pt x="1" y="1"/>
                      <a:pt x="1" y="2"/>
                      <a:pt x="0" y="3"/>
                    </a:cubicBezTo>
                    <a:cubicBezTo>
                      <a:pt x="3" y="1"/>
                      <a:pt x="3" y="1"/>
                      <a:pt x="3" y="1"/>
                    </a:cubicBezTo>
                    <a:cubicBezTo>
                      <a:pt x="1" y="0"/>
                      <a:pt x="1" y="0"/>
                      <a:pt x="1" y="0"/>
                    </a:cubicBezTo>
                  </a:path>
                </a:pathLst>
              </a:custGeom>
              <a:solidFill>
                <a:srgbClr val="B190B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2" name="Freeform 584"/>
              <p:cNvSpPr>
                <a:spLocks noChangeArrowheads="1"/>
              </p:cNvSpPr>
              <p:nvPr/>
            </p:nvSpPr>
            <p:spPr bwMode="auto">
              <a:xfrm>
                <a:off x="2350" y="2283"/>
                <a:ext cx="26" cy="64"/>
              </a:xfrm>
              <a:custGeom>
                <a:avLst/>
                <a:gdLst>
                  <a:gd name="T0" fmla="*/ 28 w 15"/>
                  <a:gd name="T1" fmla="*/ 0 h 36"/>
                  <a:gd name="T2" fmla="*/ 29 w 15"/>
                  <a:gd name="T3" fmla="*/ 21 h 36"/>
                  <a:gd name="T4" fmla="*/ 29 w 15"/>
                  <a:gd name="T5" fmla="*/ 21 h 36"/>
                  <a:gd name="T6" fmla="*/ 0 w 15"/>
                  <a:gd name="T7" fmla="*/ 98 h 36"/>
                  <a:gd name="T8" fmla="*/ 16 w 15"/>
                  <a:gd name="T9" fmla="*/ 114 h 36"/>
                  <a:gd name="T10" fmla="*/ 42 w 15"/>
                  <a:gd name="T11" fmla="*/ 20 h 36"/>
                  <a:gd name="T12" fmla="*/ 42 w 15"/>
                  <a:gd name="T13" fmla="*/ 12 h 36"/>
                  <a:gd name="T14" fmla="*/ 42 w 15"/>
                  <a:gd name="T15" fmla="*/ 9 h 36"/>
                  <a:gd name="T16" fmla="*/ 28 w 15"/>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6"/>
                  <a:gd name="T29" fmla="*/ 15 w 15"/>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6">
                    <a:moveTo>
                      <a:pt x="9" y="0"/>
                    </a:moveTo>
                    <a:cubicBezTo>
                      <a:pt x="9" y="3"/>
                      <a:pt x="9" y="5"/>
                      <a:pt x="10" y="7"/>
                    </a:cubicBezTo>
                    <a:cubicBezTo>
                      <a:pt x="10" y="7"/>
                      <a:pt x="10" y="7"/>
                      <a:pt x="10" y="7"/>
                    </a:cubicBezTo>
                    <a:cubicBezTo>
                      <a:pt x="10" y="16"/>
                      <a:pt x="5" y="23"/>
                      <a:pt x="0" y="31"/>
                    </a:cubicBezTo>
                    <a:cubicBezTo>
                      <a:pt x="1" y="33"/>
                      <a:pt x="3" y="35"/>
                      <a:pt x="5" y="36"/>
                    </a:cubicBezTo>
                    <a:cubicBezTo>
                      <a:pt x="10" y="28"/>
                      <a:pt x="15" y="17"/>
                      <a:pt x="14" y="6"/>
                    </a:cubicBezTo>
                    <a:cubicBezTo>
                      <a:pt x="14" y="5"/>
                      <a:pt x="14" y="5"/>
                      <a:pt x="14" y="4"/>
                    </a:cubicBezTo>
                    <a:cubicBezTo>
                      <a:pt x="14" y="4"/>
                      <a:pt x="14" y="3"/>
                      <a:pt x="14" y="3"/>
                    </a:cubicBezTo>
                    <a:cubicBezTo>
                      <a:pt x="9" y="0"/>
                      <a:pt x="9" y="0"/>
                      <a:pt x="9" y="0"/>
                    </a:cubicBezTo>
                  </a:path>
                </a:pathLst>
              </a:custGeom>
              <a:solidFill>
                <a:srgbClr val="905F8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3" name="Freeform 585"/>
              <p:cNvSpPr>
                <a:spLocks noChangeArrowheads="1"/>
              </p:cNvSpPr>
              <p:nvPr/>
            </p:nvSpPr>
            <p:spPr bwMode="auto">
              <a:xfrm>
                <a:off x="2377" y="2290"/>
                <a:ext cx="27" cy="57"/>
              </a:xfrm>
              <a:custGeom>
                <a:avLst/>
                <a:gdLst>
                  <a:gd name="T0" fmla="*/ 0 w 16"/>
                  <a:gd name="T1" fmla="*/ 0 h 32"/>
                  <a:gd name="T2" fmla="*/ 3 w 16"/>
                  <a:gd name="T3" fmla="*/ 4 h 32"/>
                  <a:gd name="T4" fmla="*/ 20 w 16"/>
                  <a:gd name="T5" fmla="*/ 102 h 32"/>
                  <a:gd name="T6" fmla="*/ 46 w 16"/>
                  <a:gd name="T7" fmla="*/ 61 h 32"/>
                  <a:gd name="T8" fmla="*/ 25 w 16"/>
                  <a:gd name="T9" fmla="*/ 12 h 32"/>
                  <a:gd name="T10" fmla="*/ 0 w 16"/>
                  <a:gd name="T11" fmla="*/ 0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0"/>
                    </a:moveTo>
                    <a:cubicBezTo>
                      <a:pt x="1" y="0"/>
                      <a:pt x="1" y="0"/>
                      <a:pt x="1" y="1"/>
                    </a:cubicBezTo>
                    <a:cubicBezTo>
                      <a:pt x="4" y="12"/>
                      <a:pt x="7" y="23"/>
                      <a:pt x="7" y="32"/>
                    </a:cubicBezTo>
                    <a:cubicBezTo>
                      <a:pt x="13" y="30"/>
                      <a:pt x="16" y="27"/>
                      <a:pt x="16" y="19"/>
                    </a:cubicBezTo>
                    <a:cubicBezTo>
                      <a:pt x="14" y="14"/>
                      <a:pt x="12" y="9"/>
                      <a:pt x="9" y="4"/>
                    </a:cubicBezTo>
                    <a:cubicBezTo>
                      <a:pt x="0" y="0"/>
                      <a:pt x="0" y="0"/>
                      <a:pt x="0" y="0"/>
                    </a:cubicBezTo>
                  </a:path>
                </a:pathLst>
              </a:custGeom>
              <a:solidFill>
                <a:srgbClr val="905F8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4" name="Freeform 586"/>
              <p:cNvSpPr>
                <a:spLocks noEditPoints="1" noChangeArrowheads="1"/>
              </p:cNvSpPr>
              <p:nvPr/>
            </p:nvSpPr>
            <p:spPr bwMode="auto">
              <a:xfrm>
                <a:off x="2332" y="2268"/>
                <a:ext cx="49" cy="84"/>
              </a:xfrm>
              <a:custGeom>
                <a:avLst/>
                <a:gdLst>
                  <a:gd name="T0" fmla="*/ 69 w 29"/>
                  <a:gd name="T1" fmla="*/ 150 h 47"/>
                  <a:gd name="T2" fmla="*/ 69 w 29"/>
                  <a:gd name="T3" fmla="*/ 150 h 47"/>
                  <a:gd name="T4" fmla="*/ 69 w 29"/>
                  <a:gd name="T5" fmla="*/ 150 h 47"/>
                  <a:gd name="T6" fmla="*/ 69 w 29"/>
                  <a:gd name="T7" fmla="*/ 150 h 47"/>
                  <a:gd name="T8" fmla="*/ 83 w 29"/>
                  <a:gd name="T9" fmla="*/ 147 h 47"/>
                  <a:gd name="T10" fmla="*/ 69 w 29"/>
                  <a:gd name="T11" fmla="*/ 150 h 47"/>
                  <a:gd name="T12" fmla="*/ 83 w 29"/>
                  <a:gd name="T13" fmla="*/ 147 h 47"/>
                  <a:gd name="T14" fmla="*/ 83 w 29"/>
                  <a:gd name="T15" fmla="*/ 147 h 47"/>
                  <a:gd name="T16" fmla="*/ 8 w 29"/>
                  <a:gd name="T17" fmla="*/ 77 h 47"/>
                  <a:gd name="T18" fmla="*/ 8 w 29"/>
                  <a:gd name="T19" fmla="*/ 80 h 47"/>
                  <a:gd name="T20" fmla="*/ 8 w 29"/>
                  <a:gd name="T21" fmla="*/ 77 h 47"/>
                  <a:gd name="T22" fmla="*/ 5 w 29"/>
                  <a:gd name="T23" fmla="*/ 0 h 47"/>
                  <a:gd name="T24" fmla="*/ 0 w 29"/>
                  <a:gd name="T25" fmla="*/ 36 h 47"/>
                  <a:gd name="T26" fmla="*/ 3 w 29"/>
                  <a:gd name="T27" fmla="*/ 9 h 47"/>
                  <a:gd name="T28" fmla="*/ 5 w 29"/>
                  <a:gd name="T29" fmla="*/ 0 h 47"/>
                  <a:gd name="T30" fmla="*/ 5 w 29"/>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7"/>
                  <a:gd name="T50" fmla="*/ 29 w 2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7">
                    <a:moveTo>
                      <a:pt x="24" y="47"/>
                    </a:moveTo>
                    <a:cubicBezTo>
                      <a:pt x="24" y="47"/>
                      <a:pt x="24" y="47"/>
                      <a:pt x="24" y="47"/>
                    </a:cubicBezTo>
                    <a:cubicBezTo>
                      <a:pt x="24" y="47"/>
                      <a:pt x="24" y="47"/>
                      <a:pt x="24" y="47"/>
                    </a:cubicBezTo>
                    <a:cubicBezTo>
                      <a:pt x="24" y="47"/>
                      <a:pt x="24" y="47"/>
                      <a:pt x="24" y="47"/>
                    </a:cubicBezTo>
                    <a:moveTo>
                      <a:pt x="29" y="46"/>
                    </a:moveTo>
                    <a:cubicBezTo>
                      <a:pt x="28" y="46"/>
                      <a:pt x="26" y="47"/>
                      <a:pt x="24" y="47"/>
                    </a:cubicBezTo>
                    <a:cubicBezTo>
                      <a:pt x="26" y="47"/>
                      <a:pt x="28" y="46"/>
                      <a:pt x="29" y="46"/>
                    </a:cubicBezTo>
                    <a:cubicBezTo>
                      <a:pt x="29" y="46"/>
                      <a:pt x="29" y="46"/>
                      <a:pt x="29" y="46"/>
                    </a:cubicBezTo>
                    <a:moveTo>
                      <a:pt x="3" y="24"/>
                    </a:moveTo>
                    <a:cubicBezTo>
                      <a:pt x="3" y="25"/>
                      <a:pt x="3" y="25"/>
                      <a:pt x="3" y="25"/>
                    </a:cubicBezTo>
                    <a:cubicBezTo>
                      <a:pt x="3" y="25"/>
                      <a:pt x="3" y="25"/>
                      <a:pt x="3" y="24"/>
                    </a:cubicBezTo>
                    <a:moveTo>
                      <a:pt x="2" y="0"/>
                    </a:moveTo>
                    <a:cubicBezTo>
                      <a:pt x="1" y="3"/>
                      <a:pt x="0" y="7"/>
                      <a:pt x="0" y="11"/>
                    </a:cubicBezTo>
                    <a:cubicBezTo>
                      <a:pt x="0" y="8"/>
                      <a:pt x="1" y="5"/>
                      <a:pt x="1" y="3"/>
                    </a:cubicBezTo>
                    <a:cubicBezTo>
                      <a:pt x="2" y="2"/>
                      <a:pt x="2" y="1"/>
                      <a:pt x="2" y="0"/>
                    </a:cubicBezTo>
                    <a:cubicBezTo>
                      <a:pt x="2" y="0"/>
                      <a:pt x="2" y="0"/>
                      <a:pt x="2" y="0"/>
                    </a:cubicBezTo>
                  </a:path>
                </a:pathLst>
              </a:custGeom>
              <a:solidFill>
                <a:srgbClr val="AE678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5" name="Freeform 587"/>
              <p:cNvSpPr>
                <a:spLocks noChangeArrowheads="1"/>
              </p:cNvSpPr>
              <p:nvPr/>
            </p:nvSpPr>
            <p:spPr bwMode="auto">
              <a:xfrm>
                <a:off x="2327" y="2245"/>
                <a:ext cx="89" cy="116"/>
              </a:xfrm>
              <a:custGeom>
                <a:avLst/>
                <a:gdLst>
                  <a:gd name="T0" fmla="*/ 144 w 53"/>
                  <a:gd name="T1" fmla="*/ 146 h 65"/>
                  <a:gd name="T2" fmla="*/ 141 w 53"/>
                  <a:gd name="T3" fmla="*/ 125 h 65"/>
                  <a:gd name="T4" fmla="*/ 128 w 53"/>
                  <a:gd name="T5" fmla="*/ 111 h 65"/>
                  <a:gd name="T6" fmla="*/ 92 w 53"/>
                  <a:gd name="T7" fmla="*/ 187 h 65"/>
                  <a:gd name="T8" fmla="*/ 17 w 53"/>
                  <a:gd name="T9" fmla="*/ 118 h 65"/>
                  <a:gd name="T10" fmla="*/ 45 w 53"/>
                  <a:gd name="T11" fmla="*/ 12 h 65"/>
                  <a:gd name="T12" fmla="*/ 50 w 53"/>
                  <a:gd name="T13" fmla="*/ 9 h 65"/>
                  <a:gd name="T14" fmla="*/ 45 w 53"/>
                  <a:gd name="T15" fmla="*/ 0 h 65"/>
                  <a:gd name="T16" fmla="*/ 37 w 53"/>
                  <a:gd name="T17" fmla="*/ 9 h 65"/>
                  <a:gd name="T18" fmla="*/ 13 w 53"/>
                  <a:gd name="T19" fmla="*/ 125 h 65"/>
                  <a:gd name="T20" fmla="*/ 79 w 53"/>
                  <a:gd name="T21" fmla="*/ 200 h 65"/>
                  <a:gd name="T22" fmla="*/ 79 w 53"/>
                  <a:gd name="T23" fmla="*/ 200 h 65"/>
                  <a:gd name="T24" fmla="*/ 82 w 53"/>
                  <a:gd name="T25" fmla="*/ 200 h 65"/>
                  <a:gd name="T26" fmla="*/ 82 w 53"/>
                  <a:gd name="T27" fmla="*/ 200 h 65"/>
                  <a:gd name="T28" fmla="*/ 96 w 53"/>
                  <a:gd name="T29" fmla="*/ 207 h 65"/>
                  <a:gd name="T30" fmla="*/ 149 w 53"/>
                  <a:gd name="T31" fmla="*/ 186 h 65"/>
                  <a:gd name="T32" fmla="*/ 144 w 53"/>
                  <a:gd name="T33" fmla="*/ 1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65"/>
                  <a:gd name="T53" fmla="*/ 53 w 5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65">
                    <a:moveTo>
                      <a:pt x="51" y="46"/>
                    </a:moveTo>
                    <a:cubicBezTo>
                      <a:pt x="51" y="44"/>
                      <a:pt x="50" y="42"/>
                      <a:pt x="50" y="39"/>
                    </a:cubicBezTo>
                    <a:cubicBezTo>
                      <a:pt x="48" y="38"/>
                      <a:pt x="47" y="36"/>
                      <a:pt x="45" y="35"/>
                    </a:cubicBezTo>
                    <a:cubicBezTo>
                      <a:pt x="49" y="52"/>
                      <a:pt x="43" y="55"/>
                      <a:pt x="33" y="59"/>
                    </a:cubicBezTo>
                    <a:cubicBezTo>
                      <a:pt x="20" y="63"/>
                      <a:pt x="11" y="52"/>
                      <a:pt x="6" y="37"/>
                    </a:cubicBezTo>
                    <a:cubicBezTo>
                      <a:pt x="1" y="22"/>
                      <a:pt x="4" y="8"/>
                      <a:pt x="16" y="4"/>
                    </a:cubicBezTo>
                    <a:cubicBezTo>
                      <a:pt x="17" y="4"/>
                      <a:pt x="17" y="3"/>
                      <a:pt x="18" y="3"/>
                    </a:cubicBezTo>
                    <a:cubicBezTo>
                      <a:pt x="17" y="2"/>
                      <a:pt x="16" y="1"/>
                      <a:pt x="16" y="0"/>
                    </a:cubicBezTo>
                    <a:cubicBezTo>
                      <a:pt x="15" y="1"/>
                      <a:pt x="14" y="2"/>
                      <a:pt x="13" y="3"/>
                    </a:cubicBezTo>
                    <a:cubicBezTo>
                      <a:pt x="2" y="8"/>
                      <a:pt x="0" y="23"/>
                      <a:pt x="5" y="39"/>
                    </a:cubicBezTo>
                    <a:cubicBezTo>
                      <a:pt x="9" y="53"/>
                      <a:pt x="18" y="63"/>
                      <a:pt x="28" y="63"/>
                    </a:cubicBezTo>
                    <a:cubicBezTo>
                      <a:pt x="28" y="63"/>
                      <a:pt x="28" y="63"/>
                      <a:pt x="28" y="63"/>
                    </a:cubicBezTo>
                    <a:cubicBezTo>
                      <a:pt x="29" y="63"/>
                      <a:pt x="29" y="63"/>
                      <a:pt x="29" y="63"/>
                    </a:cubicBezTo>
                    <a:cubicBezTo>
                      <a:pt x="29" y="63"/>
                      <a:pt x="29" y="63"/>
                      <a:pt x="29" y="63"/>
                    </a:cubicBezTo>
                    <a:cubicBezTo>
                      <a:pt x="30" y="63"/>
                      <a:pt x="33" y="63"/>
                      <a:pt x="34" y="65"/>
                    </a:cubicBezTo>
                    <a:cubicBezTo>
                      <a:pt x="41" y="63"/>
                      <a:pt x="46" y="62"/>
                      <a:pt x="53" y="58"/>
                    </a:cubicBezTo>
                    <a:cubicBezTo>
                      <a:pt x="53" y="56"/>
                      <a:pt x="52" y="50"/>
                      <a:pt x="51" y="46"/>
                    </a:cubicBezTo>
                    <a:close/>
                  </a:path>
                </a:pathLst>
              </a:custGeom>
              <a:solidFill>
                <a:srgbClr val="9030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6" name="Freeform 588"/>
              <p:cNvSpPr>
                <a:spLocks noChangeArrowheads="1"/>
              </p:cNvSpPr>
              <p:nvPr/>
            </p:nvSpPr>
            <p:spPr bwMode="auto">
              <a:xfrm>
                <a:off x="2290" y="2137"/>
                <a:ext cx="52" cy="96"/>
              </a:xfrm>
              <a:custGeom>
                <a:avLst/>
                <a:gdLst>
                  <a:gd name="T0" fmla="*/ 13 w 31"/>
                  <a:gd name="T1" fmla="*/ 89 h 54"/>
                  <a:gd name="T2" fmla="*/ 13 w 31"/>
                  <a:gd name="T3" fmla="*/ 9 h 54"/>
                  <a:gd name="T4" fmla="*/ 12 w 31"/>
                  <a:gd name="T5" fmla="*/ 0 h 54"/>
                  <a:gd name="T6" fmla="*/ 12 w 31"/>
                  <a:gd name="T7" fmla="*/ 89 h 54"/>
                  <a:gd name="T8" fmla="*/ 87 w 31"/>
                  <a:gd name="T9" fmla="*/ 164 h 54"/>
                  <a:gd name="T10" fmla="*/ 84 w 31"/>
                  <a:gd name="T11" fmla="*/ 158 h 54"/>
                  <a:gd name="T12" fmla="*/ 13 w 31"/>
                  <a:gd name="T13" fmla="*/ 89 h 54"/>
                  <a:gd name="T14" fmla="*/ 0 60000 65536"/>
                  <a:gd name="T15" fmla="*/ 0 60000 65536"/>
                  <a:gd name="T16" fmla="*/ 0 60000 65536"/>
                  <a:gd name="T17" fmla="*/ 0 60000 65536"/>
                  <a:gd name="T18" fmla="*/ 0 60000 65536"/>
                  <a:gd name="T19" fmla="*/ 0 60000 65536"/>
                  <a:gd name="T20" fmla="*/ 0 60000 65536"/>
                  <a:gd name="T21" fmla="*/ 0 w 31"/>
                  <a:gd name="T22" fmla="*/ 0 h 54"/>
                  <a:gd name="T23" fmla="*/ 31 w 31"/>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54">
                    <a:moveTo>
                      <a:pt x="5" y="28"/>
                    </a:moveTo>
                    <a:cubicBezTo>
                      <a:pt x="2" y="19"/>
                      <a:pt x="2" y="10"/>
                      <a:pt x="5" y="3"/>
                    </a:cubicBezTo>
                    <a:cubicBezTo>
                      <a:pt x="4" y="2"/>
                      <a:pt x="4" y="1"/>
                      <a:pt x="4" y="0"/>
                    </a:cubicBezTo>
                    <a:cubicBezTo>
                      <a:pt x="0" y="7"/>
                      <a:pt x="0" y="17"/>
                      <a:pt x="4" y="28"/>
                    </a:cubicBezTo>
                    <a:cubicBezTo>
                      <a:pt x="9" y="43"/>
                      <a:pt x="19" y="54"/>
                      <a:pt x="31" y="52"/>
                    </a:cubicBezTo>
                    <a:cubicBezTo>
                      <a:pt x="31" y="51"/>
                      <a:pt x="30" y="51"/>
                      <a:pt x="30" y="50"/>
                    </a:cubicBezTo>
                    <a:cubicBezTo>
                      <a:pt x="19" y="52"/>
                      <a:pt x="10" y="42"/>
                      <a:pt x="5" y="28"/>
                    </a:cubicBezTo>
                    <a:close/>
                  </a:path>
                </a:pathLst>
              </a:custGeom>
              <a:solidFill>
                <a:srgbClr val="9030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7" name="Freeform 589"/>
              <p:cNvSpPr>
                <a:spLocks noChangeArrowheads="1"/>
              </p:cNvSpPr>
              <p:nvPr/>
            </p:nvSpPr>
            <p:spPr bwMode="auto">
              <a:xfrm>
                <a:off x="2139" y="2347"/>
                <a:ext cx="40" cy="21"/>
              </a:xfrm>
              <a:custGeom>
                <a:avLst/>
                <a:gdLst>
                  <a:gd name="T0" fmla="*/ 30 w 40"/>
                  <a:gd name="T1" fmla="*/ 19 h 21"/>
                  <a:gd name="T2" fmla="*/ 0 w 40"/>
                  <a:gd name="T3" fmla="*/ 0 h 21"/>
                  <a:gd name="T4" fmla="*/ 35 w 40"/>
                  <a:gd name="T5" fmla="*/ 3 h 21"/>
                  <a:gd name="T6" fmla="*/ 40 w 40"/>
                  <a:gd name="T7" fmla="*/ 5 h 21"/>
                  <a:gd name="T8" fmla="*/ 35 w 40"/>
                  <a:gd name="T9" fmla="*/ 21 h 21"/>
                  <a:gd name="T10" fmla="*/ 30 w 40"/>
                  <a:gd name="T11" fmla="*/ 19 h 21"/>
                  <a:gd name="T12" fmla="*/ 0 60000 65536"/>
                  <a:gd name="T13" fmla="*/ 0 60000 65536"/>
                  <a:gd name="T14" fmla="*/ 0 60000 65536"/>
                  <a:gd name="T15" fmla="*/ 0 60000 65536"/>
                  <a:gd name="T16" fmla="*/ 0 60000 65536"/>
                  <a:gd name="T17" fmla="*/ 0 60000 65536"/>
                  <a:gd name="T18" fmla="*/ 0 w 40"/>
                  <a:gd name="T19" fmla="*/ 0 h 21"/>
                  <a:gd name="T20" fmla="*/ 40 w 40"/>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40" h="21">
                    <a:moveTo>
                      <a:pt x="30" y="19"/>
                    </a:moveTo>
                    <a:lnTo>
                      <a:pt x="0" y="0"/>
                    </a:lnTo>
                    <a:lnTo>
                      <a:pt x="35" y="3"/>
                    </a:lnTo>
                    <a:lnTo>
                      <a:pt x="40" y="5"/>
                    </a:lnTo>
                    <a:lnTo>
                      <a:pt x="35" y="21"/>
                    </a:lnTo>
                    <a:lnTo>
                      <a:pt x="30" y="19"/>
                    </a:lnTo>
                    <a:close/>
                  </a:path>
                </a:pathLst>
              </a:custGeom>
              <a:solidFill>
                <a:srgbClr val="F0E3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8" name="Freeform 590"/>
              <p:cNvSpPr>
                <a:spLocks noChangeArrowheads="1"/>
              </p:cNvSpPr>
              <p:nvPr/>
            </p:nvSpPr>
            <p:spPr bwMode="auto">
              <a:xfrm>
                <a:off x="2169" y="2350"/>
                <a:ext cx="183" cy="85"/>
              </a:xfrm>
              <a:custGeom>
                <a:avLst/>
                <a:gdLst>
                  <a:gd name="T0" fmla="*/ 8 w 109"/>
                  <a:gd name="T1" fmla="*/ 9 h 48"/>
                  <a:gd name="T2" fmla="*/ 3 w 109"/>
                  <a:gd name="T3" fmla="*/ 16 h 48"/>
                  <a:gd name="T4" fmla="*/ 3 w 109"/>
                  <a:gd name="T5" fmla="*/ 21 h 48"/>
                  <a:gd name="T6" fmla="*/ 0 w 109"/>
                  <a:gd name="T7" fmla="*/ 28 h 48"/>
                  <a:gd name="T8" fmla="*/ 299 w 109"/>
                  <a:gd name="T9" fmla="*/ 151 h 48"/>
                  <a:gd name="T10" fmla="*/ 307 w 109"/>
                  <a:gd name="T11" fmla="*/ 122 h 48"/>
                  <a:gd name="T12" fmla="*/ 8 w 109"/>
                  <a:gd name="T13" fmla="*/ 0 h 48"/>
                  <a:gd name="T14" fmla="*/ 8 w 109"/>
                  <a:gd name="T15" fmla="*/ 9 h 48"/>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48"/>
                  <a:gd name="T26" fmla="*/ 109 w 10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48">
                    <a:moveTo>
                      <a:pt x="3" y="3"/>
                    </a:moveTo>
                    <a:cubicBezTo>
                      <a:pt x="3" y="4"/>
                      <a:pt x="2" y="5"/>
                      <a:pt x="1" y="5"/>
                    </a:cubicBezTo>
                    <a:cubicBezTo>
                      <a:pt x="2" y="5"/>
                      <a:pt x="2" y="6"/>
                      <a:pt x="1" y="7"/>
                    </a:cubicBezTo>
                    <a:cubicBezTo>
                      <a:pt x="1" y="8"/>
                      <a:pt x="0" y="9"/>
                      <a:pt x="0" y="9"/>
                    </a:cubicBezTo>
                    <a:cubicBezTo>
                      <a:pt x="106" y="48"/>
                      <a:pt x="106" y="48"/>
                      <a:pt x="106" y="48"/>
                    </a:cubicBezTo>
                    <a:cubicBezTo>
                      <a:pt x="109" y="39"/>
                      <a:pt x="109" y="39"/>
                      <a:pt x="109" y="39"/>
                    </a:cubicBezTo>
                    <a:cubicBezTo>
                      <a:pt x="3" y="0"/>
                      <a:pt x="3" y="0"/>
                      <a:pt x="3" y="0"/>
                    </a:cubicBezTo>
                    <a:cubicBezTo>
                      <a:pt x="3" y="1"/>
                      <a:pt x="4" y="2"/>
                      <a:pt x="3" y="3"/>
                    </a:cubicBezTo>
                    <a:close/>
                  </a:path>
                </a:pathLst>
              </a:custGeom>
              <a:solidFill>
                <a:srgbClr val="FBA9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9" name="Freeform 591"/>
              <p:cNvSpPr>
                <a:spLocks noChangeArrowheads="1"/>
              </p:cNvSpPr>
              <p:nvPr/>
            </p:nvSpPr>
            <p:spPr bwMode="auto">
              <a:xfrm>
                <a:off x="2174" y="2350"/>
                <a:ext cx="178" cy="73"/>
              </a:xfrm>
              <a:custGeom>
                <a:avLst/>
                <a:gdLst>
                  <a:gd name="T0" fmla="*/ 0 w 106"/>
                  <a:gd name="T1" fmla="*/ 0 h 41"/>
                  <a:gd name="T2" fmla="*/ 0 w 106"/>
                  <a:gd name="T3" fmla="*/ 9 h 41"/>
                  <a:gd name="T4" fmla="*/ 296 w 106"/>
                  <a:gd name="T5" fmla="*/ 130 h 41"/>
                  <a:gd name="T6" fmla="*/ 299 w 106"/>
                  <a:gd name="T7" fmla="*/ 123 h 41"/>
                  <a:gd name="T8" fmla="*/ 0 w 106"/>
                  <a:gd name="T9" fmla="*/ 0 h 41"/>
                  <a:gd name="T10" fmla="*/ 0 60000 65536"/>
                  <a:gd name="T11" fmla="*/ 0 60000 65536"/>
                  <a:gd name="T12" fmla="*/ 0 60000 65536"/>
                  <a:gd name="T13" fmla="*/ 0 60000 65536"/>
                  <a:gd name="T14" fmla="*/ 0 60000 65536"/>
                  <a:gd name="T15" fmla="*/ 0 w 106"/>
                  <a:gd name="T16" fmla="*/ 0 h 41"/>
                  <a:gd name="T17" fmla="*/ 106 w 106"/>
                  <a:gd name="T18" fmla="*/ 41 h 41"/>
                </a:gdLst>
                <a:ahLst/>
                <a:cxnLst>
                  <a:cxn ang="T10">
                    <a:pos x="T0" y="T1"/>
                  </a:cxn>
                  <a:cxn ang="T11">
                    <a:pos x="T2" y="T3"/>
                  </a:cxn>
                  <a:cxn ang="T12">
                    <a:pos x="T4" y="T5"/>
                  </a:cxn>
                  <a:cxn ang="T13">
                    <a:pos x="T6" y="T7"/>
                  </a:cxn>
                  <a:cxn ang="T14">
                    <a:pos x="T8" y="T9"/>
                  </a:cxn>
                </a:cxnLst>
                <a:rect l="T15" t="T16" r="T17" b="T18"/>
                <a:pathLst>
                  <a:path w="106" h="41">
                    <a:moveTo>
                      <a:pt x="0" y="0"/>
                    </a:moveTo>
                    <a:cubicBezTo>
                      <a:pt x="0" y="1"/>
                      <a:pt x="0" y="2"/>
                      <a:pt x="0" y="3"/>
                    </a:cubicBezTo>
                    <a:cubicBezTo>
                      <a:pt x="105" y="41"/>
                      <a:pt x="105" y="41"/>
                      <a:pt x="105" y="41"/>
                    </a:cubicBezTo>
                    <a:cubicBezTo>
                      <a:pt x="106" y="39"/>
                      <a:pt x="106" y="39"/>
                      <a:pt x="106" y="39"/>
                    </a:cubicBezTo>
                    <a:lnTo>
                      <a:pt x="0" y="0"/>
                    </a:ln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0" name="Freeform 592"/>
              <p:cNvSpPr>
                <a:spLocks noChangeArrowheads="1"/>
              </p:cNvSpPr>
              <p:nvPr/>
            </p:nvSpPr>
            <p:spPr bwMode="auto">
              <a:xfrm>
                <a:off x="2169" y="2362"/>
                <a:ext cx="178" cy="73"/>
              </a:xfrm>
              <a:custGeom>
                <a:avLst/>
                <a:gdLst>
                  <a:gd name="T0" fmla="*/ 3 w 106"/>
                  <a:gd name="T1" fmla="*/ 0 h 41"/>
                  <a:gd name="T2" fmla="*/ 0 w 106"/>
                  <a:gd name="T3" fmla="*/ 7 h 41"/>
                  <a:gd name="T4" fmla="*/ 299 w 106"/>
                  <a:gd name="T5" fmla="*/ 130 h 41"/>
                  <a:gd name="T6" fmla="*/ 299 w 106"/>
                  <a:gd name="T7" fmla="*/ 121 h 41"/>
                  <a:gd name="T8" fmla="*/ 3 w 106"/>
                  <a:gd name="T9" fmla="*/ 0 h 41"/>
                  <a:gd name="T10" fmla="*/ 0 60000 65536"/>
                  <a:gd name="T11" fmla="*/ 0 60000 65536"/>
                  <a:gd name="T12" fmla="*/ 0 60000 65536"/>
                  <a:gd name="T13" fmla="*/ 0 60000 65536"/>
                  <a:gd name="T14" fmla="*/ 0 60000 65536"/>
                  <a:gd name="T15" fmla="*/ 0 w 106"/>
                  <a:gd name="T16" fmla="*/ 0 h 41"/>
                  <a:gd name="T17" fmla="*/ 106 w 106"/>
                  <a:gd name="T18" fmla="*/ 41 h 41"/>
                </a:gdLst>
                <a:ahLst/>
                <a:cxnLst>
                  <a:cxn ang="T10">
                    <a:pos x="T0" y="T1"/>
                  </a:cxn>
                  <a:cxn ang="T11">
                    <a:pos x="T2" y="T3"/>
                  </a:cxn>
                  <a:cxn ang="T12">
                    <a:pos x="T4" y="T5"/>
                  </a:cxn>
                  <a:cxn ang="T13">
                    <a:pos x="T6" y="T7"/>
                  </a:cxn>
                  <a:cxn ang="T14">
                    <a:pos x="T8" y="T9"/>
                  </a:cxn>
                </a:cxnLst>
                <a:rect l="T15" t="T16" r="T17" b="T18"/>
                <a:pathLst>
                  <a:path w="106" h="41">
                    <a:moveTo>
                      <a:pt x="1" y="0"/>
                    </a:moveTo>
                    <a:cubicBezTo>
                      <a:pt x="1" y="1"/>
                      <a:pt x="0" y="2"/>
                      <a:pt x="0" y="2"/>
                    </a:cubicBezTo>
                    <a:cubicBezTo>
                      <a:pt x="106" y="41"/>
                      <a:pt x="106" y="41"/>
                      <a:pt x="106" y="41"/>
                    </a:cubicBezTo>
                    <a:cubicBezTo>
                      <a:pt x="106" y="38"/>
                      <a:pt x="106" y="38"/>
                      <a:pt x="106" y="38"/>
                    </a:cubicBezTo>
                    <a:cubicBezTo>
                      <a:pt x="1" y="0"/>
                      <a:pt x="1" y="0"/>
                      <a:pt x="1" y="0"/>
                    </a:cubicBez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1" name="Freeform 593"/>
              <p:cNvSpPr>
                <a:spLocks noChangeArrowheads="1"/>
              </p:cNvSpPr>
              <p:nvPr/>
            </p:nvSpPr>
            <p:spPr bwMode="auto">
              <a:xfrm>
                <a:off x="2355" y="2423"/>
                <a:ext cx="29" cy="23"/>
              </a:xfrm>
              <a:custGeom>
                <a:avLst/>
                <a:gdLst>
                  <a:gd name="T0" fmla="*/ 44 w 17"/>
                  <a:gd name="T1" fmla="*/ 12 h 13"/>
                  <a:gd name="T2" fmla="*/ 49 w 17"/>
                  <a:gd name="T3" fmla="*/ 21 h 13"/>
                  <a:gd name="T4" fmla="*/ 44 w 17"/>
                  <a:gd name="T5" fmla="*/ 34 h 13"/>
                  <a:gd name="T6" fmla="*/ 34 w 17"/>
                  <a:gd name="T7" fmla="*/ 41 h 13"/>
                  <a:gd name="T8" fmla="*/ 24 w 17"/>
                  <a:gd name="T9" fmla="*/ 34 h 13"/>
                  <a:gd name="T10" fmla="*/ 0 w 17"/>
                  <a:gd name="T11" fmla="*/ 19 h 13"/>
                  <a:gd name="T12" fmla="*/ 5 w 17"/>
                  <a:gd name="T13" fmla="*/ 7 h 13"/>
                  <a:gd name="T14" fmla="*/ 32 w 17"/>
                  <a:gd name="T15" fmla="*/ 7 h 13"/>
                  <a:gd name="T16" fmla="*/ 44 w 17"/>
                  <a:gd name="T17" fmla="*/ 1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3"/>
                  <a:gd name="T29" fmla="*/ 17 w 1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3">
                    <a:moveTo>
                      <a:pt x="15" y="4"/>
                    </a:moveTo>
                    <a:cubicBezTo>
                      <a:pt x="17" y="4"/>
                      <a:pt x="17" y="6"/>
                      <a:pt x="17" y="7"/>
                    </a:cubicBezTo>
                    <a:cubicBezTo>
                      <a:pt x="15" y="11"/>
                      <a:pt x="15" y="11"/>
                      <a:pt x="15" y="11"/>
                    </a:cubicBezTo>
                    <a:cubicBezTo>
                      <a:pt x="15" y="13"/>
                      <a:pt x="13" y="13"/>
                      <a:pt x="12" y="13"/>
                    </a:cubicBezTo>
                    <a:cubicBezTo>
                      <a:pt x="8" y="11"/>
                      <a:pt x="8" y="11"/>
                      <a:pt x="8" y="11"/>
                    </a:cubicBezTo>
                    <a:cubicBezTo>
                      <a:pt x="7" y="11"/>
                      <a:pt x="0" y="7"/>
                      <a:pt x="0" y="6"/>
                    </a:cubicBezTo>
                    <a:cubicBezTo>
                      <a:pt x="2" y="2"/>
                      <a:pt x="2" y="2"/>
                      <a:pt x="2" y="2"/>
                    </a:cubicBezTo>
                    <a:cubicBezTo>
                      <a:pt x="2" y="0"/>
                      <a:pt x="10" y="2"/>
                      <a:pt x="11" y="2"/>
                    </a:cubicBezTo>
                    <a:lnTo>
                      <a:pt x="15" y="4"/>
                    </a:lnTo>
                    <a:close/>
                  </a:path>
                </a:pathLst>
              </a:custGeom>
              <a:solidFill>
                <a:srgbClr val="B7B7B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2" name="Freeform 594"/>
              <p:cNvSpPr>
                <a:spLocks noChangeArrowheads="1"/>
              </p:cNvSpPr>
              <p:nvPr/>
            </p:nvSpPr>
            <p:spPr bwMode="auto">
              <a:xfrm>
                <a:off x="2344" y="2418"/>
                <a:ext cx="32" cy="26"/>
              </a:xfrm>
              <a:custGeom>
                <a:avLst/>
                <a:gdLst>
                  <a:gd name="T0" fmla="*/ 6 w 32"/>
                  <a:gd name="T1" fmla="*/ 0 h 26"/>
                  <a:gd name="T2" fmla="*/ 0 w 32"/>
                  <a:gd name="T3" fmla="*/ 16 h 26"/>
                  <a:gd name="T4" fmla="*/ 25 w 32"/>
                  <a:gd name="T5" fmla="*/ 26 h 26"/>
                  <a:gd name="T6" fmla="*/ 32 w 32"/>
                  <a:gd name="T7" fmla="*/ 10 h 26"/>
                  <a:gd name="T8" fmla="*/ 6 w 32"/>
                  <a:gd name="T9" fmla="*/ 0 h 26"/>
                  <a:gd name="T10" fmla="*/ 0 60000 65536"/>
                  <a:gd name="T11" fmla="*/ 0 60000 65536"/>
                  <a:gd name="T12" fmla="*/ 0 60000 65536"/>
                  <a:gd name="T13" fmla="*/ 0 60000 65536"/>
                  <a:gd name="T14" fmla="*/ 0 60000 65536"/>
                  <a:gd name="T15" fmla="*/ 0 w 32"/>
                  <a:gd name="T16" fmla="*/ 0 h 26"/>
                  <a:gd name="T17" fmla="*/ 32 w 32"/>
                  <a:gd name="T18" fmla="*/ 26 h 26"/>
                </a:gdLst>
                <a:ahLst/>
                <a:cxnLst>
                  <a:cxn ang="T10">
                    <a:pos x="T0" y="T1"/>
                  </a:cxn>
                  <a:cxn ang="T11">
                    <a:pos x="T2" y="T3"/>
                  </a:cxn>
                  <a:cxn ang="T12">
                    <a:pos x="T4" y="T5"/>
                  </a:cxn>
                  <a:cxn ang="T13">
                    <a:pos x="T6" y="T7"/>
                  </a:cxn>
                  <a:cxn ang="T14">
                    <a:pos x="T8" y="T9"/>
                  </a:cxn>
                </a:cxnLst>
                <a:rect l="T15" t="T16" r="T17" b="T18"/>
                <a:pathLst>
                  <a:path w="32" h="26">
                    <a:moveTo>
                      <a:pt x="6" y="0"/>
                    </a:moveTo>
                    <a:lnTo>
                      <a:pt x="0" y="16"/>
                    </a:lnTo>
                    <a:lnTo>
                      <a:pt x="25" y="26"/>
                    </a:lnTo>
                    <a:lnTo>
                      <a:pt x="32" y="10"/>
                    </a:lnTo>
                    <a:lnTo>
                      <a:pt x="6" y="0"/>
                    </a:lnTo>
                    <a:close/>
                  </a:path>
                </a:pathLst>
              </a:custGeom>
              <a:solidFill>
                <a:srgbClr val="193D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3" name="Freeform 595"/>
              <p:cNvSpPr>
                <a:spLocks noChangeArrowheads="1"/>
              </p:cNvSpPr>
              <p:nvPr/>
            </p:nvSpPr>
            <p:spPr bwMode="auto">
              <a:xfrm>
                <a:off x="2349" y="2418"/>
                <a:ext cx="27" cy="14"/>
              </a:xfrm>
              <a:custGeom>
                <a:avLst/>
                <a:gdLst>
                  <a:gd name="T0" fmla="*/ 1 w 27"/>
                  <a:gd name="T1" fmla="*/ 0 h 14"/>
                  <a:gd name="T2" fmla="*/ 0 w 27"/>
                  <a:gd name="T3" fmla="*/ 5 h 14"/>
                  <a:gd name="T4" fmla="*/ 25 w 27"/>
                  <a:gd name="T5" fmla="*/ 14 h 14"/>
                  <a:gd name="T6" fmla="*/ 27 w 27"/>
                  <a:gd name="T7" fmla="*/ 10 h 14"/>
                  <a:gd name="T8" fmla="*/ 1 w 27"/>
                  <a:gd name="T9" fmla="*/ 0 h 14"/>
                  <a:gd name="T10" fmla="*/ 0 60000 65536"/>
                  <a:gd name="T11" fmla="*/ 0 60000 65536"/>
                  <a:gd name="T12" fmla="*/ 0 60000 65536"/>
                  <a:gd name="T13" fmla="*/ 0 60000 65536"/>
                  <a:gd name="T14" fmla="*/ 0 60000 65536"/>
                  <a:gd name="T15" fmla="*/ 0 w 27"/>
                  <a:gd name="T16" fmla="*/ 0 h 14"/>
                  <a:gd name="T17" fmla="*/ 27 w 27"/>
                  <a:gd name="T18" fmla="*/ 14 h 14"/>
                </a:gdLst>
                <a:ahLst/>
                <a:cxnLst>
                  <a:cxn ang="T10">
                    <a:pos x="T0" y="T1"/>
                  </a:cxn>
                  <a:cxn ang="T11">
                    <a:pos x="T2" y="T3"/>
                  </a:cxn>
                  <a:cxn ang="T12">
                    <a:pos x="T4" y="T5"/>
                  </a:cxn>
                  <a:cxn ang="T13">
                    <a:pos x="T6" y="T7"/>
                  </a:cxn>
                  <a:cxn ang="T14">
                    <a:pos x="T8" y="T9"/>
                  </a:cxn>
                </a:cxnLst>
                <a:rect l="T15" t="T16" r="T17" b="T18"/>
                <a:pathLst>
                  <a:path w="27" h="14">
                    <a:moveTo>
                      <a:pt x="1" y="0"/>
                    </a:moveTo>
                    <a:lnTo>
                      <a:pt x="0" y="5"/>
                    </a:lnTo>
                    <a:lnTo>
                      <a:pt x="25" y="14"/>
                    </a:lnTo>
                    <a:lnTo>
                      <a:pt x="27" y="10"/>
                    </a:lnTo>
                    <a:lnTo>
                      <a:pt x="1" y="0"/>
                    </a:lnTo>
                    <a:close/>
                  </a:path>
                </a:pathLst>
              </a:custGeom>
              <a:solidFill>
                <a:srgbClr val="0A213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4" name="Freeform 596"/>
              <p:cNvSpPr>
                <a:spLocks noChangeArrowheads="1"/>
              </p:cNvSpPr>
              <p:nvPr/>
            </p:nvSpPr>
            <p:spPr bwMode="auto">
              <a:xfrm>
                <a:off x="2344" y="2430"/>
                <a:ext cx="27" cy="14"/>
              </a:xfrm>
              <a:custGeom>
                <a:avLst/>
                <a:gdLst>
                  <a:gd name="T0" fmla="*/ 1 w 27"/>
                  <a:gd name="T1" fmla="*/ 0 h 14"/>
                  <a:gd name="T2" fmla="*/ 0 w 27"/>
                  <a:gd name="T3" fmla="*/ 4 h 14"/>
                  <a:gd name="T4" fmla="*/ 25 w 27"/>
                  <a:gd name="T5" fmla="*/ 14 h 14"/>
                  <a:gd name="T6" fmla="*/ 27 w 27"/>
                  <a:gd name="T7" fmla="*/ 9 h 14"/>
                  <a:gd name="T8" fmla="*/ 1 w 27"/>
                  <a:gd name="T9" fmla="*/ 0 h 14"/>
                  <a:gd name="T10" fmla="*/ 0 60000 65536"/>
                  <a:gd name="T11" fmla="*/ 0 60000 65536"/>
                  <a:gd name="T12" fmla="*/ 0 60000 65536"/>
                  <a:gd name="T13" fmla="*/ 0 60000 65536"/>
                  <a:gd name="T14" fmla="*/ 0 60000 65536"/>
                  <a:gd name="T15" fmla="*/ 0 w 27"/>
                  <a:gd name="T16" fmla="*/ 0 h 14"/>
                  <a:gd name="T17" fmla="*/ 27 w 27"/>
                  <a:gd name="T18" fmla="*/ 14 h 14"/>
                </a:gdLst>
                <a:ahLst/>
                <a:cxnLst>
                  <a:cxn ang="T10">
                    <a:pos x="T0" y="T1"/>
                  </a:cxn>
                  <a:cxn ang="T11">
                    <a:pos x="T2" y="T3"/>
                  </a:cxn>
                  <a:cxn ang="T12">
                    <a:pos x="T4" y="T5"/>
                  </a:cxn>
                  <a:cxn ang="T13">
                    <a:pos x="T6" y="T7"/>
                  </a:cxn>
                  <a:cxn ang="T14">
                    <a:pos x="T8" y="T9"/>
                  </a:cxn>
                </a:cxnLst>
                <a:rect l="T15" t="T16" r="T17" b="T18"/>
                <a:pathLst>
                  <a:path w="27" h="14">
                    <a:moveTo>
                      <a:pt x="1" y="0"/>
                    </a:moveTo>
                    <a:lnTo>
                      <a:pt x="0" y="4"/>
                    </a:lnTo>
                    <a:lnTo>
                      <a:pt x="25" y="14"/>
                    </a:lnTo>
                    <a:lnTo>
                      <a:pt x="27" y="9"/>
                    </a:lnTo>
                    <a:lnTo>
                      <a:pt x="1" y="0"/>
                    </a:lnTo>
                    <a:close/>
                  </a:path>
                </a:pathLst>
              </a:custGeom>
              <a:solidFill>
                <a:srgbClr val="0A213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5" name="Freeform 597"/>
              <p:cNvSpPr>
                <a:spLocks noChangeArrowheads="1"/>
              </p:cNvSpPr>
              <p:nvPr/>
            </p:nvSpPr>
            <p:spPr bwMode="auto">
              <a:xfrm>
                <a:off x="2350" y="2419"/>
                <a:ext cx="7" cy="18"/>
              </a:xfrm>
              <a:custGeom>
                <a:avLst/>
                <a:gdLst>
                  <a:gd name="T0" fmla="*/ 7 w 7"/>
                  <a:gd name="T1" fmla="*/ 2 h 18"/>
                  <a:gd name="T2" fmla="*/ 2 w 7"/>
                  <a:gd name="T3" fmla="*/ 18 h 18"/>
                  <a:gd name="T4" fmla="*/ 0 w 7"/>
                  <a:gd name="T5" fmla="*/ 16 h 18"/>
                  <a:gd name="T6" fmla="*/ 5 w 7"/>
                  <a:gd name="T7" fmla="*/ 0 h 18"/>
                  <a:gd name="T8" fmla="*/ 7 w 7"/>
                  <a:gd name="T9" fmla="*/ 2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2"/>
                    </a:moveTo>
                    <a:lnTo>
                      <a:pt x="2" y="18"/>
                    </a:lnTo>
                    <a:lnTo>
                      <a:pt x="0" y="16"/>
                    </a:lnTo>
                    <a:lnTo>
                      <a:pt x="5" y="0"/>
                    </a:lnTo>
                    <a:lnTo>
                      <a:pt x="7" y="2"/>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6" name="Freeform 598"/>
              <p:cNvSpPr>
                <a:spLocks noChangeArrowheads="1"/>
              </p:cNvSpPr>
              <p:nvPr/>
            </p:nvSpPr>
            <p:spPr bwMode="auto">
              <a:xfrm>
                <a:off x="2349" y="2419"/>
                <a:ext cx="6" cy="16"/>
              </a:xfrm>
              <a:custGeom>
                <a:avLst/>
                <a:gdLst>
                  <a:gd name="T0" fmla="*/ 6 w 6"/>
                  <a:gd name="T1" fmla="*/ 0 h 16"/>
                  <a:gd name="T2" fmla="*/ 0 w 6"/>
                  <a:gd name="T3" fmla="*/ 16 h 16"/>
                  <a:gd name="T4" fmla="*/ 0 w 6"/>
                  <a:gd name="T5" fmla="*/ 16 h 16"/>
                  <a:gd name="T6" fmla="*/ 5 w 6"/>
                  <a:gd name="T7" fmla="*/ 0 h 16"/>
                  <a:gd name="T8" fmla="*/ 6 w 6"/>
                  <a:gd name="T9" fmla="*/ 0 h 16"/>
                  <a:gd name="T10" fmla="*/ 0 60000 65536"/>
                  <a:gd name="T11" fmla="*/ 0 60000 65536"/>
                  <a:gd name="T12" fmla="*/ 0 60000 65536"/>
                  <a:gd name="T13" fmla="*/ 0 60000 65536"/>
                  <a:gd name="T14" fmla="*/ 0 60000 65536"/>
                  <a:gd name="T15" fmla="*/ 0 w 6"/>
                  <a:gd name="T16" fmla="*/ 0 h 16"/>
                  <a:gd name="T17" fmla="*/ 6 w 6"/>
                  <a:gd name="T18" fmla="*/ 16 h 16"/>
                </a:gdLst>
                <a:ahLst/>
                <a:cxnLst>
                  <a:cxn ang="T10">
                    <a:pos x="T0" y="T1"/>
                  </a:cxn>
                  <a:cxn ang="T11">
                    <a:pos x="T2" y="T3"/>
                  </a:cxn>
                  <a:cxn ang="T12">
                    <a:pos x="T4" y="T5"/>
                  </a:cxn>
                  <a:cxn ang="T13">
                    <a:pos x="T6" y="T7"/>
                  </a:cxn>
                  <a:cxn ang="T14">
                    <a:pos x="T8" y="T9"/>
                  </a:cxn>
                </a:cxnLst>
                <a:rect l="T15" t="T16" r="T17" b="T18"/>
                <a:pathLst>
                  <a:path w="6" h="16">
                    <a:moveTo>
                      <a:pt x="6" y="0"/>
                    </a:moveTo>
                    <a:lnTo>
                      <a:pt x="0" y="16"/>
                    </a:lnTo>
                    <a:lnTo>
                      <a:pt x="5" y="0"/>
                    </a:lnTo>
                    <a:lnTo>
                      <a:pt x="6" y="0"/>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7" name="Freeform 599"/>
              <p:cNvSpPr>
                <a:spLocks noChangeArrowheads="1"/>
              </p:cNvSpPr>
              <p:nvPr/>
            </p:nvSpPr>
            <p:spPr bwMode="auto">
              <a:xfrm>
                <a:off x="2345" y="2419"/>
                <a:ext cx="9" cy="16"/>
              </a:xfrm>
              <a:custGeom>
                <a:avLst/>
                <a:gdLst>
                  <a:gd name="T0" fmla="*/ 9 w 9"/>
                  <a:gd name="T1" fmla="*/ 0 h 16"/>
                  <a:gd name="T2" fmla="*/ 2 w 9"/>
                  <a:gd name="T3" fmla="*/ 16 h 16"/>
                  <a:gd name="T4" fmla="*/ 0 w 9"/>
                  <a:gd name="T5" fmla="*/ 16 h 16"/>
                  <a:gd name="T6" fmla="*/ 7 w 9"/>
                  <a:gd name="T7" fmla="*/ 0 h 16"/>
                  <a:gd name="T8" fmla="*/ 9 w 9"/>
                  <a:gd name="T9" fmla="*/ 0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9" y="0"/>
                    </a:moveTo>
                    <a:lnTo>
                      <a:pt x="2" y="16"/>
                    </a:lnTo>
                    <a:lnTo>
                      <a:pt x="0" y="16"/>
                    </a:lnTo>
                    <a:lnTo>
                      <a:pt x="7" y="0"/>
                    </a:lnTo>
                    <a:lnTo>
                      <a:pt x="9" y="0"/>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8" name="Freeform 600"/>
              <p:cNvSpPr>
                <a:spLocks noChangeArrowheads="1"/>
              </p:cNvSpPr>
              <p:nvPr/>
            </p:nvSpPr>
            <p:spPr bwMode="auto">
              <a:xfrm>
                <a:off x="2139" y="2347"/>
                <a:ext cx="13" cy="7"/>
              </a:xfrm>
              <a:custGeom>
                <a:avLst/>
                <a:gdLst>
                  <a:gd name="T0" fmla="*/ 0 w 8"/>
                  <a:gd name="T1" fmla="*/ 0 h 4"/>
                  <a:gd name="T2" fmla="*/ 18 w 8"/>
                  <a:gd name="T3" fmla="*/ 12 h 4"/>
                  <a:gd name="T4" fmla="*/ 21 w 8"/>
                  <a:gd name="T5" fmla="*/ 7 h 4"/>
                  <a:gd name="T6" fmla="*/ 21 w 8"/>
                  <a:gd name="T7" fmla="*/ 4 h 4"/>
                  <a:gd name="T8" fmla="*/ 0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0"/>
                    </a:moveTo>
                    <a:cubicBezTo>
                      <a:pt x="7" y="4"/>
                      <a:pt x="7" y="4"/>
                      <a:pt x="7" y="4"/>
                    </a:cubicBezTo>
                    <a:cubicBezTo>
                      <a:pt x="7" y="4"/>
                      <a:pt x="7" y="4"/>
                      <a:pt x="8" y="2"/>
                    </a:cubicBezTo>
                    <a:cubicBezTo>
                      <a:pt x="8" y="1"/>
                      <a:pt x="8" y="1"/>
                      <a:pt x="8" y="1"/>
                    </a:cubicBezTo>
                    <a:lnTo>
                      <a:pt x="0" y="0"/>
                    </a:lnTo>
                    <a:close/>
                  </a:path>
                </a:pathLst>
              </a:custGeom>
              <a:solidFill>
                <a:srgbClr val="513F6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99" name="Freeform 601"/>
              <p:cNvSpPr>
                <a:spLocks noChangeArrowheads="1"/>
              </p:cNvSpPr>
              <p:nvPr/>
            </p:nvSpPr>
            <p:spPr bwMode="auto">
              <a:xfrm>
                <a:off x="714" y="1205"/>
                <a:ext cx="262" cy="186"/>
              </a:xfrm>
              <a:custGeom>
                <a:avLst/>
                <a:gdLst>
                  <a:gd name="T0" fmla="*/ 12 w 156"/>
                  <a:gd name="T1" fmla="*/ 236 h 105"/>
                  <a:gd name="T2" fmla="*/ 3 w 156"/>
                  <a:gd name="T3" fmla="*/ 220 h 105"/>
                  <a:gd name="T4" fmla="*/ 45 w 156"/>
                  <a:gd name="T5" fmla="*/ 12 h 105"/>
                  <a:gd name="T6" fmla="*/ 59 w 156"/>
                  <a:gd name="T7" fmla="*/ 4 h 105"/>
                  <a:gd name="T8" fmla="*/ 428 w 156"/>
                  <a:gd name="T9" fmla="*/ 94 h 105"/>
                  <a:gd name="T10" fmla="*/ 440 w 156"/>
                  <a:gd name="T11" fmla="*/ 110 h 105"/>
                  <a:gd name="T12" fmla="*/ 398 w 156"/>
                  <a:gd name="T13" fmla="*/ 317 h 105"/>
                  <a:gd name="T14" fmla="*/ 383 w 156"/>
                  <a:gd name="T15" fmla="*/ 329 h 105"/>
                  <a:gd name="T16" fmla="*/ 12 w 156"/>
                  <a:gd name="T17" fmla="*/ 236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105"/>
                  <a:gd name="T29" fmla="*/ 156 w 156"/>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105">
                    <a:moveTo>
                      <a:pt x="4" y="75"/>
                    </a:moveTo>
                    <a:cubicBezTo>
                      <a:pt x="2" y="75"/>
                      <a:pt x="0" y="72"/>
                      <a:pt x="1" y="70"/>
                    </a:cubicBezTo>
                    <a:cubicBezTo>
                      <a:pt x="16" y="4"/>
                      <a:pt x="16" y="4"/>
                      <a:pt x="16" y="4"/>
                    </a:cubicBezTo>
                    <a:cubicBezTo>
                      <a:pt x="16" y="2"/>
                      <a:pt x="19" y="0"/>
                      <a:pt x="21" y="1"/>
                    </a:cubicBezTo>
                    <a:cubicBezTo>
                      <a:pt x="152" y="30"/>
                      <a:pt x="152" y="30"/>
                      <a:pt x="152" y="30"/>
                    </a:cubicBezTo>
                    <a:cubicBezTo>
                      <a:pt x="155" y="31"/>
                      <a:pt x="156" y="33"/>
                      <a:pt x="156" y="35"/>
                    </a:cubicBezTo>
                    <a:cubicBezTo>
                      <a:pt x="141" y="101"/>
                      <a:pt x="141" y="101"/>
                      <a:pt x="141" y="101"/>
                    </a:cubicBezTo>
                    <a:cubicBezTo>
                      <a:pt x="140" y="104"/>
                      <a:pt x="138" y="105"/>
                      <a:pt x="136" y="105"/>
                    </a:cubicBezTo>
                    <a:lnTo>
                      <a:pt x="4" y="75"/>
                    </a:lnTo>
                    <a:close/>
                  </a:path>
                </a:pathLst>
              </a:custGeom>
              <a:solidFill>
                <a:srgbClr val="FAFAF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0" name="Freeform 602"/>
              <p:cNvSpPr>
                <a:spLocks noChangeArrowheads="1"/>
              </p:cNvSpPr>
              <p:nvPr/>
            </p:nvSpPr>
            <p:spPr bwMode="auto">
              <a:xfrm>
                <a:off x="714" y="1205"/>
                <a:ext cx="237" cy="186"/>
              </a:xfrm>
              <a:custGeom>
                <a:avLst/>
                <a:gdLst>
                  <a:gd name="T0" fmla="*/ 12 w 141"/>
                  <a:gd name="T1" fmla="*/ 236 h 105"/>
                  <a:gd name="T2" fmla="*/ 3 w 141"/>
                  <a:gd name="T3" fmla="*/ 220 h 105"/>
                  <a:gd name="T4" fmla="*/ 45 w 141"/>
                  <a:gd name="T5" fmla="*/ 12 h 105"/>
                  <a:gd name="T6" fmla="*/ 59 w 141"/>
                  <a:gd name="T7" fmla="*/ 4 h 105"/>
                  <a:gd name="T8" fmla="*/ 398 w 141"/>
                  <a:gd name="T9" fmla="*/ 317 h 105"/>
                  <a:gd name="T10" fmla="*/ 385 w 141"/>
                  <a:gd name="T11" fmla="*/ 329 h 105"/>
                  <a:gd name="T12" fmla="*/ 12 w 141"/>
                  <a:gd name="T13" fmla="*/ 236 h 105"/>
                  <a:gd name="T14" fmla="*/ 0 60000 65536"/>
                  <a:gd name="T15" fmla="*/ 0 60000 65536"/>
                  <a:gd name="T16" fmla="*/ 0 60000 65536"/>
                  <a:gd name="T17" fmla="*/ 0 60000 65536"/>
                  <a:gd name="T18" fmla="*/ 0 60000 65536"/>
                  <a:gd name="T19" fmla="*/ 0 60000 65536"/>
                  <a:gd name="T20" fmla="*/ 0 60000 65536"/>
                  <a:gd name="T21" fmla="*/ 0 w 141"/>
                  <a:gd name="T22" fmla="*/ 0 h 105"/>
                  <a:gd name="T23" fmla="*/ 141 w 141"/>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 h="105">
                    <a:moveTo>
                      <a:pt x="4" y="75"/>
                    </a:moveTo>
                    <a:cubicBezTo>
                      <a:pt x="2" y="75"/>
                      <a:pt x="0" y="72"/>
                      <a:pt x="1" y="70"/>
                    </a:cubicBezTo>
                    <a:cubicBezTo>
                      <a:pt x="16" y="4"/>
                      <a:pt x="16" y="4"/>
                      <a:pt x="16" y="4"/>
                    </a:cubicBezTo>
                    <a:cubicBezTo>
                      <a:pt x="16" y="2"/>
                      <a:pt x="19" y="0"/>
                      <a:pt x="21" y="1"/>
                    </a:cubicBezTo>
                    <a:cubicBezTo>
                      <a:pt x="141" y="101"/>
                      <a:pt x="141" y="101"/>
                      <a:pt x="141" y="101"/>
                    </a:cubicBezTo>
                    <a:cubicBezTo>
                      <a:pt x="140" y="104"/>
                      <a:pt x="138" y="105"/>
                      <a:pt x="136" y="105"/>
                    </a:cubicBezTo>
                    <a:lnTo>
                      <a:pt x="4" y="75"/>
                    </a:lnTo>
                    <a:close/>
                  </a:path>
                </a:pathLst>
              </a:custGeom>
              <a:solidFill>
                <a:srgbClr val="DED9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1" name="Freeform 603"/>
              <p:cNvSpPr>
                <a:spLocks noChangeArrowheads="1"/>
              </p:cNvSpPr>
              <p:nvPr/>
            </p:nvSpPr>
            <p:spPr bwMode="auto">
              <a:xfrm>
                <a:off x="739" y="1219"/>
                <a:ext cx="215" cy="158"/>
              </a:xfrm>
              <a:custGeom>
                <a:avLst/>
                <a:gdLst>
                  <a:gd name="T0" fmla="*/ 12 w 128"/>
                  <a:gd name="T1" fmla="*/ 204 h 89"/>
                  <a:gd name="T2" fmla="*/ 0 w 128"/>
                  <a:gd name="T3" fmla="*/ 190 h 89"/>
                  <a:gd name="T4" fmla="*/ 37 w 128"/>
                  <a:gd name="T5" fmla="*/ 12 h 89"/>
                  <a:gd name="T6" fmla="*/ 50 w 128"/>
                  <a:gd name="T7" fmla="*/ 4 h 89"/>
                  <a:gd name="T8" fmla="*/ 349 w 128"/>
                  <a:gd name="T9" fmla="*/ 78 h 89"/>
                  <a:gd name="T10" fmla="*/ 358 w 128"/>
                  <a:gd name="T11" fmla="*/ 94 h 89"/>
                  <a:gd name="T12" fmla="*/ 324 w 128"/>
                  <a:gd name="T13" fmla="*/ 268 h 89"/>
                  <a:gd name="T14" fmla="*/ 311 w 128"/>
                  <a:gd name="T15" fmla="*/ 280 h 89"/>
                  <a:gd name="T16" fmla="*/ 12 w 128"/>
                  <a:gd name="T17" fmla="*/ 204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89"/>
                  <a:gd name="T29" fmla="*/ 128 w 128"/>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89">
                    <a:moveTo>
                      <a:pt x="4" y="65"/>
                    </a:moveTo>
                    <a:cubicBezTo>
                      <a:pt x="1" y="64"/>
                      <a:pt x="0" y="62"/>
                      <a:pt x="0" y="60"/>
                    </a:cubicBezTo>
                    <a:cubicBezTo>
                      <a:pt x="13" y="4"/>
                      <a:pt x="13" y="4"/>
                      <a:pt x="13" y="4"/>
                    </a:cubicBezTo>
                    <a:cubicBezTo>
                      <a:pt x="13" y="2"/>
                      <a:pt x="16" y="0"/>
                      <a:pt x="18" y="1"/>
                    </a:cubicBezTo>
                    <a:cubicBezTo>
                      <a:pt x="124" y="25"/>
                      <a:pt x="124" y="25"/>
                      <a:pt x="124" y="25"/>
                    </a:cubicBezTo>
                    <a:cubicBezTo>
                      <a:pt x="126" y="25"/>
                      <a:pt x="128" y="28"/>
                      <a:pt x="127" y="30"/>
                    </a:cubicBezTo>
                    <a:cubicBezTo>
                      <a:pt x="115" y="85"/>
                      <a:pt x="115" y="85"/>
                      <a:pt x="115" y="85"/>
                    </a:cubicBezTo>
                    <a:cubicBezTo>
                      <a:pt x="114" y="88"/>
                      <a:pt x="112" y="89"/>
                      <a:pt x="110" y="89"/>
                    </a:cubicBezTo>
                    <a:lnTo>
                      <a:pt x="4" y="65"/>
                    </a:lnTo>
                    <a:close/>
                  </a:path>
                </a:pathLst>
              </a:custGeom>
              <a:solidFill>
                <a:srgbClr val="5A586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2" name="Freeform 604"/>
              <p:cNvSpPr>
                <a:spLocks noChangeArrowheads="1"/>
              </p:cNvSpPr>
              <p:nvPr/>
            </p:nvSpPr>
            <p:spPr bwMode="auto">
              <a:xfrm>
                <a:off x="739" y="1219"/>
                <a:ext cx="194" cy="158"/>
              </a:xfrm>
              <a:custGeom>
                <a:avLst/>
                <a:gdLst>
                  <a:gd name="T0" fmla="*/ 12 w 115"/>
                  <a:gd name="T1" fmla="*/ 204 h 89"/>
                  <a:gd name="T2" fmla="*/ 0 w 115"/>
                  <a:gd name="T3" fmla="*/ 190 h 89"/>
                  <a:gd name="T4" fmla="*/ 37 w 115"/>
                  <a:gd name="T5" fmla="*/ 12 h 89"/>
                  <a:gd name="T6" fmla="*/ 51 w 115"/>
                  <a:gd name="T7" fmla="*/ 4 h 89"/>
                  <a:gd name="T8" fmla="*/ 327 w 115"/>
                  <a:gd name="T9" fmla="*/ 268 h 89"/>
                  <a:gd name="T10" fmla="*/ 314 w 115"/>
                  <a:gd name="T11" fmla="*/ 280 h 89"/>
                  <a:gd name="T12" fmla="*/ 12 w 115"/>
                  <a:gd name="T13" fmla="*/ 204 h 89"/>
                  <a:gd name="T14" fmla="*/ 0 60000 65536"/>
                  <a:gd name="T15" fmla="*/ 0 60000 65536"/>
                  <a:gd name="T16" fmla="*/ 0 60000 65536"/>
                  <a:gd name="T17" fmla="*/ 0 60000 65536"/>
                  <a:gd name="T18" fmla="*/ 0 60000 65536"/>
                  <a:gd name="T19" fmla="*/ 0 60000 65536"/>
                  <a:gd name="T20" fmla="*/ 0 60000 65536"/>
                  <a:gd name="T21" fmla="*/ 0 w 115"/>
                  <a:gd name="T22" fmla="*/ 0 h 89"/>
                  <a:gd name="T23" fmla="*/ 115 w 115"/>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89">
                    <a:moveTo>
                      <a:pt x="4" y="65"/>
                    </a:moveTo>
                    <a:cubicBezTo>
                      <a:pt x="1" y="64"/>
                      <a:pt x="0" y="62"/>
                      <a:pt x="0" y="60"/>
                    </a:cubicBezTo>
                    <a:cubicBezTo>
                      <a:pt x="13" y="4"/>
                      <a:pt x="13" y="4"/>
                      <a:pt x="13" y="4"/>
                    </a:cubicBezTo>
                    <a:cubicBezTo>
                      <a:pt x="13" y="2"/>
                      <a:pt x="16" y="0"/>
                      <a:pt x="18" y="1"/>
                    </a:cubicBezTo>
                    <a:cubicBezTo>
                      <a:pt x="115" y="85"/>
                      <a:pt x="115" y="85"/>
                      <a:pt x="115" y="85"/>
                    </a:cubicBezTo>
                    <a:cubicBezTo>
                      <a:pt x="114" y="88"/>
                      <a:pt x="112" y="89"/>
                      <a:pt x="110" y="89"/>
                    </a:cubicBezTo>
                    <a:lnTo>
                      <a:pt x="4" y="65"/>
                    </a:lnTo>
                    <a:close/>
                  </a:path>
                </a:pathLst>
              </a:custGeom>
              <a:solidFill>
                <a:srgbClr val="38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3" name="Freeform 605"/>
              <p:cNvSpPr>
                <a:spLocks noChangeArrowheads="1"/>
              </p:cNvSpPr>
              <p:nvPr/>
            </p:nvSpPr>
            <p:spPr bwMode="auto">
              <a:xfrm>
                <a:off x="941" y="1268"/>
                <a:ext cx="25" cy="111"/>
              </a:xfrm>
              <a:custGeom>
                <a:avLst/>
                <a:gdLst>
                  <a:gd name="T0" fmla="*/ 3 w 15"/>
                  <a:gd name="T1" fmla="*/ 199 h 62"/>
                  <a:gd name="T2" fmla="*/ 0 w 15"/>
                  <a:gd name="T3" fmla="*/ 195 h 62"/>
                  <a:gd name="T4" fmla="*/ 38 w 15"/>
                  <a:gd name="T5" fmla="*/ 4 h 62"/>
                  <a:gd name="T6" fmla="*/ 42 w 15"/>
                  <a:gd name="T7" fmla="*/ 0 h 62"/>
                  <a:gd name="T8" fmla="*/ 42 w 15"/>
                  <a:gd name="T9" fmla="*/ 4 h 62"/>
                  <a:gd name="T10" fmla="*/ 5 w 15"/>
                  <a:gd name="T11" fmla="*/ 195 h 62"/>
                  <a:gd name="T12" fmla="*/ 3 w 15"/>
                  <a:gd name="T13" fmla="*/ 199 h 62"/>
                  <a:gd name="T14" fmla="*/ 0 60000 65536"/>
                  <a:gd name="T15" fmla="*/ 0 60000 65536"/>
                  <a:gd name="T16" fmla="*/ 0 60000 65536"/>
                  <a:gd name="T17" fmla="*/ 0 60000 65536"/>
                  <a:gd name="T18" fmla="*/ 0 60000 65536"/>
                  <a:gd name="T19" fmla="*/ 0 60000 65536"/>
                  <a:gd name="T20" fmla="*/ 0 60000 65536"/>
                  <a:gd name="T21" fmla="*/ 0 w 15"/>
                  <a:gd name="T22" fmla="*/ 0 h 62"/>
                  <a:gd name="T23" fmla="*/ 15 w 15"/>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62">
                    <a:moveTo>
                      <a:pt x="1" y="62"/>
                    </a:moveTo>
                    <a:cubicBezTo>
                      <a:pt x="0" y="62"/>
                      <a:pt x="0" y="61"/>
                      <a:pt x="0" y="61"/>
                    </a:cubicBezTo>
                    <a:cubicBezTo>
                      <a:pt x="14" y="1"/>
                      <a:pt x="14" y="1"/>
                      <a:pt x="14" y="1"/>
                    </a:cubicBezTo>
                    <a:cubicBezTo>
                      <a:pt x="14" y="0"/>
                      <a:pt x="14" y="0"/>
                      <a:pt x="15" y="0"/>
                    </a:cubicBezTo>
                    <a:cubicBezTo>
                      <a:pt x="15" y="0"/>
                      <a:pt x="15" y="1"/>
                      <a:pt x="15" y="1"/>
                    </a:cubicBezTo>
                    <a:cubicBezTo>
                      <a:pt x="2" y="61"/>
                      <a:pt x="2" y="61"/>
                      <a:pt x="2" y="61"/>
                    </a:cubicBezTo>
                    <a:cubicBezTo>
                      <a:pt x="2" y="62"/>
                      <a:pt x="1" y="62"/>
                      <a:pt x="1" y="62"/>
                    </a:cubicBezTo>
                    <a:close/>
                  </a:path>
                </a:pathLst>
              </a:custGeom>
              <a:solidFill>
                <a:srgbClr val="3F557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4" name="Freeform 606"/>
              <p:cNvSpPr>
                <a:spLocks noChangeArrowheads="1"/>
              </p:cNvSpPr>
              <p:nvPr/>
            </p:nvSpPr>
            <p:spPr bwMode="auto">
              <a:xfrm>
                <a:off x="798" y="1254"/>
                <a:ext cx="99" cy="55"/>
              </a:xfrm>
              <a:custGeom>
                <a:avLst/>
                <a:gdLst>
                  <a:gd name="T0" fmla="*/ 133 w 59"/>
                  <a:gd name="T1" fmla="*/ 28 h 31"/>
                  <a:gd name="T2" fmla="*/ 25 w 59"/>
                  <a:gd name="T3" fmla="*/ 37 h 31"/>
                  <a:gd name="T4" fmla="*/ 3 w 59"/>
                  <a:gd name="T5" fmla="*/ 78 h 31"/>
                  <a:gd name="T6" fmla="*/ 5 w 59"/>
                  <a:gd name="T7" fmla="*/ 94 h 31"/>
                  <a:gd name="T8" fmla="*/ 45 w 59"/>
                  <a:gd name="T9" fmla="*/ 89 h 31"/>
                  <a:gd name="T10" fmla="*/ 45 w 59"/>
                  <a:gd name="T11" fmla="*/ 73 h 31"/>
                  <a:gd name="T12" fmla="*/ 42 w 59"/>
                  <a:gd name="T13" fmla="*/ 60 h 31"/>
                  <a:gd name="T14" fmla="*/ 124 w 59"/>
                  <a:gd name="T15" fmla="*/ 50 h 31"/>
                  <a:gd name="T16" fmla="*/ 124 w 59"/>
                  <a:gd name="T17" fmla="*/ 60 h 31"/>
                  <a:gd name="T18" fmla="*/ 121 w 59"/>
                  <a:gd name="T19" fmla="*/ 78 h 31"/>
                  <a:gd name="T20" fmla="*/ 161 w 59"/>
                  <a:gd name="T21" fmla="*/ 89 h 31"/>
                  <a:gd name="T22" fmla="*/ 163 w 59"/>
                  <a:gd name="T23" fmla="*/ 69 h 31"/>
                  <a:gd name="T24" fmla="*/ 133 w 59"/>
                  <a:gd name="T25" fmla="*/ 28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31"/>
                  <a:gd name="T41" fmla="*/ 59 w 5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31">
                    <a:moveTo>
                      <a:pt x="47" y="9"/>
                    </a:moveTo>
                    <a:cubicBezTo>
                      <a:pt x="47" y="9"/>
                      <a:pt x="25" y="0"/>
                      <a:pt x="9" y="12"/>
                    </a:cubicBezTo>
                    <a:cubicBezTo>
                      <a:pt x="2" y="17"/>
                      <a:pt x="2" y="23"/>
                      <a:pt x="1" y="25"/>
                    </a:cubicBezTo>
                    <a:cubicBezTo>
                      <a:pt x="1" y="25"/>
                      <a:pt x="0" y="29"/>
                      <a:pt x="2" y="30"/>
                    </a:cubicBezTo>
                    <a:cubicBezTo>
                      <a:pt x="2" y="30"/>
                      <a:pt x="11" y="31"/>
                      <a:pt x="16" y="28"/>
                    </a:cubicBezTo>
                    <a:cubicBezTo>
                      <a:pt x="18" y="26"/>
                      <a:pt x="16" y="23"/>
                      <a:pt x="16" y="23"/>
                    </a:cubicBezTo>
                    <a:cubicBezTo>
                      <a:pt x="16" y="23"/>
                      <a:pt x="14" y="23"/>
                      <a:pt x="15" y="19"/>
                    </a:cubicBezTo>
                    <a:cubicBezTo>
                      <a:pt x="17" y="13"/>
                      <a:pt x="39" y="8"/>
                      <a:pt x="44" y="16"/>
                    </a:cubicBezTo>
                    <a:cubicBezTo>
                      <a:pt x="44" y="17"/>
                      <a:pt x="44" y="19"/>
                      <a:pt x="44" y="19"/>
                    </a:cubicBezTo>
                    <a:cubicBezTo>
                      <a:pt x="43" y="19"/>
                      <a:pt x="42" y="23"/>
                      <a:pt x="43" y="25"/>
                    </a:cubicBezTo>
                    <a:cubicBezTo>
                      <a:pt x="49" y="28"/>
                      <a:pt x="57" y="28"/>
                      <a:pt x="57" y="28"/>
                    </a:cubicBezTo>
                    <a:cubicBezTo>
                      <a:pt x="59" y="26"/>
                      <a:pt x="58" y="22"/>
                      <a:pt x="58" y="22"/>
                    </a:cubicBezTo>
                    <a:cubicBezTo>
                      <a:pt x="58" y="22"/>
                      <a:pt x="57" y="13"/>
                      <a:pt x="47" y="9"/>
                    </a:cubicBezTo>
                    <a:close/>
                  </a:path>
                </a:pathLst>
              </a:custGeom>
              <a:solidFill>
                <a:srgbClr val="FF565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00" name="Freeform 608"/>
            <p:cNvSpPr>
              <a:spLocks noChangeArrowheads="1"/>
            </p:cNvSpPr>
            <p:nvPr/>
          </p:nvSpPr>
          <p:spPr bwMode="auto">
            <a:xfrm flipH="1">
              <a:off x="2618770" y="2503472"/>
              <a:ext cx="32830" cy="9367"/>
            </a:xfrm>
            <a:custGeom>
              <a:avLst/>
              <a:gdLst>
                <a:gd name="T0" fmla="*/ 14001750 w 18"/>
                <a:gd name="T1" fmla="*/ 32662368 h 5"/>
                <a:gd name="T2" fmla="*/ 0 w 18"/>
                <a:gd name="T3" fmla="*/ 24498205 h 5"/>
                <a:gd name="T4" fmla="*/ 7000875 w 18"/>
                <a:gd name="T5" fmla="*/ 16331184 h 5"/>
                <a:gd name="T6" fmla="*/ 112006063 w 18"/>
                <a:gd name="T7" fmla="*/ 0 h 5"/>
                <a:gd name="T8" fmla="*/ 126007813 w 18"/>
                <a:gd name="T9" fmla="*/ 8167021 h 5"/>
                <a:gd name="T10" fmla="*/ 119006938 w 18"/>
                <a:gd name="T11" fmla="*/ 16331184 h 5"/>
                <a:gd name="T12" fmla="*/ 14001750 w 18"/>
                <a:gd name="T13" fmla="*/ 32662368 h 5"/>
                <a:gd name="T14" fmla="*/ 0 60000 65536"/>
                <a:gd name="T15" fmla="*/ 0 60000 65536"/>
                <a:gd name="T16" fmla="*/ 0 60000 65536"/>
                <a:gd name="T17" fmla="*/ 0 60000 65536"/>
                <a:gd name="T18" fmla="*/ 0 60000 65536"/>
                <a:gd name="T19" fmla="*/ 0 60000 65536"/>
                <a:gd name="T20" fmla="*/ 0 60000 65536"/>
                <a:gd name="T21" fmla="*/ 0 w 18"/>
                <a:gd name="T22" fmla="*/ 0 h 5"/>
                <a:gd name="T23" fmla="*/ 18 w 1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
                  <a:moveTo>
                    <a:pt x="2" y="4"/>
                  </a:moveTo>
                  <a:cubicBezTo>
                    <a:pt x="1" y="5"/>
                    <a:pt x="0" y="4"/>
                    <a:pt x="0" y="3"/>
                  </a:cubicBezTo>
                  <a:cubicBezTo>
                    <a:pt x="0" y="3"/>
                    <a:pt x="1" y="2"/>
                    <a:pt x="1" y="2"/>
                  </a:cubicBezTo>
                  <a:cubicBezTo>
                    <a:pt x="16" y="0"/>
                    <a:pt x="16" y="0"/>
                    <a:pt x="16" y="0"/>
                  </a:cubicBezTo>
                  <a:cubicBezTo>
                    <a:pt x="17" y="0"/>
                    <a:pt x="18" y="0"/>
                    <a:pt x="18" y="1"/>
                  </a:cubicBezTo>
                  <a:cubicBezTo>
                    <a:pt x="18" y="2"/>
                    <a:pt x="17" y="2"/>
                    <a:pt x="17" y="2"/>
                  </a:cubicBezTo>
                  <a:lnTo>
                    <a:pt x="2" y="4"/>
                  </a:lnTo>
                  <a:close/>
                </a:path>
              </a:pathLst>
            </a:custGeom>
            <a:solidFill>
              <a:srgbClr val="5695A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1" name="Freeform 609"/>
            <p:cNvSpPr>
              <a:spLocks noChangeArrowheads="1"/>
            </p:cNvSpPr>
            <p:nvPr/>
          </p:nvSpPr>
          <p:spPr bwMode="auto">
            <a:xfrm flipH="1">
              <a:off x="2611110" y="2512839"/>
              <a:ext cx="43773" cy="9367"/>
            </a:xfrm>
            <a:custGeom>
              <a:avLst/>
              <a:gdLst>
                <a:gd name="T0" fmla="*/ 7000875 w 24"/>
                <a:gd name="T1" fmla="*/ 40829389 h 5"/>
                <a:gd name="T2" fmla="*/ 0 w 24"/>
                <a:gd name="T3" fmla="*/ 32662368 h 5"/>
                <a:gd name="T4" fmla="*/ 7000875 w 24"/>
                <a:gd name="T5" fmla="*/ 24498205 h 5"/>
                <a:gd name="T6" fmla="*/ 161009542 w 24"/>
                <a:gd name="T7" fmla="*/ 0 h 5"/>
                <a:gd name="T8" fmla="*/ 168010417 w 24"/>
                <a:gd name="T9" fmla="*/ 8167021 h 5"/>
                <a:gd name="T10" fmla="*/ 161009542 w 24"/>
                <a:gd name="T11" fmla="*/ 16331184 h 5"/>
                <a:gd name="T12" fmla="*/ 7000875 w 24"/>
                <a:gd name="T13" fmla="*/ 40829389 h 5"/>
                <a:gd name="T14" fmla="*/ 0 60000 65536"/>
                <a:gd name="T15" fmla="*/ 0 60000 65536"/>
                <a:gd name="T16" fmla="*/ 0 60000 65536"/>
                <a:gd name="T17" fmla="*/ 0 60000 65536"/>
                <a:gd name="T18" fmla="*/ 0 60000 65536"/>
                <a:gd name="T19" fmla="*/ 0 60000 65536"/>
                <a:gd name="T20" fmla="*/ 0 60000 65536"/>
                <a:gd name="T21" fmla="*/ 0 w 24"/>
                <a:gd name="T22" fmla="*/ 0 h 5"/>
                <a:gd name="T23" fmla="*/ 24 w 24"/>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5">
                  <a:moveTo>
                    <a:pt x="1" y="5"/>
                  </a:moveTo>
                  <a:cubicBezTo>
                    <a:pt x="0" y="5"/>
                    <a:pt x="0" y="5"/>
                    <a:pt x="0" y="4"/>
                  </a:cubicBezTo>
                  <a:cubicBezTo>
                    <a:pt x="0" y="3"/>
                    <a:pt x="0" y="3"/>
                    <a:pt x="1" y="3"/>
                  </a:cubicBezTo>
                  <a:cubicBezTo>
                    <a:pt x="23" y="0"/>
                    <a:pt x="23" y="0"/>
                    <a:pt x="23" y="0"/>
                  </a:cubicBezTo>
                  <a:cubicBezTo>
                    <a:pt x="23" y="0"/>
                    <a:pt x="24" y="0"/>
                    <a:pt x="24" y="1"/>
                  </a:cubicBezTo>
                  <a:cubicBezTo>
                    <a:pt x="24" y="1"/>
                    <a:pt x="24" y="2"/>
                    <a:pt x="23" y="2"/>
                  </a:cubicBezTo>
                  <a:lnTo>
                    <a:pt x="1" y="5"/>
                  </a:lnTo>
                  <a:close/>
                </a:path>
              </a:pathLst>
            </a:custGeom>
            <a:solidFill>
              <a:srgbClr val="5695A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2" name="Freeform 610"/>
            <p:cNvSpPr>
              <a:spLocks noChangeArrowheads="1"/>
            </p:cNvSpPr>
            <p:nvPr/>
          </p:nvSpPr>
          <p:spPr bwMode="auto">
            <a:xfrm flipH="1">
              <a:off x="2605638" y="2520125"/>
              <a:ext cx="53623" cy="11449"/>
            </a:xfrm>
            <a:custGeom>
              <a:avLst/>
              <a:gdLst>
                <a:gd name="T0" fmla="*/ 7194049 w 29"/>
                <a:gd name="T1" fmla="*/ 50826062 h 6"/>
                <a:gd name="T2" fmla="*/ 0 w 29"/>
                <a:gd name="T3" fmla="*/ 42356507 h 6"/>
                <a:gd name="T4" fmla="*/ 7194049 w 29"/>
                <a:gd name="T5" fmla="*/ 33884041 h 6"/>
                <a:gd name="T6" fmla="*/ 201460191 w 29"/>
                <a:gd name="T7" fmla="*/ 0 h 6"/>
                <a:gd name="T8" fmla="*/ 208654239 w 29"/>
                <a:gd name="T9" fmla="*/ 8472466 h 6"/>
                <a:gd name="T10" fmla="*/ 201460191 w 29"/>
                <a:gd name="T11" fmla="*/ 16942021 h 6"/>
                <a:gd name="T12" fmla="*/ 7194049 w 29"/>
                <a:gd name="T13" fmla="*/ 50826062 h 6"/>
                <a:gd name="T14" fmla="*/ 0 60000 65536"/>
                <a:gd name="T15" fmla="*/ 0 60000 65536"/>
                <a:gd name="T16" fmla="*/ 0 60000 65536"/>
                <a:gd name="T17" fmla="*/ 0 60000 65536"/>
                <a:gd name="T18" fmla="*/ 0 60000 65536"/>
                <a:gd name="T19" fmla="*/ 0 60000 65536"/>
                <a:gd name="T20" fmla="*/ 0 60000 65536"/>
                <a:gd name="T21" fmla="*/ 0 w 29"/>
                <a:gd name="T22" fmla="*/ 0 h 6"/>
                <a:gd name="T23" fmla="*/ 29 w 2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6">
                  <a:moveTo>
                    <a:pt x="1" y="6"/>
                  </a:moveTo>
                  <a:cubicBezTo>
                    <a:pt x="0" y="6"/>
                    <a:pt x="0" y="6"/>
                    <a:pt x="0" y="5"/>
                  </a:cubicBezTo>
                  <a:cubicBezTo>
                    <a:pt x="0" y="4"/>
                    <a:pt x="0" y="4"/>
                    <a:pt x="1" y="4"/>
                  </a:cubicBezTo>
                  <a:cubicBezTo>
                    <a:pt x="28" y="0"/>
                    <a:pt x="28" y="0"/>
                    <a:pt x="28" y="0"/>
                  </a:cubicBezTo>
                  <a:cubicBezTo>
                    <a:pt x="28" y="0"/>
                    <a:pt x="29" y="0"/>
                    <a:pt x="29" y="1"/>
                  </a:cubicBezTo>
                  <a:cubicBezTo>
                    <a:pt x="29" y="2"/>
                    <a:pt x="29" y="2"/>
                    <a:pt x="28" y="2"/>
                  </a:cubicBezTo>
                  <a:lnTo>
                    <a:pt x="1" y="6"/>
                  </a:lnTo>
                  <a:close/>
                </a:path>
              </a:pathLst>
            </a:custGeom>
            <a:solidFill>
              <a:srgbClr val="5695A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3" name="Freeform 611"/>
            <p:cNvSpPr>
              <a:spLocks noChangeArrowheads="1"/>
            </p:cNvSpPr>
            <p:nvPr/>
          </p:nvSpPr>
          <p:spPr bwMode="auto">
            <a:xfrm flipH="1">
              <a:off x="2759939" y="1645893"/>
              <a:ext cx="65660" cy="62445"/>
            </a:xfrm>
            <a:custGeom>
              <a:avLst/>
              <a:gdLst>
                <a:gd name="T0" fmla="*/ 35001729 w 36"/>
                <a:gd name="T1" fmla="*/ 62786559 h 34"/>
                <a:gd name="T2" fmla="*/ 42002604 w 36"/>
                <a:gd name="T3" fmla="*/ 62786559 h 34"/>
                <a:gd name="T4" fmla="*/ 42002604 w 36"/>
                <a:gd name="T5" fmla="*/ 94179838 h 34"/>
                <a:gd name="T6" fmla="*/ 63005229 w 36"/>
                <a:gd name="T7" fmla="*/ 109876478 h 34"/>
                <a:gd name="T8" fmla="*/ 91006083 w 36"/>
                <a:gd name="T9" fmla="*/ 109876478 h 34"/>
                <a:gd name="T10" fmla="*/ 91006083 w 36"/>
                <a:gd name="T11" fmla="*/ 133420037 h 34"/>
                <a:gd name="T12" fmla="*/ 105007833 w 36"/>
                <a:gd name="T13" fmla="*/ 141266956 h 34"/>
                <a:gd name="T14" fmla="*/ 126007813 w 36"/>
                <a:gd name="T15" fmla="*/ 133420037 h 34"/>
                <a:gd name="T16" fmla="*/ 133008688 w 36"/>
                <a:gd name="T17" fmla="*/ 172660235 h 34"/>
                <a:gd name="T18" fmla="*/ 140009563 w 36"/>
                <a:gd name="T19" fmla="*/ 164813316 h 34"/>
                <a:gd name="T20" fmla="*/ 147010438 w 36"/>
                <a:gd name="T21" fmla="*/ 196206596 h 34"/>
                <a:gd name="T22" fmla="*/ 154008667 w 36"/>
                <a:gd name="T23" fmla="*/ 204053515 h 34"/>
                <a:gd name="T24" fmla="*/ 168010417 w 36"/>
                <a:gd name="T25" fmla="*/ 204053515 h 34"/>
                <a:gd name="T26" fmla="*/ 168010417 w 36"/>
                <a:gd name="T27" fmla="*/ 235446794 h 34"/>
                <a:gd name="T28" fmla="*/ 182012167 w 36"/>
                <a:gd name="T29" fmla="*/ 227599875 h 34"/>
                <a:gd name="T30" fmla="*/ 189013042 w 36"/>
                <a:gd name="T31" fmla="*/ 251143434 h 34"/>
                <a:gd name="T32" fmla="*/ 196011271 w 36"/>
                <a:gd name="T33" fmla="*/ 258993154 h 34"/>
                <a:gd name="T34" fmla="*/ 196011271 w 36"/>
                <a:gd name="T35" fmla="*/ 266840074 h 34"/>
                <a:gd name="T36" fmla="*/ 196011271 w 36"/>
                <a:gd name="T37" fmla="*/ 266840074 h 34"/>
                <a:gd name="T38" fmla="*/ 252015625 w 36"/>
                <a:gd name="T39" fmla="*/ 188356875 h 34"/>
                <a:gd name="T40" fmla="*/ 21002625 w 36"/>
                <a:gd name="T41" fmla="*/ 0 h 34"/>
                <a:gd name="T42" fmla="*/ 35001729 w 36"/>
                <a:gd name="T43" fmla="*/ 62786559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34"/>
                <a:gd name="T68" fmla="*/ 36 w 36"/>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34">
                  <a:moveTo>
                    <a:pt x="5" y="8"/>
                  </a:moveTo>
                  <a:cubicBezTo>
                    <a:pt x="6" y="8"/>
                    <a:pt x="6" y="8"/>
                    <a:pt x="6" y="8"/>
                  </a:cubicBezTo>
                  <a:cubicBezTo>
                    <a:pt x="6" y="12"/>
                    <a:pt x="6" y="12"/>
                    <a:pt x="6" y="12"/>
                  </a:cubicBezTo>
                  <a:cubicBezTo>
                    <a:pt x="9" y="14"/>
                    <a:pt x="9" y="14"/>
                    <a:pt x="9" y="14"/>
                  </a:cubicBezTo>
                  <a:cubicBezTo>
                    <a:pt x="13" y="14"/>
                    <a:pt x="13" y="14"/>
                    <a:pt x="13" y="14"/>
                  </a:cubicBezTo>
                  <a:cubicBezTo>
                    <a:pt x="13" y="17"/>
                    <a:pt x="13" y="17"/>
                    <a:pt x="13" y="17"/>
                  </a:cubicBezTo>
                  <a:cubicBezTo>
                    <a:pt x="15" y="18"/>
                    <a:pt x="15" y="18"/>
                    <a:pt x="15" y="18"/>
                  </a:cubicBezTo>
                  <a:cubicBezTo>
                    <a:pt x="18" y="17"/>
                    <a:pt x="18" y="17"/>
                    <a:pt x="18" y="17"/>
                  </a:cubicBezTo>
                  <a:cubicBezTo>
                    <a:pt x="19" y="22"/>
                    <a:pt x="19" y="22"/>
                    <a:pt x="19" y="22"/>
                  </a:cubicBezTo>
                  <a:cubicBezTo>
                    <a:pt x="20" y="21"/>
                    <a:pt x="20" y="21"/>
                    <a:pt x="20" y="21"/>
                  </a:cubicBezTo>
                  <a:cubicBezTo>
                    <a:pt x="21" y="25"/>
                    <a:pt x="21" y="25"/>
                    <a:pt x="21" y="25"/>
                  </a:cubicBezTo>
                  <a:cubicBezTo>
                    <a:pt x="22" y="26"/>
                    <a:pt x="22" y="26"/>
                    <a:pt x="22" y="26"/>
                  </a:cubicBezTo>
                  <a:cubicBezTo>
                    <a:pt x="24" y="26"/>
                    <a:pt x="24" y="26"/>
                    <a:pt x="24" y="26"/>
                  </a:cubicBezTo>
                  <a:cubicBezTo>
                    <a:pt x="24" y="30"/>
                    <a:pt x="24" y="30"/>
                    <a:pt x="24" y="30"/>
                  </a:cubicBezTo>
                  <a:cubicBezTo>
                    <a:pt x="26" y="29"/>
                    <a:pt x="26" y="29"/>
                    <a:pt x="26" y="29"/>
                  </a:cubicBezTo>
                  <a:cubicBezTo>
                    <a:pt x="27" y="32"/>
                    <a:pt x="27" y="32"/>
                    <a:pt x="27" y="32"/>
                  </a:cubicBezTo>
                  <a:cubicBezTo>
                    <a:pt x="28" y="33"/>
                    <a:pt x="28" y="33"/>
                    <a:pt x="28" y="33"/>
                  </a:cubicBezTo>
                  <a:cubicBezTo>
                    <a:pt x="28" y="34"/>
                    <a:pt x="28" y="34"/>
                    <a:pt x="28" y="34"/>
                  </a:cubicBezTo>
                  <a:cubicBezTo>
                    <a:pt x="28" y="34"/>
                    <a:pt x="28" y="34"/>
                    <a:pt x="28" y="34"/>
                  </a:cubicBezTo>
                  <a:cubicBezTo>
                    <a:pt x="36" y="24"/>
                    <a:pt x="36" y="24"/>
                    <a:pt x="36" y="24"/>
                  </a:cubicBezTo>
                  <a:cubicBezTo>
                    <a:pt x="3" y="0"/>
                    <a:pt x="3" y="0"/>
                    <a:pt x="3" y="0"/>
                  </a:cubicBezTo>
                  <a:cubicBezTo>
                    <a:pt x="0" y="4"/>
                    <a:pt x="5" y="8"/>
                    <a:pt x="5" y="8"/>
                  </a:cubicBezTo>
                  <a:close/>
                </a:path>
              </a:pathLst>
            </a:custGeom>
            <a:solidFill>
              <a:srgbClr val="C7B2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4" name="Freeform 612"/>
            <p:cNvSpPr>
              <a:spLocks noEditPoints="1" noChangeArrowheads="1"/>
            </p:cNvSpPr>
            <p:nvPr/>
          </p:nvSpPr>
          <p:spPr bwMode="auto">
            <a:xfrm flipH="1">
              <a:off x="2738053" y="1675033"/>
              <a:ext cx="49245" cy="49956"/>
            </a:xfrm>
            <a:custGeom>
              <a:avLst/>
              <a:gdLst>
                <a:gd name="T0" fmla="*/ 112009492 w 27"/>
                <a:gd name="T1" fmla="*/ 207089022 h 27"/>
                <a:gd name="T2" fmla="*/ 182013441 w 27"/>
                <a:gd name="T3" fmla="*/ 95580200 h 27"/>
                <a:gd name="T4" fmla="*/ 175012517 w 27"/>
                <a:gd name="T5" fmla="*/ 63720133 h 27"/>
                <a:gd name="T6" fmla="*/ 105008568 w 27"/>
                <a:gd name="T7" fmla="*/ 0 h 27"/>
                <a:gd name="T8" fmla="*/ 77004872 w 27"/>
                <a:gd name="T9" fmla="*/ 7964311 h 27"/>
                <a:gd name="T10" fmla="*/ 7000924 w 27"/>
                <a:gd name="T11" fmla="*/ 119473133 h 27"/>
                <a:gd name="T12" fmla="*/ 14001848 w 27"/>
                <a:gd name="T13" fmla="*/ 151333200 h 27"/>
                <a:gd name="T14" fmla="*/ 84005796 w 27"/>
                <a:gd name="T15" fmla="*/ 207089022 h 27"/>
                <a:gd name="T16" fmla="*/ 112009492 w 27"/>
                <a:gd name="T17" fmla="*/ 207089022 h 27"/>
                <a:gd name="T18" fmla="*/ 77004872 w 27"/>
                <a:gd name="T19" fmla="*/ 175228956 h 27"/>
                <a:gd name="T20" fmla="*/ 77004872 w 27"/>
                <a:gd name="T21" fmla="*/ 151333200 h 27"/>
                <a:gd name="T22" fmla="*/ 126008694 w 27"/>
                <a:gd name="T23" fmla="*/ 71684444 h 27"/>
                <a:gd name="T24" fmla="*/ 147011466 w 27"/>
                <a:gd name="T25" fmla="*/ 63720133 h 27"/>
                <a:gd name="T26" fmla="*/ 147011466 w 27"/>
                <a:gd name="T27" fmla="*/ 71684444 h 27"/>
                <a:gd name="T28" fmla="*/ 154012390 w 27"/>
                <a:gd name="T29" fmla="*/ 87613067 h 27"/>
                <a:gd name="T30" fmla="*/ 98007644 w 27"/>
                <a:gd name="T31" fmla="*/ 175228956 h 27"/>
                <a:gd name="T32" fmla="*/ 77004872 w 27"/>
                <a:gd name="T33" fmla="*/ 17522895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16" y="26"/>
                  </a:moveTo>
                  <a:cubicBezTo>
                    <a:pt x="26" y="12"/>
                    <a:pt x="26" y="12"/>
                    <a:pt x="26" y="12"/>
                  </a:cubicBezTo>
                  <a:cubicBezTo>
                    <a:pt x="27" y="11"/>
                    <a:pt x="26" y="9"/>
                    <a:pt x="25" y="8"/>
                  </a:cubicBezTo>
                  <a:cubicBezTo>
                    <a:pt x="15" y="0"/>
                    <a:pt x="15" y="0"/>
                    <a:pt x="15" y="0"/>
                  </a:cubicBezTo>
                  <a:cubicBezTo>
                    <a:pt x="14" y="0"/>
                    <a:pt x="12" y="0"/>
                    <a:pt x="11" y="1"/>
                  </a:cubicBezTo>
                  <a:cubicBezTo>
                    <a:pt x="1" y="15"/>
                    <a:pt x="1" y="15"/>
                    <a:pt x="1" y="15"/>
                  </a:cubicBezTo>
                  <a:cubicBezTo>
                    <a:pt x="0" y="16"/>
                    <a:pt x="0" y="18"/>
                    <a:pt x="2" y="19"/>
                  </a:cubicBezTo>
                  <a:cubicBezTo>
                    <a:pt x="12" y="26"/>
                    <a:pt x="12" y="26"/>
                    <a:pt x="12" y="26"/>
                  </a:cubicBezTo>
                  <a:cubicBezTo>
                    <a:pt x="13" y="27"/>
                    <a:pt x="15" y="27"/>
                    <a:pt x="16" y="26"/>
                  </a:cubicBezTo>
                  <a:close/>
                  <a:moveTo>
                    <a:pt x="11" y="22"/>
                  </a:moveTo>
                  <a:cubicBezTo>
                    <a:pt x="10" y="21"/>
                    <a:pt x="10" y="20"/>
                    <a:pt x="11" y="19"/>
                  </a:cubicBezTo>
                  <a:cubicBezTo>
                    <a:pt x="18" y="9"/>
                    <a:pt x="18" y="9"/>
                    <a:pt x="18" y="9"/>
                  </a:cubicBezTo>
                  <a:cubicBezTo>
                    <a:pt x="19" y="8"/>
                    <a:pt x="20" y="8"/>
                    <a:pt x="21" y="8"/>
                  </a:cubicBezTo>
                  <a:cubicBezTo>
                    <a:pt x="21" y="9"/>
                    <a:pt x="21" y="9"/>
                    <a:pt x="21" y="9"/>
                  </a:cubicBezTo>
                  <a:cubicBezTo>
                    <a:pt x="22" y="9"/>
                    <a:pt x="22" y="10"/>
                    <a:pt x="22" y="11"/>
                  </a:cubicBezTo>
                  <a:cubicBezTo>
                    <a:pt x="14" y="22"/>
                    <a:pt x="14" y="22"/>
                    <a:pt x="14" y="22"/>
                  </a:cubicBezTo>
                  <a:cubicBezTo>
                    <a:pt x="13" y="23"/>
                    <a:pt x="12" y="23"/>
                    <a:pt x="11" y="22"/>
                  </a:cubicBezTo>
                  <a:close/>
                </a:path>
              </a:pathLst>
            </a:custGeom>
            <a:solidFill>
              <a:srgbClr val="46657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5" name="Freeform 613"/>
            <p:cNvSpPr>
              <a:spLocks noChangeArrowheads="1"/>
            </p:cNvSpPr>
            <p:nvPr/>
          </p:nvSpPr>
          <p:spPr bwMode="auto">
            <a:xfrm flipH="1">
              <a:off x="2763222" y="1675033"/>
              <a:ext cx="24075" cy="49956"/>
            </a:xfrm>
            <a:custGeom>
              <a:avLst/>
              <a:gdLst>
                <a:gd name="T0" fmla="*/ 93827356 w 13"/>
                <a:gd name="T1" fmla="*/ 175228956 h 27"/>
                <a:gd name="T2" fmla="*/ 79392585 w 13"/>
                <a:gd name="T3" fmla="*/ 175228956 h 27"/>
                <a:gd name="T4" fmla="*/ 79392585 w 13"/>
                <a:gd name="T5" fmla="*/ 175228956 h 27"/>
                <a:gd name="T6" fmla="*/ 79392585 w 13"/>
                <a:gd name="T7" fmla="*/ 151333200 h 27"/>
                <a:gd name="T8" fmla="*/ 93827356 w 13"/>
                <a:gd name="T9" fmla="*/ 127440267 h 27"/>
                <a:gd name="T10" fmla="*/ 93827356 w 13"/>
                <a:gd name="T11" fmla="*/ 0 h 27"/>
                <a:gd name="T12" fmla="*/ 79392585 w 13"/>
                <a:gd name="T13" fmla="*/ 7964311 h 27"/>
                <a:gd name="T14" fmla="*/ 7218729 w 13"/>
                <a:gd name="T15" fmla="*/ 119473133 h 27"/>
                <a:gd name="T16" fmla="*/ 14434771 w 13"/>
                <a:gd name="T17" fmla="*/ 151333200 h 27"/>
                <a:gd name="T18" fmla="*/ 86608627 w 13"/>
                <a:gd name="T19" fmla="*/ 207089022 h 27"/>
                <a:gd name="T20" fmla="*/ 93827356 w 13"/>
                <a:gd name="T21" fmla="*/ 215053333 h 27"/>
                <a:gd name="T22" fmla="*/ 93827356 w 13"/>
                <a:gd name="T23" fmla="*/ 17522895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7"/>
                <a:gd name="T38" fmla="*/ 13 w 13"/>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7">
                  <a:moveTo>
                    <a:pt x="13" y="22"/>
                  </a:moveTo>
                  <a:cubicBezTo>
                    <a:pt x="13" y="23"/>
                    <a:pt x="12" y="23"/>
                    <a:pt x="11" y="22"/>
                  </a:cubicBezTo>
                  <a:cubicBezTo>
                    <a:pt x="11" y="22"/>
                    <a:pt x="11" y="22"/>
                    <a:pt x="11" y="22"/>
                  </a:cubicBezTo>
                  <a:cubicBezTo>
                    <a:pt x="10" y="21"/>
                    <a:pt x="10" y="20"/>
                    <a:pt x="11" y="19"/>
                  </a:cubicBezTo>
                  <a:cubicBezTo>
                    <a:pt x="13" y="16"/>
                    <a:pt x="13" y="16"/>
                    <a:pt x="13" y="16"/>
                  </a:cubicBezTo>
                  <a:cubicBezTo>
                    <a:pt x="13" y="0"/>
                    <a:pt x="13" y="0"/>
                    <a:pt x="13" y="0"/>
                  </a:cubicBezTo>
                  <a:cubicBezTo>
                    <a:pt x="12" y="0"/>
                    <a:pt x="12" y="0"/>
                    <a:pt x="11" y="1"/>
                  </a:cubicBezTo>
                  <a:cubicBezTo>
                    <a:pt x="1" y="15"/>
                    <a:pt x="1" y="15"/>
                    <a:pt x="1" y="15"/>
                  </a:cubicBezTo>
                  <a:cubicBezTo>
                    <a:pt x="0" y="16"/>
                    <a:pt x="0" y="18"/>
                    <a:pt x="2" y="19"/>
                  </a:cubicBezTo>
                  <a:cubicBezTo>
                    <a:pt x="12" y="26"/>
                    <a:pt x="12" y="26"/>
                    <a:pt x="12" y="26"/>
                  </a:cubicBezTo>
                  <a:cubicBezTo>
                    <a:pt x="12" y="27"/>
                    <a:pt x="13" y="27"/>
                    <a:pt x="13" y="27"/>
                  </a:cubicBezTo>
                  <a:lnTo>
                    <a:pt x="13" y="22"/>
                  </a:lnTo>
                  <a:close/>
                </a:path>
              </a:pathLst>
            </a:custGeom>
            <a:solidFill>
              <a:srgbClr val="1D284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6" name="Freeform 614"/>
            <p:cNvSpPr>
              <a:spLocks noChangeArrowheads="1"/>
            </p:cNvSpPr>
            <p:nvPr/>
          </p:nvSpPr>
          <p:spPr bwMode="auto">
            <a:xfrm flipH="1">
              <a:off x="2774165" y="1650055"/>
              <a:ext cx="48151" cy="33304"/>
            </a:xfrm>
            <a:custGeom>
              <a:avLst/>
              <a:gdLst>
                <a:gd name="T0" fmla="*/ 0 w 26"/>
                <a:gd name="T1" fmla="*/ 0 h 18"/>
                <a:gd name="T2" fmla="*/ 187654712 w 26"/>
                <a:gd name="T3" fmla="*/ 143368889 h 18"/>
                <a:gd name="T4" fmla="*/ 151566440 w 26"/>
                <a:gd name="T5" fmla="*/ 127440267 h 18"/>
                <a:gd name="T6" fmla="*/ 0 w 26"/>
                <a:gd name="T7" fmla="*/ 7964311 h 18"/>
                <a:gd name="T8" fmla="*/ 0 w 26"/>
                <a:gd name="T9" fmla="*/ 0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0"/>
                  </a:moveTo>
                  <a:cubicBezTo>
                    <a:pt x="26" y="18"/>
                    <a:pt x="26" y="18"/>
                    <a:pt x="26" y="18"/>
                  </a:cubicBezTo>
                  <a:cubicBezTo>
                    <a:pt x="21" y="16"/>
                    <a:pt x="21" y="16"/>
                    <a:pt x="21" y="16"/>
                  </a:cubicBezTo>
                  <a:cubicBezTo>
                    <a:pt x="0" y="1"/>
                    <a:pt x="0" y="1"/>
                    <a:pt x="0" y="1"/>
                  </a:cubicBezTo>
                  <a:cubicBezTo>
                    <a:pt x="0" y="1"/>
                    <a:pt x="0" y="0"/>
                    <a:pt x="0" y="0"/>
                  </a:cubicBezTo>
                  <a:close/>
                </a:path>
              </a:pathLst>
            </a:custGeom>
            <a:solidFill>
              <a:srgbClr val="B79D7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7" name="Freeform 615"/>
            <p:cNvSpPr>
              <a:spLocks noChangeArrowheads="1"/>
            </p:cNvSpPr>
            <p:nvPr/>
          </p:nvSpPr>
          <p:spPr bwMode="auto">
            <a:xfrm flipH="1">
              <a:off x="2724920" y="1624036"/>
              <a:ext cx="27359" cy="55160"/>
            </a:xfrm>
            <a:custGeom>
              <a:avLst/>
              <a:gdLst>
                <a:gd name="T0" fmla="*/ 42003133 w 15"/>
                <a:gd name="T1" fmla="*/ 47195809 h 30"/>
                <a:gd name="T2" fmla="*/ 35002170 w 15"/>
                <a:gd name="T3" fmla="*/ 55059907 h 30"/>
                <a:gd name="T4" fmla="*/ 56005060 w 15"/>
                <a:gd name="T5" fmla="*/ 62926810 h 30"/>
                <a:gd name="T6" fmla="*/ 49004097 w 15"/>
                <a:gd name="T7" fmla="*/ 86524715 h 30"/>
                <a:gd name="T8" fmla="*/ 63006023 w 15"/>
                <a:gd name="T9" fmla="*/ 94388813 h 30"/>
                <a:gd name="T10" fmla="*/ 56005060 w 15"/>
                <a:gd name="T11" fmla="*/ 117986717 h 30"/>
                <a:gd name="T12" fmla="*/ 56005060 w 15"/>
                <a:gd name="T13" fmla="*/ 125853620 h 30"/>
                <a:gd name="T14" fmla="*/ 63006023 w 15"/>
                <a:gd name="T15" fmla="*/ 125853620 h 30"/>
                <a:gd name="T16" fmla="*/ 63006023 w 15"/>
                <a:gd name="T17" fmla="*/ 133717719 h 30"/>
                <a:gd name="T18" fmla="*/ 77007949 w 15"/>
                <a:gd name="T19" fmla="*/ 149448720 h 30"/>
                <a:gd name="T20" fmla="*/ 77007949 w 15"/>
                <a:gd name="T21" fmla="*/ 157315623 h 30"/>
                <a:gd name="T22" fmla="*/ 70006986 w 15"/>
                <a:gd name="T23" fmla="*/ 173046625 h 30"/>
                <a:gd name="T24" fmla="*/ 98008193 w 15"/>
                <a:gd name="T25" fmla="*/ 188777626 h 30"/>
                <a:gd name="T26" fmla="*/ 91007230 w 15"/>
                <a:gd name="T27" fmla="*/ 204511432 h 30"/>
                <a:gd name="T28" fmla="*/ 105009156 w 15"/>
                <a:gd name="T29" fmla="*/ 212375530 h 30"/>
                <a:gd name="T30" fmla="*/ 105009156 w 15"/>
                <a:gd name="T31" fmla="*/ 220242433 h 30"/>
                <a:gd name="T32" fmla="*/ 105009156 w 15"/>
                <a:gd name="T33" fmla="*/ 220242433 h 30"/>
                <a:gd name="T34" fmla="*/ 105009156 w 15"/>
                <a:gd name="T35" fmla="*/ 228106532 h 30"/>
                <a:gd name="T36" fmla="*/ 42003133 w 15"/>
                <a:gd name="T37" fmla="*/ 235973435 h 30"/>
                <a:gd name="T38" fmla="*/ 0 w 15"/>
                <a:gd name="T39" fmla="*/ 7866903 h 30"/>
                <a:gd name="T40" fmla="*/ 42003133 w 15"/>
                <a:gd name="T41" fmla="*/ 47195809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30"/>
                <a:gd name="T65" fmla="*/ 15 w 1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30">
                  <a:moveTo>
                    <a:pt x="6" y="6"/>
                  </a:moveTo>
                  <a:cubicBezTo>
                    <a:pt x="5" y="7"/>
                    <a:pt x="5" y="7"/>
                    <a:pt x="5" y="7"/>
                  </a:cubicBezTo>
                  <a:cubicBezTo>
                    <a:pt x="8" y="8"/>
                    <a:pt x="8" y="8"/>
                    <a:pt x="8" y="8"/>
                  </a:cubicBezTo>
                  <a:cubicBezTo>
                    <a:pt x="7" y="11"/>
                    <a:pt x="7" y="11"/>
                    <a:pt x="7" y="11"/>
                  </a:cubicBezTo>
                  <a:cubicBezTo>
                    <a:pt x="9" y="12"/>
                    <a:pt x="9" y="12"/>
                    <a:pt x="9" y="12"/>
                  </a:cubicBezTo>
                  <a:cubicBezTo>
                    <a:pt x="8" y="15"/>
                    <a:pt x="8" y="15"/>
                    <a:pt x="8" y="15"/>
                  </a:cubicBezTo>
                  <a:cubicBezTo>
                    <a:pt x="8" y="16"/>
                    <a:pt x="8" y="16"/>
                    <a:pt x="8" y="16"/>
                  </a:cubicBezTo>
                  <a:cubicBezTo>
                    <a:pt x="9" y="16"/>
                    <a:pt x="9" y="16"/>
                    <a:pt x="9" y="16"/>
                  </a:cubicBezTo>
                  <a:cubicBezTo>
                    <a:pt x="9" y="17"/>
                    <a:pt x="9" y="17"/>
                    <a:pt x="9" y="17"/>
                  </a:cubicBezTo>
                  <a:cubicBezTo>
                    <a:pt x="11" y="19"/>
                    <a:pt x="11" y="19"/>
                    <a:pt x="11" y="19"/>
                  </a:cubicBezTo>
                  <a:cubicBezTo>
                    <a:pt x="11" y="20"/>
                    <a:pt x="11" y="20"/>
                    <a:pt x="11" y="20"/>
                  </a:cubicBezTo>
                  <a:cubicBezTo>
                    <a:pt x="10" y="22"/>
                    <a:pt x="10" y="22"/>
                    <a:pt x="10" y="22"/>
                  </a:cubicBezTo>
                  <a:cubicBezTo>
                    <a:pt x="14" y="24"/>
                    <a:pt x="14" y="24"/>
                    <a:pt x="14" y="24"/>
                  </a:cubicBezTo>
                  <a:cubicBezTo>
                    <a:pt x="13" y="26"/>
                    <a:pt x="13" y="26"/>
                    <a:pt x="13" y="26"/>
                  </a:cubicBezTo>
                  <a:cubicBezTo>
                    <a:pt x="15" y="27"/>
                    <a:pt x="15" y="27"/>
                    <a:pt x="15" y="27"/>
                  </a:cubicBezTo>
                  <a:cubicBezTo>
                    <a:pt x="15" y="28"/>
                    <a:pt x="15" y="28"/>
                    <a:pt x="15" y="28"/>
                  </a:cubicBezTo>
                  <a:cubicBezTo>
                    <a:pt x="15" y="28"/>
                    <a:pt x="15" y="28"/>
                    <a:pt x="15" y="28"/>
                  </a:cubicBezTo>
                  <a:cubicBezTo>
                    <a:pt x="15" y="29"/>
                    <a:pt x="15" y="29"/>
                    <a:pt x="15" y="29"/>
                  </a:cubicBezTo>
                  <a:cubicBezTo>
                    <a:pt x="6" y="30"/>
                    <a:pt x="6" y="30"/>
                    <a:pt x="6" y="30"/>
                  </a:cubicBezTo>
                  <a:cubicBezTo>
                    <a:pt x="0" y="1"/>
                    <a:pt x="0" y="1"/>
                    <a:pt x="0" y="1"/>
                  </a:cubicBezTo>
                  <a:cubicBezTo>
                    <a:pt x="4" y="0"/>
                    <a:pt x="6" y="6"/>
                    <a:pt x="6" y="6"/>
                  </a:cubicBez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8" name="Freeform 616"/>
            <p:cNvSpPr>
              <a:spLocks noChangeArrowheads="1"/>
            </p:cNvSpPr>
            <p:nvPr/>
          </p:nvSpPr>
          <p:spPr bwMode="auto">
            <a:xfrm flipH="1">
              <a:off x="2741335" y="1626117"/>
              <a:ext cx="8755" cy="41630"/>
            </a:xfrm>
            <a:custGeom>
              <a:avLst/>
              <a:gdLst>
                <a:gd name="T0" fmla="*/ 0 w 5"/>
                <a:gd name="T1" fmla="*/ 0 h 23"/>
                <a:gd name="T2" fmla="*/ 32258000 w 5"/>
                <a:gd name="T3" fmla="*/ 175315217 h 23"/>
                <a:gd name="T4" fmla="*/ 32258000 w 5"/>
                <a:gd name="T5" fmla="*/ 144826935 h 23"/>
                <a:gd name="T6" fmla="*/ 12903200 w 5"/>
                <a:gd name="T7" fmla="*/ 0 h 23"/>
                <a:gd name="T8" fmla="*/ 0 w 5"/>
                <a:gd name="T9" fmla="*/ 0 h 23"/>
                <a:gd name="T10" fmla="*/ 0 60000 65536"/>
                <a:gd name="T11" fmla="*/ 0 60000 65536"/>
                <a:gd name="T12" fmla="*/ 0 60000 65536"/>
                <a:gd name="T13" fmla="*/ 0 60000 65536"/>
                <a:gd name="T14" fmla="*/ 0 60000 65536"/>
                <a:gd name="T15" fmla="*/ 0 w 5"/>
                <a:gd name="T16" fmla="*/ 0 h 23"/>
                <a:gd name="T17" fmla="*/ 5 w 5"/>
                <a:gd name="T18" fmla="*/ 23 h 23"/>
              </a:gdLst>
              <a:ahLst/>
              <a:cxnLst>
                <a:cxn ang="T10">
                  <a:pos x="T0" y="T1"/>
                </a:cxn>
                <a:cxn ang="T11">
                  <a:pos x="T2" y="T3"/>
                </a:cxn>
                <a:cxn ang="T12">
                  <a:pos x="T4" y="T5"/>
                </a:cxn>
                <a:cxn ang="T13">
                  <a:pos x="T6" y="T7"/>
                </a:cxn>
                <a:cxn ang="T14">
                  <a:pos x="T8" y="T9"/>
                </a:cxn>
              </a:cxnLst>
              <a:rect l="T15" t="T16" r="T17" b="T18"/>
              <a:pathLst>
                <a:path w="5" h="23">
                  <a:moveTo>
                    <a:pt x="0" y="0"/>
                  </a:moveTo>
                  <a:cubicBezTo>
                    <a:pt x="5" y="23"/>
                    <a:pt x="5" y="23"/>
                    <a:pt x="5" y="23"/>
                  </a:cubicBezTo>
                  <a:cubicBezTo>
                    <a:pt x="5" y="19"/>
                    <a:pt x="5" y="19"/>
                    <a:pt x="5" y="19"/>
                  </a:cubicBezTo>
                  <a:cubicBezTo>
                    <a:pt x="2" y="0"/>
                    <a:pt x="2" y="0"/>
                    <a:pt x="2" y="0"/>
                  </a:cubicBezTo>
                  <a:cubicBezTo>
                    <a:pt x="1" y="0"/>
                    <a:pt x="0" y="0"/>
                    <a:pt x="0" y="0"/>
                  </a:cubicBezTo>
                  <a:close/>
                </a:path>
              </a:pathLst>
            </a:custGeom>
            <a:solidFill>
              <a:srgbClr val="309DA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9" name="Freeform 617"/>
            <p:cNvSpPr>
              <a:spLocks noEditPoints="1" noChangeArrowheads="1"/>
            </p:cNvSpPr>
            <p:nvPr/>
          </p:nvSpPr>
          <p:spPr bwMode="auto">
            <a:xfrm flipH="1">
              <a:off x="2710694" y="1671911"/>
              <a:ext cx="39396" cy="38508"/>
            </a:xfrm>
            <a:custGeom>
              <a:avLst/>
              <a:gdLst>
                <a:gd name="T0" fmla="*/ 141711218 w 22"/>
                <a:gd name="T1" fmla="*/ 62586738 h 21"/>
                <a:gd name="T2" fmla="*/ 60734864 w 22"/>
                <a:gd name="T3" fmla="*/ 7823342 h 21"/>
                <a:gd name="T4" fmla="*/ 13495193 w 22"/>
                <a:gd name="T5" fmla="*/ 93882903 h 21"/>
                <a:gd name="T6" fmla="*/ 87725250 w 22"/>
                <a:gd name="T7" fmla="*/ 156469641 h 21"/>
                <a:gd name="T8" fmla="*/ 141711218 w 22"/>
                <a:gd name="T9" fmla="*/ 62586738 h 21"/>
                <a:gd name="T10" fmla="*/ 101223041 w 22"/>
                <a:gd name="T11" fmla="*/ 101706246 h 21"/>
                <a:gd name="T12" fmla="*/ 80978952 w 22"/>
                <a:gd name="T13" fmla="*/ 132999614 h 21"/>
                <a:gd name="T14" fmla="*/ 60734864 w 22"/>
                <a:gd name="T15" fmla="*/ 117352930 h 21"/>
                <a:gd name="T16" fmla="*/ 74230057 w 22"/>
                <a:gd name="T17" fmla="*/ 86059561 h 21"/>
                <a:gd name="T18" fmla="*/ 101223041 w 22"/>
                <a:gd name="T19" fmla="*/ 10170624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1"/>
                <a:gd name="T32" fmla="*/ 22 w 22"/>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1">
                  <a:moveTo>
                    <a:pt x="21" y="8"/>
                  </a:moveTo>
                  <a:cubicBezTo>
                    <a:pt x="20" y="3"/>
                    <a:pt x="15" y="0"/>
                    <a:pt x="9" y="1"/>
                  </a:cubicBezTo>
                  <a:cubicBezTo>
                    <a:pt x="4" y="2"/>
                    <a:pt x="0" y="7"/>
                    <a:pt x="2" y="12"/>
                  </a:cubicBezTo>
                  <a:cubicBezTo>
                    <a:pt x="3" y="18"/>
                    <a:pt x="8" y="21"/>
                    <a:pt x="13" y="20"/>
                  </a:cubicBezTo>
                  <a:cubicBezTo>
                    <a:pt x="18" y="19"/>
                    <a:pt x="22" y="14"/>
                    <a:pt x="21" y="8"/>
                  </a:cubicBezTo>
                  <a:close/>
                  <a:moveTo>
                    <a:pt x="15" y="13"/>
                  </a:moveTo>
                  <a:cubicBezTo>
                    <a:pt x="15" y="15"/>
                    <a:pt x="14" y="17"/>
                    <a:pt x="12" y="17"/>
                  </a:cubicBezTo>
                  <a:cubicBezTo>
                    <a:pt x="11" y="17"/>
                    <a:pt x="9" y="16"/>
                    <a:pt x="9" y="15"/>
                  </a:cubicBezTo>
                  <a:cubicBezTo>
                    <a:pt x="9" y="13"/>
                    <a:pt x="10" y="11"/>
                    <a:pt x="11" y="11"/>
                  </a:cubicBezTo>
                  <a:cubicBezTo>
                    <a:pt x="13" y="11"/>
                    <a:pt x="14" y="12"/>
                    <a:pt x="15" y="13"/>
                  </a:cubicBezTo>
                  <a:close/>
                </a:path>
              </a:pathLst>
            </a:custGeom>
            <a:solidFill>
              <a:srgbClr val="213C5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0" name="Freeform 618"/>
            <p:cNvSpPr>
              <a:spLocks noChangeArrowheads="1"/>
            </p:cNvSpPr>
            <p:nvPr/>
          </p:nvSpPr>
          <p:spPr bwMode="auto">
            <a:xfrm flipH="1">
              <a:off x="2703034" y="1693767"/>
              <a:ext cx="67849" cy="66608"/>
            </a:xfrm>
            <a:custGeom>
              <a:avLst/>
              <a:gdLst>
                <a:gd name="T0" fmla="*/ 56610336 w 37"/>
                <a:gd name="T1" fmla="*/ 238949089 h 36"/>
                <a:gd name="T2" fmla="*/ 226441343 w 37"/>
                <a:gd name="T3" fmla="*/ 215053333 h 36"/>
                <a:gd name="T4" fmla="*/ 198137505 w 37"/>
                <a:gd name="T5" fmla="*/ 23895756 h 36"/>
                <a:gd name="T6" fmla="*/ 148603129 w 37"/>
                <a:gd name="T7" fmla="*/ 0 h 36"/>
                <a:gd name="T8" fmla="*/ 141527170 w 37"/>
                <a:gd name="T9" fmla="*/ 15928622 h 36"/>
                <a:gd name="T10" fmla="*/ 183985586 w 37"/>
                <a:gd name="T11" fmla="*/ 39824378 h 36"/>
                <a:gd name="T12" fmla="*/ 212289424 w 37"/>
                <a:gd name="T13" fmla="*/ 199124711 h 36"/>
                <a:gd name="T14" fmla="*/ 63686295 w 37"/>
                <a:gd name="T15" fmla="*/ 223017644 h 36"/>
                <a:gd name="T16" fmla="*/ 21227878 w 37"/>
                <a:gd name="T17" fmla="*/ 127440267 h 36"/>
                <a:gd name="T18" fmla="*/ 7075959 w 37"/>
                <a:gd name="T19" fmla="*/ 119473133 h 36"/>
                <a:gd name="T20" fmla="*/ 56610336 w 37"/>
                <a:gd name="T21" fmla="*/ 23894908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36"/>
                <a:gd name="T35" fmla="*/ 37 w 37"/>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36">
                  <a:moveTo>
                    <a:pt x="8" y="30"/>
                  </a:moveTo>
                  <a:cubicBezTo>
                    <a:pt x="15" y="36"/>
                    <a:pt x="26" y="34"/>
                    <a:pt x="32" y="27"/>
                  </a:cubicBezTo>
                  <a:cubicBezTo>
                    <a:pt x="37" y="19"/>
                    <a:pt x="36" y="8"/>
                    <a:pt x="28" y="3"/>
                  </a:cubicBezTo>
                  <a:cubicBezTo>
                    <a:pt x="26" y="1"/>
                    <a:pt x="23" y="0"/>
                    <a:pt x="21" y="0"/>
                  </a:cubicBezTo>
                  <a:cubicBezTo>
                    <a:pt x="20" y="0"/>
                    <a:pt x="20" y="1"/>
                    <a:pt x="20" y="2"/>
                  </a:cubicBezTo>
                  <a:cubicBezTo>
                    <a:pt x="22" y="2"/>
                    <a:pt x="24" y="3"/>
                    <a:pt x="26" y="5"/>
                  </a:cubicBezTo>
                  <a:cubicBezTo>
                    <a:pt x="33" y="9"/>
                    <a:pt x="34" y="19"/>
                    <a:pt x="30" y="25"/>
                  </a:cubicBezTo>
                  <a:cubicBezTo>
                    <a:pt x="25" y="31"/>
                    <a:pt x="16" y="33"/>
                    <a:pt x="9" y="28"/>
                  </a:cubicBezTo>
                  <a:cubicBezTo>
                    <a:pt x="5" y="25"/>
                    <a:pt x="3" y="21"/>
                    <a:pt x="3" y="16"/>
                  </a:cubicBezTo>
                  <a:cubicBezTo>
                    <a:pt x="1" y="15"/>
                    <a:pt x="1" y="15"/>
                    <a:pt x="1" y="15"/>
                  </a:cubicBezTo>
                  <a:cubicBezTo>
                    <a:pt x="0" y="20"/>
                    <a:pt x="3" y="27"/>
                    <a:pt x="8" y="30"/>
                  </a:cubicBez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1" name="Freeform 619"/>
            <p:cNvSpPr>
              <a:spLocks noChangeArrowheads="1"/>
            </p:cNvSpPr>
            <p:nvPr/>
          </p:nvSpPr>
          <p:spPr bwMode="auto">
            <a:xfrm flipH="1">
              <a:off x="2746808" y="1693767"/>
              <a:ext cx="21887" cy="23938"/>
            </a:xfrm>
            <a:custGeom>
              <a:avLst/>
              <a:gdLst>
                <a:gd name="T0" fmla="*/ 21002625 w 12"/>
                <a:gd name="T1" fmla="*/ 102553782 h 13"/>
                <a:gd name="T2" fmla="*/ 35001729 w 12"/>
                <a:gd name="T3" fmla="*/ 63111316 h 13"/>
                <a:gd name="T4" fmla="*/ 84005208 w 12"/>
                <a:gd name="T5" fmla="*/ 23666041 h 13"/>
                <a:gd name="T6" fmla="*/ 84005208 w 12"/>
                <a:gd name="T7" fmla="*/ 0 h 13"/>
                <a:gd name="T8" fmla="*/ 21002625 w 12"/>
                <a:gd name="T9" fmla="*/ 47332083 h 13"/>
                <a:gd name="T10" fmla="*/ 0 w 12"/>
                <a:gd name="T11" fmla="*/ 86777358 h 13"/>
                <a:gd name="T12" fmla="*/ 21002625 w 12"/>
                <a:gd name="T13" fmla="*/ 102553782 h 13"/>
                <a:gd name="T14" fmla="*/ 0 60000 65536"/>
                <a:gd name="T15" fmla="*/ 0 60000 65536"/>
                <a:gd name="T16" fmla="*/ 0 60000 65536"/>
                <a:gd name="T17" fmla="*/ 0 60000 65536"/>
                <a:gd name="T18" fmla="*/ 0 60000 65536"/>
                <a:gd name="T19" fmla="*/ 0 60000 65536"/>
                <a:gd name="T20" fmla="*/ 0 60000 65536"/>
                <a:gd name="T21" fmla="*/ 0 w 12"/>
                <a:gd name="T22" fmla="*/ 0 h 13"/>
                <a:gd name="T23" fmla="*/ 12 w 1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3">
                  <a:moveTo>
                    <a:pt x="3" y="13"/>
                  </a:moveTo>
                  <a:cubicBezTo>
                    <a:pt x="3" y="11"/>
                    <a:pt x="4" y="9"/>
                    <a:pt x="5" y="8"/>
                  </a:cubicBezTo>
                  <a:cubicBezTo>
                    <a:pt x="7" y="5"/>
                    <a:pt x="10" y="4"/>
                    <a:pt x="12" y="3"/>
                  </a:cubicBezTo>
                  <a:cubicBezTo>
                    <a:pt x="12" y="2"/>
                    <a:pt x="12" y="1"/>
                    <a:pt x="12" y="0"/>
                  </a:cubicBezTo>
                  <a:cubicBezTo>
                    <a:pt x="8" y="1"/>
                    <a:pt x="5" y="3"/>
                    <a:pt x="3" y="6"/>
                  </a:cubicBezTo>
                  <a:cubicBezTo>
                    <a:pt x="2" y="8"/>
                    <a:pt x="1" y="10"/>
                    <a:pt x="0" y="11"/>
                  </a:cubicBezTo>
                  <a:cubicBezTo>
                    <a:pt x="1" y="12"/>
                    <a:pt x="2" y="13"/>
                    <a:pt x="3" y="13"/>
                  </a:cubicBez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2" name="Freeform 620"/>
            <p:cNvSpPr>
              <a:spLocks noChangeArrowheads="1"/>
            </p:cNvSpPr>
            <p:nvPr/>
          </p:nvSpPr>
          <p:spPr bwMode="auto">
            <a:xfrm flipH="1">
              <a:off x="2292659" y="2276588"/>
              <a:ext cx="78792" cy="79097"/>
            </a:xfrm>
            <a:custGeom>
              <a:avLst/>
              <a:gdLst>
                <a:gd name="T0" fmla="*/ 275561351 w 43"/>
                <a:gd name="T1" fmla="*/ 55108992 h 43"/>
                <a:gd name="T2" fmla="*/ 296760014 w 43"/>
                <a:gd name="T3" fmla="*/ 110215178 h 43"/>
                <a:gd name="T4" fmla="*/ 254365347 w 43"/>
                <a:gd name="T5" fmla="*/ 307031803 h 43"/>
                <a:gd name="T6" fmla="*/ 211970679 w 43"/>
                <a:gd name="T7" fmla="*/ 338521453 h 43"/>
                <a:gd name="T8" fmla="*/ 0 w 43"/>
                <a:gd name="T9" fmla="*/ 275539348 h 43"/>
                <a:gd name="T10" fmla="*/ 56525337 w 43"/>
                <a:gd name="T11" fmla="*/ 0 h 43"/>
                <a:gd name="T12" fmla="*/ 275561351 w 43"/>
                <a:gd name="T13" fmla="*/ 55108992 h 43"/>
                <a:gd name="T14" fmla="*/ 0 60000 65536"/>
                <a:gd name="T15" fmla="*/ 0 60000 65536"/>
                <a:gd name="T16" fmla="*/ 0 60000 65536"/>
                <a:gd name="T17" fmla="*/ 0 60000 65536"/>
                <a:gd name="T18" fmla="*/ 0 60000 65536"/>
                <a:gd name="T19" fmla="*/ 0 60000 65536"/>
                <a:gd name="T20" fmla="*/ 0 60000 65536"/>
                <a:gd name="T21" fmla="*/ 0 w 43"/>
                <a:gd name="T22" fmla="*/ 0 h 43"/>
                <a:gd name="T23" fmla="*/ 43 w 4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3">
                  <a:moveTo>
                    <a:pt x="39" y="7"/>
                  </a:moveTo>
                  <a:cubicBezTo>
                    <a:pt x="41" y="8"/>
                    <a:pt x="43" y="11"/>
                    <a:pt x="42" y="14"/>
                  </a:cubicBezTo>
                  <a:cubicBezTo>
                    <a:pt x="36" y="39"/>
                    <a:pt x="36" y="39"/>
                    <a:pt x="36" y="39"/>
                  </a:cubicBezTo>
                  <a:cubicBezTo>
                    <a:pt x="36" y="42"/>
                    <a:pt x="33" y="43"/>
                    <a:pt x="30" y="43"/>
                  </a:cubicBezTo>
                  <a:cubicBezTo>
                    <a:pt x="0" y="35"/>
                    <a:pt x="0" y="35"/>
                    <a:pt x="0" y="35"/>
                  </a:cubicBezTo>
                  <a:cubicBezTo>
                    <a:pt x="8" y="0"/>
                    <a:pt x="8" y="0"/>
                    <a:pt x="8" y="0"/>
                  </a:cubicBezTo>
                  <a:lnTo>
                    <a:pt x="39" y="7"/>
                  </a:lnTo>
                  <a:close/>
                </a:path>
              </a:pathLst>
            </a:custGeom>
            <a:solidFill>
              <a:srgbClr val="575E7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3" name="Freeform 621"/>
            <p:cNvSpPr>
              <a:spLocks noChangeArrowheads="1"/>
            </p:cNvSpPr>
            <p:nvPr/>
          </p:nvSpPr>
          <p:spPr bwMode="auto">
            <a:xfrm flipH="1">
              <a:off x="2292659" y="2276588"/>
              <a:ext cx="66755" cy="27060"/>
            </a:xfrm>
            <a:custGeom>
              <a:avLst/>
              <a:gdLst>
                <a:gd name="T0" fmla="*/ 0 w 36"/>
                <a:gd name="T1" fmla="*/ 53002603 h 15"/>
                <a:gd name="T2" fmla="*/ 253252890 w 36"/>
                <a:gd name="T3" fmla="*/ 113575042 h 15"/>
                <a:gd name="T4" fmla="*/ 253252890 w 36"/>
                <a:gd name="T5" fmla="*/ 106002455 h 15"/>
                <a:gd name="T6" fmla="*/ 231545038 w 36"/>
                <a:gd name="T7" fmla="*/ 53002603 h 15"/>
                <a:gd name="T8" fmla="*/ 7235951 w 36"/>
                <a:gd name="T9" fmla="*/ 0 h 15"/>
                <a:gd name="T10" fmla="*/ 0 w 36"/>
                <a:gd name="T11" fmla="*/ 53002603 h 15"/>
                <a:gd name="T12" fmla="*/ 0 60000 65536"/>
                <a:gd name="T13" fmla="*/ 0 60000 65536"/>
                <a:gd name="T14" fmla="*/ 0 60000 65536"/>
                <a:gd name="T15" fmla="*/ 0 60000 65536"/>
                <a:gd name="T16" fmla="*/ 0 60000 65536"/>
                <a:gd name="T17" fmla="*/ 0 60000 65536"/>
                <a:gd name="T18" fmla="*/ 0 w 36"/>
                <a:gd name="T19" fmla="*/ 0 h 15"/>
                <a:gd name="T20" fmla="*/ 36 w 36"/>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6" h="15">
                  <a:moveTo>
                    <a:pt x="0" y="7"/>
                  </a:moveTo>
                  <a:cubicBezTo>
                    <a:pt x="35" y="15"/>
                    <a:pt x="35" y="15"/>
                    <a:pt x="35" y="15"/>
                  </a:cubicBezTo>
                  <a:cubicBezTo>
                    <a:pt x="35" y="14"/>
                    <a:pt x="35" y="14"/>
                    <a:pt x="35" y="14"/>
                  </a:cubicBezTo>
                  <a:cubicBezTo>
                    <a:pt x="36" y="11"/>
                    <a:pt x="34" y="8"/>
                    <a:pt x="32" y="7"/>
                  </a:cubicBezTo>
                  <a:cubicBezTo>
                    <a:pt x="1" y="0"/>
                    <a:pt x="1" y="0"/>
                    <a:pt x="1" y="0"/>
                  </a:cubicBezTo>
                  <a:lnTo>
                    <a:pt x="0" y="7"/>
                  </a:lnTo>
                  <a:close/>
                </a:path>
              </a:pathLst>
            </a:custGeom>
            <a:solidFill>
              <a:srgbClr val="1A243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4" name="Freeform 622"/>
            <p:cNvSpPr>
              <a:spLocks noChangeArrowheads="1"/>
            </p:cNvSpPr>
            <p:nvPr/>
          </p:nvSpPr>
          <p:spPr bwMode="auto">
            <a:xfrm flipH="1">
              <a:off x="2303602" y="2329667"/>
              <a:ext cx="67849" cy="26019"/>
            </a:xfrm>
            <a:custGeom>
              <a:avLst/>
              <a:gdLst>
                <a:gd name="T0" fmla="*/ 0 w 37"/>
                <a:gd name="T1" fmla="*/ 48218085 h 14"/>
                <a:gd name="T2" fmla="*/ 212289424 w 37"/>
                <a:gd name="T3" fmla="*/ 112509810 h 14"/>
                <a:gd name="T4" fmla="*/ 254747841 w 37"/>
                <a:gd name="T5" fmla="*/ 80365365 h 14"/>
                <a:gd name="T6" fmla="*/ 261823801 w 37"/>
                <a:gd name="T7" fmla="*/ 64291725 h 14"/>
                <a:gd name="T8" fmla="*/ 7075959 w 37"/>
                <a:gd name="T9" fmla="*/ 0 h 14"/>
                <a:gd name="T10" fmla="*/ 0 w 37"/>
                <a:gd name="T11" fmla="*/ 48218085 h 14"/>
                <a:gd name="T12" fmla="*/ 0 60000 65536"/>
                <a:gd name="T13" fmla="*/ 0 60000 65536"/>
                <a:gd name="T14" fmla="*/ 0 60000 65536"/>
                <a:gd name="T15" fmla="*/ 0 60000 65536"/>
                <a:gd name="T16" fmla="*/ 0 60000 65536"/>
                <a:gd name="T17" fmla="*/ 0 60000 65536"/>
                <a:gd name="T18" fmla="*/ 0 w 37"/>
                <a:gd name="T19" fmla="*/ 0 h 14"/>
                <a:gd name="T20" fmla="*/ 37 w 3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7" h="14">
                  <a:moveTo>
                    <a:pt x="0" y="6"/>
                  </a:moveTo>
                  <a:cubicBezTo>
                    <a:pt x="30" y="14"/>
                    <a:pt x="30" y="14"/>
                    <a:pt x="30" y="14"/>
                  </a:cubicBezTo>
                  <a:cubicBezTo>
                    <a:pt x="33" y="14"/>
                    <a:pt x="36" y="13"/>
                    <a:pt x="36" y="10"/>
                  </a:cubicBezTo>
                  <a:cubicBezTo>
                    <a:pt x="37" y="8"/>
                    <a:pt x="37" y="8"/>
                    <a:pt x="37" y="8"/>
                  </a:cubicBezTo>
                  <a:cubicBezTo>
                    <a:pt x="1" y="0"/>
                    <a:pt x="1" y="0"/>
                    <a:pt x="1" y="0"/>
                  </a:cubicBezTo>
                  <a:lnTo>
                    <a:pt x="0" y="6"/>
                  </a:lnTo>
                  <a:close/>
                </a:path>
              </a:pathLst>
            </a:custGeom>
            <a:solidFill>
              <a:srgbClr val="1A243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5" name="Freeform 623"/>
            <p:cNvSpPr>
              <a:spLocks noChangeArrowheads="1"/>
            </p:cNvSpPr>
            <p:nvPr/>
          </p:nvSpPr>
          <p:spPr bwMode="auto">
            <a:xfrm flipH="1">
              <a:off x="2397715" y="2241203"/>
              <a:ext cx="25170" cy="21856"/>
            </a:xfrm>
            <a:custGeom>
              <a:avLst/>
              <a:gdLst>
                <a:gd name="T0" fmla="*/ 25201908 w 23"/>
                <a:gd name="T1" fmla="*/ 52924869 h 21"/>
                <a:gd name="T2" fmla="*/ 57965181 w 23"/>
                <a:gd name="T3" fmla="*/ 45363493 h 21"/>
                <a:gd name="T4" fmla="*/ 25201908 w 23"/>
                <a:gd name="T5" fmla="*/ 0 h 21"/>
                <a:gd name="T6" fmla="*/ 0 w 23"/>
                <a:gd name="T7" fmla="*/ 22682540 h 21"/>
                <a:gd name="T8" fmla="*/ 25201908 w 23"/>
                <a:gd name="T9" fmla="*/ 52924869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0" y="21"/>
                  </a:moveTo>
                  <a:lnTo>
                    <a:pt x="23" y="18"/>
                  </a:lnTo>
                  <a:lnTo>
                    <a:pt x="10" y="0"/>
                  </a:lnTo>
                  <a:lnTo>
                    <a:pt x="0" y="9"/>
                  </a:lnTo>
                  <a:lnTo>
                    <a:pt x="10" y="21"/>
                  </a:lnTo>
                  <a:close/>
                </a:path>
              </a:pathLst>
            </a:custGeom>
            <a:solidFill>
              <a:srgbClr val="1A243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6" name="Freeform 624"/>
            <p:cNvSpPr>
              <a:spLocks noChangeArrowheads="1"/>
            </p:cNvSpPr>
            <p:nvPr/>
          </p:nvSpPr>
          <p:spPr bwMode="auto">
            <a:xfrm flipH="1">
              <a:off x="2406469" y="2119434"/>
              <a:ext cx="120377" cy="138420"/>
            </a:xfrm>
            <a:custGeom>
              <a:avLst/>
              <a:gdLst>
                <a:gd name="T0" fmla="*/ 303135567 w 65"/>
                <a:gd name="T1" fmla="*/ 530989549 h 75"/>
                <a:gd name="T2" fmla="*/ 303135567 w 65"/>
                <a:gd name="T3" fmla="*/ 530989549 h 75"/>
                <a:gd name="T4" fmla="*/ 425832465 w 65"/>
                <a:gd name="T5" fmla="*/ 594390067 h 75"/>
                <a:gd name="T6" fmla="*/ 469136779 w 65"/>
                <a:gd name="T7" fmla="*/ 546838974 h 75"/>
                <a:gd name="T8" fmla="*/ 440267237 w 65"/>
                <a:gd name="T9" fmla="*/ 404185696 h 75"/>
                <a:gd name="T10" fmla="*/ 440267237 w 65"/>
                <a:gd name="T11" fmla="*/ 372484029 h 75"/>
                <a:gd name="T12" fmla="*/ 173219940 w 65"/>
                <a:gd name="T13" fmla="*/ 15849426 h 75"/>
                <a:gd name="T14" fmla="*/ 129915627 w 65"/>
                <a:gd name="T15" fmla="*/ 15849426 h 75"/>
                <a:gd name="T16" fmla="*/ 14434771 w 65"/>
                <a:gd name="T17" fmla="*/ 118879140 h 75"/>
                <a:gd name="T18" fmla="*/ 7218729 w 65"/>
                <a:gd name="T19" fmla="*/ 166430232 h 75"/>
                <a:gd name="T20" fmla="*/ 274263338 w 65"/>
                <a:gd name="T21" fmla="*/ 523062021 h 75"/>
                <a:gd name="T22" fmla="*/ 303135567 w 65"/>
                <a:gd name="T23" fmla="*/ 530989549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75"/>
                <a:gd name="T38" fmla="*/ 65 w 65"/>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75">
                  <a:moveTo>
                    <a:pt x="42" y="67"/>
                  </a:moveTo>
                  <a:cubicBezTo>
                    <a:pt x="42" y="67"/>
                    <a:pt x="42" y="67"/>
                    <a:pt x="42" y="67"/>
                  </a:cubicBezTo>
                  <a:cubicBezTo>
                    <a:pt x="49" y="66"/>
                    <a:pt x="56" y="71"/>
                    <a:pt x="59" y="75"/>
                  </a:cubicBezTo>
                  <a:cubicBezTo>
                    <a:pt x="65" y="69"/>
                    <a:pt x="65" y="69"/>
                    <a:pt x="65" y="69"/>
                  </a:cubicBezTo>
                  <a:cubicBezTo>
                    <a:pt x="63" y="65"/>
                    <a:pt x="59" y="58"/>
                    <a:pt x="61" y="51"/>
                  </a:cubicBezTo>
                  <a:cubicBezTo>
                    <a:pt x="62" y="50"/>
                    <a:pt x="62" y="48"/>
                    <a:pt x="61" y="47"/>
                  </a:cubicBezTo>
                  <a:cubicBezTo>
                    <a:pt x="24" y="2"/>
                    <a:pt x="24" y="2"/>
                    <a:pt x="24" y="2"/>
                  </a:cubicBezTo>
                  <a:cubicBezTo>
                    <a:pt x="23" y="0"/>
                    <a:pt x="20" y="0"/>
                    <a:pt x="18" y="2"/>
                  </a:cubicBezTo>
                  <a:cubicBezTo>
                    <a:pt x="2" y="15"/>
                    <a:pt x="2" y="15"/>
                    <a:pt x="2" y="15"/>
                  </a:cubicBezTo>
                  <a:cubicBezTo>
                    <a:pt x="0" y="17"/>
                    <a:pt x="0" y="19"/>
                    <a:pt x="1" y="21"/>
                  </a:cubicBezTo>
                  <a:cubicBezTo>
                    <a:pt x="38" y="66"/>
                    <a:pt x="38" y="66"/>
                    <a:pt x="38" y="66"/>
                  </a:cubicBezTo>
                  <a:cubicBezTo>
                    <a:pt x="39" y="67"/>
                    <a:pt x="40" y="67"/>
                    <a:pt x="42" y="67"/>
                  </a:cubicBezTo>
                  <a:close/>
                </a:path>
              </a:pathLst>
            </a:custGeom>
            <a:solidFill>
              <a:srgbClr val="FBA9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7" name="Freeform 625"/>
            <p:cNvSpPr>
              <a:spLocks noChangeArrowheads="1"/>
            </p:cNvSpPr>
            <p:nvPr/>
          </p:nvSpPr>
          <p:spPr bwMode="auto">
            <a:xfrm flipH="1">
              <a:off x="2406470" y="2119434"/>
              <a:ext cx="118188" cy="138420"/>
            </a:xfrm>
            <a:custGeom>
              <a:avLst/>
              <a:gdLst>
                <a:gd name="T0" fmla="*/ 122000070 w 64"/>
                <a:gd name="T1" fmla="*/ 63400519 h 75"/>
                <a:gd name="T2" fmla="*/ 380356467 w 64"/>
                <a:gd name="T3" fmla="*/ 420035122 h 75"/>
                <a:gd name="T4" fmla="*/ 387533257 w 64"/>
                <a:gd name="T5" fmla="*/ 451736789 h 75"/>
                <a:gd name="T6" fmla="*/ 416240416 w 64"/>
                <a:gd name="T7" fmla="*/ 594390067 h 75"/>
                <a:gd name="T8" fmla="*/ 459298477 w 64"/>
                <a:gd name="T9" fmla="*/ 546838974 h 75"/>
                <a:gd name="T10" fmla="*/ 430591317 w 64"/>
                <a:gd name="T11" fmla="*/ 404185696 h 75"/>
                <a:gd name="T12" fmla="*/ 430591317 w 64"/>
                <a:gd name="T13" fmla="*/ 372484029 h 75"/>
                <a:gd name="T14" fmla="*/ 165060809 w 64"/>
                <a:gd name="T15" fmla="*/ 15849426 h 75"/>
                <a:gd name="T16" fmla="*/ 122000070 w 64"/>
                <a:gd name="T17" fmla="*/ 15849426 h 75"/>
                <a:gd name="T18" fmla="*/ 7176790 w 64"/>
                <a:gd name="T19" fmla="*/ 118879140 h 75"/>
                <a:gd name="T20" fmla="*/ 0 w 64"/>
                <a:gd name="T21" fmla="*/ 126803852 h 75"/>
                <a:gd name="T22" fmla="*/ 78942009 w 64"/>
                <a:gd name="T23" fmla="*/ 55475806 h 75"/>
                <a:gd name="T24" fmla="*/ 122000070 w 64"/>
                <a:gd name="T25" fmla="*/ 63400519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5"/>
                <a:gd name="T41" fmla="*/ 64 w 64"/>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5">
                  <a:moveTo>
                    <a:pt x="17" y="8"/>
                  </a:moveTo>
                  <a:cubicBezTo>
                    <a:pt x="53" y="53"/>
                    <a:pt x="53" y="53"/>
                    <a:pt x="53" y="53"/>
                  </a:cubicBezTo>
                  <a:cubicBezTo>
                    <a:pt x="54" y="54"/>
                    <a:pt x="54" y="55"/>
                    <a:pt x="54" y="57"/>
                  </a:cubicBezTo>
                  <a:cubicBezTo>
                    <a:pt x="51" y="64"/>
                    <a:pt x="55" y="71"/>
                    <a:pt x="58" y="75"/>
                  </a:cubicBezTo>
                  <a:cubicBezTo>
                    <a:pt x="64" y="69"/>
                    <a:pt x="64" y="69"/>
                    <a:pt x="64" y="69"/>
                  </a:cubicBezTo>
                  <a:cubicBezTo>
                    <a:pt x="62" y="65"/>
                    <a:pt x="58" y="58"/>
                    <a:pt x="60" y="51"/>
                  </a:cubicBezTo>
                  <a:cubicBezTo>
                    <a:pt x="61" y="50"/>
                    <a:pt x="61" y="48"/>
                    <a:pt x="60" y="47"/>
                  </a:cubicBezTo>
                  <a:cubicBezTo>
                    <a:pt x="23" y="2"/>
                    <a:pt x="23" y="2"/>
                    <a:pt x="23" y="2"/>
                  </a:cubicBezTo>
                  <a:cubicBezTo>
                    <a:pt x="22" y="0"/>
                    <a:pt x="19" y="0"/>
                    <a:pt x="17" y="2"/>
                  </a:cubicBezTo>
                  <a:cubicBezTo>
                    <a:pt x="1" y="15"/>
                    <a:pt x="1" y="15"/>
                    <a:pt x="1" y="15"/>
                  </a:cubicBezTo>
                  <a:cubicBezTo>
                    <a:pt x="0" y="16"/>
                    <a:pt x="0" y="16"/>
                    <a:pt x="0" y="16"/>
                  </a:cubicBezTo>
                  <a:cubicBezTo>
                    <a:pt x="11" y="7"/>
                    <a:pt x="11" y="7"/>
                    <a:pt x="11" y="7"/>
                  </a:cubicBezTo>
                  <a:cubicBezTo>
                    <a:pt x="12" y="6"/>
                    <a:pt x="15" y="6"/>
                    <a:pt x="17" y="8"/>
                  </a:cubicBezTo>
                  <a:close/>
                </a:path>
              </a:pathLst>
            </a:custGeom>
            <a:solidFill>
              <a:srgbClr val="FFC5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8" name="Freeform 626"/>
            <p:cNvSpPr>
              <a:spLocks noChangeArrowheads="1"/>
            </p:cNvSpPr>
            <p:nvPr/>
          </p:nvSpPr>
          <p:spPr bwMode="auto">
            <a:xfrm flipH="1">
              <a:off x="2414130" y="2089253"/>
              <a:ext cx="137886" cy="149868"/>
            </a:xfrm>
            <a:custGeom>
              <a:avLst/>
              <a:gdLst>
                <a:gd name="T0" fmla="*/ 14225778 w 75"/>
                <a:gd name="T1" fmla="*/ 207089022 h 81"/>
                <a:gd name="T2" fmla="*/ 14225778 w 75"/>
                <a:gd name="T3" fmla="*/ 151333200 h 81"/>
                <a:gd name="T4" fmla="*/ 163596447 w 75"/>
                <a:gd name="T5" fmla="*/ 15928622 h 81"/>
                <a:gd name="T6" fmla="*/ 213386670 w 75"/>
                <a:gd name="T7" fmla="*/ 23895756 h 81"/>
                <a:gd name="T8" fmla="*/ 533466675 w 75"/>
                <a:gd name="T9" fmla="*/ 461966733 h 81"/>
                <a:gd name="T10" fmla="*/ 334305783 w 75"/>
                <a:gd name="T11" fmla="*/ 645160000 h 81"/>
                <a:gd name="T12" fmla="*/ 14225778 w 75"/>
                <a:gd name="T13" fmla="*/ 207089022 h 81"/>
                <a:gd name="T14" fmla="*/ 0 60000 65536"/>
                <a:gd name="T15" fmla="*/ 0 60000 65536"/>
                <a:gd name="T16" fmla="*/ 0 60000 65536"/>
                <a:gd name="T17" fmla="*/ 0 60000 65536"/>
                <a:gd name="T18" fmla="*/ 0 60000 65536"/>
                <a:gd name="T19" fmla="*/ 0 60000 65536"/>
                <a:gd name="T20" fmla="*/ 0 60000 65536"/>
                <a:gd name="T21" fmla="*/ 0 w 75"/>
                <a:gd name="T22" fmla="*/ 0 h 81"/>
                <a:gd name="T23" fmla="*/ 75 w 75"/>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81">
                  <a:moveTo>
                    <a:pt x="2" y="26"/>
                  </a:moveTo>
                  <a:cubicBezTo>
                    <a:pt x="0" y="24"/>
                    <a:pt x="0" y="20"/>
                    <a:pt x="2" y="19"/>
                  </a:cubicBezTo>
                  <a:cubicBezTo>
                    <a:pt x="23" y="2"/>
                    <a:pt x="23" y="2"/>
                    <a:pt x="23" y="2"/>
                  </a:cubicBezTo>
                  <a:cubicBezTo>
                    <a:pt x="25" y="0"/>
                    <a:pt x="28" y="1"/>
                    <a:pt x="30" y="3"/>
                  </a:cubicBezTo>
                  <a:cubicBezTo>
                    <a:pt x="75" y="58"/>
                    <a:pt x="75" y="58"/>
                    <a:pt x="75" y="58"/>
                  </a:cubicBezTo>
                  <a:cubicBezTo>
                    <a:pt x="47" y="81"/>
                    <a:pt x="47" y="81"/>
                    <a:pt x="47" y="81"/>
                  </a:cubicBezTo>
                  <a:lnTo>
                    <a:pt x="2" y="26"/>
                  </a:lnTo>
                  <a:close/>
                </a:path>
              </a:pathLst>
            </a:custGeom>
            <a:solidFill>
              <a:srgbClr val="E1740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9" name="Freeform 627"/>
            <p:cNvSpPr>
              <a:spLocks noChangeArrowheads="1"/>
            </p:cNvSpPr>
            <p:nvPr/>
          </p:nvSpPr>
          <p:spPr bwMode="auto">
            <a:xfrm flipH="1">
              <a:off x="2456809" y="2122557"/>
              <a:ext cx="95207" cy="116564"/>
            </a:xfrm>
            <a:custGeom>
              <a:avLst/>
              <a:gdLst>
                <a:gd name="T0" fmla="*/ 366830784 w 52"/>
                <a:gd name="T1" fmla="*/ 469931044 h 63"/>
                <a:gd name="T2" fmla="*/ 28217548 w 52"/>
                <a:gd name="T3" fmla="*/ 0 h 63"/>
                <a:gd name="T4" fmla="*/ 14108774 w 52"/>
                <a:gd name="T5" fmla="*/ 7964311 h 63"/>
                <a:gd name="T6" fmla="*/ 14108774 w 52"/>
                <a:gd name="T7" fmla="*/ 63720133 h 63"/>
                <a:gd name="T8" fmla="*/ 331558849 w 52"/>
                <a:gd name="T9" fmla="*/ 501791111 h 63"/>
                <a:gd name="T10" fmla="*/ 366830784 w 52"/>
                <a:gd name="T11" fmla="*/ 469931044 h 63"/>
                <a:gd name="T12" fmla="*/ 0 60000 65536"/>
                <a:gd name="T13" fmla="*/ 0 60000 65536"/>
                <a:gd name="T14" fmla="*/ 0 60000 65536"/>
                <a:gd name="T15" fmla="*/ 0 60000 65536"/>
                <a:gd name="T16" fmla="*/ 0 60000 65536"/>
                <a:gd name="T17" fmla="*/ 0 60000 65536"/>
                <a:gd name="T18" fmla="*/ 0 w 52"/>
                <a:gd name="T19" fmla="*/ 0 h 63"/>
                <a:gd name="T20" fmla="*/ 52 w 52"/>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52" h="63">
                  <a:moveTo>
                    <a:pt x="52" y="59"/>
                  </a:moveTo>
                  <a:cubicBezTo>
                    <a:pt x="4" y="0"/>
                    <a:pt x="4" y="0"/>
                    <a:pt x="4" y="0"/>
                  </a:cubicBezTo>
                  <a:cubicBezTo>
                    <a:pt x="2" y="1"/>
                    <a:pt x="2" y="1"/>
                    <a:pt x="2" y="1"/>
                  </a:cubicBezTo>
                  <a:cubicBezTo>
                    <a:pt x="0" y="2"/>
                    <a:pt x="0" y="6"/>
                    <a:pt x="2" y="8"/>
                  </a:cubicBezTo>
                  <a:cubicBezTo>
                    <a:pt x="47" y="63"/>
                    <a:pt x="47" y="63"/>
                    <a:pt x="47" y="63"/>
                  </a:cubicBezTo>
                  <a:lnTo>
                    <a:pt x="52" y="59"/>
                  </a:lnTo>
                  <a:close/>
                </a:path>
              </a:pathLst>
            </a:custGeom>
            <a:solidFill>
              <a:srgbClr val="C25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0" name="Freeform 628"/>
            <p:cNvSpPr>
              <a:spLocks noChangeArrowheads="1"/>
            </p:cNvSpPr>
            <p:nvPr/>
          </p:nvSpPr>
          <p:spPr bwMode="auto">
            <a:xfrm flipH="1">
              <a:off x="2414129" y="2089253"/>
              <a:ext cx="99585" cy="114483"/>
            </a:xfrm>
            <a:custGeom>
              <a:avLst/>
              <a:gdLst>
                <a:gd name="T0" fmla="*/ 386473303 w 54"/>
                <a:gd name="T1" fmla="*/ 460105893 h 62"/>
                <a:gd name="T2" fmla="*/ 64411771 w 54"/>
                <a:gd name="T3" fmla="*/ 23799698 h 62"/>
                <a:gd name="T4" fmla="*/ 14312538 w 54"/>
                <a:gd name="T5" fmla="*/ 15865526 h 62"/>
                <a:gd name="T6" fmla="*/ 0 w 54"/>
                <a:gd name="T7" fmla="*/ 23799698 h 62"/>
                <a:gd name="T8" fmla="*/ 350689283 w 54"/>
                <a:gd name="T9" fmla="*/ 491836946 h 62"/>
                <a:gd name="T10" fmla="*/ 386473303 w 54"/>
                <a:gd name="T11" fmla="*/ 460105893 h 62"/>
                <a:gd name="T12" fmla="*/ 0 60000 65536"/>
                <a:gd name="T13" fmla="*/ 0 60000 65536"/>
                <a:gd name="T14" fmla="*/ 0 60000 65536"/>
                <a:gd name="T15" fmla="*/ 0 60000 65536"/>
                <a:gd name="T16" fmla="*/ 0 60000 65536"/>
                <a:gd name="T17" fmla="*/ 0 60000 65536"/>
                <a:gd name="T18" fmla="*/ 0 w 54"/>
                <a:gd name="T19" fmla="*/ 0 h 62"/>
                <a:gd name="T20" fmla="*/ 54 w 54"/>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54" h="62">
                  <a:moveTo>
                    <a:pt x="54" y="58"/>
                  </a:moveTo>
                  <a:cubicBezTo>
                    <a:pt x="9" y="3"/>
                    <a:pt x="9" y="3"/>
                    <a:pt x="9" y="3"/>
                  </a:cubicBezTo>
                  <a:cubicBezTo>
                    <a:pt x="7" y="1"/>
                    <a:pt x="4" y="0"/>
                    <a:pt x="2" y="2"/>
                  </a:cubicBezTo>
                  <a:cubicBezTo>
                    <a:pt x="0" y="3"/>
                    <a:pt x="0" y="3"/>
                    <a:pt x="0" y="3"/>
                  </a:cubicBezTo>
                  <a:cubicBezTo>
                    <a:pt x="49" y="62"/>
                    <a:pt x="49" y="62"/>
                    <a:pt x="49" y="62"/>
                  </a:cubicBezTo>
                  <a:lnTo>
                    <a:pt x="54" y="58"/>
                  </a:lnTo>
                  <a:close/>
                </a:path>
              </a:pathLst>
            </a:custGeom>
            <a:solidFill>
              <a:srgbClr val="C25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1" name="Freeform 629"/>
            <p:cNvSpPr>
              <a:spLocks noChangeArrowheads="1"/>
            </p:cNvSpPr>
            <p:nvPr/>
          </p:nvSpPr>
          <p:spPr bwMode="auto">
            <a:xfrm flipH="1">
              <a:off x="2484168" y="2107986"/>
              <a:ext cx="54717" cy="45793"/>
            </a:xfrm>
            <a:custGeom>
              <a:avLst/>
              <a:gdLst>
                <a:gd name="T0" fmla="*/ 0 w 50"/>
                <a:gd name="T1" fmla="*/ 103327200 h 44"/>
                <a:gd name="T2" fmla="*/ 118448138 w 50"/>
                <a:gd name="T3" fmla="*/ 0 h 44"/>
                <a:gd name="T4" fmla="*/ 126007813 w 50"/>
                <a:gd name="T5" fmla="*/ 10080625 h 44"/>
                <a:gd name="T6" fmla="*/ 7561263 w 50"/>
                <a:gd name="T7" fmla="*/ 110886875 h 44"/>
                <a:gd name="T8" fmla="*/ 0 w 50"/>
                <a:gd name="T9" fmla="*/ 103327200 h 44"/>
                <a:gd name="T10" fmla="*/ 0 60000 65536"/>
                <a:gd name="T11" fmla="*/ 0 60000 65536"/>
                <a:gd name="T12" fmla="*/ 0 60000 65536"/>
                <a:gd name="T13" fmla="*/ 0 60000 65536"/>
                <a:gd name="T14" fmla="*/ 0 60000 65536"/>
                <a:gd name="T15" fmla="*/ 0 w 50"/>
                <a:gd name="T16" fmla="*/ 0 h 44"/>
                <a:gd name="T17" fmla="*/ 50 w 50"/>
                <a:gd name="T18" fmla="*/ 44 h 44"/>
              </a:gdLst>
              <a:ahLst/>
              <a:cxnLst>
                <a:cxn ang="T10">
                  <a:pos x="T0" y="T1"/>
                </a:cxn>
                <a:cxn ang="T11">
                  <a:pos x="T2" y="T3"/>
                </a:cxn>
                <a:cxn ang="T12">
                  <a:pos x="T4" y="T5"/>
                </a:cxn>
                <a:cxn ang="T13">
                  <a:pos x="T6" y="T7"/>
                </a:cxn>
                <a:cxn ang="T14">
                  <a:pos x="T8" y="T9"/>
                </a:cxn>
              </a:cxnLst>
              <a:rect l="T15" t="T16" r="T17" b="T18"/>
              <a:pathLst>
                <a:path w="50" h="44">
                  <a:moveTo>
                    <a:pt x="0" y="41"/>
                  </a:moveTo>
                  <a:lnTo>
                    <a:pt x="47" y="0"/>
                  </a:lnTo>
                  <a:lnTo>
                    <a:pt x="50" y="4"/>
                  </a:lnTo>
                  <a:lnTo>
                    <a:pt x="3" y="44"/>
                  </a:lnTo>
                  <a:lnTo>
                    <a:pt x="0" y="41"/>
                  </a:lnTo>
                  <a:close/>
                </a:path>
              </a:pathLst>
            </a:custGeom>
            <a:solidFill>
              <a:srgbClr val="FFC5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2" name="Freeform 630"/>
            <p:cNvSpPr>
              <a:spLocks noChangeArrowheads="1"/>
            </p:cNvSpPr>
            <p:nvPr/>
          </p:nvSpPr>
          <p:spPr bwMode="auto">
            <a:xfrm flipH="1">
              <a:off x="662100" y="1021440"/>
              <a:ext cx="453055" cy="521418"/>
            </a:xfrm>
            <a:custGeom>
              <a:avLst/>
              <a:gdLst>
                <a:gd name="T0" fmla="*/ 390625013 w 414"/>
                <a:gd name="T1" fmla="*/ 0 h 501"/>
                <a:gd name="T2" fmla="*/ 1043344688 w 414"/>
                <a:gd name="T3" fmla="*/ 289818945 h 501"/>
                <a:gd name="T4" fmla="*/ 652721263 w 414"/>
                <a:gd name="T5" fmla="*/ 1262599869 h 501"/>
                <a:gd name="T6" fmla="*/ 0 w 414"/>
                <a:gd name="T7" fmla="*/ 970261560 h 501"/>
                <a:gd name="T8" fmla="*/ 390625013 w 414"/>
                <a:gd name="T9" fmla="*/ 0 h 501"/>
                <a:gd name="T10" fmla="*/ 0 60000 65536"/>
                <a:gd name="T11" fmla="*/ 0 60000 65536"/>
                <a:gd name="T12" fmla="*/ 0 60000 65536"/>
                <a:gd name="T13" fmla="*/ 0 60000 65536"/>
                <a:gd name="T14" fmla="*/ 0 60000 65536"/>
                <a:gd name="T15" fmla="*/ 0 w 414"/>
                <a:gd name="T16" fmla="*/ 0 h 501"/>
                <a:gd name="T17" fmla="*/ 414 w 414"/>
                <a:gd name="T18" fmla="*/ 501 h 501"/>
              </a:gdLst>
              <a:ahLst/>
              <a:cxnLst>
                <a:cxn ang="T10">
                  <a:pos x="T0" y="T1"/>
                </a:cxn>
                <a:cxn ang="T11">
                  <a:pos x="T2" y="T3"/>
                </a:cxn>
                <a:cxn ang="T12">
                  <a:pos x="T4" y="T5"/>
                </a:cxn>
                <a:cxn ang="T13">
                  <a:pos x="T6" y="T7"/>
                </a:cxn>
                <a:cxn ang="T14">
                  <a:pos x="T8" y="T9"/>
                </a:cxn>
              </a:cxnLst>
              <a:rect l="T15" t="T16" r="T17" b="T18"/>
              <a:pathLst>
                <a:path w="414" h="501">
                  <a:moveTo>
                    <a:pt x="155" y="0"/>
                  </a:moveTo>
                  <a:lnTo>
                    <a:pt x="414" y="115"/>
                  </a:lnTo>
                  <a:lnTo>
                    <a:pt x="259" y="501"/>
                  </a:lnTo>
                  <a:lnTo>
                    <a:pt x="0" y="385"/>
                  </a:lnTo>
                  <a:lnTo>
                    <a:pt x="155" y="0"/>
                  </a:lnTo>
                  <a:close/>
                </a:path>
              </a:pathLst>
            </a:custGeom>
            <a:solidFill>
              <a:srgbClr val="F8FAF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3" name="Freeform 631"/>
            <p:cNvSpPr>
              <a:spLocks noChangeArrowheads="1"/>
            </p:cNvSpPr>
            <p:nvPr/>
          </p:nvSpPr>
          <p:spPr bwMode="auto">
            <a:xfrm flipH="1">
              <a:off x="669760" y="1006870"/>
              <a:ext cx="496828" cy="533907"/>
            </a:xfrm>
            <a:custGeom>
              <a:avLst/>
              <a:gdLst>
                <a:gd name="T0" fmla="*/ 564515000 w 454"/>
                <a:gd name="T1" fmla="*/ 0 h 513"/>
                <a:gd name="T2" fmla="*/ 1144150938 w 454"/>
                <a:gd name="T3" fmla="*/ 418346194 h 513"/>
                <a:gd name="T4" fmla="*/ 584676250 w 454"/>
                <a:gd name="T5" fmla="*/ 1292841744 h 513"/>
                <a:gd name="T6" fmla="*/ 0 w 454"/>
                <a:gd name="T7" fmla="*/ 871974598 h 513"/>
                <a:gd name="T8" fmla="*/ 564515000 w 454"/>
                <a:gd name="T9" fmla="*/ 0 h 513"/>
                <a:gd name="T10" fmla="*/ 0 60000 65536"/>
                <a:gd name="T11" fmla="*/ 0 60000 65536"/>
                <a:gd name="T12" fmla="*/ 0 60000 65536"/>
                <a:gd name="T13" fmla="*/ 0 60000 65536"/>
                <a:gd name="T14" fmla="*/ 0 60000 65536"/>
                <a:gd name="T15" fmla="*/ 0 w 454"/>
                <a:gd name="T16" fmla="*/ 0 h 513"/>
                <a:gd name="T17" fmla="*/ 454 w 454"/>
                <a:gd name="T18" fmla="*/ 513 h 513"/>
              </a:gdLst>
              <a:ahLst/>
              <a:cxnLst>
                <a:cxn ang="T10">
                  <a:pos x="T0" y="T1"/>
                </a:cxn>
                <a:cxn ang="T11">
                  <a:pos x="T2" y="T3"/>
                </a:cxn>
                <a:cxn ang="T12">
                  <a:pos x="T4" y="T5"/>
                </a:cxn>
                <a:cxn ang="T13">
                  <a:pos x="T6" y="T7"/>
                </a:cxn>
                <a:cxn ang="T14">
                  <a:pos x="T8" y="T9"/>
                </a:cxn>
              </a:cxnLst>
              <a:rect l="T15" t="T16" r="T17" b="T18"/>
              <a:pathLst>
                <a:path w="454" h="513">
                  <a:moveTo>
                    <a:pt x="224" y="0"/>
                  </a:moveTo>
                  <a:lnTo>
                    <a:pt x="454" y="166"/>
                  </a:lnTo>
                  <a:lnTo>
                    <a:pt x="232" y="513"/>
                  </a:lnTo>
                  <a:lnTo>
                    <a:pt x="0" y="346"/>
                  </a:lnTo>
                  <a:lnTo>
                    <a:pt x="224" y="0"/>
                  </a:lnTo>
                  <a:close/>
                </a:path>
              </a:pathLst>
            </a:custGeom>
            <a:solidFill>
              <a:srgbClr val="DCDBD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4" name="Freeform 632"/>
            <p:cNvSpPr>
              <a:spLocks noChangeArrowheads="1"/>
            </p:cNvSpPr>
            <p:nvPr/>
          </p:nvSpPr>
          <p:spPr bwMode="auto">
            <a:xfrm flipH="1">
              <a:off x="636928" y="956913"/>
              <a:ext cx="476036" cy="529743"/>
            </a:xfrm>
            <a:custGeom>
              <a:avLst/>
              <a:gdLst>
                <a:gd name="T0" fmla="*/ 473789718 w 435"/>
                <a:gd name="T1" fmla="*/ 0 h 509"/>
                <a:gd name="T2" fmla="*/ 1096269556 w 435"/>
                <a:gd name="T3" fmla="*/ 357862409 h 509"/>
                <a:gd name="T4" fmla="*/ 617439522 w 435"/>
                <a:gd name="T5" fmla="*/ 1282761119 h 509"/>
                <a:gd name="T6" fmla="*/ 0 w 435"/>
                <a:gd name="T7" fmla="*/ 924898710 h 509"/>
                <a:gd name="T8" fmla="*/ 473789718 w 435"/>
                <a:gd name="T9" fmla="*/ 0 h 509"/>
                <a:gd name="T10" fmla="*/ 0 60000 65536"/>
                <a:gd name="T11" fmla="*/ 0 60000 65536"/>
                <a:gd name="T12" fmla="*/ 0 60000 65536"/>
                <a:gd name="T13" fmla="*/ 0 60000 65536"/>
                <a:gd name="T14" fmla="*/ 0 60000 65536"/>
                <a:gd name="T15" fmla="*/ 0 w 435"/>
                <a:gd name="T16" fmla="*/ 0 h 509"/>
                <a:gd name="T17" fmla="*/ 435 w 435"/>
                <a:gd name="T18" fmla="*/ 509 h 509"/>
              </a:gdLst>
              <a:ahLst/>
              <a:cxnLst>
                <a:cxn ang="T10">
                  <a:pos x="T0" y="T1"/>
                </a:cxn>
                <a:cxn ang="T11">
                  <a:pos x="T2" y="T3"/>
                </a:cxn>
                <a:cxn ang="T12">
                  <a:pos x="T4" y="T5"/>
                </a:cxn>
                <a:cxn ang="T13">
                  <a:pos x="T6" y="T7"/>
                </a:cxn>
                <a:cxn ang="T14">
                  <a:pos x="T8" y="T9"/>
                </a:cxn>
              </a:cxnLst>
              <a:rect l="T15" t="T16" r="T17" b="T18"/>
              <a:pathLst>
                <a:path w="435" h="509">
                  <a:moveTo>
                    <a:pt x="188" y="0"/>
                  </a:moveTo>
                  <a:lnTo>
                    <a:pt x="435" y="142"/>
                  </a:lnTo>
                  <a:lnTo>
                    <a:pt x="245" y="509"/>
                  </a:lnTo>
                  <a:lnTo>
                    <a:pt x="0" y="367"/>
                  </a:lnTo>
                  <a:lnTo>
                    <a:pt x="188" y="0"/>
                  </a:lnTo>
                  <a:close/>
                </a:path>
              </a:pathLst>
            </a:custGeom>
          </p:spPr>
          <p:style>
            <a:lnRef idx="3">
              <a:schemeClr val="lt1"/>
            </a:lnRef>
            <a:fillRef idx="1">
              <a:schemeClr val="accent6"/>
            </a:fillRef>
            <a:effectRef idx="1">
              <a:schemeClr val="accent6"/>
            </a:effectRef>
            <a:fontRef idx="minor">
              <a:schemeClr val="lt1"/>
            </a:fontRef>
          </p:style>
          <p:txBody>
            <a:bodyPr/>
            <a:lstStyle/>
            <a:p>
              <a:endParaRPr lang="zh-CN" altLang="en-US"/>
            </a:p>
          </p:txBody>
        </p:sp>
        <p:sp>
          <p:nvSpPr>
            <p:cNvPr id="225" name="Freeform 633"/>
            <p:cNvSpPr>
              <a:spLocks noChangeArrowheads="1"/>
            </p:cNvSpPr>
            <p:nvPr/>
          </p:nvSpPr>
          <p:spPr bwMode="auto">
            <a:xfrm flipH="1">
              <a:off x="656625" y="956913"/>
              <a:ext cx="505583" cy="533907"/>
            </a:xfrm>
            <a:custGeom>
              <a:avLst/>
              <a:gdLst>
                <a:gd name="T0" fmla="*/ 604837500 w 462"/>
                <a:gd name="T1" fmla="*/ 0 h 513"/>
                <a:gd name="T2" fmla="*/ 1164312188 w 462"/>
                <a:gd name="T3" fmla="*/ 451109039 h 513"/>
                <a:gd name="T4" fmla="*/ 559474688 w 462"/>
                <a:gd name="T5" fmla="*/ 1292841744 h 513"/>
                <a:gd name="T6" fmla="*/ 0 w 462"/>
                <a:gd name="T7" fmla="*/ 839213340 h 513"/>
                <a:gd name="T8" fmla="*/ 604837500 w 462"/>
                <a:gd name="T9" fmla="*/ 0 h 513"/>
                <a:gd name="T10" fmla="*/ 0 60000 65536"/>
                <a:gd name="T11" fmla="*/ 0 60000 65536"/>
                <a:gd name="T12" fmla="*/ 0 60000 65536"/>
                <a:gd name="T13" fmla="*/ 0 60000 65536"/>
                <a:gd name="T14" fmla="*/ 0 60000 65536"/>
                <a:gd name="T15" fmla="*/ 0 w 462"/>
                <a:gd name="T16" fmla="*/ 0 h 513"/>
                <a:gd name="T17" fmla="*/ 462 w 462"/>
                <a:gd name="T18" fmla="*/ 513 h 513"/>
              </a:gdLst>
              <a:ahLst/>
              <a:cxnLst>
                <a:cxn ang="T10">
                  <a:pos x="T0" y="T1"/>
                </a:cxn>
                <a:cxn ang="T11">
                  <a:pos x="T2" y="T3"/>
                </a:cxn>
                <a:cxn ang="T12">
                  <a:pos x="T4" y="T5"/>
                </a:cxn>
                <a:cxn ang="T13">
                  <a:pos x="T6" y="T7"/>
                </a:cxn>
                <a:cxn ang="T14">
                  <a:pos x="T8" y="T9"/>
                </a:cxn>
              </a:cxnLst>
              <a:rect l="T15" t="T16" r="T17" b="T18"/>
              <a:pathLst>
                <a:path w="462" h="513">
                  <a:moveTo>
                    <a:pt x="240" y="0"/>
                  </a:moveTo>
                  <a:lnTo>
                    <a:pt x="462" y="179"/>
                  </a:lnTo>
                  <a:lnTo>
                    <a:pt x="222" y="513"/>
                  </a:lnTo>
                  <a:lnTo>
                    <a:pt x="0" y="333"/>
                  </a:lnTo>
                  <a:lnTo>
                    <a:pt x="240" y="0"/>
                  </a:lnTo>
                  <a:close/>
                </a:path>
              </a:pathLst>
            </a:custGeom>
            <a:solidFill>
              <a:srgbClr val="F8FAF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6" name="Freeform 634"/>
            <p:cNvSpPr>
              <a:spLocks noChangeArrowheads="1"/>
            </p:cNvSpPr>
            <p:nvPr/>
          </p:nvSpPr>
          <p:spPr bwMode="auto">
            <a:xfrm flipH="1">
              <a:off x="873303" y="1302443"/>
              <a:ext cx="9849" cy="9367"/>
            </a:xfrm>
            <a:custGeom>
              <a:avLst/>
              <a:gdLst>
                <a:gd name="T0" fmla="*/ 16331184 w 5"/>
                <a:gd name="T1" fmla="*/ 8167021 h 5"/>
                <a:gd name="T2" fmla="*/ 24498205 w 5"/>
                <a:gd name="T3" fmla="*/ 0 h 5"/>
                <a:gd name="T4" fmla="*/ 40829389 w 5"/>
                <a:gd name="T5" fmla="*/ 16331184 h 5"/>
                <a:gd name="T6" fmla="*/ 40829389 w 5"/>
                <a:gd name="T7" fmla="*/ 24498205 h 5"/>
                <a:gd name="T8" fmla="*/ 32662368 w 5"/>
                <a:gd name="T9" fmla="*/ 40829389 h 5"/>
                <a:gd name="T10" fmla="*/ 16331184 w 5"/>
                <a:gd name="T11" fmla="*/ 40829389 h 5"/>
                <a:gd name="T12" fmla="*/ 8167021 w 5"/>
                <a:gd name="T13" fmla="*/ 32662368 h 5"/>
                <a:gd name="T14" fmla="*/ 8167021 w 5"/>
                <a:gd name="T15" fmla="*/ 16331184 h 5"/>
                <a:gd name="T16" fmla="*/ 16331184 w 5"/>
                <a:gd name="T17" fmla="*/ 816702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1"/>
                  </a:moveTo>
                  <a:cubicBezTo>
                    <a:pt x="2" y="0"/>
                    <a:pt x="3" y="0"/>
                    <a:pt x="3" y="0"/>
                  </a:cubicBezTo>
                  <a:cubicBezTo>
                    <a:pt x="5" y="2"/>
                    <a:pt x="5" y="2"/>
                    <a:pt x="5" y="2"/>
                  </a:cubicBezTo>
                  <a:cubicBezTo>
                    <a:pt x="5" y="2"/>
                    <a:pt x="5" y="3"/>
                    <a:pt x="5" y="3"/>
                  </a:cubicBezTo>
                  <a:cubicBezTo>
                    <a:pt x="4" y="5"/>
                    <a:pt x="4" y="5"/>
                    <a:pt x="4" y="5"/>
                  </a:cubicBezTo>
                  <a:cubicBezTo>
                    <a:pt x="4" y="5"/>
                    <a:pt x="3" y="5"/>
                    <a:pt x="2" y="5"/>
                  </a:cubicBezTo>
                  <a:cubicBezTo>
                    <a:pt x="1" y="4"/>
                    <a:pt x="1" y="4"/>
                    <a:pt x="1" y="4"/>
                  </a:cubicBezTo>
                  <a:cubicBezTo>
                    <a:pt x="0" y="3"/>
                    <a:pt x="0" y="3"/>
                    <a:pt x="1" y="2"/>
                  </a:cubicBezTo>
                  <a:lnTo>
                    <a:pt x="2" y="1"/>
                  </a:lnTo>
                  <a:close/>
                </a:path>
              </a:pathLst>
            </a:custGeom>
            <a:solidFill>
              <a:srgbClr val="53C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7" name="Freeform 635"/>
            <p:cNvSpPr>
              <a:spLocks noChangeArrowheads="1"/>
            </p:cNvSpPr>
            <p:nvPr/>
          </p:nvSpPr>
          <p:spPr bwMode="auto">
            <a:xfrm flipH="1">
              <a:off x="940057" y="1252487"/>
              <a:ext cx="8755" cy="9367"/>
            </a:xfrm>
            <a:custGeom>
              <a:avLst/>
              <a:gdLst>
                <a:gd name="T0" fmla="*/ 12903200 w 5"/>
                <a:gd name="T1" fmla="*/ 0 h 5"/>
                <a:gd name="T2" fmla="*/ 19354800 w 5"/>
                <a:gd name="T3" fmla="*/ 0 h 5"/>
                <a:gd name="T4" fmla="*/ 32258000 w 5"/>
                <a:gd name="T5" fmla="*/ 8167021 h 5"/>
                <a:gd name="T6" fmla="*/ 32258000 w 5"/>
                <a:gd name="T7" fmla="*/ 24498205 h 5"/>
                <a:gd name="T8" fmla="*/ 25806400 w 5"/>
                <a:gd name="T9" fmla="*/ 32662368 h 5"/>
                <a:gd name="T10" fmla="*/ 12903200 w 5"/>
                <a:gd name="T11" fmla="*/ 32662368 h 5"/>
                <a:gd name="T12" fmla="*/ 6451600 w 5"/>
                <a:gd name="T13" fmla="*/ 24498205 h 5"/>
                <a:gd name="T14" fmla="*/ 6451600 w 5"/>
                <a:gd name="T15" fmla="*/ 16331184 h 5"/>
                <a:gd name="T16" fmla="*/ 12903200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2" y="0"/>
                  </a:moveTo>
                  <a:cubicBezTo>
                    <a:pt x="2" y="0"/>
                    <a:pt x="3" y="0"/>
                    <a:pt x="3" y="0"/>
                  </a:cubicBezTo>
                  <a:cubicBezTo>
                    <a:pt x="5" y="1"/>
                    <a:pt x="5" y="1"/>
                    <a:pt x="5" y="1"/>
                  </a:cubicBezTo>
                  <a:cubicBezTo>
                    <a:pt x="5" y="1"/>
                    <a:pt x="5" y="2"/>
                    <a:pt x="5" y="3"/>
                  </a:cubicBezTo>
                  <a:cubicBezTo>
                    <a:pt x="4" y="4"/>
                    <a:pt x="4" y="4"/>
                    <a:pt x="4" y="4"/>
                  </a:cubicBezTo>
                  <a:cubicBezTo>
                    <a:pt x="4" y="5"/>
                    <a:pt x="3" y="5"/>
                    <a:pt x="2" y="4"/>
                  </a:cubicBezTo>
                  <a:cubicBezTo>
                    <a:pt x="1" y="3"/>
                    <a:pt x="1" y="3"/>
                    <a:pt x="1" y="3"/>
                  </a:cubicBezTo>
                  <a:cubicBezTo>
                    <a:pt x="0" y="3"/>
                    <a:pt x="0" y="2"/>
                    <a:pt x="1" y="2"/>
                  </a:cubicBezTo>
                  <a:lnTo>
                    <a:pt x="2"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228" name="Picture 63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flipH="1">
              <a:off x="1005717" y="1191082"/>
              <a:ext cx="22981" cy="2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29" name="Freeform 637"/>
            <p:cNvSpPr>
              <a:spLocks noChangeArrowheads="1"/>
            </p:cNvSpPr>
            <p:nvPr/>
          </p:nvSpPr>
          <p:spPr bwMode="auto">
            <a:xfrm flipH="1">
              <a:off x="891906" y="1322217"/>
              <a:ext cx="67849" cy="85342"/>
            </a:xfrm>
            <a:custGeom>
              <a:avLst/>
              <a:gdLst>
                <a:gd name="T0" fmla="*/ 226441343 w 37"/>
                <a:gd name="T1" fmla="*/ 0 h 46"/>
                <a:gd name="T2" fmla="*/ 261823801 w 37"/>
                <a:gd name="T3" fmla="*/ 32034370 h 46"/>
                <a:gd name="T4" fmla="*/ 42458417 w 37"/>
                <a:gd name="T5" fmla="*/ 360372508 h 46"/>
                <a:gd name="T6" fmla="*/ 28306498 w 37"/>
                <a:gd name="T7" fmla="*/ 368381101 h 46"/>
                <a:gd name="T8" fmla="*/ 0 w 37"/>
                <a:gd name="T9" fmla="*/ 344355323 h 46"/>
                <a:gd name="T10" fmla="*/ 0 w 37"/>
                <a:gd name="T11" fmla="*/ 328340968 h 46"/>
                <a:gd name="T12" fmla="*/ 226441343 w 37"/>
                <a:gd name="T13" fmla="*/ 0 h 46"/>
                <a:gd name="T14" fmla="*/ 0 60000 65536"/>
                <a:gd name="T15" fmla="*/ 0 60000 65536"/>
                <a:gd name="T16" fmla="*/ 0 60000 65536"/>
                <a:gd name="T17" fmla="*/ 0 60000 65536"/>
                <a:gd name="T18" fmla="*/ 0 60000 65536"/>
                <a:gd name="T19" fmla="*/ 0 60000 65536"/>
                <a:gd name="T20" fmla="*/ 0 60000 65536"/>
                <a:gd name="T21" fmla="*/ 0 w 37"/>
                <a:gd name="T22" fmla="*/ 0 h 46"/>
                <a:gd name="T23" fmla="*/ 37 w 3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6">
                  <a:moveTo>
                    <a:pt x="32" y="0"/>
                  </a:moveTo>
                  <a:cubicBezTo>
                    <a:pt x="37" y="4"/>
                    <a:pt x="37" y="4"/>
                    <a:pt x="37" y="4"/>
                  </a:cubicBezTo>
                  <a:cubicBezTo>
                    <a:pt x="6" y="45"/>
                    <a:pt x="6" y="45"/>
                    <a:pt x="6" y="45"/>
                  </a:cubicBezTo>
                  <a:cubicBezTo>
                    <a:pt x="5" y="46"/>
                    <a:pt x="4" y="46"/>
                    <a:pt x="4" y="46"/>
                  </a:cubicBezTo>
                  <a:cubicBezTo>
                    <a:pt x="0" y="43"/>
                    <a:pt x="0" y="43"/>
                    <a:pt x="0" y="43"/>
                  </a:cubicBezTo>
                  <a:cubicBezTo>
                    <a:pt x="0" y="43"/>
                    <a:pt x="0" y="42"/>
                    <a:pt x="0" y="41"/>
                  </a:cubicBezTo>
                  <a:lnTo>
                    <a:pt x="32"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0" name="Freeform 638"/>
            <p:cNvSpPr>
              <a:spLocks noChangeArrowheads="1"/>
            </p:cNvSpPr>
            <p:nvPr/>
          </p:nvSpPr>
          <p:spPr bwMode="auto">
            <a:xfrm flipH="1">
              <a:off x="901755" y="1314932"/>
              <a:ext cx="38302" cy="46834"/>
            </a:xfrm>
            <a:custGeom>
              <a:avLst/>
              <a:gdLst>
                <a:gd name="T0" fmla="*/ 112009716 w 21"/>
                <a:gd name="T1" fmla="*/ 0 h 25"/>
                <a:gd name="T2" fmla="*/ 147011760 w 21"/>
                <a:gd name="T3" fmla="*/ 32661454 h 25"/>
                <a:gd name="T4" fmla="*/ 42002982 w 21"/>
                <a:gd name="T5" fmla="*/ 195968722 h 25"/>
                <a:gd name="T6" fmla="*/ 28001106 w 21"/>
                <a:gd name="T7" fmla="*/ 204135514 h 25"/>
                <a:gd name="T8" fmla="*/ 7000938 w 21"/>
                <a:gd name="T9" fmla="*/ 179637995 h 25"/>
                <a:gd name="T10" fmla="*/ 7000938 w 21"/>
                <a:gd name="T11" fmla="*/ 163307268 h 25"/>
                <a:gd name="T12" fmla="*/ 112009716 w 21"/>
                <a:gd name="T13" fmla="*/ 0 h 25"/>
                <a:gd name="T14" fmla="*/ 0 60000 65536"/>
                <a:gd name="T15" fmla="*/ 0 60000 65536"/>
                <a:gd name="T16" fmla="*/ 0 60000 65536"/>
                <a:gd name="T17" fmla="*/ 0 60000 65536"/>
                <a:gd name="T18" fmla="*/ 0 60000 65536"/>
                <a:gd name="T19" fmla="*/ 0 60000 65536"/>
                <a:gd name="T20" fmla="*/ 0 60000 65536"/>
                <a:gd name="T21" fmla="*/ 0 w 21"/>
                <a:gd name="T22" fmla="*/ 0 h 25"/>
                <a:gd name="T23" fmla="*/ 21 w 2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5">
                  <a:moveTo>
                    <a:pt x="16" y="0"/>
                  </a:moveTo>
                  <a:cubicBezTo>
                    <a:pt x="21" y="4"/>
                    <a:pt x="21" y="4"/>
                    <a:pt x="21" y="4"/>
                  </a:cubicBezTo>
                  <a:cubicBezTo>
                    <a:pt x="6" y="24"/>
                    <a:pt x="6" y="24"/>
                    <a:pt x="6" y="24"/>
                  </a:cubicBezTo>
                  <a:cubicBezTo>
                    <a:pt x="5" y="25"/>
                    <a:pt x="4" y="25"/>
                    <a:pt x="4" y="25"/>
                  </a:cubicBezTo>
                  <a:cubicBezTo>
                    <a:pt x="1" y="22"/>
                    <a:pt x="1" y="22"/>
                    <a:pt x="1" y="22"/>
                  </a:cubicBezTo>
                  <a:cubicBezTo>
                    <a:pt x="0" y="22"/>
                    <a:pt x="0" y="21"/>
                    <a:pt x="1" y="20"/>
                  </a:cubicBezTo>
                  <a:lnTo>
                    <a:pt x="16"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1" name="Freeform 639"/>
            <p:cNvSpPr>
              <a:spLocks noChangeArrowheads="1"/>
            </p:cNvSpPr>
            <p:nvPr/>
          </p:nvSpPr>
          <p:spPr bwMode="auto">
            <a:xfrm flipH="1">
              <a:off x="959755" y="1269139"/>
              <a:ext cx="56905" cy="69731"/>
            </a:xfrm>
            <a:custGeom>
              <a:avLst/>
              <a:gdLst>
                <a:gd name="T0" fmla="*/ 177277456 w 31"/>
                <a:gd name="T1" fmla="*/ 0 h 38"/>
                <a:gd name="T2" fmla="*/ 219822661 w 31"/>
                <a:gd name="T3" fmla="*/ 31337899 h 38"/>
                <a:gd name="T4" fmla="*/ 42545205 w 31"/>
                <a:gd name="T5" fmla="*/ 289878361 h 38"/>
                <a:gd name="T6" fmla="*/ 28365245 w 31"/>
                <a:gd name="T7" fmla="*/ 297712836 h 38"/>
                <a:gd name="T8" fmla="*/ 0 w 31"/>
                <a:gd name="T9" fmla="*/ 274209412 h 38"/>
                <a:gd name="T10" fmla="*/ 0 w 31"/>
                <a:gd name="T11" fmla="*/ 258540463 h 38"/>
                <a:gd name="T12" fmla="*/ 177277456 w 31"/>
                <a:gd name="T13" fmla="*/ 0 h 38"/>
                <a:gd name="T14" fmla="*/ 0 60000 65536"/>
                <a:gd name="T15" fmla="*/ 0 60000 65536"/>
                <a:gd name="T16" fmla="*/ 0 60000 65536"/>
                <a:gd name="T17" fmla="*/ 0 60000 65536"/>
                <a:gd name="T18" fmla="*/ 0 60000 65536"/>
                <a:gd name="T19" fmla="*/ 0 60000 65536"/>
                <a:gd name="T20" fmla="*/ 0 60000 65536"/>
                <a:gd name="T21" fmla="*/ 0 w 31"/>
                <a:gd name="T22" fmla="*/ 0 h 38"/>
                <a:gd name="T23" fmla="*/ 31 w 31"/>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8">
                  <a:moveTo>
                    <a:pt x="25" y="0"/>
                  </a:moveTo>
                  <a:cubicBezTo>
                    <a:pt x="31" y="4"/>
                    <a:pt x="31" y="4"/>
                    <a:pt x="31" y="4"/>
                  </a:cubicBezTo>
                  <a:cubicBezTo>
                    <a:pt x="6" y="37"/>
                    <a:pt x="6" y="37"/>
                    <a:pt x="6" y="37"/>
                  </a:cubicBezTo>
                  <a:cubicBezTo>
                    <a:pt x="5" y="38"/>
                    <a:pt x="4" y="38"/>
                    <a:pt x="4" y="38"/>
                  </a:cubicBezTo>
                  <a:cubicBezTo>
                    <a:pt x="0" y="35"/>
                    <a:pt x="0" y="35"/>
                    <a:pt x="0" y="35"/>
                  </a:cubicBezTo>
                  <a:cubicBezTo>
                    <a:pt x="0" y="34"/>
                    <a:pt x="0" y="34"/>
                    <a:pt x="0" y="33"/>
                  </a:cubicBezTo>
                  <a:lnTo>
                    <a:pt x="25" y="0"/>
                  </a:lnTo>
                  <a:close/>
                </a:path>
              </a:pathLst>
            </a:custGeom>
            <a:solidFill>
              <a:srgbClr val="53C7D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2" name="Freeform 640"/>
            <p:cNvSpPr>
              <a:spLocks noChangeArrowheads="1"/>
            </p:cNvSpPr>
            <p:nvPr/>
          </p:nvSpPr>
          <p:spPr bwMode="auto">
            <a:xfrm flipH="1">
              <a:off x="970699" y="1261854"/>
              <a:ext cx="50339" cy="62445"/>
            </a:xfrm>
            <a:custGeom>
              <a:avLst/>
              <a:gdLst>
                <a:gd name="T0" fmla="*/ 168244191 w 27"/>
                <a:gd name="T1" fmla="*/ 0 h 34"/>
                <a:gd name="T2" fmla="*/ 197505579 w 27"/>
                <a:gd name="T3" fmla="*/ 31393279 h 34"/>
                <a:gd name="T4" fmla="*/ 43890730 w 27"/>
                <a:gd name="T5" fmla="*/ 258993154 h 34"/>
                <a:gd name="T6" fmla="*/ 29261388 w 27"/>
                <a:gd name="T7" fmla="*/ 258993154 h 34"/>
                <a:gd name="T8" fmla="*/ 7316023 w 27"/>
                <a:gd name="T9" fmla="*/ 243296515 h 34"/>
                <a:gd name="T10" fmla="*/ 7316023 w 27"/>
                <a:gd name="T11" fmla="*/ 227599875 h 34"/>
                <a:gd name="T12" fmla="*/ 168244191 w 27"/>
                <a:gd name="T13" fmla="*/ 0 h 34"/>
                <a:gd name="T14" fmla="*/ 0 60000 65536"/>
                <a:gd name="T15" fmla="*/ 0 60000 65536"/>
                <a:gd name="T16" fmla="*/ 0 60000 65536"/>
                <a:gd name="T17" fmla="*/ 0 60000 65536"/>
                <a:gd name="T18" fmla="*/ 0 60000 65536"/>
                <a:gd name="T19" fmla="*/ 0 60000 65536"/>
                <a:gd name="T20" fmla="*/ 0 60000 65536"/>
                <a:gd name="T21" fmla="*/ 0 w 27"/>
                <a:gd name="T22" fmla="*/ 0 h 34"/>
                <a:gd name="T23" fmla="*/ 27 w 2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4">
                  <a:moveTo>
                    <a:pt x="23" y="0"/>
                  </a:moveTo>
                  <a:cubicBezTo>
                    <a:pt x="27" y="4"/>
                    <a:pt x="27" y="4"/>
                    <a:pt x="27" y="4"/>
                  </a:cubicBezTo>
                  <a:cubicBezTo>
                    <a:pt x="6" y="33"/>
                    <a:pt x="6" y="33"/>
                    <a:pt x="6" y="33"/>
                  </a:cubicBezTo>
                  <a:cubicBezTo>
                    <a:pt x="5" y="33"/>
                    <a:pt x="4" y="34"/>
                    <a:pt x="4" y="33"/>
                  </a:cubicBezTo>
                  <a:cubicBezTo>
                    <a:pt x="1" y="31"/>
                    <a:pt x="1" y="31"/>
                    <a:pt x="1" y="31"/>
                  </a:cubicBezTo>
                  <a:cubicBezTo>
                    <a:pt x="0" y="31"/>
                    <a:pt x="0" y="30"/>
                    <a:pt x="1" y="29"/>
                  </a:cubicBezTo>
                  <a:lnTo>
                    <a:pt x="23"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3" name="Freeform 641"/>
            <p:cNvSpPr>
              <a:spLocks noChangeArrowheads="1"/>
            </p:cNvSpPr>
            <p:nvPr/>
          </p:nvSpPr>
          <p:spPr bwMode="auto">
            <a:xfrm flipH="1">
              <a:off x="926925" y="1295158"/>
              <a:ext cx="62377" cy="77016"/>
            </a:xfrm>
            <a:custGeom>
              <a:avLst/>
              <a:gdLst>
                <a:gd name="T0" fmla="*/ 205410421 w 34"/>
                <a:gd name="T1" fmla="*/ 0 h 42"/>
                <a:gd name="T2" fmla="*/ 240825828 w 34"/>
                <a:gd name="T3" fmla="*/ 31293102 h 42"/>
                <a:gd name="T4" fmla="*/ 42497423 w 34"/>
                <a:gd name="T5" fmla="*/ 320757096 h 42"/>
                <a:gd name="T6" fmla="*/ 28333390 w 34"/>
                <a:gd name="T7" fmla="*/ 328580372 h 42"/>
                <a:gd name="T8" fmla="*/ 0 w 34"/>
                <a:gd name="T9" fmla="*/ 305110545 h 42"/>
                <a:gd name="T10" fmla="*/ 7082017 w 34"/>
                <a:gd name="T11" fmla="*/ 289463994 h 42"/>
                <a:gd name="T12" fmla="*/ 205410421 w 34"/>
                <a:gd name="T13" fmla="*/ 0 h 42"/>
                <a:gd name="T14" fmla="*/ 0 60000 65536"/>
                <a:gd name="T15" fmla="*/ 0 60000 65536"/>
                <a:gd name="T16" fmla="*/ 0 60000 65536"/>
                <a:gd name="T17" fmla="*/ 0 60000 65536"/>
                <a:gd name="T18" fmla="*/ 0 60000 65536"/>
                <a:gd name="T19" fmla="*/ 0 60000 65536"/>
                <a:gd name="T20" fmla="*/ 0 60000 65536"/>
                <a:gd name="T21" fmla="*/ 0 w 34"/>
                <a:gd name="T22" fmla="*/ 0 h 42"/>
                <a:gd name="T23" fmla="*/ 34 w 34"/>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2">
                  <a:moveTo>
                    <a:pt x="29" y="0"/>
                  </a:moveTo>
                  <a:cubicBezTo>
                    <a:pt x="34" y="4"/>
                    <a:pt x="34" y="4"/>
                    <a:pt x="34" y="4"/>
                  </a:cubicBezTo>
                  <a:cubicBezTo>
                    <a:pt x="6" y="41"/>
                    <a:pt x="6" y="41"/>
                    <a:pt x="6" y="41"/>
                  </a:cubicBezTo>
                  <a:cubicBezTo>
                    <a:pt x="5" y="42"/>
                    <a:pt x="5" y="42"/>
                    <a:pt x="4" y="42"/>
                  </a:cubicBezTo>
                  <a:cubicBezTo>
                    <a:pt x="0" y="39"/>
                    <a:pt x="0" y="39"/>
                    <a:pt x="0" y="39"/>
                  </a:cubicBezTo>
                  <a:cubicBezTo>
                    <a:pt x="0" y="39"/>
                    <a:pt x="0" y="38"/>
                    <a:pt x="1" y="37"/>
                  </a:cubicBezTo>
                  <a:lnTo>
                    <a:pt x="29"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4" name="Freeform 642"/>
            <p:cNvSpPr>
              <a:spLocks noChangeArrowheads="1"/>
            </p:cNvSpPr>
            <p:nvPr/>
          </p:nvSpPr>
          <p:spPr bwMode="auto">
            <a:xfrm flipH="1">
              <a:off x="936775" y="1286832"/>
              <a:ext cx="43773" cy="56201"/>
            </a:xfrm>
            <a:custGeom>
              <a:avLst/>
              <a:gdLst>
                <a:gd name="T0" fmla="*/ 133008688 w 24"/>
                <a:gd name="T1" fmla="*/ 0 h 30"/>
                <a:gd name="T2" fmla="*/ 168010417 w 24"/>
                <a:gd name="T3" fmla="*/ 32661225 h 30"/>
                <a:gd name="T4" fmla="*/ 35001729 w 24"/>
                <a:gd name="T5" fmla="*/ 236795310 h 30"/>
                <a:gd name="T6" fmla="*/ 28000854 w 24"/>
                <a:gd name="T7" fmla="*/ 236795310 h 30"/>
                <a:gd name="T8" fmla="*/ 7000875 w 24"/>
                <a:gd name="T9" fmla="*/ 220464698 h 30"/>
                <a:gd name="T10" fmla="*/ 7000875 w 24"/>
                <a:gd name="T11" fmla="*/ 204134085 h 30"/>
                <a:gd name="T12" fmla="*/ 133008688 w 24"/>
                <a:gd name="T13" fmla="*/ 0 h 30"/>
                <a:gd name="T14" fmla="*/ 0 60000 65536"/>
                <a:gd name="T15" fmla="*/ 0 60000 65536"/>
                <a:gd name="T16" fmla="*/ 0 60000 65536"/>
                <a:gd name="T17" fmla="*/ 0 60000 65536"/>
                <a:gd name="T18" fmla="*/ 0 60000 65536"/>
                <a:gd name="T19" fmla="*/ 0 60000 65536"/>
                <a:gd name="T20" fmla="*/ 0 60000 65536"/>
                <a:gd name="T21" fmla="*/ 0 w 24"/>
                <a:gd name="T22" fmla="*/ 0 h 30"/>
                <a:gd name="T23" fmla="*/ 24 w 24"/>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0">
                  <a:moveTo>
                    <a:pt x="19" y="0"/>
                  </a:moveTo>
                  <a:cubicBezTo>
                    <a:pt x="24" y="4"/>
                    <a:pt x="24" y="4"/>
                    <a:pt x="24" y="4"/>
                  </a:cubicBezTo>
                  <a:cubicBezTo>
                    <a:pt x="5" y="29"/>
                    <a:pt x="5" y="29"/>
                    <a:pt x="5" y="29"/>
                  </a:cubicBezTo>
                  <a:cubicBezTo>
                    <a:pt x="5" y="29"/>
                    <a:pt x="4" y="30"/>
                    <a:pt x="4" y="29"/>
                  </a:cubicBezTo>
                  <a:cubicBezTo>
                    <a:pt x="1" y="27"/>
                    <a:pt x="1" y="27"/>
                    <a:pt x="1" y="27"/>
                  </a:cubicBezTo>
                  <a:cubicBezTo>
                    <a:pt x="0" y="27"/>
                    <a:pt x="0" y="26"/>
                    <a:pt x="1" y="25"/>
                  </a:cubicBezTo>
                  <a:lnTo>
                    <a:pt x="19"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 name="Freeform 643"/>
            <p:cNvSpPr>
              <a:spLocks noChangeArrowheads="1"/>
            </p:cNvSpPr>
            <p:nvPr/>
          </p:nvSpPr>
          <p:spPr bwMode="auto">
            <a:xfrm flipH="1">
              <a:off x="993681" y="1243120"/>
              <a:ext cx="32830" cy="38508"/>
            </a:xfrm>
            <a:custGeom>
              <a:avLst/>
              <a:gdLst>
                <a:gd name="T0" fmla="*/ 91006083 w 18"/>
                <a:gd name="T1" fmla="*/ 0 h 21"/>
                <a:gd name="T2" fmla="*/ 126007813 w 18"/>
                <a:gd name="T3" fmla="*/ 31293369 h 21"/>
                <a:gd name="T4" fmla="*/ 42002604 w 18"/>
                <a:gd name="T5" fmla="*/ 156469641 h 21"/>
                <a:gd name="T6" fmla="*/ 28000854 w 18"/>
                <a:gd name="T7" fmla="*/ 164292983 h 21"/>
                <a:gd name="T8" fmla="*/ 0 w 18"/>
                <a:gd name="T9" fmla="*/ 140822956 h 21"/>
                <a:gd name="T10" fmla="*/ 7000875 w 18"/>
                <a:gd name="T11" fmla="*/ 125176272 h 21"/>
                <a:gd name="T12" fmla="*/ 91006083 w 18"/>
                <a:gd name="T13" fmla="*/ 0 h 21"/>
                <a:gd name="T14" fmla="*/ 0 60000 65536"/>
                <a:gd name="T15" fmla="*/ 0 60000 65536"/>
                <a:gd name="T16" fmla="*/ 0 60000 65536"/>
                <a:gd name="T17" fmla="*/ 0 60000 65536"/>
                <a:gd name="T18" fmla="*/ 0 60000 65536"/>
                <a:gd name="T19" fmla="*/ 0 60000 65536"/>
                <a:gd name="T20" fmla="*/ 0 60000 65536"/>
                <a:gd name="T21" fmla="*/ 0 w 18"/>
                <a:gd name="T22" fmla="*/ 0 h 21"/>
                <a:gd name="T23" fmla="*/ 18 w 18"/>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1">
                  <a:moveTo>
                    <a:pt x="13" y="0"/>
                  </a:moveTo>
                  <a:cubicBezTo>
                    <a:pt x="18" y="4"/>
                    <a:pt x="18" y="4"/>
                    <a:pt x="18" y="4"/>
                  </a:cubicBezTo>
                  <a:cubicBezTo>
                    <a:pt x="6" y="20"/>
                    <a:pt x="6" y="20"/>
                    <a:pt x="6" y="20"/>
                  </a:cubicBezTo>
                  <a:cubicBezTo>
                    <a:pt x="5" y="21"/>
                    <a:pt x="5" y="21"/>
                    <a:pt x="4" y="21"/>
                  </a:cubicBezTo>
                  <a:cubicBezTo>
                    <a:pt x="0" y="18"/>
                    <a:pt x="0" y="18"/>
                    <a:pt x="0" y="18"/>
                  </a:cubicBezTo>
                  <a:cubicBezTo>
                    <a:pt x="0" y="18"/>
                    <a:pt x="0" y="17"/>
                    <a:pt x="1" y="16"/>
                  </a:cubicBezTo>
                  <a:lnTo>
                    <a:pt x="13"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6" name="Freeform 644"/>
            <p:cNvSpPr>
              <a:spLocks noChangeArrowheads="1"/>
            </p:cNvSpPr>
            <p:nvPr/>
          </p:nvSpPr>
          <p:spPr bwMode="auto">
            <a:xfrm flipH="1">
              <a:off x="1002435" y="1237917"/>
              <a:ext cx="51434" cy="60364"/>
            </a:xfrm>
            <a:custGeom>
              <a:avLst/>
              <a:gdLst>
                <a:gd name="T0" fmla="*/ 163319863 w 28"/>
                <a:gd name="T1" fmla="*/ 0 h 33"/>
                <a:gd name="T2" fmla="*/ 198824992 w 28"/>
                <a:gd name="T3" fmla="*/ 23353568 h 33"/>
                <a:gd name="T4" fmla="*/ 42606688 w 28"/>
                <a:gd name="T5" fmla="*/ 249118678 h 33"/>
                <a:gd name="T6" fmla="*/ 28403570 w 28"/>
                <a:gd name="T7" fmla="*/ 256903201 h 33"/>
                <a:gd name="T8" fmla="*/ 7101559 w 28"/>
                <a:gd name="T9" fmla="*/ 233549633 h 33"/>
                <a:gd name="T10" fmla="*/ 7101559 w 28"/>
                <a:gd name="T11" fmla="*/ 217977797 h 33"/>
                <a:gd name="T12" fmla="*/ 163319863 w 28"/>
                <a:gd name="T13" fmla="*/ 0 h 33"/>
                <a:gd name="T14" fmla="*/ 0 60000 65536"/>
                <a:gd name="T15" fmla="*/ 0 60000 65536"/>
                <a:gd name="T16" fmla="*/ 0 60000 65536"/>
                <a:gd name="T17" fmla="*/ 0 60000 65536"/>
                <a:gd name="T18" fmla="*/ 0 60000 65536"/>
                <a:gd name="T19" fmla="*/ 0 60000 65536"/>
                <a:gd name="T20" fmla="*/ 0 60000 65536"/>
                <a:gd name="T21" fmla="*/ 0 w 28"/>
                <a:gd name="T22" fmla="*/ 0 h 33"/>
                <a:gd name="T23" fmla="*/ 28 w 2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3">
                  <a:moveTo>
                    <a:pt x="23" y="0"/>
                  </a:moveTo>
                  <a:cubicBezTo>
                    <a:pt x="28" y="3"/>
                    <a:pt x="28" y="3"/>
                    <a:pt x="28" y="3"/>
                  </a:cubicBezTo>
                  <a:cubicBezTo>
                    <a:pt x="6" y="32"/>
                    <a:pt x="6" y="32"/>
                    <a:pt x="6" y="32"/>
                  </a:cubicBezTo>
                  <a:cubicBezTo>
                    <a:pt x="5" y="33"/>
                    <a:pt x="4" y="33"/>
                    <a:pt x="4" y="33"/>
                  </a:cubicBezTo>
                  <a:cubicBezTo>
                    <a:pt x="1" y="30"/>
                    <a:pt x="1" y="30"/>
                    <a:pt x="1" y="30"/>
                  </a:cubicBezTo>
                  <a:cubicBezTo>
                    <a:pt x="0" y="30"/>
                    <a:pt x="1" y="29"/>
                    <a:pt x="1" y="28"/>
                  </a:cubicBezTo>
                  <a:lnTo>
                    <a:pt x="23"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7" name="Freeform 645"/>
            <p:cNvSpPr>
              <a:spLocks noChangeArrowheads="1"/>
            </p:cNvSpPr>
            <p:nvPr/>
          </p:nvSpPr>
          <p:spPr bwMode="auto">
            <a:xfrm flipH="1">
              <a:off x="942247" y="1412763"/>
              <a:ext cx="3283" cy="4163"/>
            </a:xfrm>
            <a:custGeom>
              <a:avLst/>
              <a:gdLst>
                <a:gd name="T0" fmla="*/ 0 w 3"/>
                <a:gd name="T1" fmla="*/ 0 h 4"/>
                <a:gd name="T2" fmla="*/ 7562056 w 3"/>
                <a:gd name="T3" fmla="*/ 5040313 h 4"/>
                <a:gd name="T4" fmla="*/ 5040842 w 3"/>
                <a:gd name="T5" fmla="*/ 10080625 h 4"/>
                <a:gd name="T6" fmla="*/ 0 w 3"/>
                <a:gd name="T7" fmla="*/ 5040313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2" y="4"/>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8" name="Freeform 646"/>
            <p:cNvSpPr>
              <a:spLocks noChangeArrowheads="1"/>
            </p:cNvSpPr>
            <p:nvPr/>
          </p:nvSpPr>
          <p:spPr bwMode="auto">
            <a:xfrm flipH="1">
              <a:off x="934585" y="1405478"/>
              <a:ext cx="5472" cy="4163"/>
            </a:xfrm>
            <a:custGeom>
              <a:avLst/>
              <a:gdLst>
                <a:gd name="T0" fmla="*/ 0 w 5"/>
                <a:gd name="T1" fmla="*/ 0 h 4"/>
                <a:gd name="T2" fmla="*/ 12602369 w 5"/>
                <a:gd name="T3" fmla="*/ 10080625 h 4"/>
                <a:gd name="T4" fmla="*/ 7561739 w 5"/>
                <a:gd name="T5" fmla="*/ 10080625 h 4"/>
                <a:gd name="T6" fmla="*/ 0 w 5"/>
                <a:gd name="T7" fmla="*/ 0 h 4"/>
                <a:gd name="T8" fmla="*/ 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0"/>
                  </a:moveTo>
                  <a:lnTo>
                    <a:pt x="5" y="4"/>
                  </a:lnTo>
                  <a:lnTo>
                    <a:pt x="3" y="4"/>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9" name="Freeform 647"/>
            <p:cNvSpPr>
              <a:spLocks noChangeArrowheads="1"/>
            </p:cNvSpPr>
            <p:nvPr/>
          </p:nvSpPr>
          <p:spPr bwMode="auto">
            <a:xfrm flipH="1">
              <a:off x="929115" y="1398193"/>
              <a:ext cx="5472" cy="4163"/>
            </a:xfrm>
            <a:custGeom>
              <a:avLst/>
              <a:gdLst>
                <a:gd name="T0" fmla="*/ 5040630 w 5"/>
                <a:gd name="T1" fmla="*/ 0 h 4"/>
                <a:gd name="T2" fmla="*/ 12602369 w 5"/>
                <a:gd name="T3" fmla="*/ 10080625 h 4"/>
                <a:gd name="T4" fmla="*/ 12602369 w 5"/>
                <a:gd name="T5" fmla="*/ 10080625 h 4"/>
                <a:gd name="T6" fmla="*/ 0 w 5"/>
                <a:gd name="T7" fmla="*/ 0 h 4"/>
                <a:gd name="T8" fmla="*/ 504063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lnTo>
                    <a:pt x="5" y="4"/>
                  </a:lnTo>
                  <a:lnTo>
                    <a:pt x="0" y="0"/>
                  </a:lnTo>
                  <a:lnTo>
                    <a:pt x="2"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0" name="Freeform 648"/>
            <p:cNvSpPr>
              <a:spLocks noChangeArrowheads="1"/>
            </p:cNvSpPr>
            <p:nvPr/>
          </p:nvSpPr>
          <p:spPr bwMode="auto">
            <a:xfrm flipH="1">
              <a:off x="921453" y="1388826"/>
              <a:ext cx="5472" cy="6245"/>
            </a:xfrm>
            <a:custGeom>
              <a:avLst/>
              <a:gdLst>
                <a:gd name="T0" fmla="*/ 0 w 5"/>
                <a:gd name="T1" fmla="*/ 0 h 6"/>
                <a:gd name="T2" fmla="*/ 12602369 w 5"/>
                <a:gd name="T3" fmla="*/ 15120938 h 6"/>
                <a:gd name="T4" fmla="*/ 12602369 w 5"/>
                <a:gd name="T5" fmla="*/ 15120938 h 6"/>
                <a:gd name="T6" fmla="*/ 0 w 5"/>
                <a:gd name="T7" fmla="*/ 5040313 h 6"/>
                <a:gd name="T8" fmla="*/ 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0"/>
                  </a:moveTo>
                  <a:lnTo>
                    <a:pt x="5" y="6"/>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1" name="Freeform 649"/>
            <p:cNvSpPr>
              <a:spLocks noChangeArrowheads="1"/>
            </p:cNvSpPr>
            <p:nvPr/>
          </p:nvSpPr>
          <p:spPr bwMode="auto">
            <a:xfrm flipH="1">
              <a:off x="913794" y="1381541"/>
              <a:ext cx="7661" cy="7286"/>
            </a:xfrm>
            <a:custGeom>
              <a:avLst/>
              <a:gdLst>
                <a:gd name="T0" fmla="*/ 0 w 7"/>
                <a:gd name="T1" fmla="*/ 0 h 7"/>
                <a:gd name="T2" fmla="*/ 17642681 w 7"/>
                <a:gd name="T3" fmla="*/ 12602142 h 7"/>
                <a:gd name="T4" fmla="*/ 17642681 w 7"/>
                <a:gd name="T5" fmla="*/ 17642681 h 7"/>
                <a:gd name="T6" fmla="*/ 0 w 7"/>
                <a:gd name="T7" fmla="*/ 5040539 h 7"/>
                <a:gd name="T8" fmla="*/ 0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0"/>
                  </a:moveTo>
                  <a:lnTo>
                    <a:pt x="7" y="5"/>
                  </a:lnTo>
                  <a:lnTo>
                    <a:pt x="7" y="7"/>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2" name="Freeform 650"/>
            <p:cNvSpPr>
              <a:spLocks noChangeArrowheads="1"/>
            </p:cNvSpPr>
            <p:nvPr/>
          </p:nvSpPr>
          <p:spPr bwMode="auto">
            <a:xfrm flipH="1">
              <a:off x="907227" y="1374255"/>
              <a:ext cx="8755" cy="7286"/>
            </a:xfrm>
            <a:custGeom>
              <a:avLst/>
              <a:gdLst>
                <a:gd name="T0" fmla="*/ 0 w 8"/>
                <a:gd name="T1" fmla="*/ 0 h 7"/>
                <a:gd name="T2" fmla="*/ 20161250 w 8"/>
                <a:gd name="T3" fmla="*/ 17642681 h 7"/>
                <a:gd name="T4" fmla="*/ 20161250 w 8"/>
                <a:gd name="T5" fmla="*/ 17642681 h 7"/>
                <a:gd name="T6" fmla="*/ 0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8" y="7"/>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3" name="Freeform 651"/>
            <p:cNvSpPr>
              <a:spLocks noChangeArrowheads="1"/>
            </p:cNvSpPr>
            <p:nvPr/>
          </p:nvSpPr>
          <p:spPr bwMode="auto">
            <a:xfrm flipH="1">
              <a:off x="899568" y="1366970"/>
              <a:ext cx="8755" cy="7286"/>
            </a:xfrm>
            <a:custGeom>
              <a:avLst/>
              <a:gdLst>
                <a:gd name="T0" fmla="*/ 0 w 8"/>
                <a:gd name="T1" fmla="*/ 0 h 7"/>
                <a:gd name="T2" fmla="*/ 20161250 w 8"/>
                <a:gd name="T3" fmla="*/ 17642681 h 7"/>
                <a:gd name="T4" fmla="*/ 20161250 w 8"/>
                <a:gd name="T5" fmla="*/ 17642681 h 7"/>
                <a:gd name="T6" fmla="*/ 0 w 8"/>
                <a:gd name="T7" fmla="*/ 0 h 7"/>
                <a:gd name="T8" fmla="*/ 0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0" y="0"/>
                  </a:moveTo>
                  <a:lnTo>
                    <a:pt x="8" y="7"/>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4" name="Freeform 652"/>
            <p:cNvSpPr>
              <a:spLocks noChangeArrowheads="1"/>
            </p:cNvSpPr>
            <p:nvPr/>
          </p:nvSpPr>
          <p:spPr bwMode="auto">
            <a:xfrm flipH="1">
              <a:off x="891906" y="1357603"/>
              <a:ext cx="10943" cy="9367"/>
            </a:xfrm>
            <a:custGeom>
              <a:avLst/>
              <a:gdLst>
                <a:gd name="T0" fmla="*/ 0 w 10"/>
                <a:gd name="T1" fmla="*/ 0 h 9"/>
                <a:gd name="T2" fmla="*/ 25201563 w 10"/>
                <a:gd name="T3" fmla="*/ 22682994 h 9"/>
                <a:gd name="T4" fmla="*/ 25201563 w 10"/>
                <a:gd name="T5" fmla="*/ 22682994 h 9"/>
                <a:gd name="T6" fmla="*/ 0 w 10"/>
                <a:gd name="T7" fmla="*/ 5040489 h 9"/>
                <a:gd name="T8" fmla="*/ 0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0"/>
                  </a:moveTo>
                  <a:lnTo>
                    <a:pt x="10" y="9"/>
                  </a:lnTo>
                  <a:lnTo>
                    <a:pt x="0"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5" name="Freeform 653"/>
            <p:cNvSpPr>
              <a:spLocks noChangeArrowheads="1"/>
            </p:cNvSpPr>
            <p:nvPr/>
          </p:nvSpPr>
          <p:spPr bwMode="auto">
            <a:xfrm flipH="1">
              <a:off x="885340" y="1350318"/>
              <a:ext cx="12038" cy="11449"/>
            </a:xfrm>
            <a:custGeom>
              <a:avLst/>
              <a:gdLst>
                <a:gd name="T0" fmla="*/ 0 w 11"/>
                <a:gd name="T1" fmla="*/ 0 h 11"/>
                <a:gd name="T2" fmla="*/ 27723306 w 11"/>
                <a:gd name="T3" fmla="*/ 22682849 h 11"/>
                <a:gd name="T4" fmla="*/ 27723306 w 11"/>
                <a:gd name="T5" fmla="*/ 27723306 h 11"/>
                <a:gd name="T6" fmla="*/ 0 w 11"/>
                <a:gd name="T7" fmla="*/ 0 h 11"/>
                <a:gd name="T8" fmla="*/ 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0" y="0"/>
                  </a:moveTo>
                  <a:lnTo>
                    <a:pt x="11" y="9"/>
                  </a:lnTo>
                  <a:lnTo>
                    <a:pt x="11" y="11"/>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6" name="Freeform 654"/>
            <p:cNvSpPr>
              <a:spLocks noChangeArrowheads="1"/>
            </p:cNvSpPr>
            <p:nvPr/>
          </p:nvSpPr>
          <p:spPr bwMode="auto">
            <a:xfrm flipH="1">
              <a:off x="877681" y="1343032"/>
              <a:ext cx="14227" cy="10408"/>
            </a:xfrm>
            <a:custGeom>
              <a:avLst/>
              <a:gdLst>
                <a:gd name="T0" fmla="*/ 2521011 w 13"/>
                <a:gd name="T1" fmla="*/ 0 h 10"/>
                <a:gd name="T2" fmla="*/ 32763619 w 13"/>
                <a:gd name="T3" fmla="*/ 25201563 h 10"/>
                <a:gd name="T4" fmla="*/ 32763619 w 13"/>
                <a:gd name="T5" fmla="*/ 25201563 h 10"/>
                <a:gd name="T6" fmla="*/ 0 w 13"/>
                <a:gd name="T7" fmla="*/ 0 h 10"/>
                <a:gd name="T8" fmla="*/ 2521011 w 13"/>
                <a:gd name="T9" fmla="*/ 0 h 10"/>
                <a:gd name="T10" fmla="*/ 0 60000 65536"/>
                <a:gd name="T11" fmla="*/ 0 60000 65536"/>
                <a:gd name="T12" fmla="*/ 0 60000 65536"/>
                <a:gd name="T13" fmla="*/ 0 60000 65536"/>
                <a:gd name="T14" fmla="*/ 0 60000 65536"/>
                <a:gd name="T15" fmla="*/ 0 w 13"/>
                <a:gd name="T16" fmla="*/ 0 h 10"/>
                <a:gd name="T17" fmla="*/ 13 w 13"/>
                <a:gd name="T18" fmla="*/ 10 h 10"/>
              </a:gdLst>
              <a:ahLst/>
              <a:cxnLst>
                <a:cxn ang="T10">
                  <a:pos x="T0" y="T1"/>
                </a:cxn>
                <a:cxn ang="T11">
                  <a:pos x="T2" y="T3"/>
                </a:cxn>
                <a:cxn ang="T12">
                  <a:pos x="T4" y="T5"/>
                </a:cxn>
                <a:cxn ang="T13">
                  <a:pos x="T6" y="T7"/>
                </a:cxn>
                <a:cxn ang="T14">
                  <a:pos x="T8" y="T9"/>
                </a:cxn>
              </a:cxnLst>
              <a:rect l="T15" t="T16" r="T17" b="T18"/>
              <a:pathLst>
                <a:path w="13" h="10">
                  <a:moveTo>
                    <a:pt x="1" y="0"/>
                  </a:moveTo>
                  <a:lnTo>
                    <a:pt x="13" y="10"/>
                  </a:lnTo>
                  <a:lnTo>
                    <a:pt x="0" y="0"/>
                  </a:lnTo>
                  <a:lnTo>
                    <a:pt x="1"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7" name="Freeform 655"/>
            <p:cNvSpPr>
              <a:spLocks noChangeArrowheads="1"/>
            </p:cNvSpPr>
            <p:nvPr/>
          </p:nvSpPr>
          <p:spPr bwMode="auto">
            <a:xfrm flipH="1">
              <a:off x="870021" y="1335747"/>
              <a:ext cx="15321" cy="10408"/>
            </a:xfrm>
            <a:custGeom>
              <a:avLst/>
              <a:gdLst>
                <a:gd name="T0" fmla="*/ 0 w 14"/>
                <a:gd name="T1" fmla="*/ 0 h 10"/>
                <a:gd name="T2" fmla="*/ 35282188 w 14"/>
                <a:gd name="T3" fmla="*/ 25201563 h 10"/>
                <a:gd name="T4" fmla="*/ 35282188 w 14"/>
                <a:gd name="T5" fmla="*/ 25201563 h 10"/>
                <a:gd name="T6" fmla="*/ 0 w 14"/>
                <a:gd name="T7" fmla="*/ 0 h 10"/>
                <a:gd name="T8" fmla="*/ 0 w 14"/>
                <a:gd name="T9" fmla="*/ 0 h 10"/>
                <a:gd name="T10" fmla="*/ 0 60000 65536"/>
                <a:gd name="T11" fmla="*/ 0 60000 65536"/>
                <a:gd name="T12" fmla="*/ 0 60000 65536"/>
                <a:gd name="T13" fmla="*/ 0 60000 65536"/>
                <a:gd name="T14" fmla="*/ 0 60000 65536"/>
                <a:gd name="T15" fmla="*/ 0 w 14"/>
                <a:gd name="T16" fmla="*/ 0 h 10"/>
                <a:gd name="T17" fmla="*/ 14 w 14"/>
                <a:gd name="T18" fmla="*/ 10 h 10"/>
              </a:gdLst>
              <a:ahLst/>
              <a:cxnLst>
                <a:cxn ang="T10">
                  <a:pos x="T0" y="T1"/>
                </a:cxn>
                <a:cxn ang="T11">
                  <a:pos x="T2" y="T3"/>
                </a:cxn>
                <a:cxn ang="T12">
                  <a:pos x="T4" y="T5"/>
                </a:cxn>
                <a:cxn ang="T13">
                  <a:pos x="T6" y="T7"/>
                </a:cxn>
                <a:cxn ang="T14">
                  <a:pos x="T8" y="T9"/>
                </a:cxn>
              </a:cxnLst>
              <a:rect l="T15" t="T16" r="T17" b="T18"/>
              <a:pathLst>
                <a:path w="14" h="10">
                  <a:moveTo>
                    <a:pt x="0" y="0"/>
                  </a:moveTo>
                  <a:lnTo>
                    <a:pt x="14" y="10"/>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8" name="Freeform 656"/>
            <p:cNvSpPr>
              <a:spLocks noChangeArrowheads="1"/>
            </p:cNvSpPr>
            <p:nvPr/>
          </p:nvSpPr>
          <p:spPr bwMode="auto">
            <a:xfrm flipH="1">
              <a:off x="824059" y="1246243"/>
              <a:ext cx="18604" cy="33304"/>
            </a:xfrm>
            <a:custGeom>
              <a:avLst/>
              <a:gdLst>
                <a:gd name="T0" fmla="*/ 0 w 17"/>
                <a:gd name="T1" fmla="*/ 0 h 32"/>
                <a:gd name="T2" fmla="*/ 42844244 w 17"/>
                <a:gd name="T3" fmla="*/ 60483750 h 32"/>
                <a:gd name="T4" fmla="*/ 25202029 w 17"/>
                <a:gd name="T5" fmla="*/ 80645000 h 32"/>
                <a:gd name="T6" fmla="*/ 0 w 17"/>
                <a:gd name="T7" fmla="*/ 73085325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17" y="24"/>
                  </a:lnTo>
                  <a:lnTo>
                    <a:pt x="10" y="32"/>
                  </a:lnTo>
                  <a:lnTo>
                    <a:pt x="0" y="29"/>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9" name="Freeform 657"/>
            <p:cNvSpPr>
              <a:spLocks noChangeArrowheads="1"/>
            </p:cNvSpPr>
            <p:nvPr/>
          </p:nvSpPr>
          <p:spPr bwMode="auto">
            <a:xfrm flipH="1">
              <a:off x="840473" y="1211898"/>
              <a:ext cx="18604" cy="34345"/>
            </a:xfrm>
            <a:custGeom>
              <a:avLst/>
              <a:gdLst>
                <a:gd name="T0" fmla="*/ 37803838 w 17"/>
                <a:gd name="T1" fmla="*/ 83166744 h 33"/>
                <a:gd name="T2" fmla="*/ 0 w 17"/>
                <a:gd name="T3" fmla="*/ 22682416 h 33"/>
                <a:gd name="T4" fmla="*/ 17642214 w 17"/>
                <a:gd name="T5" fmla="*/ 0 h 33"/>
                <a:gd name="T6" fmla="*/ 42844244 w 17"/>
                <a:gd name="T7" fmla="*/ 7561335 h 33"/>
                <a:gd name="T8" fmla="*/ 37803838 w 17"/>
                <a:gd name="T9" fmla="*/ 83166744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15" y="33"/>
                  </a:moveTo>
                  <a:lnTo>
                    <a:pt x="0" y="9"/>
                  </a:lnTo>
                  <a:lnTo>
                    <a:pt x="7" y="0"/>
                  </a:lnTo>
                  <a:lnTo>
                    <a:pt x="17" y="3"/>
                  </a:lnTo>
                  <a:lnTo>
                    <a:pt x="15" y="3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0" name="Freeform 658"/>
            <p:cNvSpPr>
              <a:spLocks noChangeArrowheads="1"/>
            </p:cNvSpPr>
            <p:nvPr/>
          </p:nvSpPr>
          <p:spPr bwMode="auto">
            <a:xfrm flipH="1">
              <a:off x="845945" y="1237917"/>
              <a:ext cx="35019" cy="17693"/>
            </a:xfrm>
            <a:custGeom>
              <a:avLst/>
              <a:gdLst>
                <a:gd name="T0" fmla="*/ 80645000 w 32"/>
                <a:gd name="T1" fmla="*/ 20161624 h 17"/>
                <a:gd name="T2" fmla="*/ 17641888 w 32"/>
                <a:gd name="T3" fmla="*/ 0 h 17"/>
                <a:gd name="T4" fmla="*/ 0 w 32"/>
                <a:gd name="T5" fmla="*/ 20161624 h 17"/>
                <a:gd name="T6" fmla="*/ 17641888 w 32"/>
                <a:gd name="T7" fmla="*/ 42844244 h 17"/>
                <a:gd name="T8" fmla="*/ 80645000 w 32"/>
                <a:gd name="T9" fmla="*/ 20161624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32" y="8"/>
                  </a:moveTo>
                  <a:lnTo>
                    <a:pt x="7" y="0"/>
                  </a:lnTo>
                  <a:lnTo>
                    <a:pt x="0" y="8"/>
                  </a:lnTo>
                  <a:lnTo>
                    <a:pt x="7" y="17"/>
                  </a:lnTo>
                  <a:lnTo>
                    <a:pt x="32" y="8"/>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1" name="Freeform 659"/>
            <p:cNvSpPr>
              <a:spLocks noChangeArrowheads="1"/>
            </p:cNvSpPr>
            <p:nvPr/>
          </p:nvSpPr>
          <p:spPr bwMode="auto">
            <a:xfrm flipH="1">
              <a:off x="845944" y="1246243"/>
              <a:ext cx="27359" cy="24978"/>
            </a:xfrm>
            <a:custGeom>
              <a:avLst/>
              <a:gdLst>
                <a:gd name="T0" fmla="*/ 63005494 w 25"/>
                <a:gd name="T1" fmla="*/ 0 h 24"/>
                <a:gd name="T2" fmla="*/ 25201880 w 25"/>
                <a:gd name="T3" fmla="*/ 60483750 h 24"/>
                <a:gd name="T4" fmla="*/ 0 w 25"/>
                <a:gd name="T5" fmla="*/ 50403125 h 24"/>
                <a:gd name="T6" fmla="*/ 0 w 25"/>
                <a:gd name="T7" fmla="*/ 22682200 h 24"/>
                <a:gd name="T8" fmla="*/ 63005494 w 25"/>
                <a:gd name="T9" fmla="*/ 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5" y="0"/>
                  </a:moveTo>
                  <a:lnTo>
                    <a:pt x="10" y="24"/>
                  </a:lnTo>
                  <a:lnTo>
                    <a:pt x="0" y="20"/>
                  </a:lnTo>
                  <a:lnTo>
                    <a:pt x="0" y="9"/>
                  </a:lnTo>
                  <a:lnTo>
                    <a:pt x="25"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2" name="Freeform 660"/>
            <p:cNvSpPr>
              <a:spLocks noChangeArrowheads="1"/>
            </p:cNvSpPr>
            <p:nvPr/>
          </p:nvSpPr>
          <p:spPr bwMode="auto">
            <a:xfrm flipH="1">
              <a:off x="813114" y="1222305"/>
              <a:ext cx="29547" cy="23938"/>
            </a:xfrm>
            <a:custGeom>
              <a:avLst/>
              <a:gdLst>
                <a:gd name="T0" fmla="*/ 0 w 27"/>
                <a:gd name="T1" fmla="*/ 57965181 h 23"/>
                <a:gd name="T2" fmla="*/ 42843950 w 27"/>
                <a:gd name="T3" fmla="*/ 0 h 23"/>
                <a:gd name="T4" fmla="*/ 68045806 w 27"/>
                <a:gd name="T5" fmla="*/ 10080763 h 23"/>
                <a:gd name="T6" fmla="*/ 68045806 w 27"/>
                <a:gd name="T7" fmla="*/ 37803655 h 23"/>
                <a:gd name="T8" fmla="*/ 0 w 27"/>
                <a:gd name="T9" fmla="*/ 57965181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23"/>
                  </a:moveTo>
                  <a:lnTo>
                    <a:pt x="17" y="0"/>
                  </a:lnTo>
                  <a:lnTo>
                    <a:pt x="27" y="4"/>
                  </a:lnTo>
                  <a:lnTo>
                    <a:pt x="27" y="15"/>
                  </a:lnTo>
                  <a:lnTo>
                    <a:pt x="0" y="2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3" name="Freeform 661"/>
            <p:cNvSpPr>
              <a:spLocks noChangeArrowheads="1"/>
            </p:cNvSpPr>
            <p:nvPr/>
          </p:nvSpPr>
          <p:spPr bwMode="auto">
            <a:xfrm flipH="1">
              <a:off x="842661" y="1221265"/>
              <a:ext cx="27359" cy="24978"/>
            </a:xfrm>
            <a:custGeom>
              <a:avLst/>
              <a:gdLst>
                <a:gd name="T0" fmla="*/ 63005494 w 25"/>
                <a:gd name="T1" fmla="*/ 60483750 h 24"/>
                <a:gd name="T2" fmla="*/ 0 w 25"/>
                <a:gd name="T3" fmla="*/ 35282188 h 24"/>
                <a:gd name="T4" fmla="*/ 0 w 25"/>
                <a:gd name="T5" fmla="*/ 7561263 h 24"/>
                <a:gd name="T6" fmla="*/ 25201880 w 25"/>
                <a:gd name="T7" fmla="*/ 0 h 24"/>
                <a:gd name="T8" fmla="*/ 63005494 w 25"/>
                <a:gd name="T9" fmla="*/ 6048375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5" y="24"/>
                  </a:moveTo>
                  <a:lnTo>
                    <a:pt x="0" y="14"/>
                  </a:lnTo>
                  <a:lnTo>
                    <a:pt x="0" y="3"/>
                  </a:lnTo>
                  <a:lnTo>
                    <a:pt x="10" y="0"/>
                  </a:lnTo>
                  <a:lnTo>
                    <a:pt x="25" y="24"/>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4" name="Freeform 662"/>
            <p:cNvSpPr>
              <a:spLocks noChangeArrowheads="1"/>
            </p:cNvSpPr>
            <p:nvPr/>
          </p:nvSpPr>
          <p:spPr bwMode="auto">
            <a:xfrm flipH="1">
              <a:off x="813114" y="1246243"/>
              <a:ext cx="29547" cy="24978"/>
            </a:xfrm>
            <a:custGeom>
              <a:avLst/>
              <a:gdLst>
                <a:gd name="T0" fmla="*/ 0 w 27"/>
                <a:gd name="T1" fmla="*/ 0 h 24"/>
                <a:gd name="T2" fmla="*/ 68045806 w 27"/>
                <a:gd name="T3" fmla="*/ 22682200 h 24"/>
                <a:gd name="T4" fmla="*/ 68045806 w 27"/>
                <a:gd name="T5" fmla="*/ 50403125 h 24"/>
                <a:gd name="T6" fmla="*/ 42843950 w 27"/>
                <a:gd name="T7" fmla="*/ 60483750 h 24"/>
                <a:gd name="T8" fmla="*/ 0 w 27"/>
                <a:gd name="T9" fmla="*/ 0 h 24"/>
                <a:gd name="T10" fmla="*/ 0 60000 65536"/>
                <a:gd name="T11" fmla="*/ 0 60000 65536"/>
                <a:gd name="T12" fmla="*/ 0 60000 65536"/>
                <a:gd name="T13" fmla="*/ 0 60000 65536"/>
                <a:gd name="T14" fmla="*/ 0 60000 65536"/>
                <a:gd name="T15" fmla="*/ 0 w 27"/>
                <a:gd name="T16" fmla="*/ 0 h 24"/>
                <a:gd name="T17" fmla="*/ 27 w 27"/>
                <a:gd name="T18" fmla="*/ 24 h 24"/>
              </a:gdLst>
              <a:ahLst/>
              <a:cxnLst>
                <a:cxn ang="T10">
                  <a:pos x="T0" y="T1"/>
                </a:cxn>
                <a:cxn ang="T11">
                  <a:pos x="T2" y="T3"/>
                </a:cxn>
                <a:cxn ang="T12">
                  <a:pos x="T4" y="T5"/>
                </a:cxn>
                <a:cxn ang="T13">
                  <a:pos x="T6" y="T7"/>
                </a:cxn>
                <a:cxn ang="T14">
                  <a:pos x="T8" y="T9"/>
                </a:cxn>
              </a:cxnLst>
              <a:rect l="T15" t="T16" r="T17" b="T18"/>
              <a:pathLst>
                <a:path w="27" h="24">
                  <a:moveTo>
                    <a:pt x="0" y="0"/>
                  </a:moveTo>
                  <a:lnTo>
                    <a:pt x="27" y="9"/>
                  </a:lnTo>
                  <a:lnTo>
                    <a:pt x="27" y="20"/>
                  </a:lnTo>
                  <a:lnTo>
                    <a:pt x="17" y="24"/>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5" name="Freeform 663"/>
            <p:cNvSpPr>
              <a:spLocks noChangeArrowheads="1"/>
            </p:cNvSpPr>
            <p:nvPr/>
          </p:nvSpPr>
          <p:spPr bwMode="auto">
            <a:xfrm flipH="1">
              <a:off x="824059" y="1211898"/>
              <a:ext cx="18604" cy="34345"/>
            </a:xfrm>
            <a:custGeom>
              <a:avLst/>
              <a:gdLst>
                <a:gd name="T0" fmla="*/ 0 w 17"/>
                <a:gd name="T1" fmla="*/ 83166744 h 33"/>
                <a:gd name="T2" fmla="*/ 5040406 w 17"/>
                <a:gd name="T3" fmla="*/ 7561335 h 33"/>
                <a:gd name="T4" fmla="*/ 30242435 w 17"/>
                <a:gd name="T5" fmla="*/ 0 h 33"/>
                <a:gd name="T6" fmla="*/ 42844244 w 17"/>
                <a:gd name="T7" fmla="*/ 25201803 h 33"/>
                <a:gd name="T8" fmla="*/ 0 w 17"/>
                <a:gd name="T9" fmla="*/ 83166744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0" y="33"/>
                  </a:moveTo>
                  <a:lnTo>
                    <a:pt x="2" y="3"/>
                  </a:lnTo>
                  <a:lnTo>
                    <a:pt x="12" y="0"/>
                  </a:lnTo>
                  <a:lnTo>
                    <a:pt x="17" y="10"/>
                  </a:lnTo>
                  <a:lnTo>
                    <a:pt x="0" y="3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6" name="Freeform 664"/>
            <p:cNvSpPr>
              <a:spLocks noChangeArrowheads="1"/>
            </p:cNvSpPr>
            <p:nvPr/>
          </p:nvSpPr>
          <p:spPr bwMode="auto">
            <a:xfrm flipH="1">
              <a:off x="842661" y="1246243"/>
              <a:ext cx="18604" cy="33304"/>
            </a:xfrm>
            <a:custGeom>
              <a:avLst/>
              <a:gdLst>
                <a:gd name="T0" fmla="*/ 42844244 w 17"/>
                <a:gd name="T1" fmla="*/ 0 h 32"/>
                <a:gd name="T2" fmla="*/ 42844244 w 17"/>
                <a:gd name="T3" fmla="*/ 73085325 h 32"/>
                <a:gd name="T4" fmla="*/ 17642214 w 17"/>
                <a:gd name="T5" fmla="*/ 80645000 h 32"/>
                <a:gd name="T6" fmla="*/ 0 w 17"/>
                <a:gd name="T7" fmla="*/ 55443438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7" y="29"/>
                  </a:lnTo>
                  <a:lnTo>
                    <a:pt x="7" y="32"/>
                  </a:lnTo>
                  <a:lnTo>
                    <a:pt x="0" y="22"/>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7" name="Freeform 665"/>
            <p:cNvSpPr>
              <a:spLocks noChangeArrowheads="1"/>
            </p:cNvSpPr>
            <p:nvPr/>
          </p:nvSpPr>
          <p:spPr bwMode="auto">
            <a:xfrm flipH="1">
              <a:off x="807644" y="1237917"/>
              <a:ext cx="35019" cy="17693"/>
            </a:xfrm>
            <a:custGeom>
              <a:avLst/>
              <a:gdLst>
                <a:gd name="T0" fmla="*/ 0 w 32"/>
                <a:gd name="T1" fmla="*/ 20161624 h 17"/>
                <a:gd name="T2" fmla="*/ 68045013 w 32"/>
                <a:gd name="T3" fmla="*/ 42844244 h 17"/>
                <a:gd name="T4" fmla="*/ 80645000 w 32"/>
                <a:gd name="T5" fmla="*/ 20161624 h 17"/>
                <a:gd name="T6" fmla="*/ 68045013 w 32"/>
                <a:gd name="T7" fmla="*/ 0 h 17"/>
                <a:gd name="T8" fmla="*/ 0 w 32"/>
                <a:gd name="T9" fmla="*/ 20161624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8"/>
                  </a:moveTo>
                  <a:lnTo>
                    <a:pt x="27" y="17"/>
                  </a:lnTo>
                  <a:lnTo>
                    <a:pt x="32" y="8"/>
                  </a:lnTo>
                  <a:lnTo>
                    <a:pt x="27" y="0"/>
                  </a:lnTo>
                  <a:lnTo>
                    <a:pt x="0" y="8"/>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8" name="Freeform 666"/>
            <p:cNvSpPr>
              <a:spLocks noChangeArrowheads="1"/>
            </p:cNvSpPr>
            <p:nvPr/>
          </p:nvSpPr>
          <p:spPr bwMode="auto">
            <a:xfrm flipH="1">
              <a:off x="754021" y="1154656"/>
              <a:ext cx="18604" cy="33304"/>
            </a:xfrm>
            <a:custGeom>
              <a:avLst/>
              <a:gdLst>
                <a:gd name="T0" fmla="*/ 0 w 17"/>
                <a:gd name="T1" fmla="*/ 0 h 32"/>
                <a:gd name="T2" fmla="*/ 42844244 w 17"/>
                <a:gd name="T3" fmla="*/ 57964388 h 32"/>
                <a:gd name="T4" fmla="*/ 25202029 w 17"/>
                <a:gd name="T5" fmla="*/ 80645000 h 32"/>
                <a:gd name="T6" fmla="*/ 0 w 17"/>
                <a:gd name="T7" fmla="*/ 70564375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17" y="23"/>
                  </a:lnTo>
                  <a:lnTo>
                    <a:pt x="10" y="32"/>
                  </a:lnTo>
                  <a:lnTo>
                    <a:pt x="0" y="28"/>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9" name="Freeform 667"/>
            <p:cNvSpPr>
              <a:spLocks noChangeArrowheads="1"/>
            </p:cNvSpPr>
            <p:nvPr/>
          </p:nvSpPr>
          <p:spPr bwMode="auto">
            <a:xfrm flipH="1">
              <a:off x="774813" y="1119271"/>
              <a:ext cx="16415" cy="33304"/>
            </a:xfrm>
            <a:custGeom>
              <a:avLst/>
              <a:gdLst>
                <a:gd name="T0" fmla="*/ 37803931 w 15"/>
                <a:gd name="T1" fmla="*/ 80645000 h 32"/>
                <a:gd name="T2" fmla="*/ 0 w 15"/>
                <a:gd name="T3" fmla="*/ 22682200 h 32"/>
                <a:gd name="T4" fmla="*/ 17642258 w 15"/>
                <a:gd name="T5" fmla="*/ 0 h 32"/>
                <a:gd name="T6" fmla="*/ 37803931 w 15"/>
                <a:gd name="T7" fmla="*/ 7561263 h 32"/>
                <a:gd name="T8" fmla="*/ 37803931 w 15"/>
                <a:gd name="T9" fmla="*/ 80645000 h 32"/>
                <a:gd name="T10" fmla="*/ 0 60000 65536"/>
                <a:gd name="T11" fmla="*/ 0 60000 65536"/>
                <a:gd name="T12" fmla="*/ 0 60000 65536"/>
                <a:gd name="T13" fmla="*/ 0 60000 65536"/>
                <a:gd name="T14" fmla="*/ 0 60000 65536"/>
                <a:gd name="T15" fmla="*/ 0 w 15"/>
                <a:gd name="T16" fmla="*/ 0 h 32"/>
                <a:gd name="T17" fmla="*/ 15 w 15"/>
                <a:gd name="T18" fmla="*/ 32 h 32"/>
              </a:gdLst>
              <a:ahLst/>
              <a:cxnLst>
                <a:cxn ang="T10">
                  <a:pos x="T0" y="T1"/>
                </a:cxn>
                <a:cxn ang="T11">
                  <a:pos x="T2" y="T3"/>
                </a:cxn>
                <a:cxn ang="T12">
                  <a:pos x="T4" y="T5"/>
                </a:cxn>
                <a:cxn ang="T13">
                  <a:pos x="T6" y="T7"/>
                </a:cxn>
                <a:cxn ang="T14">
                  <a:pos x="T8" y="T9"/>
                </a:cxn>
              </a:cxnLst>
              <a:rect l="T15" t="T16" r="T17" b="T18"/>
              <a:pathLst>
                <a:path w="15" h="32">
                  <a:moveTo>
                    <a:pt x="15" y="32"/>
                  </a:moveTo>
                  <a:lnTo>
                    <a:pt x="0" y="9"/>
                  </a:lnTo>
                  <a:lnTo>
                    <a:pt x="7" y="0"/>
                  </a:lnTo>
                  <a:lnTo>
                    <a:pt x="15" y="3"/>
                  </a:lnTo>
                  <a:lnTo>
                    <a:pt x="15"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0" name="Freeform 668"/>
            <p:cNvSpPr>
              <a:spLocks noChangeArrowheads="1"/>
            </p:cNvSpPr>
            <p:nvPr/>
          </p:nvSpPr>
          <p:spPr bwMode="auto">
            <a:xfrm flipH="1">
              <a:off x="774814" y="1143208"/>
              <a:ext cx="35019" cy="18734"/>
            </a:xfrm>
            <a:custGeom>
              <a:avLst/>
              <a:gdLst>
                <a:gd name="T0" fmla="*/ 80645000 w 32"/>
                <a:gd name="T1" fmla="*/ 22682200 h 18"/>
                <a:gd name="T2" fmla="*/ 17641888 w 32"/>
                <a:gd name="T3" fmla="*/ 0 h 18"/>
                <a:gd name="T4" fmla="*/ 0 w 32"/>
                <a:gd name="T5" fmla="*/ 22682200 h 18"/>
                <a:gd name="T6" fmla="*/ 12601575 w 32"/>
                <a:gd name="T7" fmla="*/ 45362813 h 18"/>
                <a:gd name="T8" fmla="*/ 80645000 w 32"/>
                <a:gd name="T9" fmla="*/ 22682200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32" y="9"/>
                  </a:moveTo>
                  <a:lnTo>
                    <a:pt x="7" y="0"/>
                  </a:lnTo>
                  <a:lnTo>
                    <a:pt x="0" y="9"/>
                  </a:lnTo>
                  <a:lnTo>
                    <a:pt x="5" y="18"/>
                  </a:lnTo>
                  <a:lnTo>
                    <a:pt x="32" y="9"/>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1" name="Freeform 669"/>
            <p:cNvSpPr>
              <a:spLocks noChangeArrowheads="1"/>
            </p:cNvSpPr>
            <p:nvPr/>
          </p:nvSpPr>
          <p:spPr bwMode="auto">
            <a:xfrm flipH="1">
              <a:off x="774812" y="1152575"/>
              <a:ext cx="29547" cy="23938"/>
            </a:xfrm>
            <a:custGeom>
              <a:avLst/>
              <a:gdLst>
                <a:gd name="T0" fmla="*/ 68045806 w 27"/>
                <a:gd name="T1" fmla="*/ 0 h 23"/>
                <a:gd name="T2" fmla="*/ 25201856 w 27"/>
                <a:gd name="T3" fmla="*/ 57965181 h 23"/>
                <a:gd name="T4" fmla="*/ 0 w 27"/>
                <a:gd name="T5" fmla="*/ 47884418 h 23"/>
                <a:gd name="T6" fmla="*/ 0 w 27"/>
                <a:gd name="T7" fmla="*/ 22682511 h 23"/>
                <a:gd name="T8" fmla="*/ 68045806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27" y="0"/>
                  </a:moveTo>
                  <a:lnTo>
                    <a:pt x="10" y="23"/>
                  </a:lnTo>
                  <a:lnTo>
                    <a:pt x="0" y="19"/>
                  </a:lnTo>
                  <a:lnTo>
                    <a:pt x="0" y="9"/>
                  </a:lnTo>
                  <a:lnTo>
                    <a:pt x="27"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2" name="Freeform 670"/>
            <p:cNvSpPr>
              <a:spLocks noChangeArrowheads="1"/>
            </p:cNvSpPr>
            <p:nvPr/>
          </p:nvSpPr>
          <p:spPr bwMode="auto">
            <a:xfrm flipH="1">
              <a:off x="743077" y="1130719"/>
              <a:ext cx="29547" cy="23938"/>
            </a:xfrm>
            <a:custGeom>
              <a:avLst/>
              <a:gdLst>
                <a:gd name="T0" fmla="*/ 0 w 27"/>
                <a:gd name="T1" fmla="*/ 57965181 h 23"/>
                <a:gd name="T2" fmla="*/ 42843950 w 27"/>
                <a:gd name="T3" fmla="*/ 0 h 23"/>
                <a:gd name="T4" fmla="*/ 68045806 w 27"/>
                <a:gd name="T5" fmla="*/ 7561366 h 23"/>
                <a:gd name="T6" fmla="*/ 68045806 w 27"/>
                <a:gd name="T7" fmla="*/ 35282671 h 23"/>
                <a:gd name="T8" fmla="*/ 0 w 27"/>
                <a:gd name="T9" fmla="*/ 57965181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23"/>
                  </a:moveTo>
                  <a:lnTo>
                    <a:pt x="17" y="0"/>
                  </a:lnTo>
                  <a:lnTo>
                    <a:pt x="27" y="3"/>
                  </a:lnTo>
                  <a:lnTo>
                    <a:pt x="27" y="14"/>
                  </a:lnTo>
                  <a:lnTo>
                    <a:pt x="0" y="23"/>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3" name="Freeform 671"/>
            <p:cNvSpPr>
              <a:spLocks noChangeArrowheads="1"/>
            </p:cNvSpPr>
            <p:nvPr/>
          </p:nvSpPr>
          <p:spPr bwMode="auto">
            <a:xfrm flipH="1">
              <a:off x="774812" y="1128637"/>
              <a:ext cx="27359" cy="23938"/>
            </a:xfrm>
            <a:custGeom>
              <a:avLst/>
              <a:gdLst>
                <a:gd name="T0" fmla="*/ 63005494 w 25"/>
                <a:gd name="T1" fmla="*/ 57965181 h 23"/>
                <a:gd name="T2" fmla="*/ 0 w 25"/>
                <a:gd name="T3" fmla="*/ 35282671 h 23"/>
                <a:gd name="T4" fmla="*/ 0 w 25"/>
                <a:gd name="T5" fmla="*/ 7561366 h 23"/>
                <a:gd name="T6" fmla="*/ 25201880 w 25"/>
                <a:gd name="T7" fmla="*/ 0 h 23"/>
                <a:gd name="T8" fmla="*/ 63005494 w 25"/>
                <a:gd name="T9" fmla="*/ 57965181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25" y="23"/>
                  </a:moveTo>
                  <a:lnTo>
                    <a:pt x="0" y="14"/>
                  </a:lnTo>
                  <a:lnTo>
                    <a:pt x="0" y="3"/>
                  </a:lnTo>
                  <a:lnTo>
                    <a:pt x="10" y="0"/>
                  </a:lnTo>
                  <a:lnTo>
                    <a:pt x="25" y="23"/>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4" name="Freeform 672"/>
            <p:cNvSpPr>
              <a:spLocks noChangeArrowheads="1"/>
            </p:cNvSpPr>
            <p:nvPr/>
          </p:nvSpPr>
          <p:spPr bwMode="auto">
            <a:xfrm flipH="1">
              <a:off x="743077" y="1154656"/>
              <a:ext cx="29547" cy="23938"/>
            </a:xfrm>
            <a:custGeom>
              <a:avLst/>
              <a:gdLst>
                <a:gd name="T0" fmla="*/ 0 w 27"/>
                <a:gd name="T1" fmla="*/ 0 h 23"/>
                <a:gd name="T2" fmla="*/ 68045806 w 27"/>
                <a:gd name="T3" fmla="*/ 22682511 h 23"/>
                <a:gd name="T4" fmla="*/ 68045806 w 27"/>
                <a:gd name="T5" fmla="*/ 47884418 h 23"/>
                <a:gd name="T6" fmla="*/ 42843950 w 27"/>
                <a:gd name="T7" fmla="*/ 57965181 h 23"/>
                <a:gd name="T8" fmla="*/ 0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0"/>
                  </a:moveTo>
                  <a:lnTo>
                    <a:pt x="27" y="9"/>
                  </a:lnTo>
                  <a:lnTo>
                    <a:pt x="27" y="19"/>
                  </a:lnTo>
                  <a:lnTo>
                    <a:pt x="17" y="23"/>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5" name="Freeform 673"/>
            <p:cNvSpPr>
              <a:spLocks noChangeArrowheads="1"/>
            </p:cNvSpPr>
            <p:nvPr/>
          </p:nvSpPr>
          <p:spPr bwMode="auto">
            <a:xfrm flipH="1">
              <a:off x="754021" y="1121352"/>
              <a:ext cx="18604" cy="33304"/>
            </a:xfrm>
            <a:custGeom>
              <a:avLst/>
              <a:gdLst>
                <a:gd name="T0" fmla="*/ 0 w 17"/>
                <a:gd name="T1" fmla="*/ 80645000 h 32"/>
                <a:gd name="T2" fmla="*/ 5040406 w 17"/>
                <a:gd name="T3" fmla="*/ 2520950 h 32"/>
                <a:gd name="T4" fmla="*/ 30242435 w 17"/>
                <a:gd name="T5" fmla="*/ 0 h 32"/>
                <a:gd name="T6" fmla="*/ 42844244 w 17"/>
                <a:gd name="T7" fmla="*/ 22682200 h 32"/>
                <a:gd name="T8" fmla="*/ 0 w 17"/>
                <a:gd name="T9" fmla="*/ 8064500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32"/>
                  </a:moveTo>
                  <a:lnTo>
                    <a:pt x="2" y="1"/>
                  </a:lnTo>
                  <a:lnTo>
                    <a:pt x="12" y="0"/>
                  </a:lnTo>
                  <a:lnTo>
                    <a:pt x="17" y="9"/>
                  </a:lnTo>
                  <a:lnTo>
                    <a:pt x="0" y="32"/>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6" name="Freeform 674"/>
            <p:cNvSpPr>
              <a:spLocks noChangeArrowheads="1"/>
            </p:cNvSpPr>
            <p:nvPr/>
          </p:nvSpPr>
          <p:spPr bwMode="auto">
            <a:xfrm flipH="1">
              <a:off x="772625" y="1154656"/>
              <a:ext cx="18604" cy="33304"/>
            </a:xfrm>
            <a:custGeom>
              <a:avLst/>
              <a:gdLst>
                <a:gd name="T0" fmla="*/ 42844244 w 17"/>
                <a:gd name="T1" fmla="*/ 0 h 32"/>
                <a:gd name="T2" fmla="*/ 42844244 w 17"/>
                <a:gd name="T3" fmla="*/ 70564375 h 32"/>
                <a:gd name="T4" fmla="*/ 17642214 w 17"/>
                <a:gd name="T5" fmla="*/ 80645000 h 32"/>
                <a:gd name="T6" fmla="*/ 0 w 17"/>
                <a:gd name="T7" fmla="*/ 57964388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7" y="28"/>
                  </a:lnTo>
                  <a:lnTo>
                    <a:pt x="7" y="32"/>
                  </a:lnTo>
                  <a:lnTo>
                    <a:pt x="0" y="23"/>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7" name="Freeform 675"/>
            <p:cNvSpPr>
              <a:spLocks noChangeArrowheads="1"/>
            </p:cNvSpPr>
            <p:nvPr/>
          </p:nvSpPr>
          <p:spPr bwMode="auto">
            <a:xfrm flipH="1">
              <a:off x="735414" y="1145289"/>
              <a:ext cx="37207" cy="18734"/>
            </a:xfrm>
            <a:custGeom>
              <a:avLst/>
              <a:gdLst>
                <a:gd name="T0" fmla="*/ 0 w 34"/>
                <a:gd name="T1" fmla="*/ 22682200 h 18"/>
                <a:gd name="T2" fmla="*/ 68045013 w 34"/>
                <a:gd name="T3" fmla="*/ 45362813 h 18"/>
                <a:gd name="T4" fmla="*/ 85685313 w 34"/>
                <a:gd name="T5" fmla="*/ 22682200 h 18"/>
                <a:gd name="T6" fmla="*/ 68045013 w 34"/>
                <a:gd name="T7" fmla="*/ 0 h 18"/>
                <a:gd name="T8" fmla="*/ 0 w 34"/>
                <a:gd name="T9" fmla="*/ 22682200 h 18"/>
                <a:gd name="T10" fmla="*/ 0 60000 65536"/>
                <a:gd name="T11" fmla="*/ 0 60000 65536"/>
                <a:gd name="T12" fmla="*/ 0 60000 65536"/>
                <a:gd name="T13" fmla="*/ 0 60000 65536"/>
                <a:gd name="T14" fmla="*/ 0 60000 65536"/>
                <a:gd name="T15" fmla="*/ 0 w 34"/>
                <a:gd name="T16" fmla="*/ 0 h 18"/>
                <a:gd name="T17" fmla="*/ 34 w 34"/>
                <a:gd name="T18" fmla="*/ 18 h 18"/>
              </a:gdLst>
              <a:ahLst/>
              <a:cxnLst>
                <a:cxn ang="T10">
                  <a:pos x="T0" y="T1"/>
                </a:cxn>
                <a:cxn ang="T11">
                  <a:pos x="T2" y="T3"/>
                </a:cxn>
                <a:cxn ang="T12">
                  <a:pos x="T4" y="T5"/>
                </a:cxn>
                <a:cxn ang="T13">
                  <a:pos x="T6" y="T7"/>
                </a:cxn>
                <a:cxn ang="T14">
                  <a:pos x="T8" y="T9"/>
                </a:cxn>
              </a:cxnLst>
              <a:rect l="T15" t="T16" r="T17" b="T18"/>
              <a:pathLst>
                <a:path w="34" h="18">
                  <a:moveTo>
                    <a:pt x="0" y="9"/>
                  </a:moveTo>
                  <a:lnTo>
                    <a:pt x="27" y="18"/>
                  </a:lnTo>
                  <a:lnTo>
                    <a:pt x="34" y="9"/>
                  </a:lnTo>
                  <a:lnTo>
                    <a:pt x="27" y="0"/>
                  </a:lnTo>
                  <a:lnTo>
                    <a:pt x="0" y="9"/>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8" name="Freeform 676"/>
            <p:cNvSpPr>
              <a:spLocks noChangeArrowheads="1"/>
            </p:cNvSpPr>
            <p:nvPr/>
          </p:nvSpPr>
          <p:spPr bwMode="auto">
            <a:xfrm flipH="1">
              <a:off x="932394" y="1167145"/>
              <a:ext cx="16415" cy="33304"/>
            </a:xfrm>
            <a:custGeom>
              <a:avLst/>
              <a:gdLst>
                <a:gd name="T0" fmla="*/ 0 w 15"/>
                <a:gd name="T1" fmla="*/ 0 h 32"/>
                <a:gd name="T2" fmla="*/ 37803931 w 15"/>
                <a:gd name="T3" fmla="*/ 57964388 h 32"/>
                <a:gd name="T4" fmla="*/ 25202092 w 15"/>
                <a:gd name="T5" fmla="*/ 80645000 h 32"/>
                <a:gd name="T6" fmla="*/ 0 w 15"/>
                <a:gd name="T7" fmla="*/ 70564375 h 32"/>
                <a:gd name="T8" fmla="*/ 0 w 15"/>
                <a:gd name="T9" fmla="*/ 0 h 32"/>
                <a:gd name="T10" fmla="*/ 0 60000 65536"/>
                <a:gd name="T11" fmla="*/ 0 60000 65536"/>
                <a:gd name="T12" fmla="*/ 0 60000 65536"/>
                <a:gd name="T13" fmla="*/ 0 60000 65536"/>
                <a:gd name="T14" fmla="*/ 0 60000 65536"/>
                <a:gd name="T15" fmla="*/ 0 w 15"/>
                <a:gd name="T16" fmla="*/ 0 h 32"/>
                <a:gd name="T17" fmla="*/ 15 w 15"/>
                <a:gd name="T18" fmla="*/ 32 h 32"/>
              </a:gdLst>
              <a:ahLst/>
              <a:cxnLst>
                <a:cxn ang="T10">
                  <a:pos x="T0" y="T1"/>
                </a:cxn>
                <a:cxn ang="T11">
                  <a:pos x="T2" y="T3"/>
                </a:cxn>
                <a:cxn ang="T12">
                  <a:pos x="T4" y="T5"/>
                </a:cxn>
                <a:cxn ang="T13">
                  <a:pos x="T6" y="T7"/>
                </a:cxn>
                <a:cxn ang="T14">
                  <a:pos x="T8" y="T9"/>
                </a:cxn>
              </a:cxnLst>
              <a:rect l="T15" t="T16" r="T17" b="T18"/>
              <a:pathLst>
                <a:path w="15" h="32">
                  <a:moveTo>
                    <a:pt x="0" y="0"/>
                  </a:moveTo>
                  <a:lnTo>
                    <a:pt x="15" y="23"/>
                  </a:lnTo>
                  <a:lnTo>
                    <a:pt x="10" y="32"/>
                  </a:lnTo>
                  <a:lnTo>
                    <a:pt x="0" y="28"/>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9" name="Freeform 677"/>
            <p:cNvSpPr>
              <a:spLocks noChangeArrowheads="1"/>
            </p:cNvSpPr>
            <p:nvPr/>
          </p:nvSpPr>
          <p:spPr bwMode="auto">
            <a:xfrm flipH="1">
              <a:off x="948810" y="1130719"/>
              <a:ext cx="18604" cy="33304"/>
            </a:xfrm>
            <a:custGeom>
              <a:avLst/>
              <a:gdLst>
                <a:gd name="T0" fmla="*/ 42844244 w 17"/>
                <a:gd name="T1" fmla="*/ 80645000 h 32"/>
                <a:gd name="T2" fmla="*/ 0 w 17"/>
                <a:gd name="T3" fmla="*/ 20161250 h 32"/>
                <a:gd name="T4" fmla="*/ 17642214 w 17"/>
                <a:gd name="T5" fmla="*/ 0 h 32"/>
                <a:gd name="T6" fmla="*/ 42844244 w 17"/>
                <a:gd name="T7" fmla="*/ 7561263 h 32"/>
                <a:gd name="T8" fmla="*/ 42844244 w 17"/>
                <a:gd name="T9" fmla="*/ 8064500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32"/>
                  </a:moveTo>
                  <a:lnTo>
                    <a:pt x="0" y="8"/>
                  </a:lnTo>
                  <a:lnTo>
                    <a:pt x="7" y="0"/>
                  </a:lnTo>
                  <a:lnTo>
                    <a:pt x="17" y="3"/>
                  </a:lnTo>
                  <a:lnTo>
                    <a:pt x="17"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0" name="Freeform 678"/>
            <p:cNvSpPr>
              <a:spLocks noChangeArrowheads="1"/>
            </p:cNvSpPr>
            <p:nvPr/>
          </p:nvSpPr>
          <p:spPr bwMode="auto">
            <a:xfrm flipH="1">
              <a:off x="948810" y="1154656"/>
              <a:ext cx="37207" cy="17693"/>
            </a:xfrm>
            <a:custGeom>
              <a:avLst/>
              <a:gdLst>
                <a:gd name="T0" fmla="*/ 85685313 w 34"/>
                <a:gd name="T1" fmla="*/ 22682620 h 17"/>
                <a:gd name="T2" fmla="*/ 17641888 w 34"/>
                <a:gd name="T3" fmla="*/ 0 h 17"/>
                <a:gd name="T4" fmla="*/ 0 w 34"/>
                <a:gd name="T5" fmla="*/ 22682620 h 17"/>
                <a:gd name="T6" fmla="*/ 17641888 w 34"/>
                <a:gd name="T7" fmla="*/ 42844244 h 17"/>
                <a:gd name="T8" fmla="*/ 85685313 w 34"/>
                <a:gd name="T9" fmla="*/ 22682620 h 17"/>
                <a:gd name="T10" fmla="*/ 0 60000 65536"/>
                <a:gd name="T11" fmla="*/ 0 60000 65536"/>
                <a:gd name="T12" fmla="*/ 0 60000 65536"/>
                <a:gd name="T13" fmla="*/ 0 60000 65536"/>
                <a:gd name="T14" fmla="*/ 0 60000 65536"/>
                <a:gd name="T15" fmla="*/ 0 w 34"/>
                <a:gd name="T16" fmla="*/ 0 h 17"/>
                <a:gd name="T17" fmla="*/ 34 w 34"/>
                <a:gd name="T18" fmla="*/ 17 h 17"/>
              </a:gdLst>
              <a:ahLst/>
              <a:cxnLst>
                <a:cxn ang="T10">
                  <a:pos x="T0" y="T1"/>
                </a:cxn>
                <a:cxn ang="T11">
                  <a:pos x="T2" y="T3"/>
                </a:cxn>
                <a:cxn ang="T12">
                  <a:pos x="T4" y="T5"/>
                </a:cxn>
                <a:cxn ang="T13">
                  <a:pos x="T6" y="T7"/>
                </a:cxn>
                <a:cxn ang="T14">
                  <a:pos x="T8" y="T9"/>
                </a:cxn>
              </a:cxnLst>
              <a:rect l="T15" t="T16" r="T17" b="T18"/>
              <a:pathLst>
                <a:path w="34" h="17">
                  <a:moveTo>
                    <a:pt x="34" y="9"/>
                  </a:moveTo>
                  <a:lnTo>
                    <a:pt x="7" y="0"/>
                  </a:lnTo>
                  <a:lnTo>
                    <a:pt x="0" y="9"/>
                  </a:lnTo>
                  <a:lnTo>
                    <a:pt x="7" y="17"/>
                  </a:lnTo>
                  <a:lnTo>
                    <a:pt x="34" y="9"/>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1" name="Freeform 679"/>
            <p:cNvSpPr>
              <a:spLocks noChangeArrowheads="1"/>
            </p:cNvSpPr>
            <p:nvPr/>
          </p:nvSpPr>
          <p:spPr bwMode="auto">
            <a:xfrm flipH="1">
              <a:off x="948809" y="1164023"/>
              <a:ext cx="29547" cy="23938"/>
            </a:xfrm>
            <a:custGeom>
              <a:avLst/>
              <a:gdLst>
                <a:gd name="T0" fmla="*/ 68045806 w 27"/>
                <a:gd name="T1" fmla="*/ 0 h 23"/>
                <a:gd name="T2" fmla="*/ 25201856 w 27"/>
                <a:gd name="T3" fmla="*/ 57965181 h 23"/>
                <a:gd name="T4" fmla="*/ 0 w 27"/>
                <a:gd name="T5" fmla="*/ 47884418 h 23"/>
                <a:gd name="T6" fmla="*/ 0 w 27"/>
                <a:gd name="T7" fmla="*/ 20161526 h 23"/>
                <a:gd name="T8" fmla="*/ 68045806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27" y="0"/>
                  </a:moveTo>
                  <a:lnTo>
                    <a:pt x="10" y="23"/>
                  </a:lnTo>
                  <a:lnTo>
                    <a:pt x="0" y="19"/>
                  </a:lnTo>
                  <a:lnTo>
                    <a:pt x="0" y="8"/>
                  </a:lnTo>
                  <a:lnTo>
                    <a:pt x="27"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2" name="Freeform 680"/>
            <p:cNvSpPr>
              <a:spLocks noChangeArrowheads="1"/>
            </p:cNvSpPr>
            <p:nvPr/>
          </p:nvSpPr>
          <p:spPr bwMode="auto">
            <a:xfrm flipH="1">
              <a:off x="921450" y="1139045"/>
              <a:ext cx="27359" cy="24978"/>
            </a:xfrm>
            <a:custGeom>
              <a:avLst/>
              <a:gdLst>
                <a:gd name="T0" fmla="*/ 0 w 25"/>
                <a:gd name="T1" fmla="*/ 60483750 h 24"/>
                <a:gd name="T2" fmla="*/ 37803614 w 25"/>
                <a:gd name="T3" fmla="*/ 0 h 24"/>
                <a:gd name="T4" fmla="*/ 63005494 w 25"/>
                <a:gd name="T5" fmla="*/ 10080625 h 24"/>
                <a:gd name="T6" fmla="*/ 63005494 w 25"/>
                <a:gd name="T7" fmla="*/ 37803138 h 24"/>
                <a:gd name="T8" fmla="*/ 0 w 25"/>
                <a:gd name="T9" fmla="*/ 6048375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0" y="24"/>
                  </a:moveTo>
                  <a:lnTo>
                    <a:pt x="15" y="0"/>
                  </a:lnTo>
                  <a:lnTo>
                    <a:pt x="25" y="4"/>
                  </a:lnTo>
                  <a:lnTo>
                    <a:pt x="25" y="15"/>
                  </a:lnTo>
                  <a:lnTo>
                    <a:pt x="0" y="24"/>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3" name="Freeform 681"/>
            <p:cNvSpPr>
              <a:spLocks noChangeArrowheads="1"/>
            </p:cNvSpPr>
            <p:nvPr/>
          </p:nvSpPr>
          <p:spPr bwMode="auto">
            <a:xfrm flipH="1">
              <a:off x="948809" y="1139045"/>
              <a:ext cx="29547" cy="24978"/>
            </a:xfrm>
            <a:custGeom>
              <a:avLst/>
              <a:gdLst>
                <a:gd name="T0" fmla="*/ 68045806 w 27"/>
                <a:gd name="T1" fmla="*/ 60483750 h 24"/>
                <a:gd name="T2" fmla="*/ 0 w 27"/>
                <a:gd name="T3" fmla="*/ 37803138 h 24"/>
                <a:gd name="T4" fmla="*/ 0 w 27"/>
                <a:gd name="T5" fmla="*/ 10080625 h 24"/>
                <a:gd name="T6" fmla="*/ 25201856 w 27"/>
                <a:gd name="T7" fmla="*/ 0 h 24"/>
                <a:gd name="T8" fmla="*/ 68045806 w 27"/>
                <a:gd name="T9" fmla="*/ 60483750 h 24"/>
                <a:gd name="T10" fmla="*/ 0 60000 65536"/>
                <a:gd name="T11" fmla="*/ 0 60000 65536"/>
                <a:gd name="T12" fmla="*/ 0 60000 65536"/>
                <a:gd name="T13" fmla="*/ 0 60000 65536"/>
                <a:gd name="T14" fmla="*/ 0 60000 65536"/>
                <a:gd name="T15" fmla="*/ 0 w 27"/>
                <a:gd name="T16" fmla="*/ 0 h 24"/>
                <a:gd name="T17" fmla="*/ 27 w 27"/>
                <a:gd name="T18" fmla="*/ 24 h 24"/>
              </a:gdLst>
              <a:ahLst/>
              <a:cxnLst>
                <a:cxn ang="T10">
                  <a:pos x="T0" y="T1"/>
                </a:cxn>
                <a:cxn ang="T11">
                  <a:pos x="T2" y="T3"/>
                </a:cxn>
                <a:cxn ang="T12">
                  <a:pos x="T4" y="T5"/>
                </a:cxn>
                <a:cxn ang="T13">
                  <a:pos x="T6" y="T7"/>
                </a:cxn>
                <a:cxn ang="T14">
                  <a:pos x="T8" y="T9"/>
                </a:cxn>
              </a:cxnLst>
              <a:rect l="T15" t="T16" r="T17" b="T18"/>
              <a:pathLst>
                <a:path w="27" h="24">
                  <a:moveTo>
                    <a:pt x="27" y="24"/>
                  </a:moveTo>
                  <a:lnTo>
                    <a:pt x="0" y="15"/>
                  </a:lnTo>
                  <a:lnTo>
                    <a:pt x="0" y="4"/>
                  </a:lnTo>
                  <a:lnTo>
                    <a:pt x="10" y="0"/>
                  </a:lnTo>
                  <a:lnTo>
                    <a:pt x="27" y="24"/>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4" name="Freeform 682"/>
            <p:cNvSpPr>
              <a:spLocks noChangeArrowheads="1"/>
            </p:cNvSpPr>
            <p:nvPr/>
          </p:nvSpPr>
          <p:spPr bwMode="auto">
            <a:xfrm flipH="1">
              <a:off x="921450" y="1167145"/>
              <a:ext cx="27359" cy="23938"/>
            </a:xfrm>
            <a:custGeom>
              <a:avLst/>
              <a:gdLst>
                <a:gd name="T0" fmla="*/ 0 w 25"/>
                <a:gd name="T1" fmla="*/ 0 h 23"/>
                <a:gd name="T2" fmla="*/ 63005494 w 25"/>
                <a:gd name="T3" fmla="*/ 22682511 h 23"/>
                <a:gd name="T4" fmla="*/ 63005494 w 25"/>
                <a:gd name="T5" fmla="*/ 50403815 h 23"/>
                <a:gd name="T6" fmla="*/ 37803614 w 25"/>
                <a:gd name="T7" fmla="*/ 57965181 h 23"/>
                <a:gd name="T8" fmla="*/ 0 w 25"/>
                <a:gd name="T9" fmla="*/ 0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0" y="0"/>
                  </a:moveTo>
                  <a:lnTo>
                    <a:pt x="25" y="9"/>
                  </a:lnTo>
                  <a:lnTo>
                    <a:pt x="25" y="20"/>
                  </a:lnTo>
                  <a:lnTo>
                    <a:pt x="15" y="23"/>
                  </a:lnTo>
                  <a:lnTo>
                    <a:pt x="0"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5" name="Freeform 683"/>
            <p:cNvSpPr>
              <a:spLocks noChangeArrowheads="1"/>
            </p:cNvSpPr>
            <p:nvPr/>
          </p:nvSpPr>
          <p:spPr bwMode="auto">
            <a:xfrm flipH="1">
              <a:off x="932394" y="1130719"/>
              <a:ext cx="16415" cy="33304"/>
            </a:xfrm>
            <a:custGeom>
              <a:avLst/>
              <a:gdLst>
                <a:gd name="T0" fmla="*/ 0 w 15"/>
                <a:gd name="T1" fmla="*/ 80645000 h 32"/>
                <a:gd name="T2" fmla="*/ 0 w 15"/>
                <a:gd name="T3" fmla="*/ 7561263 h 32"/>
                <a:gd name="T4" fmla="*/ 25202092 w 15"/>
                <a:gd name="T5" fmla="*/ 0 h 32"/>
                <a:gd name="T6" fmla="*/ 37803931 w 15"/>
                <a:gd name="T7" fmla="*/ 20161250 h 32"/>
                <a:gd name="T8" fmla="*/ 0 w 15"/>
                <a:gd name="T9" fmla="*/ 80645000 h 32"/>
                <a:gd name="T10" fmla="*/ 0 60000 65536"/>
                <a:gd name="T11" fmla="*/ 0 60000 65536"/>
                <a:gd name="T12" fmla="*/ 0 60000 65536"/>
                <a:gd name="T13" fmla="*/ 0 60000 65536"/>
                <a:gd name="T14" fmla="*/ 0 60000 65536"/>
                <a:gd name="T15" fmla="*/ 0 w 15"/>
                <a:gd name="T16" fmla="*/ 0 h 32"/>
                <a:gd name="T17" fmla="*/ 15 w 15"/>
                <a:gd name="T18" fmla="*/ 32 h 32"/>
              </a:gdLst>
              <a:ahLst/>
              <a:cxnLst>
                <a:cxn ang="T10">
                  <a:pos x="T0" y="T1"/>
                </a:cxn>
                <a:cxn ang="T11">
                  <a:pos x="T2" y="T3"/>
                </a:cxn>
                <a:cxn ang="T12">
                  <a:pos x="T4" y="T5"/>
                </a:cxn>
                <a:cxn ang="T13">
                  <a:pos x="T6" y="T7"/>
                </a:cxn>
                <a:cxn ang="T14">
                  <a:pos x="T8" y="T9"/>
                </a:cxn>
              </a:cxnLst>
              <a:rect l="T15" t="T16" r="T17" b="T18"/>
              <a:pathLst>
                <a:path w="15" h="32">
                  <a:moveTo>
                    <a:pt x="0" y="32"/>
                  </a:moveTo>
                  <a:lnTo>
                    <a:pt x="0" y="3"/>
                  </a:lnTo>
                  <a:lnTo>
                    <a:pt x="10" y="0"/>
                  </a:lnTo>
                  <a:lnTo>
                    <a:pt x="15" y="8"/>
                  </a:lnTo>
                  <a:lnTo>
                    <a:pt x="0"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6" name="Freeform 684"/>
            <p:cNvSpPr>
              <a:spLocks noChangeArrowheads="1"/>
            </p:cNvSpPr>
            <p:nvPr/>
          </p:nvSpPr>
          <p:spPr bwMode="auto">
            <a:xfrm flipH="1">
              <a:off x="948810" y="1167145"/>
              <a:ext cx="18604" cy="33304"/>
            </a:xfrm>
            <a:custGeom>
              <a:avLst/>
              <a:gdLst>
                <a:gd name="T0" fmla="*/ 42844244 w 17"/>
                <a:gd name="T1" fmla="*/ 0 h 32"/>
                <a:gd name="T2" fmla="*/ 42844244 w 17"/>
                <a:gd name="T3" fmla="*/ 70564375 h 32"/>
                <a:gd name="T4" fmla="*/ 17642214 w 17"/>
                <a:gd name="T5" fmla="*/ 80645000 h 32"/>
                <a:gd name="T6" fmla="*/ 0 w 17"/>
                <a:gd name="T7" fmla="*/ 52924075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7" y="28"/>
                  </a:lnTo>
                  <a:lnTo>
                    <a:pt x="7" y="32"/>
                  </a:lnTo>
                  <a:lnTo>
                    <a:pt x="0" y="21"/>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7" name="Freeform 685"/>
            <p:cNvSpPr>
              <a:spLocks noChangeArrowheads="1"/>
            </p:cNvSpPr>
            <p:nvPr/>
          </p:nvSpPr>
          <p:spPr bwMode="auto">
            <a:xfrm flipH="1">
              <a:off x="913791" y="1157778"/>
              <a:ext cx="35019" cy="18734"/>
            </a:xfrm>
            <a:custGeom>
              <a:avLst/>
              <a:gdLst>
                <a:gd name="T0" fmla="*/ 0 w 32"/>
                <a:gd name="T1" fmla="*/ 22682200 h 18"/>
                <a:gd name="T2" fmla="*/ 63004700 w 32"/>
                <a:gd name="T3" fmla="*/ 45362813 h 18"/>
                <a:gd name="T4" fmla="*/ 80645000 w 32"/>
                <a:gd name="T5" fmla="*/ 22682200 h 18"/>
                <a:gd name="T6" fmla="*/ 68045013 w 32"/>
                <a:gd name="T7" fmla="*/ 0 h 18"/>
                <a:gd name="T8" fmla="*/ 0 w 32"/>
                <a:gd name="T9" fmla="*/ 22682200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0" y="9"/>
                  </a:moveTo>
                  <a:lnTo>
                    <a:pt x="25" y="18"/>
                  </a:lnTo>
                  <a:lnTo>
                    <a:pt x="32" y="9"/>
                  </a:lnTo>
                  <a:lnTo>
                    <a:pt x="27" y="0"/>
                  </a:lnTo>
                  <a:lnTo>
                    <a:pt x="0" y="9"/>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8" name="Freeform 686"/>
            <p:cNvSpPr>
              <a:spLocks noChangeArrowheads="1"/>
            </p:cNvSpPr>
            <p:nvPr/>
          </p:nvSpPr>
          <p:spPr bwMode="auto">
            <a:xfrm flipH="1">
              <a:off x="861262" y="1074518"/>
              <a:ext cx="18604" cy="33304"/>
            </a:xfrm>
            <a:custGeom>
              <a:avLst/>
              <a:gdLst>
                <a:gd name="T0" fmla="*/ 5040406 w 17"/>
                <a:gd name="T1" fmla="*/ 0 h 32"/>
                <a:gd name="T2" fmla="*/ 42844244 w 17"/>
                <a:gd name="T3" fmla="*/ 57964388 h 32"/>
                <a:gd name="T4" fmla="*/ 27723026 w 17"/>
                <a:gd name="T5" fmla="*/ 80645000 h 32"/>
                <a:gd name="T6" fmla="*/ 0 w 17"/>
                <a:gd name="T7" fmla="*/ 73085325 h 32"/>
                <a:gd name="T8" fmla="*/ 5040406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2" y="0"/>
                  </a:moveTo>
                  <a:lnTo>
                    <a:pt x="17" y="23"/>
                  </a:lnTo>
                  <a:lnTo>
                    <a:pt x="11" y="32"/>
                  </a:lnTo>
                  <a:lnTo>
                    <a:pt x="0" y="29"/>
                  </a:lnTo>
                  <a:lnTo>
                    <a:pt x="2"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9" name="Freeform 687"/>
            <p:cNvSpPr>
              <a:spLocks noChangeArrowheads="1"/>
            </p:cNvSpPr>
            <p:nvPr/>
          </p:nvSpPr>
          <p:spPr bwMode="auto">
            <a:xfrm flipH="1">
              <a:off x="877677" y="1036011"/>
              <a:ext cx="16415" cy="35386"/>
            </a:xfrm>
            <a:custGeom>
              <a:avLst/>
              <a:gdLst>
                <a:gd name="T0" fmla="*/ 37803931 w 15"/>
                <a:gd name="T1" fmla="*/ 85685313 h 34"/>
                <a:gd name="T2" fmla="*/ 0 w 15"/>
                <a:gd name="T3" fmla="*/ 22682200 h 34"/>
                <a:gd name="T4" fmla="*/ 12601840 w 15"/>
                <a:gd name="T5" fmla="*/ 0 h 34"/>
                <a:gd name="T6" fmla="*/ 37803931 w 15"/>
                <a:gd name="T7" fmla="*/ 12601575 h 34"/>
                <a:gd name="T8" fmla="*/ 37803931 w 15"/>
                <a:gd name="T9" fmla="*/ 8568531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15" y="34"/>
                  </a:moveTo>
                  <a:lnTo>
                    <a:pt x="0" y="9"/>
                  </a:lnTo>
                  <a:lnTo>
                    <a:pt x="5" y="0"/>
                  </a:lnTo>
                  <a:lnTo>
                    <a:pt x="15" y="5"/>
                  </a:lnTo>
                  <a:lnTo>
                    <a:pt x="15" y="34"/>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0" name="Freeform 688"/>
            <p:cNvSpPr>
              <a:spLocks noChangeArrowheads="1"/>
            </p:cNvSpPr>
            <p:nvPr/>
          </p:nvSpPr>
          <p:spPr bwMode="auto">
            <a:xfrm flipH="1">
              <a:off x="877677" y="1059948"/>
              <a:ext cx="35019" cy="18734"/>
            </a:xfrm>
            <a:custGeom>
              <a:avLst/>
              <a:gdLst>
                <a:gd name="T0" fmla="*/ 80645000 w 32"/>
                <a:gd name="T1" fmla="*/ 27722513 h 18"/>
                <a:gd name="T2" fmla="*/ 12601575 w 32"/>
                <a:gd name="T3" fmla="*/ 0 h 18"/>
                <a:gd name="T4" fmla="*/ 0 w 32"/>
                <a:gd name="T5" fmla="*/ 22682200 h 18"/>
                <a:gd name="T6" fmla="*/ 12601575 w 32"/>
                <a:gd name="T7" fmla="*/ 45362813 h 18"/>
                <a:gd name="T8" fmla="*/ 80645000 w 32"/>
                <a:gd name="T9" fmla="*/ 27722513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32" y="11"/>
                  </a:moveTo>
                  <a:lnTo>
                    <a:pt x="5" y="0"/>
                  </a:lnTo>
                  <a:lnTo>
                    <a:pt x="0" y="9"/>
                  </a:lnTo>
                  <a:lnTo>
                    <a:pt x="5" y="18"/>
                  </a:lnTo>
                  <a:lnTo>
                    <a:pt x="32" y="11"/>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1" name="Freeform 689"/>
            <p:cNvSpPr>
              <a:spLocks noChangeArrowheads="1"/>
            </p:cNvSpPr>
            <p:nvPr/>
          </p:nvSpPr>
          <p:spPr bwMode="auto">
            <a:xfrm flipH="1">
              <a:off x="877677" y="1071396"/>
              <a:ext cx="29547" cy="23938"/>
            </a:xfrm>
            <a:custGeom>
              <a:avLst/>
              <a:gdLst>
                <a:gd name="T0" fmla="*/ 68045806 w 27"/>
                <a:gd name="T1" fmla="*/ 0 h 23"/>
                <a:gd name="T2" fmla="*/ 25201856 w 27"/>
                <a:gd name="T3" fmla="*/ 57965181 h 23"/>
                <a:gd name="T4" fmla="*/ 0 w 27"/>
                <a:gd name="T5" fmla="*/ 47884418 h 23"/>
                <a:gd name="T6" fmla="*/ 0 w 27"/>
                <a:gd name="T7" fmla="*/ 17642129 h 23"/>
                <a:gd name="T8" fmla="*/ 68045806 w 27"/>
                <a:gd name="T9" fmla="*/ 0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27" y="0"/>
                  </a:moveTo>
                  <a:lnTo>
                    <a:pt x="10" y="23"/>
                  </a:lnTo>
                  <a:lnTo>
                    <a:pt x="0" y="19"/>
                  </a:lnTo>
                  <a:lnTo>
                    <a:pt x="0" y="7"/>
                  </a:lnTo>
                  <a:lnTo>
                    <a:pt x="27"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2" name="Freeform 690"/>
            <p:cNvSpPr>
              <a:spLocks noChangeArrowheads="1"/>
            </p:cNvSpPr>
            <p:nvPr/>
          </p:nvSpPr>
          <p:spPr bwMode="auto">
            <a:xfrm flipH="1">
              <a:off x="848130" y="1047459"/>
              <a:ext cx="29547" cy="23938"/>
            </a:xfrm>
            <a:custGeom>
              <a:avLst/>
              <a:gdLst>
                <a:gd name="T0" fmla="*/ 0 w 27"/>
                <a:gd name="T1" fmla="*/ 57965181 h 23"/>
                <a:gd name="T2" fmla="*/ 42843950 w 27"/>
                <a:gd name="T3" fmla="*/ 0 h 23"/>
                <a:gd name="T4" fmla="*/ 68045806 w 27"/>
                <a:gd name="T5" fmla="*/ 7561366 h 23"/>
                <a:gd name="T6" fmla="*/ 63005435 w 27"/>
                <a:gd name="T7" fmla="*/ 35282671 h 23"/>
                <a:gd name="T8" fmla="*/ 0 w 27"/>
                <a:gd name="T9" fmla="*/ 57965181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23"/>
                  </a:moveTo>
                  <a:lnTo>
                    <a:pt x="17" y="0"/>
                  </a:lnTo>
                  <a:lnTo>
                    <a:pt x="27" y="3"/>
                  </a:lnTo>
                  <a:lnTo>
                    <a:pt x="25" y="14"/>
                  </a:lnTo>
                  <a:lnTo>
                    <a:pt x="0" y="23"/>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3" name="Freeform 691"/>
            <p:cNvSpPr>
              <a:spLocks noChangeArrowheads="1"/>
            </p:cNvSpPr>
            <p:nvPr/>
          </p:nvSpPr>
          <p:spPr bwMode="auto">
            <a:xfrm flipH="1">
              <a:off x="877677" y="1045377"/>
              <a:ext cx="29547" cy="26019"/>
            </a:xfrm>
            <a:custGeom>
              <a:avLst/>
              <a:gdLst>
                <a:gd name="T0" fmla="*/ 68045806 w 27"/>
                <a:gd name="T1" fmla="*/ 63005494 h 25"/>
                <a:gd name="T2" fmla="*/ 0 w 27"/>
                <a:gd name="T3" fmla="*/ 35282632 h 25"/>
                <a:gd name="T4" fmla="*/ 5040371 w 27"/>
                <a:gd name="T5" fmla="*/ 7561358 h 25"/>
                <a:gd name="T6" fmla="*/ 30242228 w 27"/>
                <a:gd name="T7" fmla="*/ 0 h 25"/>
                <a:gd name="T8" fmla="*/ 68045806 w 27"/>
                <a:gd name="T9" fmla="*/ 63005494 h 25"/>
                <a:gd name="T10" fmla="*/ 0 60000 65536"/>
                <a:gd name="T11" fmla="*/ 0 60000 65536"/>
                <a:gd name="T12" fmla="*/ 0 60000 65536"/>
                <a:gd name="T13" fmla="*/ 0 60000 65536"/>
                <a:gd name="T14" fmla="*/ 0 60000 65536"/>
                <a:gd name="T15" fmla="*/ 0 w 27"/>
                <a:gd name="T16" fmla="*/ 0 h 25"/>
                <a:gd name="T17" fmla="*/ 27 w 27"/>
                <a:gd name="T18" fmla="*/ 25 h 25"/>
              </a:gdLst>
              <a:ahLst/>
              <a:cxnLst>
                <a:cxn ang="T10">
                  <a:pos x="T0" y="T1"/>
                </a:cxn>
                <a:cxn ang="T11">
                  <a:pos x="T2" y="T3"/>
                </a:cxn>
                <a:cxn ang="T12">
                  <a:pos x="T4" y="T5"/>
                </a:cxn>
                <a:cxn ang="T13">
                  <a:pos x="T6" y="T7"/>
                </a:cxn>
                <a:cxn ang="T14">
                  <a:pos x="T8" y="T9"/>
                </a:cxn>
              </a:cxnLst>
              <a:rect l="T15" t="T16" r="T17" b="T18"/>
              <a:pathLst>
                <a:path w="27" h="25">
                  <a:moveTo>
                    <a:pt x="27" y="25"/>
                  </a:moveTo>
                  <a:lnTo>
                    <a:pt x="0" y="14"/>
                  </a:lnTo>
                  <a:lnTo>
                    <a:pt x="2" y="3"/>
                  </a:lnTo>
                  <a:lnTo>
                    <a:pt x="12" y="0"/>
                  </a:lnTo>
                  <a:lnTo>
                    <a:pt x="27" y="25"/>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4" name="Freeform 692"/>
            <p:cNvSpPr>
              <a:spLocks noChangeArrowheads="1"/>
            </p:cNvSpPr>
            <p:nvPr/>
          </p:nvSpPr>
          <p:spPr bwMode="auto">
            <a:xfrm flipH="1">
              <a:off x="850319" y="1071396"/>
              <a:ext cx="27359" cy="23938"/>
            </a:xfrm>
            <a:custGeom>
              <a:avLst/>
              <a:gdLst>
                <a:gd name="T0" fmla="*/ 0 w 25"/>
                <a:gd name="T1" fmla="*/ 0 h 23"/>
                <a:gd name="T2" fmla="*/ 63005494 w 25"/>
                <a:gd name="T3" fmla="*/ 22682511 h 23"/>
                <a:gd name="T4" fmla="*/ 63005494 w 25"/>
                <a:gd name="T5" fmla="*/ 47884418 h 23"/>
                <a:gd name="T6" fmla="*/ 37803614 w 25"/>
                <a:gd name="T7" fmla="*/ 57965181 h 23"/>
                <a:gd name="T8" fmla="*/ 0 w 25"/>
                <a:gd name="T9" fmla="*/ 0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0" y="0"/>
                  </a:moveTo>
                  <a:lnTo>
                    <a:pt x="25" y="9"/>
                  </a:lnTo>
                  <a:lnTo>
                    <a:pt x="25" y="19"/>
                  </a:lnTo>
                  <a:lnTo>
                    <a:pt x="15" y="23"/>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5" name="Freeform 693"/>
            <p:cNvSpPr>
              <a:spLocks noChangeArrowheads="1"/>
            </p:cNvSpPr>
            <p:nvPr/>
          </p:nvSpPr>
          <p:spPr bwMode="auto">
            <a:xfrm flipH="1">
              <a:off x="859074" y="1038092"/>
              <a:ext cx="18604" cy="33304"/>
            </a:xfrm>
            <a:custGeom>
              <a:avLst/>
              <a:gdLst>
                <a:gd name="T0" fmla="*/ 0 w 17"/>
                <a:gd name="T1" fmla="*/ 80645000 h 32"/>
                <a:gd name="T2" fmla="*/ 0 w 17"/>
                <a:gd name="T3" fmla="*/ 7561263 h 32"/>
                <a:gd name="T4" fmla="*/ 25202029 w 17"/>
                <a:gd name="T5" fmla="*/ 0 h 32"/>
                <a:gd name="T6" fmla="*/ 42844244 w 17"/>
                <a:gd name="T7" fmla="*/ 22682200 h 32"/>
                <a:gd name="T8" fmla="*/ 0 w 17"/>
                <a:gd name="T9" fmla="*/ 8064500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32"/>
                  </a:moveTo>
                  <a:lnTo>
                    <a:pt x="0" y="3"/>
                  </a:lnTo>
                  <a:lnTo>
                    <a:pt x="10" y="0"/>
                  </a:lnTo>
                  <a:lnTo>
                    <a:pt x="17" y="9"/>
                  </a:lnTo>
                  <a:lnTo>
                    <a:pt x="0" y="32"/>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6" name="Freeform 694"/>
            <p:cNvSpPr>
              <a:spLocks noChangeArrowheads="1"/>
            </p:cNvSpPr>
            <p:nvPr/>
          </p:nvSpPr>
          <p:spPr bwMode="auto">
            <a:xfrm flipH="1">
              <a:off x="877677" y="1074518"/>
              <a:ext cx="18604" cy="33304"/>
            </a:xfrm>
            <a:custGeom>
              <a:avLst/>
              <a:gdLst>
                <a:gd name="T0" fmla="*/ 42844244 w 17"/>
                <a:gd name="T1" fmla="*/ 0 h 32"/>
                <a:gd name="T2" fmla="*/ 37803838 w 17"/>
                <a:gd name="T3" fmla="*/ 73085325 h 32"/>
                <a:gd name="T4" fmla="*/ 12601808 w 17"/>
                <a:gd name="T5" fmla="*/ 80645000 h 32"/>
                <a:gd name="T6" fmla="*/ 0 w 17"/>
                <a:gd name="T7" fmla="*/ 57964388 h 32"/>
                <a:gd name="T8" fmla="*/ 42844244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17" y="0"/>
                  </a:moveTo>
                  <a:lnTo>
                    <a:pt x="15" y="29"/>
                  </a:lnTo>
                  <a:lnTo>
                    <a:pt x="5" y="32"/>
                  </a:lnTo>
                  <a:lnTo>
                    <a:pt x="0" y="23"/>
                  </a:lnTo>
                  <a:lnTo>
                    <a:pt x="17" y="0"/>
                  </a:lnTo>
                  <a:close/>
                </a:path>
              </a:pathLst>
            </a:custGeom>
            <a:solidFill>
              <a:srgbClr val="C7659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7" name="Freeform 695"/>
            <p:cNvSpPr>
              <a:spLocks noChangeArrowheads="1"/>
            </p:cNvSpPr>
            <p:nvPr/>
          </p:nvSpPr>
          <p:spPr bwMode="auto">
            <a:xfrm flipH="1">
              <a:off x="842659" y="1062029"/>
              <a:ext cx="35019" cy="18734"/>
            </a:xfrm>
            <a:custGeom>
              <a:avLst/>
              <a:gdLst>
                <a:gd name="T0" fmla="*/ 0 w 32"/>
                <a:gd name="T1" fmla="*/ 22682200 h 18"/>
                <a:gd name="T2" fmla="*/ 63004700 w 32"/>
                <a:gd name="T3" fmla="*/ 45362813 h 18"/>
                <a:gd name="T4" fmla="*/ 80645000 w 32"/>
                <a:gd name="T5" fmla="*/ 22682200 h 18"/>
                <a:gd name="T6" fmla="*/ 63004700 w 32"/>
                <a:gd name="T7" fmla="*/ 0 h 18"/>
                <a:gd name="T8" fmla="*/ 0 w 32"/>
                <a:gd name="T9" fmla="*/ 22682200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0" y="9"/>
                  </a:moveTo>
                  <a:lnTo>
                    <a:pt x="25" y="18"/>
                  </a:lnTo>
                  <a:lnTo>
                    <a:pt x="32" y="9"/>
                  </a:lnTo>
                  <a:lnTo>
                    <a:pt x="25" y="0"/>
                  </a:lnTo>
                  <a:lnTo>
                    <a:pt x="0" y="9"/>
                  </a:lnTo>
                  <a:close/>
                </a:path>
              </a:pathLst>
            </a:custGeom>
            <a:solidFill>
              <a:srgbClr val="99999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8" name="Freeform 696"/>
            <p:cNvSpPr>
              <a:spLocks noChangeArrowheads="1"/>
            </p:cNvSpPr>
            <p:nvPr/>
          </p:nvSpPr>
          <p:spPr bwMode="auto">
            <a:xfrm flipH="1">
              <a:off x="1042922" y="1335747"/>
              <a:ext cx="83169" cy="55160"/>
            </a:xfrm>
            <a:custGeom>
              <a:avLst/>
              <a:gdLst>
                <a:gd name="T0" fmla="*/ 201273692 w 45"/>
                <a:gd name="T1" fmla="*/ 157315623 h 30"/>
                <a:gd name="T2" fmla="*/ 86259388 w 45"/>
                <a:gd name="T3" fmla="*/ 212375530 h 30"/>
                <a:gd name="T4" fmla="*/ 28752236 w 45"/>
                <a:gd name="T5" fmla="*/ 180913528 h 30"/>
                <a:gd name="T6" fmla="*/ 50319093 w 45"/>
                <a:gd name="T7" fmla="*/ 117986717 h 30"/>
                <a:gd name="T8" fmla="*/ 244404727 w 45"/>
                <a:gd name="T9" fmla="*/ 23597904 h 30"/>
                <a:gd name="T10" fmla="*/ 309099938 w 45"/>
                <a:gd name="T11" fmla="*/ 47195809 h 30"/>
                <a:gd name="T12" fmla="*/ 309099938 w 45"/>
                <a:gd name="T13" fmla="*/ 47195809 h 30"/>
                <a:gd name="T14" fmla="*/ 294723820 w 45"/>
                <a:gd name="T15" fmla="*/ 86524715 h 30"/>
                <a:gd name="T16" fmla="*/ 143766540 w 45"/>
                <a:gd name="T17" fmla="*/ 165182526 h 30"/>
                <a:gd name="T18" fmla="*/ 107826246 w 45"/>
                <a:gd name="T19" fmla="*/ 149448720 h 30"/>
                <a:gd name="T20" fmla="*/ 122202363 w 45"/>
                <a:gd name="T21" fmla="*/ 110119814 h 30"/>
                <a:gd name="T22" fmla="*/ 230028609 w 45"/>
                <a:gd name="T23" fmla="*/ 55059907 h 30"/>
                <a:gd name="T24" fmla="*/ 230028609 w 45"/>
                <a:gd name="T25" fmla="*/ 47195809 h 30"/>
                <a:gd name="T26" fmla="*/ 122202363 w 45"/>
                <a:gd name="T27" fmla="*/ 102255716 h 30"/>
                <a:gd name="T28" fmla="*/ 100638187 w 45"/>
                <a:gd name="T29" fmla="*/ 149448720 h 30"/>
                <a:gd name="T30" fmla="*/ 150954599 w 45"/>
                <a:gd name="T31" fmla="*/ 173046625 h 30"/>
                <a:gd name="T32" fmla="*/ 301911879 w 45"/>
                <a:gd name="T33" fmla="*/ 102255716 h 30"/>
                <a:gd name="T34" fmla="*/ 316287997 w 45"/>
                <a:gd name="T35" fmla="*/ 39328906 h 30"/>
                <a:gd name="T36" fmla="*/ 316287997 w 45"/>
                <a:gd name="T37" fmla="*/ 47195809 h 30"/>
                <a:gd name="T38" fmla="*/ 237216668 w 45"/>
                <a:gd name="T39" fmla="*/ 7866903 h 30"/>
                <a:gd name="T40" fmla="*/ 43131034 w 45"/>
                <a:gd name="T41" fmla="*/ 102255716 h 30"/>
                <a:gd name="T42" fmla="*/ 14376118 w 45"/>
                <a:gd name="T43" fmla="*/ 188777626 h 30"/>
                <a:gd name="T44" fmla="*/ 93447447 w 45"/>
                <a:gd name="T45" fmla="*/ 220242433 h 30"/>
                <a:gd name="T46" fmla="*/ 201273692 w 45"/>
                <a:gd name="T47" fmla="*/ 165182526 h 30"/>
                <a:gd name="T48" fmla="*/ 201273692 w 45"/>
                <a:gd name="T49" fmla="*/ 157315623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30"/>
                <a:gd name="T77" fmla="*/ 45 w 45"/>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30">
                  <a:moveTo>
                    <a:pt x="28" y="20"/>
                  </a:moveTo>
                  <a:cubicBezTo>
                    <a:pt x="12" y="27"/>
                    <a:pt x="12" y="27"/>
                    <a:pt x="12" y="27"/>
                  </a:cubicBezTo>
                  <a:cubicBezTo>
                    <a:pt x="9" y="28"/>
                    <a:pt x="5" y="27"/>
                    <a:pt x="4" y="23"/>
                  </a:cubicBezTo>
                  <a:cubicBezTo>
                    <a:pt x="2" y="20"/>
                    <a:pt x="4" y="16"/>
                    <a:pt x="7" y="15"/>
                  </a:cubicBezTo>
                  <a:cubicBezTo>
                    <a:pt x="34" y="3"/>
                    <a:pt x="34" y="3"/>
                    <a:pt x="34" y="3"/>
                  </a:cubicBezTo>
                  <a:cubicBezTo>
                    <a:pt x="37" y="1"/>
                    <a:pt x="41" y="3"/>
                    <a:pt x="43" y="6"/>
                  </a:cubicBezTo>
                  <a:cubicBezTo>
                    <a:pt x="43" y="6"/>
                    <a:pt x="43" y="6"/>
                    <a:pt x="43" y="6"/>
                  </a:cubicBezTo>
                  <a:cubicBezTo>
                    <a:pt x="43" y="8"/>
                    <a:pt x="43" y="11"/>
                    <a:pt x="41" y="11"/>
                  </a:cubicBezTo>
                  <a:cubicBezTo>
                    <a:pt x="20" y="21"/>
                    <a:pt x="20" y="21"/>
                    <a:pt x="20" y="21"/>
                  </a:cubicBezTo>
                  <a:cubicBezTo>
                    <a:pt x="18" y="21"/>
                    <a:pt x="16" y="21"/>
                    <a:pt x="15" y="19"/>
                  </a:cubicBezTo>
                  <a:cubicBezTo>
                    <a:pt x="15" y="17"/>
                    <a:pt x="15" y="15"/>
                    <a:pt x="17" y="14"/>
                  </a:cubicBezTo>
                  <a:cubicBezTo>
                    <a:pt x="32" y="7"/>
                    <a:pt x="32" y="7"/>
                    <a:pt x="32" y="7"/>
                  </a:cubicBezTo>
                  <a:cubicBezTo>
                    <a:pt x="32" y="6"/>
                    <a:pt x="32" y="6"/>
                    <a:pt x="32" y="6"/>
                  </a:cubicBezTo>
                  <a:cubicBezTo>
                    <a:pt x="17" y="13"/>
                    <a:pt x="17" y="13"/>
                    <a:pt x="17" y="13"/>
                  </a:cubicBezTo>
                  <a:cubicBezTo>
                    <a:pt x="14" y="14"/>
                    <a:pt x="13" y="17"/>
                    <a:pt x="14" y="19"/>
                  </a:cubicBezTo>
                  <a:cubicBezTo>
                    <a:pt x="15" y="22"/>
                    <a:pt x="18" y="23"/>
                    <a:pt x="21" y="22"/>
                  </a:cubicBezTo>
                  <a:cubicBezTo>
                    <a:pt x="42" y="13"/>
                    <a:pt x="42" y="13"/>
                    <a:pt x="42" y="13"/>
                  </a:cubicBezTo>
                  <a:cubicBezTo>
                    <a:pt x="44" y="12"/>
                    <a:pt x="45" y="8"/>
                    <a:pt x="44" y="5"/>
                  </a:cubicBezTo>
                  <a:cubicBezTo>
                    <a:pt x="44" y="6"/>
                    <a:pt x="44" y="6"/>
                    <a:pt x="44" y="6"/>
                  </a:cubicBezTo>
                  <a:cubicBezTo>
                    <a:pt x="42" y="1"/>
                    <a:pt x="37" y="0"/>
                    <a:pt x="33" y="1"/>
                  </a:cubicBezTo>
                  <a:cubicBezTo>
                    <a:pt x="6" y="13"/>
                    <a:pt x="6" y="13"/>
                    <a:pt x="6" y="13"/>
                  </a:cubicBezTo>
                  <a:cubicBezTo>
                    <a:pt x="2" y="15"/>
                    <a:pt x="0" y="20"/>
                    <a:pt x="2" y="24"/>
                  </a:cubicBezTo>
                  <a:cubicBezTo>
                    <a:pt x="4" y="28"/>
                    <a:pt x="9" y="30"/>
                    <a:pt x="13" y="28"/>
                  </a:cubicBezTo>
                  <a:cubicBezTo>
                    <a:pt x="28" y="21"/>
                    <a:pt x="28" y="21"/>
                    <a:pt x="28" y="21"/>
                  </a:cubicBezTo>
                  <a:lnTo>
                    <a:pt x="28" y="20"/>
                  </a:ln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9" name="Freeform 697"/>
            <p:cNvSpPr>
              <a:spLocks noChangeArrowheads="1"/>
            </p:cNvSpPr>
            <p:nvPr/>
          </p:nvSpPr>
          <p:spPr bwMode="auto">
            <a:xfrm flipH="1">
              <a:off x="769337" y="1328462"/>
              <a:ext cx="38302" cy="86383"/>
            </a:xfrm>
            <a:custGeom>
              <a:avLst/>
              <a:gdLst>
                <a:gd name="T0" fmla="*/ 133009884 w 21"/>
                <a:gd name="T1" fmla="*/ 172906698 h 47"/>
                <a:gd name="T2" fmla="*/ 112009716 w 21"/>
                <a:gd name="T3" fmla="*/ 306517183 h 47"/>
                <a:gd name="T4" fmla="*/ 56004858 w 21"/>
                <a:gd name="T5" fmla="*/ 345816199 h 47"/>
                <a:gd name="T6" fmla="*/ 21002814 w 21"/>
                <a:gd name="T7" fmla="*/ 290798138 h 47"/>
                <a:gd name="T8" fmla="*/ 56004858 w 21"/>
                <a:gd name="T9" fmla="*/ 62876182 h 47"/>
                <a:gd name="T10" fmla="*/ 105008778 w 21"/>
                <a:gd name="T11" fmla="*/ 15719046 h 47"/>
                <a:gd name="T12" fmla="*/ 105008778 w 21"/>
                <a:gd name="T13" fmla="*/ 15719046 h 47"/>
                <a:gd name="T14" fmla="*/ 133009884 w 21"/>
                <a:gd name="T15" fmla="*/ 55015258 h 47"/>
                <a:gd name="T16" fmla="*/ 105008778 w 21"/>
                <a:gd name="T17" fmla="*/ 227924759 h 47"/>
                <a:gd name="T18" fmla="*/ 77005026 w 21"/>
                <a:gd name="T19" fmla="*/ 251501925 h 47"/>
                <a:gd name="T20" fmla="*/ 56004858 w 21"/>
                <a:gd name="T21" fmla="*/ 220063834 h 47"/>
                <a:gd name="T22" fmla="*/ 77005026 w 21"/>
                <a:gd name="T23" fmla="*/ 94314273 h 47"/>
                <a:gd name="T24" fmla="*/ 63005796 w 21"/>
                <a:gd name="T25" fmla="*/ 86453349 h 47"/>
                <a:gd name="T26" fmla="*/ 49003920 w 21"/>
                <a:gd name="T27" fmla="*/ 220063834 h 47"/>
                <a:gd name="T28" fmla="*/ 77005026 w 21"/>
                <a:gd name="T29" fmla="*/ 267220971 h 47"/>
                <a:gd name="T30" fmla="*/ 112009716 w 21"/>
                <a:gd name="T31" fmla="*/ 235782880 h 47"/>
                <a:gd name="T32" fmla="*/ 140010822 w 21"/>
                <a:gd name="T33" fmla="*/ 55015258 h 47"/>
                <a:gd name="T34" fmla="*/ 112009716 w 21"/>
                <a:gd name="T35" fmla="*/ 7858121 h 47"/>
                <a:gd name="T36" fmla="*/ 112009716 w 21"/>
                <a:gd name="T37" fmla="*/ 7858121 h 47"/>
                <a:gd name="T38" fmla="*/ 42002982 w 21"/>
                <a:gd name="T39" fmla="*/ 62876182 h 47"/>
                <a:gd name="T40" fmla="*/ 7000938 w 21"/>
                <a:gd name="T41" fmla="*/ 282940016 h 47"/>
                <a:gd name="T42" fmla="*/ 56004858 w 21"/>
                <a:gd name="T43" fmla="*/ 361535244 h 47"/>
                <a:gd name="T44" fmla="*/ 119010654 w 21"/>
                <a:gd name="T45" fmla="*/ 306517183 h 47"/>
                <a:gd name="T46" fmla="*/ 140010822 w 21"/>
                <a:gd name="T47" fmla="*/ 180767622 h 47"/>
                <a:gd name="T48" fmla="*/ 133009884 w 21"/>
                <a:gd name="T49" fmla="*/ 172906698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47"/>
                <a:gd name="T77" fmla="*/ 21 w 21"/>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47">
                  <a:moveTo>
                    <a:pt x="19" y="22"/>
                  </a:moveTo>
                  <a:cubicBezTo>
                    <a:pt x="16" y="39"/>
                    <a:pt x="16" y="39"/>
                    <a:pt x="16" y="39"/>
                  </a:cubicBezTo>
                  <a:cubicBezTo>
                    <a:pt x="15" y="43"/>
                    <a:pt x="12" y="45"/>
                    <a:pt x="8" y="44"/>
                  </a:cubicBezTo>
                  <a:cubicBezTo>
                    <a:pt x="4" y="44"/>
                    <a:pt x="2" y="40"/>
                    <a:pt x="3" y="37"/>
                  </a:cubicBezTo>
                  <a:cubicBezTo>
                    <a:pt x="8" y="8"/>
                    <a:pt x="8" y="8"/>
                    <a:pt x="8" y="8"/>
                  </a:cubicBezTo>
                  <a:cubicBezTo>
                    <a:pt x="8" y="4"/>
                    <a:pt x="12" y="2"/>
                    <a:pt x="15" y="2"/>
                  </a:cubicBezTo>
                  <a:cubicBezTo>
                    <a:pt x="15" y="2"/>
                    <a:pt x="15" y="2"/>
                    <a:pt x="15" y="2"/>
                  </a:cubicBezTo>
                  <a:cubicBezTo>
                    <a:pt x="17" y="3"/>
                    <a:pt x="19" y="5"/>
                    <a:pt x="19" y="7"/>
                  </a:cubicBezTo>
                  <a:cubicBezTo>
                    <a:pt x="15" y="29"/>
                    <a:pt x="15" y="29"/>
                    <a:pt x="15" y="29"/>
                  </a:cubicBezTo>
                  <a:cubicBezTo>
                    <a:pt x="15" y="31"/>
                    <a:pt x="13" y="32"/>
                    <a:pt x="11" y="32"/>
                  </a:cubicBezTo>
                  <a:cubicBezTo>
                    <a:pt x="9" y="32"/>
                    <a:pt x="8" y="30"/>
                    <a:pt x="8" y="28"/>
                  </a:cubicBezTo>
                  <a:cubicBezTo>
                    <a:pt x="11" y="12"/>
                    <a:pt x="11" y="12"/>
                    <a:pt x="11" y="12"/>
                  </a:cubicBezTo>
                  <a:cubicBezTo>
                    <a:pt x="9" y="11"/>
                    <a:pt x="9" y="11"/>
                    <a:pt x="9" y="11"/>
                  </a:cubicBezTo>
                  <a:cubicBezTo>
                    <a:pt x="7" y="28"/>
                    <a:pt x="7" y="28"/>
                    <a:pt x="7" y="28"/>
                  </a:cubicBezTo>
                  <a:cubicBezTo>
                    <a:pt x="6" y="31"/>
                    <a:pt x="8" y="33"/>
                    <a:pt x="11" y="34"/>
                  </a:cubicBezTo>
                  <a:cubicBezTo>
                    <a:pt x="13" y="34"/>
                    <a:pt x="16" y="32"/>
                    <a:pt x="16" y="30"/>
                  </a:cubicBezTo>
                  <a:cubicBezTo>
                    <a:pt x="20" y="7"/>
                    <a:pt x="20" y="7"/>
                    <a:pt x="20" y="7"/>
                  </a:cubicBezTo>
                  <a:cubicBezTo>
                    <a:pt x="21" y="4"/>
                    <a:pt x="18" y="2"/>
                    <a:pt x="16" y="1"/>
                  </a:cubicBezTo>
                  <a:cubicBezTo>
                    <a:pt x="16" y="1"/>
                    <a:pt x="16" y="1"/>
                    <a:pt x="16" y="1"/>
                  </a:cubicBezTo>
                  <a:cubicBezTo>
                    <a:pt x="11" y="0"/>
                    <a:pt x="7" y="3"/>
                    <a:pt x="6" y="8"/>
                  </a:cubicBezTo>
                  <a:cubicBezTo>
                    <a:pt x="1" y="36"/>
                    <a:pt x="1" y="36"/>
                    <a:pt x="1" y="36"/>
                  </a:cubicBezTo>
                  <a:cubicBezTo>
                    <a:pt x="0" y="41"/>
                    <a:pt x="3" y="45"/>
                    <a:pt x="8" y="46"/>
                  </a:cubicBezTo>
                  <a:cubicBezTo>
                    <a:pt x="12" y="47"/>
                    <a:pt x="16" y="44"/>
                    <a:pt x="17" y="39"/>
                  </a:cubicBezTo>
                  <a:cubicBezTo>
                    <a:pt x="20" y="23"/>
                    <a:pt x="20" y="23"/>
                    <a:pt x="20" y="23"/>
                  </a:cubicBezTo>
                  <a:lnTo>
                    <a:pt x="19" y="22"/>
                  </a:lnTo>
                  <a:close/>
                </a:path>
              </a:pathLst>
            </a:custGeom>
            <a:solidFill>
              <a:srgbClr val="DE2D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0" name="Freeform 698"/>
            <p:cNvSpPr>
              <a:spLocks noChangeArrowheads="1"/>
            </p:cNvSpPr>
            <p:nvPr/>
          </p:nvSpPr>
          <p:spPr bwMode="auto">
            <a:xfrm flipH="1">
              <a:off x="905034" y="1414845"/>
              <a:ext cx="86453" cy="83260"/>
            </a:xfrm>
            <a:custGeom>
              <a:avLst/>
              <a:gdLst>
                <a:gd name="T0" fmla="*/ 168851936 w 79"/>
                <a:gd name="T1" fmla="*/ 85685313 h 80"/>
                <a:gd name="T2" fmla="*/ 166330976 w 79"/>
                <a:gd name="T3" fmla="*/ 93246575 h 80"/>
                <a:gd name="T4" fmla="*/ 93246947 w 79"/>
                <a:gd name="T5" fmla="*/ 35282188 h 80"/>
                <a:gd name="T6" fmla="*/ 100806652 w 79"/>
                <a:gd name="T7" fmla="*/ 27722513 h 80"/>
                <a:gd name="T8" fmla="*/ 68045284 w 79"/>
                <a:gd name="T9" fmla="*/ 0 h 80"/>
                <a:gd name="T10" fmla="*/ 0 w 79"/>
                <a:gd name="T11" fmla="*/ 90725625 h 80"/>
                <a:gd name="T12" fmla="*/ 126008315 w 79"/>
                <a:gd name="T13" fmla="*/ 201612500 h 80"/>
                <a:gd name="T14" fmla="*/ 199093931 w 79"/>
                <a:gd name="T15" fmla="*/ 110886875 h 80"/>
                <a:gd name="T16" fmla="*/ 168851936 w 79"/>
                <a:gd name="T17" fmla="*/ 85685313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0"/>
                <a:gd name="T29" fmla="*/ 79 w 7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0">
                  <a:moveTo>
                    <a:pt x="67" y="34"/>
                  </a:moveTo>
                  <a:lnTo>
                    <a:pt x="66" y="37"/>
                  </a:lnTo>
                  <a:lnTo>
                    <a:pt x="37" y="14"/>
                  </a:lnTo>
                  <a:lnTo>
                    <a:pt x="40" y="11"/>
                  </a:lnTo>
                  <a:lnTo>
                    <a:pt x="27" y="0"/>
                  </a:lnTo>
                  <a:lnTo>
                    <a:pt x="0" y="36"/>
                  </a:lnTo>
                  <a:lnTo>
                    <a:pt x="50" y="80"/>
                  </a:lnTo>
                  <a:lnTo>
                    <a:pt x="79" y="44"/>
                  </a:lnTo>
                  <a:lnTo>
                    <a:pt x="67" y="34"/>
                  </a:lnTo>
                  <a:close/>
                </a:path>
              </a:pathLst>
            </a:custGeom>
            <a:solidFill>
              <a:srgbClr val="28697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1" name="Freeform 699"/>
            <p:cNvSpPr>
              <a:spLocks noChangeArrowheads="1"/>
            </p:cNvSpPr>
            <p:nvPr/>
          </p:nvSpPr>
          <p:spPr bwMode="auto">
            <a:xfrm flipH="1">
              <a:off x="905031" y="1414845"/>
              <a:ext cx="56905" cy="83260"/>
            </a:xfrm>
            <a:custGeom>
              <a:avLst/>
              <a:gdLst>
                <a:gd name="T0" fmla="*/ 100806250 w 52"/>
                <a:gd name="T1" fmla="*/ 85685313 h 80"/>
                <a:gd name="T2" fmla="*/ 98286888 w 52"/>
                <a:gd name="T3" fmla="*/ 93246575 h 80"/>
                <a:gd name="T4" fmla="*/ 25201563 w 52"/>
                <a:gd name="T5" fmla="*/ 35282188 h 80"/>
                <a:gd name="T6" fmla="*/ 32762825 w 52"/>
                <a:gd name="T7" fmla="*/ 27722513 h 80"/>
                <a:gd name="T8" fmla="*/ 0 w 52"/>
                <a:gd name="T9" fmla="*/ 0 h 80"/>
                <a:gd name="T10" fmla="*/ 57964388 w 52"/>
                <a:gd name="T11" fmla="*/ 201612500 h 80"/>
                <a:gd name="T12" fmla="*/ 131048125 w 52"/>
                <a:gd name="T13" fmla="*/ 110886875 h 80"/>
                <a:gd name="T14" fmla="*/ 100806250 w 52"/>
                <a:gd name="T15" fmla="*/ 85685313 h 80"/>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80"/>
                <a:gd name="T26" fmla="*/ 52 w 52"/>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80">
                  <a:moveTo>
                    <a:pt x="40" y="34"/>
                  </a:moveTo>
                  <a:lnTo>
                    <a:pt x="39" y="37"/>
                  </a:lnTo>
                  <a:lnTo>
                    <a:pt x="10" y="14"/>
                  </a:lnTo>
                  <a:lnTo>
                    <a:pt x="13" y="11"/>
                  </a:lnTo>
                  <a:lnTo>
                    <a:pt x="0" y="0"/>
                  </a:lnTo>
                  <a:lnTo>
                    <a:pt x="23" y="80"/>
                  </a:lnTo>
                  <a:lnTo>
                    <a:pt x="52" y="44"/>
                  </a:lnTo>
                  <a:lnTo>
                    <a:pt x="40" y="34"/>
                  </a:lnTo>
                  <a:close/>
                </a:path>
              </a:pathLst>
            </a:custGeom>
            <a:solidFill>
              <a:srgbClr val="00415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2" name="Freeform 700"/>
            <p:cNvSpPr>
              <a:spLocks noChangeArrowheads="1"/>
            </p:cNvSpPr>
            <p:nvPr/>
          </p:nvSpPr>
          <p:spPr bwMode="auto">
            <a:xfrm flipH="1">
              <a:off x="918158" y="1426293"/>
              <a:ext cx="89735" cy="99912"/>
            </a:xfrm>
            <a:custGeom>
              <a:avLst/>
              <a:gdLst>
                <a:gd name="T0" fmla="*/ 225845655 w 49"/>
                <a:gd name="T1" fmla="*/ 15928622 h 54"/>
                <a:gd name="T2" fmla="*/ 98808138 w 49"/>
                <a:gd name="T3" fmla="*/ 254877711 h 54"/>
                <a:gd name="T4" fmla="*/ 91749465 w 49"/>
                <a:gd name="T5" fmla="*/ 262842022 h 54"/>
                <a:gd name="T6" fmla="*/ 28232035 w 49"/>
                <a:gd name="T7" fmla="*/ 278773467 h 54"/>
                <a:gd name="T8" fmla="*/ 35288052 w 49"/>
                <a:gd name="T9" fmla="*/ 398246600 h 54"/>
                <a:gd name="T10" fmla="*/ 35288052 w 49"/>
                <a:gd name="T11" fmla="*/ 398246600 h 54"/>
                <a:gd name="T12" fmla="*/ 35288052 w 49"/>
                <a:gd name="T13" fmla="*/ 398246600 h 54"/>
                <a:gd name="T14" fmla="*/ 141154863 w 49"/>
                <a:gd name="T15" fmla="*/ 382317978 h 54"/>
                <a:gd name="T16" fmla="*/ 148210879 w 49"/>
                <a:gd name="T17" fmla="*/ 302666400 h 54"/>
                <a:gd name="T18" fmla="*/ 148210879 w 49"/>
                <a:gd name="T19" fmla="*/ 302666400 h 54"/>
                <a:gd name="T20" fmla="*/ 331712466 w 49"/>
                <a:gd name="T21" fmla="*/ 111508822 h 54"/>
                <a:gd name="T22" fmla="*/ 338768483 w 49"/>
                <a:gd name="T23" fmla="*/ 119473133 h 54"/>
                <a:gd name="T24" fmla="*/ 345827156 w 49"/>
                <a:gd name="T25" fmla="*/ 111508822 h 54"/>
                <a:gd name="T26" fmla="*/ 331712466 w 49"/>
                <a:gd name="T27" fmla="*/ 95580200 h 54"/>
                <a:gd name="T28" fmla="*/ 141154863 w 49"/>
                <a:gd name="T29" fmla="*/ 286737778 h 54"/>
                <a:gd name="T30" fmla="*/ 141154863 w 49"/>
                <a:gd name="T31" fmla="*/ 294702089 h 54"/>
                <a:gd name="T32" fmla="*/ 134096190 w 49"/>
                <a:gd name="T33" fmla="*/ 310633533 h 54"/>
                <a:gd name="T34" fmla="*/ 127037517 w 49"/>
                <a:gd name="T35" fmla="*/ 374350844 h 54"/>
                <a:gd name="T36" fmla="*/ 42346724 w 49"/>
                <a:gd name="T37" fmla="*/ 390282289 h 54"/>
                <a:gd name="T38" fmla="*/ 35288052 w 49"/>
                <a:gd name="T39" fmla="*/ 286737778 h 54"/>
                <a:gd name="T40" fmla="*/ 91749465 w 49"/>
                <a:gd name="T41" fmla="*/ 270809156 h 54"/>
                <a:gd name="T42" fmla="*/ 112922828 w 49"/>
                <a:gd name="T43" fmla="*/ 262842022 h 54"/>
                <a:gd name="T44" fmla="*/ 239963001 w 49"/>
                <a:gd name="T45" fmla="*/ 15928622 h 54"/>
                <a:gd name="T46" fmla="*/ 225845655 w 49"/>
                <a:gd name="T47" fmla="*/ 0 h 54"/>
                <a:gd name="T48" fmla="*/ 218789639 w 49"/>
                <a:gd name="T49" fmla="*/ 7964311 h 54"/>
                <a:gd name="T50" fmla="*/ 225845655 w 49"/>
                <a:gd name="T51" fmla="*/ 15928622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54"/>
                <a:gd name="T80" fmla="*/ 49 w 49"/>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54">
                  <a:moveTo>
                    <a:pt x="32" y="2"/>
                  </a:moveTo>
                  <a:cubicBezTo>
                    <a:pt x="14" y="32"/>
                    <a:pt x="14" y="32"/>
                    <a:pt x="14" y="32"/>
                  </a:cubicBezTo>
                  <a:cubicBezTo>
                    <a:pt x="13" y="33"/>
                    <a:pt x="13" y="33"/>
                    <a:pt x="13" y="33"/>
                  </a:cubicBezTo>
                  <a:cubicBezTo>
                    <a:pt x="10" y="31"/>
                    <a:pt x="7" y="32"/>
                    <a:pt x="4" y="35"/>
                  </a:cubicBezTo>
                  <a:cubicBezTo>
                    <a:pt x="0" y="41"/>
                    <a:pt x="2" y="47"/>
                    <a:pt x="5" y="50"/>
                  </a:cubicBezTo>
                  <a:cubicBezTo>
                    <a:pt x="5" y="50"/>
                    <a:pt x="5" y="50"/>
                    <a:pt x="5" y="50"/>
                  </a:cubicBezTo>
                  <a:cubicBezTo>
                    <a:pt x="5" y="50"/>
                    <a:pt x="5" y="50"/>
                    <a:pt x="5" y="50"/>
                  </a:cubicBezTo>
                  <a:cubicBezTo>
                    <a:pt x="9" y="53"/>
                    <a:pt x="15" y="54"/>
                    <a:pt x="20" y="48"/>
                  </a:cubicBezTo>
                  <a:cubicBezTo>
                    <a:pt x="22" y="45"/>
                    <a:pt x="22" y="41"/>
                    <a:pt x="21" y="38"/>
                  </a:cubicBezTo>
                  <a:cubicBezTo>
                    <a:pt x="21" y="38"/>
                    <a:pt x="21" y="38"/>
                    <a:pt x="21" y="38"/>
                  </a:cubicBezTo>
                  <a:cubicBezTo>
                    <a:pt x="47" y="14"/>
                    <a:pt x="47" y="14"/>
                    <a:pt x="47" y="14"/>
                  </a:cubicBezTo>
                  <a:cubicBezTo>
                    <a:pt x="48" y="15"/>
                    <a:pt x="48" y="15"/>
                    <a:pt x="48" y="15"/>
                  </a:cubicBezTo>
                  <a:cubicBezTo>
                    <a:pt x="49" y="14"/>
                    <a:pt x="49" y="14"/>
                    <a:pt x="49" y="14"/>
                  </a:cubicBezTo>
                  <a:cubicBezTo>
                    <a:pt x="47" y="12"/>
                    <a:pt x="47" y="12"/>
                    <a:pt x="47" y="12"/>
                  </a:cubicBezTo>
                  <a:cubicBezTo>
                    <a:pt x="20" y="36"/>
                    <a:pt x="20" y="36"/>
                    <a:pt x="20" y="36"/>
                  </a:cubicBezTo>
                  <a:cubicBezTo>
                    <a:pt x="20" y="37"/>
                    <a:pt x="20" y="37"/>
                    <a:pt x="20" y="37"/>
                  </a:cubicBezTo>
                  <a:cubicBezTo>
                    <a:pt x="19" y="37"/>
                    <a:pt x="19" y="38"/>
                    <a:pt x="19" y="39"/>
                  </a:cubicBezTo>
                  <a:cubicBezTo>
                    <a:pt x="21" y="42"/>
                    <a:pt x="20" y="45"/>
                    <a:pt x="18" y="47"/>
                  </a:cubicBezTo>
                  <a:cubicBezTo>
                    <a:pt x="14" y="52"/>
                    <a:pt x="9" y="51"/>
                    <a:pt x="6" y="49"/>
                  </a:cubicBezTo>
                  <a:cubicBezTo>
                    <a:pt x="3" y="46"/>
                    <a:pt x="1" y="41"/>
                    <a:pt x="5" y="36"/>
                  </a:cubicBezTo>
                  <a:cubicBezTo>
                    <a:pt x="7" y="34"/>
                    <a:pt x="10" y="33"/>
                    <a:pt x="13" y="34"/>
                  </a:cubicBezTo>
                  <a:cubicBezTo>
                    <a:pt x="14" y="34"/>
                    <a:pt x="15" y="34"/>
                    <a:pt x="16" y="33"/>
                  </a:cubicBezTo>
                  <a:cubicBezTo>
                    <a:pt x="34" y="2"/>
                    <a:pt x="34" y="2"/>
                    <a:pt x="34" y="2"/>
                  </a:cubicBezTo>
                  <a:cubicBezTo>
                    <a:pt x="32" y="0"/>
                    <a:pt x="32" y="0"/>
                    <a:pt x="32" y="0"/>
                  </a:cubicBezTo>
                  <a:cubicBezTo>
                    <a:pt x="31" y="1"/>
                    <a:pt x="31" y="1"/>
                    <a:pt x="31" y="1"/>
                  </a:cubicBezTo>
                  <a:lnTo>
                    <a:pt x="32" y="2"/>
                  </a:lnTo>
                  <a:close/>
                </a:path>
              </a:pathLst>
            </a:custGeom>
            <a:solidFill>
              <a:srgbClr val="CD9C5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3" name="Freeform 701"/>
            <p:cNvSpPr>
              <a:spLocks noChangeArrowheads="1"/>
            </p:cNvSpPr>
            <p:nvPr/>
          </p:nvSpPr>
          <p:spPr bwMode="auto">
            <a:xfrm flipH="1">
              <a:off x="1167671" y="997502"/>
              <a:ext cx="45962" cy="21856"/>
            </a:xfrm>
            <a:custGeom>
              <a:avLst/>
              <a:gdLst>
                <a:gd name="T0" fmla="*/ 75604688 w 42"/>
                <a:gd name="T1" fmla="*/ 47884481 h 21"/>
                <a:gd name="T2" fmla="*/ 0 w 42"/>
                <a:gd name="T3" fmla="*/ 0 h 21"/>
                <a:gd name="T4" fmla="*/ 93246575 w 42"/>
                <a:gd name="T5" fmla="*/ 7561376 h 21"/>
                <a:gd name="T6" fmla="*/ 105846563 w 42"/>
                <a:gd name="T7" fmla="*/ 12601764 h 21"/>
                <a:gd name="T8" fmla="*/ 88206263 w 42"/>
                <a:gd name="T9" fmla="*/ 52924869 h 21"/>
                <a:gd name="T10" fmla="*/ 75604688 w 42"/>
                <a:gd name="T11" fmla="*/ 47884481 h 21"/>
                <a:gd name="T12" fmla="*/ 0 60000 65536"/>
                <a:gd name="T13" fmla="*/ 0 60000 65536"/>
                <a:gd name="T14" fmla="*/ 0 60000 65536"/>
                <a:gd name="T15" fmla="*/ 0 60000 65536"/>
                <a:gd name="T16" fmla="*/ 0 60000 65536"/>
                <a:gd name="T17" fmla="*/ 0 60000 65536"/>
                <a:gd name="T18" fmla="*/ 0 w 42"/>
                <a:gd name="T19" fmla="*/ 0 h 21"/>
                <a:gd name="T20" fmla="*/ 42 w 4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42" h="21">
                  <a:moveTo>
                    <a:pt x="30" y="19"/>
                  </a:moveTo>
                  <a:lnTo>
                    <a:pt x="0" y="0"/>
                  </a:lnTo>
                  <a:lnTo>
                    <a:pt x="37" y="3"/>
                  </a:lnTo>
                  <a:lnTo>
                    <a:pt x="42" y="5"/>
                  </a:lnTo>
                  <a:lnTo>
                    <a:pt x="35" y="21"/>
                  </a:lnTo>
                  <a:lnTo>
                    <a:pt x="30" y="19"/>
                  </a:lnTo>
                  <a:close/>
                </a:path>
              </a:pathLst>
            </a:custGeom>
            <a:solidFill>
              <a:srgbClr val="F0E3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4" name="Freeform 702"/>
            <p:cNvSpPr>
              <a:spLocks noChangeArrowheads="1"/>
            </p:cNvSpPr>
            <p:nvPr/>
          </p:nvSpPr>
          <p:spPr bwMode="auto">
            <a:xfrm flipH="1">
              <a:off x="980539" y="1000625"/>
              <a:ext cx="200264" cy="88464"/>
            </a:xfrm>
            <a:custGeom>
              <a:avLst/>
              <a:gdLst>
                <a:gd name="T0" fmla="*/ 28414304 w 109"/>
                <a:gd name="T1" fmla="*/ 23709731 h 48"/>
                <a:gd name="T2" fmla="*/ 14208484 w 109"/>
                <a:gd name="T3" fmla="*/ 39514344 h 48"/>
                <a:gd name="T4" fmla="*/ 14208484 w 109"/>
                <a:gd name="T5" fmla="*/ 55318958 h 48"/>
                <a:gd name="T6" fmla="*/ 0 w 109"/>
                <a:gd name="T7" fmla="*/ 71126382 h 48"/>
                <a:gd name="T8" fmla="*/ 752980378 w 109"/>
                <a:gd name="T9" fmla="*/ 379338830 h 48"/>
                <a:gd name="T10" fmla="*/ 774291772 w 109"/>
                <a:gd name="T11" fmla="*/ 308212448 h 48"/>
                <a:gd name="T12" fmla="*/ 28414304 w 109"/>
                <a:gd name="T13" fmla="*/ 0 h 48"/>
                <a:gd name="T14" fmla="*/ 28414304 w 109"/>
                <a:gd name="T15" fmla="*/ 23709731 h 48"/>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48"/>
                <a:gd name="T26" fmla="*/ 109 w 10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48">
                  <a:moveTo>
                    <a:pt x="4" y="3"/>
                  </a:moveTo>
                  <a:cubicBezTo>
                    <a:pt x="3" y="4"/>
                    <a:pt x="3" y="5"/>
                    <a:pt x="2" y="5"/>
                  </a:cubicBezTo>
                  <a:cubicBezTo>
                    <a:pt x="2" y="5"/>
                    <a:pt x="3" y="6"/>
                    <a:pt x="2" y="7"/>
                  </a:cubicBezTo>
                  <a:cubicBezTo>
                    <a:pt x="2" y="8"/>
                    <a:pt x="1" y="9"/>
                    <a:pt x="0" y="9"/>
                  </a:cubicBezTo>
                  <a:cubicBezTo>
                    <a:pt x="106" y="48"/>
                    <a:pt x="106" y="48"/>
                    <a:pt x="106" y="48"/>
                  </a:cubicBezTo>
                  <a:cubicBezTo>
                    <a:pt x="109" y="39"/>
                    <a:pt x="109" y="39"/>
                    <a:pt x="109" y="39"/>
                  </a:cubicBezTo>
                  <a:cubicBezTo>
                    <a:pt x="4" y="0"/>
                    <a:pt x="4" y="0"/>
                    <a:pt x="4" y="0"/>
                  </a:cubicBezTo>
                  <a:cubicBezTo>
                    <a:pt x="4" y="1"/>
                    <a:pt x="4" y="2"/>
                    <a:pt x="4" y="3"/>
                  </a:cubicBezTo>
                  <a:close/>
                </a:path>
              </a:pathLst>
            </a:custGeom>
            <a:solidFill>
              <a:srgbClr val="FBA92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5" name="Freeform 703"/>
            <p:cNvSpPr>
              <a:spLocks noChangeArrowheads="1"/>
            </p:cNvSpPr>
            <p:nvPr/>
          </p:nvSpPr>
          <p:spPr bwMode="auto">
            <a:xfrm flipH="1">
              <a:off x="980540" y="1000625"/>
              <a:ext cx="192603" cy="75975"/>
            </a:xfrm>
            <a:custGeom>
              <a:avLst/>
              <a:gdLst>
                <a:gd name="T0" fmla="*/ 0 w 105"/>
                <a:gd name="T1" fmla="*/ 0 h 41"/>
                <a:gd name="T2" fmla="*/ 0 w 105"/>
                <a:gd name="T3" fmla="*/ 23969030 h 41"/>
                <a:gd name="T4" fmla="*/ 743470095 w 105"/>
                <a:gd name="T5" fmla="*/ 327561672 h 41"/>
                <a:gd name="T6" fmla="*/ 743470095 w 105"/>
                <a:gd name="T7" fmla="*/ 311583260 h 41"/>
                <a:gd name="T8" fmla="*/ 0 w 105"/>
                <a:gd name="T9" fmla="*/ 0 h 41"/>
                <a:gd name="T10" fmla="*/ 0 60000 65536"/>
                <a:gd name="T11" fmla="*/ 0 60000 65536"/>
                <a:gd name="T12" fmla="*/ 0 60000 65536"/>
                <a:gd name="T13" fmla="*/ 0 60000 65536"/>
                <a:gd name="T14" fmla="*/ 0 60000 65536"/>
                <a:gd name="T15" fmla="*/ 0 w 105"/>
                <a:gd name="T16" fmla="*/ 0 h 41"/>
                <a:gd name="T17" fmla="*/ 105 w 105"/>
                <a:gd name="T18" fmla="*/ 41 h 41"/>
              </a:gdLst>
              <a:ahLst/>
              <a:cxnLst>
                <a:cxn ang="T10">
                  <a:pos x="T0" y="T1"/>
                </a:cxn>
                <a:cxn ang="T11">
                  <a:pos x="T2" y="T3"/>
                </a:cxn>
                <a:cxn ang="T12">
                  <a:pos x="T4" y="T5"/>
                </a:cxn>
                <a:cxn ang="T13">
                  <a:pos x="T6" y="T7"/>
                </a:cxn>
                <a:cxn ang="T14">
                  <a:pos x="T8" y="T9"/>
                </a:cxn>
              </a:cxnLst>
              <a:rect l="T15" t="T16" r="T17" b="T18"/>
              <a:pathLst>
                <a:path w="105" h="41">
                  <a:moveTo>
                    <a:pt x="0" y="0"/>
                  </a:moveTo>
                  <a:cubicBezTo>
                    <a:pt x="0" y="1"/>
                    <a:pt x="0" y="2"/>
                    <a:pt x="0" y="3"/>
                  </a:cubicBezTo>
                  <a:cubicBezTo>
                    <a:pt x="105" y="41"/>
                    <a:pt x="105" y="41"/>
                    <a:pt x="105" y="41"/>
                  </a:cubicBezTo>
                  <a:cubicBezTo>
                    <a:pt x="105" y="39"/>
                    <a:pt x="105" y="39"/>
                    <a:pt x="105" y="39"/>
                  </a:cubicBezTo>
                  <a:lnTo>
                    <a:pt x="0" y="0"/>
                  </a:ln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6" name="Freeform 704"/>
            <p:cNvSpPr>
              <a:spLocks noChangeArrowheads="1"/>
            </p:cNvSpPr>
            <p:nvPr/>
          </p:nvSpPr>
          <p:spPr bwMode="auto">
            <a:xfrm flipH="1">
              <a:off x="983822" y="1014154"/>
              <a:ext cx="196981" cy="74934"/>
            </a:xfrm>
            <a:custGeom>
              <a:avLst/>
              <a:gdLst>
                <a:gd name="T0" fmla="*/ 14263465 w 107"/>
                <a:gd name="T1" fmla="*/ 0 h 41"/>
                <a:gd name="T2" fmla="*/ 0 w 107"/>
                <a:gd name="T3" fmla="*/ 15544800 h 41"/>
                <a:gd name="T4" fmla="*/ 755979666 w 107"/>
                <a:gd name="T5" fmla="*/ 318646098 h 41"/>
                <a:gd name="T6" fmla="*/ 763112734 w 107"/>
                <a:gd name="T7" fmla="*/ 295331685 h 41"/>
                <a:gd name="T8" fmla="*/ 14263465 w 107"/>
                <a:gd name="T9" fmla="*/ 0 h 41"/>
                <a:gd name="T10" fmla="*/ 0 60000 65536"/>
                <a:gd name="T11" fmla="*/ 0 60000 65536"/>
                <a:gd name="T12" fmla="*/ 0 60000 65536"/>
                <a:gd name="T13" fmla="*/ 0 60000 65536"/>
                <a:gd name="T14" fmla="*/ 0 60000 65536"/>
                <a:gd name="T15" fmla="*/ 0 w 107"/>
                <a:gd name="T16" fmla="*/ 0 h 41"/>
                <a:gd name="T17" fmla="*/ 107 w 107"/>
                <a:gd name="T18" fmla="*/ 41 h 41"/>
              </a:gdLst>
              <a:ahLst/>
              <a:cxnLst>
                <a:cxn ang="T10">
                  <a:pos x="T0" y="T1"/>
                </a:cxn>
                <a:cxn ang="T11">
                  <a:pos x="T2" y="T3"/>
                </a:cxn>
                <a:cxn ang="T12">
                  <a:pos x="T4" y="T5"/>
                </a:cxn>
                <a:cxn ang="T13">
                  <a:pos x="T6" y="T7"/>
                </a:cxn>
                <a:cxn ang="T14">
                  <a:pos x="T8" y="T9"/>
                </a:cxn>
              </a:cxnLst>
              <a:rect l="T15" t="T16" r="T17" b="T18"/>
              <a:pathLst>
                <a:path w="107" h="41">
                  <a:moveTo>
                    <a:pt x="2" y="0"/>
                  </a:moveTo>
                  <a:cubicBezTo>
                    <a:pt x="2" y="1"/>
                    <a:pt x="1" y="2"/>
                    <a:pt x="0" y="2"/>
                  </a:cubicBezTo>
                  <a:cubicBezTo>
                    <a:pt x="106" y="41"/>
                    <a:pt x="106" y="41"/>
                    <a:pt x="106" y="41"/>
                  </a:cubicBezTo>
                  <a:cubicBezTo>
                    <a:pt x="107" y="38"/>
                    <a:pt x="107" y="38"/>
                    <a:pt x="107" y="38"/>
                  </a:cubicBezTo>
                  <a:cubicBezTo>
                    <a:pt x="2" y="0"/>
                    <a:pt x="2" y="0"/>
                    <a:pt x="2" y="0"/>
                  </a:cubicBezTo>
                  <a:close/>
                </a:path>
              </a:pathLst>
            </a:custGeom>
            <a:solidFill>
              <a:srgbClr val="E181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7" name="Freeform 705"/>
            <p:cNvSpPr>
              <a:spLocks noChangeArrowheads="1"/>
            </p:cNvSpPr>
            <p:nvPr/>
          </p:nvSpPr>
          <p:spPr bwMode="auto">
            <a:xfrm flipH="1">
              <a:off x="943333" y="1076600"/>
              <a:ext cx="33925" cy="23938"/>
            </a:xfrm>
            <a:custGeom>
              <a:avLst/>
              <a:gdLst>
                <a:gd name="T0" fmla="*/ 119601260 w 18"/>
                <a:gd name="T1" fmla="*/ 31555658 h 13"/>
                <a:gd name="T2" fmla="*/ 127076168 w 18"/>
                <a:gd name="T3" fmla="*/ 55221699 h 13"/>
                <a:gd name="T4" fmla="*/ 119601260 w 18"/>
                <a:gd name="T5" fmla="*/ 86777358 h 13"/>
                <a:gd name="T6" fmla="*/ 97176537 w 18"/>
                <a:gd name="T7" fmla="*/ 102553782 h 13"/>
                <a:gd name="T8" fmla="*/ 67276905 w 18"/>
                <a:gd name="T9" fmla="*/ 86777358 h 13"/>
                <a:gd name="T10" fmla="*/ 7474908 w 18"/>
                <a:gd name="T11" fmla="*/ 47332083 h 13"/>
                <a:gd name="T12" fmla="*/ 14949816 w 18"/>
                <a:gd name="T13" fmla="*/ 15776425 h 13"/>
                <a:gd name="T14" fmla="*/ 89701629 w 18"/>
                <a:gd name="T15" fmla="*/ 15776425 h 13"/>
                <a:gd name="T16" fmla="*/ 119601260 w 18"/>
                <a:gd name="T17" fmla="*/ 31555658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3"/>
                <a:gd name="T29" fmla="*/ 18 w 1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3">
                  <a:moveTo>
                    <a:pt x="16" y="4"/>
                  </a:moveTo>
                  <a:cubicBezTo>
                    <a:pt x="17" y="4"/>
                    <a:pt x="18" y="6"/>
                    <a:pt x="17" y="7"/>
                  </a:cubicBezTo>
                  <a:cubicBezTo>
                    <a:pt x="16" y="11"/>
                    <a:pt x="16" y="11"/>
                    <a:pt x="16" y="11"/>
                  </a:cubicBezTo>
                  <a:cubicBezTo>
                    <a:pt x="15" y="13"/>
                    <a:pt x="14" y="13"/>
                    <a:pt x="13" y="13"/>
                  </a:cubicBezTo>
                  <a:cubicBezTo>
                    <a:pt x="9" y="11"/>
                    <a:pt x="9" y="11"/>
                    <a:pt x="9" y="11"/>
                  </a:cubicBezTo>
                  <a:cubicBezTo>
                    <a:pt x="7" y="11"/>
                    <a:pt x="0" y="7"/>
                    <a:pt x="1" y="6"/>
                  </a:cubicBezTo>
                  <a:cubicBezTo>
                    <a:pt x="2" y="2"/>
                    <a:pt x="2" y="2"/>
                    <a:pt x="2" y="2"/>
                  </a:cubicBezTo>
                  <a:cubicBezTo>
                    <a:pt x="3" y="0"/>
                    <a:pt x="10" y="2"/>
                    <a:pt x="12" y="2"/>
                  </a:cubicBezTo>
                  <a:lnTo>
                    <a:pt x="16" y="4"/>
                  </a:lnTo>
                  <a:close/>
                </a:path>
              </a:pathLst>
            </a:custGeom>
            <a:solidFill>
              <a:srgbClr val="B7B7B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8" name="Freeform 706"/>
            <p:cNvSpPr>
              <a:spLocks noChangeArrowheads="1"/>
            </p:cNvSpPr>
            <p:nvPr/>
          </p:nvSpPr>
          <p:spPr bwMode="auto">
            <a:xfrm flipH="1">
              <a:off x="954282" y="1071396"/>
              <a:ext cx="33925" cy="27060"/>
            </a:xfrm>
            <a:custGeom>
              <a:avLst/>
              <a:gdLst>
                <a:gd name="T0" fmla="*/ 12601703 w 31"/>
                <a:gd name="T1" fmla="*/ 0 h 26"/>
                <a:gd name="T2" fmla="*/ 0 w 31"/>
                <a:gd name="T3" fmla="*/ 40322500 h 26"/>
                <a:gd name="T4" fmla="*/ 65524728 w 31"/>
                <a:gd name="T5" fmla="*/ 65524063 h 26"/>
                <a:gd name="T6" fmla="*/ 78126431 w 31"/>
                <a:gd name="T7" fmla="*/ 25201563 h 26"/>
                <a:gd name="T8" fmla="*/ 12601703 w 31"/>
                <a:gd name="T9" fmla="*/ 0 h 26"/>
                <a:gd name="T10" fmla="*/ 0 60000 65536"/>
                <a:gd name="T11" fmla="*/ 0 60000 65536"/>
                <a:gd name="T12" fmla="*/ 0 60000 65536"/>
                <a:gd name="T13" fmla="*/ 0 60000 65536"/>
                <a:gd name="T14" fmla="*/ 0 60000 65536"/>
                <a:gd name="T15" fmla="*/ 0 w 31"/>
                <a:gd name="T16" fmla="*/ 0 h 26"/>
                <a:gd name="T17" fmla="*/ 31 w 31"/>
                <a:gd name="T18" fmla="*/ 26 h 26"/>
              </a:gdLst>
              <a:ahLst/>
              <a:cxnLst>
                <a:cxn ang="T10">
                  <a:pos x="T0" y="T1"/>
                </a:cxn>
                <a:cxn ang="T11">
                  <a:pos x="T2" y="T3"/>
                </a:cxn>
                <a:cxn ang="T12">
                  <a:pos x="T4" y="T5"/>
                </a:cxn>
                <a:cxn ang="T13">
                  <a:pos x="T6" y="T7"/>
                </a:cxn>
                <a:cxn ang="T14">
                  <a:pos x="T8" y="T9"/>
                </a:cxn>
              </a:cxnLst>
              <a:rect l="T15" t="T16" r="T17" b="T18"/>
              <a:pathLst>
                <a:path w="31" h="26">
                  <a:moveTo>
                    <a:pt x="5" y="0"/>
                  </a:moveTo>
                  <a:lnTo>
                    <a:pt x="0" y="16"/>
                  </a:lnTo>
                  <a:lnTo>
                    <a:pt x="26" y="26"/>
                  </a:lnTo>
                  <a:lnTo>
                    <a:pt x="31" y="10"/>
                  </a:lnTo>
                  <a:lnTo>
                    <a:pt x="5" y="0"/>
                  </a:lnTo>
                  <a:close/>
                </a:path>
              </a:pathLst>
            </a:custGeom>
            <a:solidFill>
              <a:srgbClr val="193D4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99" name="Freeform 707"/>
            <p:cNvSpPr>
              <a:spLocks noChangeArrowheads="1"/>
            </p:cNvSpPr>
            <p:nvPr/>
          </p:nvSpPr>
          <p:spPr bwMode="auto">
            <a:xfrm flipH="1">
              <a:off x="954283" y="1071396"/>
              <a:ext cx="29547" cy="14571"/>
            </a:xfrm>
            <a:custGeom>
              <a:avLst/>
              <a:gdLst>
                <a:gd name="T0" fmla="*/ 2520979 w 27"/>
                <a:gd name="T1" fmla="*/ 0 h 14"/>
                <a:gd name="T2" fmla="*/ 0 w 27"/>
                <a:gd name="T3" fmla="*/ 12601575 h 14"/>
                <a:gd name="T4" fmla="*/ 63005435 w 27"/>
                <a:gd name="T5" fmla="*/ 35282188 h 14"/>
                <a:gd name="T6" fmla="*/ 68045806 w 27"/>
                <a:gd name="T7" fmla="*/ 25201563 h 14"/>
                <a:gd name="T8" fmla="*/ 2520979 w 27"/>
                <a:gd name="T9" fmla="*/ 0 h 14"/>
                <a:gd name="T10" fmla="*/ 0 60000 65536"/>
                <a:gd name="T11" fmla="*/ 0 60000 65536"/>
                <a:gd name="T12" fmla="*/ 0 60000 65536"/>
                <a:gd name="T13" fmla="*/ 0 60000 65536"/>
                <a:gd name="T14" fmla="*/ 0 60000 65536"/>
                <a:gd name="T15" fmla="*/ 0 w 27"/>
                <a:gd name="T16" fmla="*/ 0 h 14"/>
                <a:gd name="T17" fmla="*/ 27 w 27"/>
                <a:gd name="T18" fmla="*/ 14 h 14"/>
              </a:gdLst>
              <a:ahLst/>
              <a:cxnLst>
                <a:cxn ang="T10">
                  <a:pos x="T0" y="T1"/>
                </a:cxn>
                <a:cxn ang="T11">
                  <a:pos x="T2" y="T3"/>
                </a:cxn>
                <a:cxn ang="T12">
                  <a:pos x="T4" y="T5"/>
                </a:cxn>
                <a:cxn ang="T13">
                  <a:pos x="T6" y="T7"/>
                </a:cxn>
                <a:cxn ang="T14">
                  <a:pos x="T8" y="T9"/>
                </a:cxn>
              </a:cxnLst>
              <a:rect l="T15" t="T16" r="T17" b="T18"/>
              <a:pathLst>
                <a:path w="27" h="14">
                  <a:moveTo>
                    <a:pt x="1" y="0"/>
                  </a:moveTo>
                  <a:lnTo>
                    <a:pt x="0" y="5"/>
                  </a:lnTo>
                  <a:lnTo>
                    <a:pt x="25" y="14"/>
                  </a:lnTo>
                  <a:lnTo>
                    <a:pt x="27" y="10"/>
                  </a:lnTo>
                  <a:lnTo>
                    <a:pt x="1" y="0"/>
                  </a:lnTo>
                  <a:close/>
                </a:path>
              </a:pathLst>
            </a:custGeom>
            <a:solidFill>
              <a:srgbClr val="0A213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0" name="Freeform 708"/>
            <p:cNvSpPr>
              <a:spLocks noChangeArrowheads="1"/>
            </p:cNvSpPr>
            <p:nvPr/>
          </p:nvSpPr>
          <p:spPr bwMode="auto">
            <a:xfrm flipH="1">
              <a:off x="958663" y="1083885"/>
              <a:ext cx="29547" cy="14571"/>
            </a:xfrm>
            <a:custGeom>
              <a:avLst/>
              <a:gdLst>
                <a:gd name="T0" fmla="*/ 5040371 w 27"/>
                <a:gd name="T1" fmla="*/ 0 h 14"/>
                <a:gd name="T2" fmla="*/ 0 w 27"/>
                <a:gd name="T3" fmla="*/ 10080625 h 14"/>
                <a:gd name="T4" fmla="*/ 65524827 w 27"/>
                <a:gd name="T5" fmla="*/ 35282188 h 14"/>
                <a:gd name="T6" fmla="*/ 68045806 w 27"/>
                <a:gd name="T7" fmla="*/ 22682200 h 14"/>
                <a:gd name="T8" fmla="*/ 5040371 w 27"/>
                <a:gd name="T9" fmla="*/ 0 h 14"/>
                <a:gd name="T10" fmla="*/ 0 60000 65536"/>
                <a:gd name="T11" fmla="*/ 0 60000 65536"/>
                <a:gd name="T12" fmla="*/ 0 60000 65536"/>
                <a:gd name="T13" fmla="*/ 0 60000 65536"/>
                <a:gd name="T14" fmla="*/ 0 60000 65536"/>
                <a:gd name="T15" fmla="*/ 0 w 27"/>
                <a:gd name="T16" fmla="*/ 0 h 14"/>
                <a:gd name="T17" fmla="*/ 27 w 27"/>
                <a:gd name="T18" fmla="*/ 14 h 14"/>
              </a:gdLst>
              <a:ahLst/>
              <a:cxnLst>
                <a:cxn ang="T10">
                  <a:pos x="T0" y="T1"/>
                </a:cxn>
                <a:cxn ang="T11">
                  <a:pos x="T2" y="T3"/>
                </a:cxn>
                <a:cxn ang="T12">
                  <a:pos x="T4" y="T5"/>
                </a:cxn>
                <a:cxn ang="T13">
                  <a:pos x="T6" y="T7"/>
                </a:cxn>
                <a:cxn ang="T14">
                  <a:pos x="T8" y="T9"/>
                </a:cxn>
              </a:cxnLst>
              <a:rect l="T15" t="T16" r="T17" b="T18"/>
              <a:pathLst>
                <a:path w="27" h="14">
                  <a:moveTo>
                    <a:pt x="2" y="0"/>
                  </a:moveTo>
                  <a:lnTo>
                    <a:pt x="0" y="4"/>
                  </a:lnTo>
                  <a:lnTo>
                    <a:pt x="26" y="14"/>
                  </a:lnTo>
                  <a:lnTo>
                    <a:pt x="27" y="9"/>
                  </a:lnTo>
                  <a:lnTo>
                    <a:pt x="2" y="0"/>
                  </a:lnTo>
                  <a:close/>
                </a:path>
              </a:pathLst>
            </a:custGeom>
            <a:solidFill>
              <a:srgbClr val="0A213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1" name="Freeform 709"/>
            <p:cNvSpPr>
              <a:spLocks noChangeArrowheads="1"/>
            </p:cNvSpPr>
            <p:nvPr/>
          </p:nvSpPr>
          <p:spPr bwMode="auto">
            <a:xfrm flipH="1">
              <a:off x="975071" y="1072437"/>
              <a:ext cx="7661" cy="18734"/>
            </a:xfrm>
            <a:custGeom>
              <a:avLst/>
              <a:gdLst>
                <a:gd name="T0" fmla="*/ 17642681 w 7"/>
                <a:gd name="T1" fmla="*/ 5040313 h 18"/>
                <a:gd name="T2" fmla="*/ 5040539 w 7"/>
                <a:gd name="T3" fmla="*/ 45362813 h 18"/>
                <a:gd name="T4" fmla="*/ 0 w 7"/>
                <a:gd name="T5" fmla="*/ 40322500 h 18"/>
                <a:gd name="T6" fmla="*/ 17642681 w 7"/>
                <a:gd name="T7" fmla="*/ 0 h 18"/>
                <a:gd name="T8" fmla="*/ 17642681 w 7"/>
                <a:gd name="T9" fmla="*/ 5040313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2"/>
                  </a:moveTo>
                  <a:lnTo>
                    <a:pt x="2" y="18"/>
                  </a:lnTo>
                  <a:lnTo>
                    <a:pt x="0" y="16"/>
                  </a:lnTo>
                  <a:lnTo>
                    <a:pt x="7" y="0"/>
                  </a:lnTo>
                  <a:lnTo>
                    <a:pt x="7" y="2"/>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2" name="Freeform 710"/>
            <p:cNvSpPr>
              <a:spLocks noChangeArrowheads="1"/>
            </p:cNvSpPr>
            <p:nvPr/>
          </p:nvSpPr>
          <p:spPr bwMode="auto">
            <a:xfrm flipH="1">
              <a:off x="977265" y="1072437"/>
              <a:ext cx="6566" cy="16652"/>
            </a:xfrm>
            <a:custGeom>
              <a:avLst/>
              <a:gdLst>
                <a:gd name="T0" fmla="*/ 15120938 w 6"/>
                <a:gd name="T1" fmla="*/ 0 h 16"/>
                <a:gd name="T2" fmla="*/ 2520950 w 6"/>
                <a:gd name="T3" fmla="*/ 40322500 h 16"/>
                <a:gd name="T4" fmla="*/ 0 w 6"/>
                <a:gd name="T5" fmla="*/ 40322500 h 16"/>
                <a:gd name="T6" fmla="*/ 12601575 w 6"/>
                <a:gd name="T7" fmla="*/ 0 h 16"/>
                <a:gd name="T8" fmla="*/ 15120938 w 6"/>
                <a:gd name="T9" fmla="*/ 0 h 16"/>
                <a:gd name="T10" fmla="*/ 0 60000 65536"/>
                <a:gd name="T11" fmla="*/ 0 60000 65536"/>
                <a:gd name="T12" fmla="*/ 0 60000 65536"/>
                <a:gd name="T13" fmla="*/ 0 60000 65536"/>
                <a:gd name="T14" fmla="*/ 0 60000 65536"/>
                <a:gd name="T15" fmla="*/ 0 w 6"/>
                <a:gd name="T16" fmla="*/ 0 h 16"/>
                <a:gd name="T17" fmla="*/ 6 w 6"/>
                <a:gd name="T18" fmla="*/ 16 h 16"/>
              </a:gdLst>
              <a:ahLst/>
              <a:cxnLst>
                <a:cxn ang="T10">
                  <a:pos x="T0" y="T1"/>
                </a:cxn>
                <a:cxn ang="T11">
                  <a:pos x="T2" y="T3"/>
                </a:cxn>
                <a:cxn ang="T12">
                  <a:pos x="T4" y="T5"/>
                </a:cxn>
                <a:cxn ang="T13">
                  <a:pos x="T6" y="T7"/>
                </a:cxn>
                <a:cxn ang="T14">
                  <a:pos x="T8" y="T9"/>
                </a:cxn>
              </a:cxnLst>
              <a:rect l="T15" t="T16" r="T17" b="T18"/>
              <a:pathLst>
                <a:path w="6" h="16">
                  <a:moveTo>
                    <a:pt x="6" y="0"/>
                  </a:moveTo>
                  <a:lnTo>
                    <a:pt x="1" y="16"/>
                  </a:lnTo>
                  <a:lnTo>
                    <a:pt x="0" y="16"/>
                  </a:lnTo>
                  <a:lnTo>
                    <a:pt x="5" y="0"/>
                  </a:lnTo>
                  <a:lnTo>
                    <a:pt x="6" y="0"/>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3" name="Freeform 711"/>
            <p:cNvSpPr>
              <a:spLocks noChangeArrowheads="1"/>
            </p:cNvSpPr>
            <p:nvPr/>
          </p:nvSpPr>
          <p:spPr bwMode="auto">
            <a:xfrm flipH="1">
              <a:off x="978358" y="1072437"/>
              <a:ext cx="7661" cy="16652"/>
            </a:xfrm>
            <a:custGeom>
              <a:avLst/>
              <a:gdLst>
                <a:gd name="T0" fmla="*/ 17642681 w 7"/>
                <a:gd name="T1" fmla="*/ 0 h 16"/>
                <a:gd name="T2" fmla="*/ 5040539 w 7"/>
                <a:gd name="T3" fmla="*/ 40322500 h 16"/>
                <a:gd name="T4" fmla="*/ 0 w 7"/>
                <a:gd name="T5" fmla="*/ 40322500 h 16"/>
                <a:gd name="T6" fmla="*/ 12602142 w 7"/>
                <a:gd name="T7" fmla="*/ 0 h 16"/>
                <a:gd name="T8" fmla="*/ 17642681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7" y="0"/>
                  </a:moveTo>
                  <a:lnTo>
                    <a:pt x="2" y="16"/>
                  </a:lnTo>
                  <a:lnTo>
                    <a:pt x="0" y="16"/>
                  </a:lnTo>
                  <a:lnTo>
                    <a:pt x="5" y="0"/>
                  </a:lnTo>
                  <a:lnTo>
                    <a:pt x="7" y="0"/>
                  </a:lnTo>
                  <a:close/>
                </a:path>
              </a:pathLst>
            </a:custGeom>
            <a:solidFill>
              <a:srgbClr val="F5B5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04" name="Freeform 712"/>
            <p:cNvSpPr>
              <a:spLocks noChangeArrowheads="1"/>
            </p:cNvSpPr>
            <p:nvPr/>
          </p:nvSpPr>
          <p:spPr bwMode="auto">
            <a:xfrm flipH="1">
              <a:off x="1197159" y="997497"/>
              <a:ext cx="16415" cy="7286"/>
            </a:xfrm>
            <a:custGeom>
              <a:avLst/>
              <a:gdLst>
                <a:gd name="T0" fmla="*/ 0 w 9"/>
                <a:gd name="T1" fmla="*/ 0 h 4"/>
                <a:gd name="T2" fmla="*/ 56005530 w 9"/>
                <a:gd name="T3" fmla="*/ 30874692 h 4"/>
                <a:gd name="T4" fmla="*/ 63006552 w 9"/>
                <a:gd name="T5" fmla="*/ 15438735 h 4"/>
                <a:gd name="T6" fmla="*/ 63006552 w 9"/>
                <a:gd name="T7" fmla="*/ 7717979 h 4"/>
                <a:gd name="T8" fmla="*/ 0 w 9"/>
                <a:gd name="T9" fmla="*/ 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0"/>
                  </a:moveTo>
                  <a:cubicBezTo>
                    <a:pt x="8" y="4"/>
                    <a:pt x="8" y="4"/>
                    <a:pt x="8" y="4"/>
                  </a:cubicBezTo>
                  <a:cubicBezTo>
                    <a:pt x="8" y="4"/>
                    <a:pt x="8" y="4"/>
                    <a:pt x="9" y="2"/>
                  </a:cubicBezTo>
                  <a:cubicBezTo>
                    <a:pt x="9" y="1"/>
                    <a:pt x="9" y="1"/>
                    <a:pt x="9" y="1"/>
                  </a:cubicBezTo>
                  <a:lnTo>
                    <a:pt x="0" y="0"/>
                  </a:lnTo>
                  <a:close/>
                </a:path>
              </a:pathLst>
            </a:custGeom>
            <a:solidFill>
              <a:srgbClr val="513F6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705" name="组合 704"/>
          <p:cNvGrpSpPr/>
          <p:nvPr/>
        </p:nvGrpSpPr>
        <p:grpSpPr>
          <a:xfrm>
            <a:off x="5136508" y="1929288"/>
            <a:ext cx="5335496" cy="2481091"/>
            <a:chOff x="5179392" y="1719116"/>
            <a:chExt cx="5335496" cy="2481091"/>
          </a:xfrm>
        </p:grpSpPr>
        <p:grpSp>
          <p:nvGrpSpPr>
            <p:cNvPr id="706" name="组合 705"/>
            <p:cNvGrpSpPr/>
            <p:nvPr/>
          </p:nvGrpSpPr>
          <p:grpSpPr>
            <a:xfrm>
              <a:off x="5775989" y="3753931"/>
              <a:ext cx="4348731" cy="446276"/>
              <a:chOff x="5161632" y="2457115"/>
              <a:chExt cx="2934189" cy="473627"/>
            </a:xfrm>
          </p:grpSpPr>
          <p:sp>
            <p:nvSpPr>
              <p:cNvPr id="708" name="文本框 723"/>
              <p:cNvSpPr>
                <a:spLocks noChangeArrowheads="1"/>
              </p:cNvSpPr>
              <p:nvPr/>
            </p:nvSpPr>
            <p:spPr bwMode="auto">
              <a:xfrm>
                <a:off x="5161632" y="2457115"/>
                <a:ext cx="1364969" cy="47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r>
                  <a:rPr lang="zh-CN" altLang="en-US" sz="2300" b="1" dirty="0">
                    <a:solidFill>
                      <a:schemeClr val="bg2">
                        <a:lumMod val="25000"/>
                      </a:schemeClr>
                    </a:solidFill>
                    <a:latin typeface="Calibri" panose="020F0502020204030204" pitchFamily="34" charset="0"/>
                    <a:ea typeface="微软雅黑" charset="-122"/>
                    <a:sym typeface="Calibri" panose="020F0502020204030204" pitchFamily="34" charset="0"/>
                  </a:rPr>
                  <a:t>渗透测试报告</a:t>
                </a:r>
                <a:endParaRPr lang="zh-CN" altLang="en-US" sz="2300" b="1" dirty="0">
                  <a:solidFill>
                    <a:schemeClr val="bg2">
                      <a:lumMod val="25000"/>
                    </a:schemeClr>
                  </a:solidFill>
                  <a:latin typeface="Calibri" panose="020F0502020204030204" pitchFamily="34" charset="0"/>
                  <a:ea typeface="微软雅黑" charset="-122"/>
                  <a:sym typeface="Calibri" panose="020F0502020204030204" pitchFamily="34" charset="0"/>
                </a:endParaRPr>
              </a:p>
            </p:txBody>
          </p:sp>
          <p:sp>
            <p:nvSpPr>
              <p:cNvPr id="709" name="文本框 727"/>
              <p:cNvSpPr>
                <a:spLocks noChangeArrowheads="1"/>
              </p:cNvSpPr>
              <p:nvPr/>
            </p:nvSpPr>
            <p:spPr bwMode="auto">
              <a:xfrm>
                <a:off x="6730852" y="2457115"/>
                <a:ext cx="1364969" cy="47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eaLnBrk="1" hangingPunct="1"/>
                <a:r>
                  <a:rPr lang="zh-CN" altLang="en-US" sz="2300" b="1" dirty="0">
                    <a:solidFill>
                      <a:schemeClr val="bg2">
                        <a:lumMod val="25000"/>
                      </a:schemeClr>
                    </a:solidFill>
                    <a:latin typeface="Calibri" panose="020F0502020204030204" pitchFamily="34" charset="0"/>
                    <a:ea typeface="微软雅黑" charset="-122"/>
                    <a:sym typeface="Calibri" panose="020F0502020204030204" pitchFamily="34" charset="0"/>
                  </a:rPr>
                  <a:t>漏洞复测报告</a:t>
                </a:r>
                <a:endParaRPr lang="zh-CN" altLang="en-US" sz="2300" b="1" dirty="0">
                  <a:solidFill>
                    <a:schemeClr val="bg2">
                      <a:lumMod val="25000"/>
                    </a:schemeClr>
                  </a:solidFill>
                  <a:latin typeface="Calibri" panose="020F0502020204030204" pitchFamily="34" charset="0"/>
                  <a:ea typeface="微软雅黑" charset="-122"/>
                  <a:sym typeface="Calibri" panose="020F0502020204030204" pitchFamily="34" charset="0"/>
                </a:endParaRPr>
              </a:p>
            </p:txBody>
          </p:sp>
        </p:grpSp>
        <p:sp>
          <p:nvSpPr>
            <p:cNvPr id="707" name="文本框 706"/>
            <p:cNvSpPr txBox="1"/>
            <p:nvPr/>
          </p:nvSpPr>
          <p:spPr>
            <a:xfrm>
              <a:off x="5179392" y="1719116"/>
              <a:ext cx="5335496" cy="1795043"/>
            </a:xfrm>
            <a:prstGeom prst="rect">
              <a:avLst/>
            </a:prstGeom>
            <a:noFill/>
          </p:spPr>
          <p:txBody>
            <a:bodyPr wrap="square" rtlCol="0">
              <a:spAutoFit/>
            </a:bodyPr>
            <a:lstStyle/>
            <a:p>
              <a:pPr indent="457200" algn="just">
                <a:lnSpc>
                  <a:spcPct val="150000"/>
                </a:lnSpc>
              </a:pPr>
              <a:r>
                <a:rPr lang="zh-CN" altLang="en-US" sz="1900" dirty="0">
                  <a:latin typeface="微软雅黑" charset="-122"/>
                  <a:ea typeface="微软雅黑" charset="-122"/>
                </a:rPr>
                <a:t>四叶草安全在准备阶段输出相应服务方案。服务过程中，对于各测试项均为测试记录形式，故渗透测试阶段、漏洞复测阶段均输出相应测试记录。但最终输出为：</a:t>
              </a:r>
              <a:endParaRPr lang="zh-CN" altLang="en-US" sz="1900" dirty="0">
                <a:latin typeface="微软雅黑" charset="-122"/>
                <a:ea typeface="微软雅黑" charset="-122"/>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png"/>
          <p:cNvPicPr/>
          <p:nvPr/>
        </p:nvPicPr>
        <p:blipFill>
          <a:blip r:embed="rId1"/>
          <a:stretch>
            <a:fillRect/>
          </a:stretch>
        </p:blipFill>
        <p:spPr>
          <a:xfrm>
            <a:off x="9525858" y="295497"/>
            <a:ext cx="1985375" cy="1015036"/>
          </a:xfrm>
          <a:prstGeom prst="rect">
            <a:avLst/>
          </a:prstGeom>
          <a:ln w="12700">
            <a:miter lim="400000"/>
            <a:headEnd/>
            <a:tailEnd/>
          </a:ln>
        </p:spPr>
      </p:pic>
      <p:grpSp>
        <p:nvGrpSpPr>
          <p:cNvPr id="16" name="组合 15"/>
          <p:cNvGrpSpPr/>
          <p:nvPr/>
        </p:nvGrpSpPr>
        <p:grpSpPr>
          <a:xfrm>
            <a:off x="6750167" y="1988840"/>
            <a:ext cx="5193734" cy="4076894"/>
            <a:chOff x="6750167" y="1988840"/>
            <a:chExt cx="5193734" cy="4076894"/>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rcRect l="35306" t="1082" r="35338" b="67201"/>
            <a:stretch>
              <a:fillRect/>
            </a:stretch>
          </p:blipFill>
          <p:spPr>
            <a:xfrm>
              <a:off x="8496267" y="1988840"/>
              <a:ext cx="1692312" cy="1324419"/>
            </a:xfrm>
            <a:custGeom>
              <a:avLst/>
              <a:gdLst>
                <a:gd name="connsiteX0" fmla="*/ 0 w 1269234"/>
                <a:gd name="connsiteY0" fmla="*/ 0 h 993314"/>
                <a:gd name="connsiteX1" fmla="*/ 1269234 w 1269234"/>
                <a:gd name="connsiteY1" fmla="*/ 0 h 993314"/>
                <a:gd name="connsiteX2" fmla="*/ 1269234 w 1269234"/>
                <a:gd name="connsiteY2" fmla="*/ 993314 h 993314"/>
                <a:gd name="connsiteX3" fmla="*/ 0 w 1269234"/>
                <a:gd name="connsiteY3" fmla="*/ 993314 h 993314"/>
                <a:gd name="connsiteX4" fmla="*/ 0 w 1269234"/>
                <a:gd name="connsiteY4" fmla="*/ 0 h 99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234" h="993314">
                  <a:moveTo>
                    <a:pt x="0" y="0"/>
                  </a:moveTo>
                  <a:lnTo>
                    <a:pt x="1269234" y="0"/>
                  </a:lnTo>
                  <a:lnTo>
                    <a:pt x="1269234" y="993314"/>
                  </a:lnTo>
                  <a:lnTo>
                    <a:pt x="0" y="993314"/>
                  </a:lnTo>
                  <a:lnTo>
                    <a:pt x="0" y="0"/>
                  </a:lnTo>
                  <a:close/>
                </a:path>
              </a:pathLst>
            </a:cu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l="66527" t="1082" r="4117" b="67201"/>
            <a:stretch>
              <a:fillRect/>
            </a:stretch>
          </p:blipFill>
          <p:spPr>
            <a:xfrm>
              <a:off x="10249751" y="1988840"/>
              <a:ext cx="1692312" cy="1324419"/>
            </a:xfrm>
            <a:custGeom>
              <a:avLst/>
              <a:gdLst>
                <a:gd name="connsiteX0" fmla="*/ 0 w 1269234"/>
                <a:gd name="connsiteY0" fmla="*/ 0 h 993314"/>
                <a:gd name="connsiteX1" fmla="*/ 1269234 w 1269234"/>
                <a:gd name="connsiteY1" fmla="*/ 0 h 993314"/>
                <a:gd name="connsiteX2" fmla="*/ 1269234 w 1269234"/>
                <a:gd name="connsiteY2" fmla="*/ 993314 h 993314"/>
                <a:gd name="connsiteX3" fmla="*/ 0 w 1269234"/>
                <a:gd name="connsiteY3" fmla="*/ 993314 h 993314"/>
                <a:gd name="connsiteX4" fmla="*/ 0 w 1269234"/>
                <a:gd name="connsiteY4" fmla="*/ 0 h 99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234" h="993314">
                  <a:moveTo>
                    <a:pt x="0" y="0"/>
                  </a:moveTo>
                  <a:lnTo>
                    <a:pt x="1269234" y="0"/>
                  </a:lnTo>
                  <a:lnTo>
                    <a:pt x="1269234" y="993314"/>
                  </a:lnTo>
                  <a:lnTo>
                    <a:pt x="0" y="993314"/>
                  </a:lnTo>
                  <a:lnTo>
                    <a:pt x="0" y="0"/>
                  </a:lnTo>
                  <a:close/>
                </a:path>
              </a:pathLst>
            </a:cu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l="4085" t="1082" r="66559" b="67201"/>
            <a:stretch>
              <a:fillRect/>
            </a:stretch>
          </p:blipFill>
          <p:spPr>
            <a:xfrm>
              <a:off x="6750167" y="1988840"/>
              <a:ext cx="1692312" cy="1324419"/>
            </a:xfrm>
            <a:custGeom>
              <a:avLst/>
              <a:gdLst>
                <a:gd name="connsiteX0" fmla="*/ 0 w 1269234"/>
                <a:gd name="connsiteY0" fmla="*/ 0 h 993314"/>
                <a:gd name="connsiteX1" fmla="*/ 1269234 w 1269234"/>
                <a:gd name="connsiteY1" fmla="*/ 0 h 993314"/>
                <a:gd name="connsiteX2" fmla="*/ 1269234 w 1269234"/>
                <a:gd name="connsiteY2" fmla="*/ 993314 h 993314"/>
                <a:gd name="connsiteX3" fmla="*/ 0 w 1269234"/>
                <a:gd name="connsiteY3" fmla="*/ 993314 h 993314"/>
                <a:gd name="connsiteX4" fmla="*/ 0 w 1269234"/>
                <a:gd name="connsiteY4" fmla="*/ 0 h 99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234" h="993314">
                  <a:moveTo>
                    <a:pt x="0" y="0"/>
                  </a:moveTo>
                  <a:lnTo>
                    <a:pt x="1269234" y="0"/>
                  </a:lnTo>
                  <a:lnTo>
                    <a:pt x="1269234" y="993314"/>
                  </a:lnTo>
                  <a:lnTo>
                    <a:pt x="0" y="993314"/>
                  </a:lnTo>
                  <a:lnTo>
                    <a:pt x="0" y="0"/>
                  </a:lnTo>
                  <a:close/>
                </a:path>
              </a:pathLst>
            </a:cu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35338" t="33885" r="35306" b="34397"/>
            <a:stretch>
              <a:fillRect/>
            </a:stretch>
          </p:blipFill>
          <p:spPr>
            <a:xfrm>
              <a:off x="8498105" y="3358609"/>
              <a:ext cx="1692312" cy="1324419"/>
            </a:xfrm>
            <a:custGeom>
              <a:avLst/>
              <a:gdLst>
                <a:gd name="connsiteX0" fmla="*/ 0 w 1269234"/>
                <a:gd name="connsiteY0" fmla="*/ 0 h 993314"/>
                <a:gd name="connsiteX1" fmla="*/ 1269234 w 1269234"/>
                <a:gd name="connsiteY1" fmla="*/ 0 h 993314"/>
                <a:gd name="connsiteX2" fmla="*/ 1269234 w 1269234"/>
                <a:gd name="connsiteY2" fmla="*/ 993314 h 993314"/>
                <a:gd name="connsiteX3" fmla="*/ 0 w 1269234"/>
                <a:gd name="connsiteY3" fmla="*/ 993314 h 993314"/>
                <a:gd name="connsiteX4" fmla="*/ 0 w 1269234"/>
                <a:gd name="connsiteY4" fmla="*/ 0 h 99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234" h="993314">
                  <a:moveTo>
                    <a:pt x="0" y="0"/>
                  </a:moveTo>
                  <a:lnTo>
                    <a:pt x="1269234" y="0"/>
                  </a:lnTo>
                  <a:lnTo>
                    <a:pt x="1269234" y="993314"/>
                  </a:lnTo>
                  <a:lnTo>
                    <a:pt x="0" y="993314"/>
                  </a:lnTo>
                  <a:lnTo>
                    <a:pt x="0" y="0"/>
                  </a:lnTo>
                  <a:close/>
                </a:path>
              </a:pathLst>
            </a:cu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l="66559" t="33885" r="4085" b="34397"/>
            <a:stretch>
              <a:fillRect/>
            </a:stretch>
          </p:blipFill>
          <p:spPr>
            <a:xfrm>
              <a:off x="10251589" y="3358609"/>
              <a:ext cx="1692312" cy="1324419"/>
            </a:xfrm>
            <a:custGeom>
              <a:avLst/>
              <a:gdLst>
                <a:gd name="connsiteX0" fmla="*/ 0 w 1269234"/>
                <a:gd name="connsiteY0" fmla="*/ 0 h 993314"/>
                <a:gd name="connsiteX1" fmla="*/ 1269234 w 1269234"/>
                <a:gd name="connsiteY1" fmla="*/ 0 h 993314"/>
                <a:gd name="connsiteX2" fmla="*/ 1269234 w 1269234"/>
                <a:gd name="connsiteY2" fmla="*/ 993314 h 993314"/>
                <a:gd name="connsiteX3" fmla="*/ 0 w 1269234"/>
                <a:gd name="connsiteY3" fmla="*/ 993314 h 993314"/>
                <a:gd name="connsiteX4" fmla="*/ 0 w 1269234"/>
                <a:gd name="connsiteY4" fmla="*/ 0 h 99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234" h="993314">
                  <a:moveTo>
                    <a:pt x="0" y="0"/>
                  </a:moveTo>
                  <a:lnTo>
                    <a:pt x="1269234" y="0"/>
                  </a:lnTo>
                  <a:lnTo>
                    <a:pt x="1269234" y="993314"/>
                  </a:lnTo>
                  <a:lnTo>
                    <a:pt x="0" y="993314"/>
                  </a:lnTo>
                  <a:lnTo>
                    <a:pt x="0" y="0"/>
                  </a:lnTo>
                  <a:close/>
                </a:path>
              </a:pathLst>
            </a:cu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l="4117" t="33885" r="66527" b="34397"/>
            <a:stretch>
              <a:fillRect/>
            </a:stretch>
          </p:blipFill>
          <p:spPr>
            <a:xfrm>
              <a:off x="6752005" y="3358609"/>
              <a:ext cx="1692312" cy="1324419"/>
            </a:xfrm>
            <a:custGeom>
              <a:avLst/>
              <a:gdLst>
                <a:gd name="connsiteX0" fmla="*/ 0 w 1269234"/>
                <a:gd name="connsiteY0" fmla="*/ 0 h 993314"/>
                <a:gd name="connsiteX1" fmla="*/ 1269234 w 1269234"/>
                <a:gd name="connsiteY1" fmla="*/ 0 h 993314"/>
                <a:gd name="connsiteX2" fmla="*/ 1269234 w 1269234"/>
                <a:gd name="connsiteY2" fmla="*/ 993314 h 993314"/>
                <a:gd name="connsiteX3" fmla="*/ 0 w 1269234"/>
                <a:gd name="connsiteY3" fmla="*/ 993314 h 993314"/>
                <a:gd name="connsiteX4" fmla="*/ 0 w 1269234"/>
                <a:gd name="connsiteY4" fmla="*/ 0 h 99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234" h="993314">
                  <a:moveTo>
                    <a:pt x="0" y="0"/>
                  </a:moveTo>
                  <a:lnTo>
                    <a:pt x="1269234" y="0"/>
                  </a:lnTo>
                  <a:lnTo>
                    <a:pt x="1269234" y="993314"/>
                  </a:lnTo>
                  <a:lnTo>
                    <a:pt x="0" y="993314"/>
                  </a:lnTo>
                  <a:lnTo>
                    <a:pt x="0" y="0"/>
                  </a:lnTo>
                  <a:close/>
                </a:path>
              </a:pathLst>
            </a:cu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rcRect l="35306" t="66999" r="35338" b="1284"/>
            <a:stretch>
              <a:fillRect/>
            </a:stretch>
          </p:blipFill>
          <p:spPr>
            <a:xfrm>
              <a:off x="8496267" y="4741315"/>
              <a:ext cx="1692312" cy="1324419"/>
            </a:xfrm>
            <a:custGeom>
              <a:avLst/>
              <a:gdLst>
                <a:gd name="connsiteX0" fmla="*/ 0 w 1269234"/>
                <a:gd name="connsiteY0" fmla="*/ 0 h 993314"/>
                <a:gd name="connsiteX1" fmla="*/ 1269234 w 1269234"/>
                <a:gd name="connsiteY1" fmla="*/ 0 h 993314"/>
                <a:gd name="connsiteX2" fmla="*/ 1269234 w 1269234"/>
                <a:gd name="connsiteY2" fmla="*/ 993314 h 993314"/>
                <a:gd name="connsiteX3" fmla="*/ 0 w 1269234"/>
                <a:gd name="connsiteY3" fmla="*/ 993314 h 993314"/>
                <a:gd name="connsiteX4" fmla="*/ 0 w 1269234"/>
                <a:gd name="connsiteY4" fmla="*/ 0 h 99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234" h="993314">
                  <a:moveTo>
                    <a:pt x="0" y="0"/>
                  </a:moveTo>
                  <a:lnTo>
                    <a:pt x="1269234" y="0"/>
                  </a:lnTo>
                  <a:lnTo>
                    <a:pt x="1269234" y="993314"/>
                  </a:lnTo>
                  <a:lnTo>
                    <a:pt x="0" y="993314"/>
                  </a:lnTo>
                  <a:lnTo>
                    <a:pt x="0" y="0"/>
                  </a:lnTo>
                  <a:close/>
                </a:path>
              </a:pathLst>
            </a:cu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rcRect l="66527" t="66999" r="4117" b="1284"/>
            <a:stretch>
              <a:fillRect/>
            </a:stretch>
          </p:blipFill>
          <p:spPr>
            <a:xfrm>
              <a:off x="10249751" y="4741315"/>
              <a:ext cx="1692312" cy="1324419"/>
            </a:xfrm>
            <a:custGeom>
              <a:avLst/>
              <a:gdLst>
                <a:gd name="connsiteX0" fmla="*/ 0 w 1269234"/>
                <a:gd name="connsiteY0" fmla="*/ 0 h 993314"/>
                <a:gd name="connsiteX1" fmla="*/ 1269234 w 1269234"/>
                <a:gd name="connsiteY1" fmla="*/ 0 h 993314"/>
                <a:gd name="connsiteX2" fmla="*/ 1269234 w 1269234"/>
                <a:gd name="connsiteY2" fmla="*/ 993314 h 993314"/>
                <a:gd name="connsiteX3" fmla="*/ 0 w 1269234"/>
                <a:gd name="connsiteY3" fmla="*/ 993314 h 993314"/>
                <a:gd name="connsiteX4" fmla="*/ 0 w 1269234"/>
                <a:gd name="connsiteY4" fmla="*/ 0 h 99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234" h="993314">
                  <a:moveTo>
                    <a:pt x="0" y="0"/>
                  </a:moveTo>
                  <a:lnTo>
                    <a:pt x="1269234" y="0"/>
                  </a:lnTo>
                  <a:lnTo>
                    <a:pt x="1269234" y="993314"/>
                  </a:lnTo>
                  <a:lnTo>
                    <a:pt x="0" y="993314"/>
                  </a:lnTo>
                  <a:lnTo>
                    <a:pt x="0" y="0"/>
                  </a:lnTo>
                  <a:close/>
                </a:path>
              </a:pathLst>
            </a:cu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rcRect l="4085" t="66999" r="66559" b="1284"/>
            <a:stretch>
              <a:fillRect/>
            </a:stretch>
          </p:blipFill>
          <p:spPr>
            <a:xfrm>
              <a:off x="6750167" y="4741315"/>
              <a:ext cx="1692312" cy="1324419"/>
            </a:xfrm>
            <a:custGeom>
              <a:avLst/>
              <a:gdLst>
                <a:gd name="connsiteX0" fmla="*/ 0 w 1269234"/>
                <a:gd name="connsiteY0" fmla="*/ 0 h 993314"/>
                <a:gd name="connsiteX1" fmla="*/ 1269234 w 1269234"/>
                <a:gd name="connsiteY1" fmla="*/ 0 h 993314"/>
                <a:gd name="connsiteX2" fmla="*/ 1269234 w 1269234"/>
                <a:gd name="connsiteY2" fmla="*/ 993314 h 993314"/>
                <a:gd name="connsiteX3" fmla="*/ 0 w 1269234"/>
                <a:gd name="connsiteY3" fmla="*/ 993314 h 993314"/>
                <a:gd name="connsiteX4" fmla="*/ 0 w 1269234"/>
                <a:gd name="connsiteY4" fmla="*/ 0 h 99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234" h="993314">
                  <a:moveTo>
                    <a:pt x="0" y="0"/>
                  </a:moveTo>
                  <a:lnTo>
                    <a:pt x="1269234" y="0"/>
                  </a:lnTo>
                  <a:lnTo>
                    <a:pt x="1269234" y="993314"/>
                  </a:lnTo>
                  <a:lnTo>
                    <a:pt x="0" y="993314"/>
                  </a:lnTo>
                  <a:lnTo>
                    <a:pt x="0" y="0"/>
                  </a:lnTo>
                  <a:close/>
                </a:path>
              </a:pathLst>
            </a:custGeom>
          </p:spPr>
        </p:pic>
      </p:grpSp>
      <p:sp>
        <p:nvSpPr>
          <p:cNvPr id="12" name="文本框 11"/>
          <p:cNvSpPr txBox="1"/>
          <p:nvPr/>
        </p:nvSpPr>
        <p:spPr>
          <a:xfrm>
            <a:off x="911425" y="1124745"/>
            <a:ext cx="4512503" cy="666786"/>
          </a:xfrm>
          <a:prstGeom prst="rect">
            <a:avLst/>
          </a:prstGeom>
          <a:noFill/>
        </p:spPr>
        <p:txBody>
          <a:bodyPr wrap="square" rtlCol="0">
            <a:spAutoFit/>
          </a:bodyPr>
          <a:lstStyle/>
          <a:p>
            <a:r>
              <a:rPr lang="zh-CN" altLang="en-US" sz="3735" b="1">
                <a:latin typeface="微软雅黑" charset="-122"/>
                <a:ea typeface="微软雅黑" charset="-122"/>
              </a:rPr>
              <a:t>居安</a:t>
            </a:r>
            <a:r>
              <a:rPr lang="zh-CN" altLang="en-US" sz="3735" b="1">
                <a:solidFill>
                  <a:schemeClr val="accent6">
                    <a:lumMod val="75000"/>
                  </a:schemeClr>
                </a:solidFill>
                <a:latin typeface="微软雅黑" charset="-122"/>
                <a:ea typeface="微软雅黑" charset="-122"/>
              </a:rPr>
              <a:t>思危</a:t>
            </a:r>
            <a:r>
              <a:rPr lang="zh-CN" altLang="en-US" sz="3735" b="1">
                <a:latin typeface="微软雅黑" charset="-122"/>
                <a:ea typeface="微软雅黑" charset="-122"/>
              </a:rPr>
              <a:t>  洞见</a:t>
            </a:r>
            <a:r>
              <a:rPr lang="zh-CN" altLang="en-US" sz="3735" b="1">
                <a:solidFill>
                  <a:schemeClr val="accent6">
                    <a:lumMod val="75000"/>
                  </a:schemeClr>
                </a:solidFill>
                <a:latin typeface="微软雅黑" charset="-122"/>
                <a:ea typeface="微软雅黑" charset="-122"/>
              </a:rPr>
              <a:t>未来</a:t>
            </a:r>
            <a:endParaRPr lang="zh-CN" altLang="en-US" sz="3735" b="1">
              <a:solidFill>
                <a:schemeClr val="accent6">
                  <a:lumMod val="75000"/>
                </a:schemeClr>
              </a:solidFill>
              <a:latin typeface="微软雅黑" charset="-122"/>
              <a:ea typeface="微软雅黑" charset="-122"/>
            </a:endParaRPr>
          </a:p>
        </p:txBody>
      </p:sp>
      <p:sp>
        <p:nvSpPr>
          <p:cNvPr id="13" name="直角三角形 12"/>
          <p:cNvSpPr/>
          <p:nvPr/>
        </p:nvSpPr>
        <p:spPr>
          <a:xfrm rot="16200000">
            <a:off x="359464" y="1221124"/>
            <a:ext cx="418712" cy="504867"/>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p:nvSpPr>
        <p:spPr>
          <a:xfrm>
            <a:off x="230600" y="2008873"/>
            <a:ext cx="6336704" cy="3920176"/>
          </a:xfrm>
          <a:prstGeom prst="rect">
            <a:avLst/>
          </a:prstGeom>
        </p:spPr>
        <p:txBody>
          <a:bodyPr wrap="square">
            <a:spAutoFit/>
          </a:bodyPr>
          <a:lstStyle/>
          <a:p>
            <a:pPr algn="just">
              <a:lnSpc>
                <a:spcPct val="150000"/>
              </a:lnSpc>
            </a:pPr>
            <a:r>
              <a:rPr lang="zh-CN" altLang="en-US" sz="1865" dirty="0">
                <a:latin typeface="微软雅黑" charset="-122"/>
                <a:ea typeface="微软雅黑" charset="-122"/>
              </a:rPr>
              <a:t>西安四叶草信息技术有限公司（简称：四叶草安全）是国内外安全检测（监测）领域的领军企业，是一家专业的网络安全综合解决方案提供商，是安全行业最具代表性的创新企业之一。</a:t>
            </a:r>
            <a:endParaRPr lang="en-US" altLang="zh-CN" sz="1865" dirty="0">
              <a:latin typeface="微软雅黑" charset="-122"/>
              <a:ea typeface="微软雅黑" charset="-122"/>
            </a:endParaRPr>
          </a:p>
          <a:p>
            <a:pPr algn="just">
              <a:lnSpc>
                <a:spcPct val="150000"/>
              </a:lnSpc>
            </a:pPr>
            <a:r>
              <a:rPr lang="en-US" altLang="zh-CN" sz="1865" dirty="0">
                <a:latin typeface="微软雅黑" charset="-122"/>
                <a:ea typeface="微软雅黑" charset="-122"/>
              </a:rPr>
              <a:t>▶2017</a:t>
            </a:r>
            <a:r>
              <a:rPr lang="zh-CN" altLang="en-US" sz="1865" dirty="0">
                <a:latin typeface="微软雅黑" charset="-122"/>
                <a:ea typeface="微软雅黑" charset="-122"/>
              </a:rPr>
              <a:t>年入选中国硬科技独角兽企业</a:t>
            </a:r>
            <a:endParaRPr lang="en-US" altLang="zh-CN" sz="1865" dirty="0">
              <a:latin typeface="微软雅黑" charset="-122"/>
              <a:ea typeface="微软雅黑" charset="-122"/>
            </a:endParaRPr>
          </a:p>
          <a:p>
            <a:pPr algn="just">
              <a:lnSpc>
                <a:spcPct val="150000"/>
              </a:lnSpc>
            </a:pPr>
            <a:r>
              <a:rPr lang="en-US" altLang="zh-CN" sz="1865" dirty="0">
                <a:latin typeface="微软雅黑" charset="-122"/>
                <a:ea typeface="微软雅黑" charset="-122"/>
              </a:rPr>
              <a:t>▶2018</a:t>
            </a:r>
            <a:r>
              <a:rPr lang="zh-CN" altLang="en-US" sz="1865" dirty="0">
                <a:latin typeface="微软雅黑" charset="-122"/>
                <a:ea typeface="微软雅黑" charset="-122"/>
              </a:rPr>
              <a:t>年入选西安高新区培育独角兽企业</a:t>
            </a:r>
            <a:endParaRPr lang="en-US" altLang="zh-CN" sz="1865" dirty="0">
              <a:latin typeface="微软雅黑" charset="-122"/>
              <a:ea typeface="微软雅黑" charset="-122"/>
            </a:endParaRPr>
          </a:p>
          <a:p>
            <a:pPr algn="just">
              <a:lnSpc>
                <a:spcPct val="150000"/>
              </a:lnSpc>
            </a:pPr>
            <a:r>
              <a:rPr lang="en-US" altLang="zh-CN" sz="1865" dirty="0">
                <a:latin typeface="微软雅黑" charset="-122"/>
                <a:ea typeface="微软雅黑" charset="-122"/>
              </a:rPr>
              <a:t>▶2019</a:t>
            </a:r>
            <a:r>
              <a:rPr lang="zh-CN" altLang="en-US" sz="1865" dirty="0">
                <a:latin typeface="微软雅黑" charset="-122"/>
                <a:ea typeface="微软雅黑" charset="-122"/>
              </a:rPr>
              <a:t>年入选西安市科技小巨人企业</a:t>
            </a:r>
            <a:endParaRPr lang="en-US" altLang="zh-CN" sz="1865" dirty="0">
              <a:latin typeface="微软雅黑" charset="-122"/>
              <a:ea typeface="微软雅黑" charset="-122"/>
            </a:endParaRPr>
          </a:p>
          <a:p>
            <a:pPr algn="just">
              <a:lnSpc>
                <a:spcPct val="150000"/>
              </a:lnSpc>
            </a:pPr>
            <a:r>
              <a:rPr lang="en-US" altLang="zh-CN" sz="1865" dirty="0">
                <a:latin typeface="微软雅黑" charset="-122"/>
                <a:ea typeface="微软雅黑" charset="-122"/>
              </a:rPr>
              <a:t>▶2019</a:t>
            </a:r>
            <a:r>
              <a:rPr lang="zh-CN" altLang="en-US" sz="1865" dirty="0">
                <a:latin typeface="微软雅黑" charset="-122"/>
                <a:ea typeface="微软雅黑" charset="-122"/>
              </a:rPr>
              <a:t>年入选西安未来之星</a:t>
            </a:r>
            <a:r>
              <a:rPr lang="en-US" altLang="zh-CN" sz="1865" dirty="0">
                <a:latin typeface="微软雅黑" charset="-122"/>
                <a:ea typeface="微软雅黑" charset="-122"/>
              </a:rPr>
              <a:t>TOP10</a:t>
            </a:r>
            <a:r>
              <a:rPr lang="zh-CN" altLang="en-US" sz="1865" dirty="0">
                <a:latin typeface="微软雅黑" charset="-122"/>
                <a:ea typeface="微软雅黑" charset="-122"/>
              </a:rPr>
              <a:t>企业</a:t>
            </a:r>
            <a:endParaRPr lang="en-US" altLang="zh-CN" sz="1865" dirty="0">
              <a:latin typeface="微软雅黑" charset="-122"/>
              <a:ea typeface="微软雅黑" charset="-122"/>
            </a:endParaRPr>
          </a:p>
          <a:p>
            <a:pPr algn="just">
              <a:lnSpc>
                <a:spcPct val="150000"/>
              </a:lnSpc>
            </a:pPr>
            <a:r>
              <a:rPr lang="en-US" altLang="zh-CN" sz="1865" dirty="0">
                <a:latin typeface="微软雅黑" charset="-122"/>
                <a:ea typeface="微软雅黑" charset="-122"/>
              </a:rPr>
              <a:t>▶2019</a:t>
            </a:r>
            <a:r>
              <a:rPr lang="zh-CN" altLang="en-US" sz="1865" dirty="0">
                <a:latin typeface="微软雅黑" charset="-122"/>
                <a:ea typeface="微软雅黑" charset="-122"/>
              </a:rPr>
              <a:t>年获得蚂蚁金服亿级投资</a:t>
            </a:r>
            <a:endParaRPr lang="en-US" altLang="zh-CN" sz="1865" dirty="0">
              <a:latin typeface="微软雅黑" charset="-122"/>
              <a:ea typeface="微软雅黑" charset="-122"/>
            </a:endParaRPr>
          </a:p>
        </p:txBody>
      </p:sp>
      <p:sp>
        <p:nvSpPr>
          <p:cNvPr id="15" name="矩形 14"/>
          <p:cNvSpPr/>
          <p:nvPr/>
        </p:nvSpPr>
        <p:spPr>
          <a:xfrm>
            <a:off x="316386" y="316392"/>
            <a:ext cx="1620957" cy="523220"/>
          </a:xfrm>
          <a:prstGeom prst="rect">
            <a:avLst/>
          </a:prstGeom>
        </p:spPr>
        <p:txBody>
          <a:bodyPr wrap="none">
            <a:spAutoFit/>
          </a:bodyPr>
          <a:lstStyle/>
          <a:p>
            <a:r>
              <a:rPr lang="zh-CN" altLang="en-US" sz="2800" b="1">
                <a:solidFill>
                  <a:srgbClr val="383838"/>
                </a:solidFill>
                <a:latin typeface="微软雅黑" charset="-122"/>
                <a:ea typeface="微软雅黑" charset="-122"/>
              </a:rPr>
              <a:t>公司介绍</a:t>
            </a:r>
            <a:endParaRPr lang="zh-CN" altLang="en-US" sz="2800" b="1">
              <a:solidFill>
                <a:srgbClr val="383838"/>
              </a:solidFill>
              <a:latin typeface="微软雅黑" charset="-122"/>
              <a:ea typeface="微软雅黑"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7"/>
          <p:cNvSpPr txBox="1">
            <a:spLocks noChangeArrowheads="1"/>
          </p:cNvSpPr>
          <p:nvPr>
            <p:custDataLst>
              <p:tags r:id="rId1"/>
            </p:custDataLst>
          </p:nvPr>
        </p:nvSpPr>
        <p:spPr bwMode="auto">
          <a:xfrm>
            <a:off x="335361" y="500433"/>
            <a:ext cx="4084239" cy="492443"/>
          </a:xfrm>
          <a:prstGeom prst="rect">
            <a:avLst/>
          </a:prstGeom>
          <a:noFill/>
          <a:ln w="9525">
            <a:noFill/>
            <a:miter lim="800000"/>
          </a:ln>
        </p:spPr>
        <p:txBody>
          <a:bodyPr wrap="square" lIns="60960" tIns="30480" rIns="60960" bIns="30480">
            <a:spAutoFit/>
          </a:bodyPr>
          <a:lstStyle/>
          <a:p>
            <a:r>
              <a:rPr lang="zh-CN" altLang="en-US" sz="2800" b="1" dirty="0">
                <a:solidFill>
                  <a:srgbClr val="383838"/>
                </a:solidFill>
                <a:latin typeface="微软雅黑" charset="-122"/>
                <a:ea typeface="微软雅黑" charset="-122"/>
              </a:rPr>
              <a:t>渗透测试服务团队</a:t>
            </a:r>
            <a:r>
              <a:rPr lang="en-US" altLang="zh-CN" sz="2800" b="1" dirty="0">
                <a:solidFill>
                  <a:srgbClr val="383838"/>
                </a:solidFill>
                <a:latin typeface="微软雅黑" charset="-122"/>
                <a:ea typeface="微软雅黑" charset="-122"/>
              </a:rPr>
              <a:t>-</a:t>
            </a:r>
            <a:r>
              <a:rPr lang="zh-CN" altLang="en-US" sz="2800" b="1" dirty="0">
                <a:solidFill>
                  <a:srgbClr val="383838"/>
                </a:solidFill>
                <a:latin typeface="微软雅黑" charset="-122"/>
                <a:ea typeface="微软雅黑" charset="-122"/>
              </a:rPr>
              <a:t>雁行</a:t>
            </a:r>
            <a:endParaRPr lang="en-CA" sz="2800" b="1" dirty="0">
              <a:solidFill>
                <a:srgbClr val="383838"/>
              </a:solidFill>
              <a:latin typeface="微软雅黑" charset="-122"/>
              <a:ea typeface="微软雅黑" charset="-122"/>
            </a:endParaRPr>
          </a:p>
        </p:txBody>
      </p:sp>
      <p:pic>
        <p:nvPicPr>
          <p:cNvPr id="4" name="图片 3"/>
          <p:cNvPicPr>
            <a:picLocks noChangeAspect="1"/>
          </p:cNvPicPr>
          <p:nvPr/>
        </p:nvPicPr>
        <p:blipFill>
          <a:blip r:embed="rId2"/>
          <a:stretch>
            <a:fillRect/>
          </a:stretch>
        </p:blipFill>
        <p:spPr>
          <a:xfrm>
            <a:off x="482999" y="1391525"/>
            <a:ext cx="4240574" cy="4074949"/>
          </a:xfrm>
          <a:prstGeom prst="rect">
            <a:avLst/>
          </a:prstGeom>
        </p:spPr>
      </p:pic>
      <p:grpSp>
        <p:nvGrpSpPr>
          <p:cNvPr id="16" name="组合 15"/>
          <p:cNvGrpSpPr/>
          <p:nvPr/>
        </p:nvGrpSpPr>
        <p:grpSpPr>
          <a:xfrm>
            <a:off x="5003756" y="1215682"/>
            <a:ext cx="2820590" cy="406882"/>
            <a:chOff x="5190000" y="933648"/>
            <a:chExt cx="3259629" cy="406882"/>
          </a:xfrm>
        </p:grpSpPr>
        <p:pic>
          <p:nvPicPr>
            <p:cNvPr id="17" name="图片 16"/>
            <p:cNvPicPr>
              <a:picLocks noChangeAspect="1"/>
            </p:cNvPicPr>
            <p:nvPr/>
          </p:nvPicPr>
          <p:blipFill>
            <a:blip r:embed="rId3">
              <a:clrChange>
                <a:clrFrom>
                  <a:srgbClr val="E3E3E3"/>
                </a:clrFrom>
                <a:clrTo>
                  <a:srgbClr val="E3E3E3">
                    <a:alpha val="0"/>
                  </a:srgbClr>
                </a:clrTo>
              </a:clrChange>
            </a:blip>
            <a:stretch>
              <a:fillRect/>
            </a:stretch>
          </p:blipFill>
          <p:spPr>
            <a:xfrm>
              <a:off x="5268735" y="1078419"/>
              <a:ext cx="237262" cy="206915"/>
            </a:xfrm>
            <a:prstGeom prst="rect">
              <a:avLst/>
            </a:prstGeom>
          </p:spPr>
        </p:pic>
        <p:sp>
          <p:nvSpPr>
            <p:cNvPr id="18" name="矩形 17"/>
            <p:cNvSpPr/>
            <p:nvPr/>
          </p:nvSpPr>
          <p:spPr>
            <a:xfrm>
              <a:off x="5505997" y="933648"/>
              <a:ext cx="2152711" cy="351686"/>
            </a:xfrm>
            <a:prstGeom prst="rect">
              <a:avLst/>
            </a:prstGeom>
          </p:spPr>
          <p:txBody>
            <a:bodyPr wrap="square" anchor="ctr" anchorCtr="0">
              <a:noAutofit/>
            </a:bodyPr>
            <a:lstStyle/>
            <a:p>
              <a:pPr lvl="0" hangingPunct="1">
                <a:lnSpc>
                  <a:spcPct val="150000"/>
                </a:lnSpc>
                <a:defRPr/>
              </a:pPr>
              <a:r>
                <a:rPr lang="zh-CN" altLang="en-US" sz="2000" b="1">
                  <a:solidFill>
                    <a:srgbClr val="8FD300"/>
                  </a:solidFill>
                  <a:latin typeface="微软雅黑" charset="-122"/>
                  <a:ea typeface="微软雅黑" charset="-122"/>
                  <a:cs typeface="华文黑体" panose="02010600040101010101" pitchFamily="2" charset="-122"/>
                </a:rPr>
                <a:t>雁行团队</a:t>
              </a:r>
              <a:endParaRPr lang="zh-CN" altLang="en-US" sz="2000" b="1">
                <a:solidFill>
                  <a:srgbClr val="8FD300"/>
                </a:solidFill>
                <a:latin typeface="微软雅黑" charset="-122"/>
                <a:ea typeface="微软雅黑" charset="-122"/>
                <a:cs typeface="华文黑体" panose="02010600040101010101" pitchFamily="2" charset="-122"/>
              </a:endParaRPr>
            </a:p>
          </p:txBody>
        </p:sp>
        <p:cxnSp>
          <p:nvCxnSpPr>
            <p:cNvPr id="19" name="直接连接符 18"/>
            <p:cNvCxnSpPr/>
            <p:nvPr/>
          </p:nvCxnSpPr>
          <p:spPr>
            <a:xfrm>
              <a:off x="5190000" y="1340042"/>
              <a:ext cx="3259629" cy="488"/>
            </a:xfrm>
            <a:prstGeom prst="line">
              <a:avLst/>
            </a:prstGeom>
            <a:ln>
              <a:solidFill>
                <a:srgbClr val="B7B7B7"/>
              </a:solidFill>
            </a:ln>
          </p:spPr>
          <p:style>
            <a:lnRef idx="1">
              <a:schemeClr val="accent1"/>
            </a:lnRef>
            <a:fillRef idx="0">
              <a:schemeClr val="accent1"/>
            </a:fillRef>
            <a:effectRef idx="0">
              <a:schemeClr val="accent1"/>
            </a:effectRef>
            <a:fontRef idx="minor">
              <a:schemeClr val="tx1"/>
            </a:fontRef>
          </p:style>
        </p:cxnSp>
      </p:grpSp>
      <p:sp>
        <p:nvSpPr>
          <p:cNvPr id="40" name="Freeform 6"/>
          <p:cNvSpPr>
            <a:spLocks noChangeAspect="1"/>
          </p:cNvSpPr>
          <p:nvPr/>
        </p:nvSpPr>
        <p:spPr bwMode="auto">
          <a:xfrm>
            <a:off x="4893451" y="3299362"/>
            <a:ext cx="5807353" cy="571600"/>
          </a:xfrm>
          <a:custGeom>
            <a:avLst/>
            <a:gdLst>
              <a:gd name="T0" fmla="*/ 2542 w 2542"/>
              <a:gd name="T1" fmla="*/ 387 h 419"/>
              <a:gd name="T2" fmla="*/ 2510 w 2542"/>
              <a:gd name="T3" fmla="*/ 419 h 419"/>
              <a:gd name="T4" fmla="*/ 32 w 2542"/>
              <a:gd name="T5" fmla="*/ 419 h 419"/>
              <a:gd name="T6" fmla="*/ 0 w 2542"/>
              <a:gd name="T7" fmla="*/ 387 h 419"/>
              <a:gd name="T8" fmla="*/ 0 w 2542"/>
              <a:gd name="T9" fmla="*/ 32 h 419"/>
              <a:gd name="T10" fmla="*/ 32 w 2542"/>
              <a:gd name="T11" fmla="*/ 0 h 419"/>
              <a:gd name="T12" fmla="*/ 2510 w 2542"/>
              <a:gd name="T13" fmla="*/ 0 h 419"/>
              <a:gd name="T14" fmla="*/ 2542 w 2542"/>
              <a:gd name="T15" fmla="*/ 32 h 419"/>
              <a:gd name="T16" fmla="*/ 2542 w 2542"/>
              <a:gd name="T17" fmla="*/ 38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2" h="419">
                <a:moveTo>
                  <a:pt x="2542" y="387"/>
                </a:moveTo>
                <a:cubicBezTo>
                  <a:pt x="2542" y="405"/>
                  <a:pt x="2527" y="419"/>
                  <a:pt x="2510" y="419"/>
                </a:cubicBezTo>
                <a:cubicBezTo>
                  <a:pt x="32" y="419"/>
                  <a:pt x="32" y="419"/>
                  <a:pt x="32" y="419"/>
                </a:cubicBezTo>
                <a:cubicBezTo>
                  <a:pt x="14" y="419"/>
                  <a:pt x="0" y="405"/>
                  <a:pt x="0" y="387"/>
                </a:cubicBezTo>
                <a:cubicBezTo>
                  <a:pt x="0" y="32"/>
                  <a:pt x="0" y="32"/>
                  <a:pt x="0" y="32"/>
                </a:cubicBezTo>
                <a:cubicBezTo>
                  <a:pt x="0" y="14"/>
                  <a:pt x="14" y="0"/>
                  <a:pt x="32" y="0"/>
                </a:cubicBezTo>
                <a:cubicBezTo>
                  <a:pt x="2510" y="0"/>
                  <a:pt x="2510" y="0"/>
                  <a:pt x="2510" y="0"/>
                </a:cubicBezTo>
                <a:cubicBezTo>
                  <a:pt x="2527" y="0"/>
                  <a:pt x="2542" y="14"/>
                  <a:pt x="2542" y="32"/>
                </a:cubicBezTo>
                <a:lnTo>
                  <a:pt x="2542" y="387"/>
                </a:lnTo>
                <a:close/>
              </a:path>
            </a:pathLst>
          </a:custGeom>
          <a:solidFill>
            <a:srgbClr val="8FD300">
              <a:alpha val="65000"/>
            </a:srgbClr>
          </a:solidFill>
          <a:ln>
            <a:noFill/>
          </a:ln>
        </p:spPr>
        <p:txBody>
          <a:bodyPr vert="horz" wrap="square" lIns="91440" tIns="45720" rIns="91440" bIns="45720" numCol="1" anchor="t" anchorCtr="0" compatLnSpc="1"/>
          <a:lstStyle/>
          <a:p>
            <a:endParaRPr lang="en-US" sz="1400">
              <a:latin typeface="微软雅黑" charset="-122"/>
              <a:ea typeface="微软雅黑" charset="-122"/>
            </a:endParaRPr>
          </a:p>
        </p:txBody>
      </p:sp>
      <p:sp>
        <p:nvSpPr>
          <p:cNvPr id="41" name="AutoShape 3"/>
          <p:cNvSpPr>
            <a:spLocks noChangeAspect="1" noChangeArrowheads="1" noTextEdit="1"/>
          </p:cNvSpPr>
          <p:nvPr/>
        </p:nvSpPr>
        <p:spPr bwMode="auto">
          <a:xfrm>
            <a:off x="4808633" y="2674125"/>
            <a:ext cx="4600535" cy="57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400">
              <a:latin typeface="微软雅黑" charset="-122"/>
              <a:ea typeface="微软雅黑" charset="-122"/>
            </a:endParaRPr>
          </a:p>
        </p:txBody>
      </p:sp>
      <p:sp>
        <p:nvSpPr>
          <p:cNvPr id="42" name="Freeform 7"/>
          <p:cNvSpPr>
            <a:spLocks noChangeAspect="1"/>
          </p:cNvSpPr>
          <p:nvPr/>
        </p:nvSpPr>
        <p:spPr bwMode="auto">
          <a:xfrm>
            <a:off x="4914818" y="3315029"/>
            <a:ext cx="767457" cy="571600"/>
          </a:xfrm>
          <a:custGeom>
            <a:avLst/>
            <a:gdLst>
              <a:gd name="T0" fmla="*/ 742 w 901"/>
              <a:gd name="T1" fmla="*/ 690 h 690"/>
              <a:gd name="T2" fmla="*/ 0 w 901"/>
              <a:gd name="T3" fmla="*/ 690 h 690"/>
              <a:gd name="T4" fmla="*/ 0 w 901"/>
              <a:gd name="T5" fmla="*/ 0 h 690"/>
              <a:gd name="T6" fmla="*/ 742 w 901"/>
              <a:gd name="T7" fmla="*/ 0 h 690"/>
              <a:gd name="T8" fmla="*/ 901 w 901"/>
              <a:gd name="T9" fmla="*/ 346 h 690"/>
              <a:gd name="T10" fmla="*/ 742 w 901"/>
              <a:gd name="T11" fmla="*/ 690 h 690"/>
            </a:gdLst>
            <a:ahLst/>
            <a:cxnLst>
              <a:cxn ang="0">
                <a:pos x="T0" y="T1"/>
              </a:cxn>
              <a:cxn ang="0">
                <a:pos x="T2" y="T3"/>
              </a:cxn>
              <a:cxn ang="0">
                <a:pos x="T4" y="T5"/>
              </a:cxn>
              <a:cxn ang="0">
                <a:pos x="T6" y="T7"/>
              </a:cxn>
              <a:cxn ang="0">
                <a:pos x="T8" y="T9"/>
              </a:cxn>
              <a:cxn ang="0">
                <a:pos x="T10" y="T11"/>
              </a:cxn>
            </a:cxnLst>
            <a:rect l="0" t="0" r="r" b="b"/>
            <a:pathLst>
              <a:path w="901" h="690">
                <a:moveTo>
                  <a:pt x="742" y="690"/>
                </a:moveTo>
                <a:lnTo>
                  <a:pt x="0" y="690"/>
                </a:lnTo>
                <a:lnTo>
                  <a:pt x="0" y="0"/>
                </a:lnTo>
                <a:lnTo>
                  <a:pt x="742" y="0"/>
                </a:lnTo>
                <a:lnTo>
                  <a:pt x="901" y="346"/>
                </a:lnTo>
                <a:lnTo>
                  <a:pt x="742" y="690"/>
                </a:lnTo>
                <a:close/>
              </a:path>
            </a:pathLst>
          </a:custGeom>
          <a:solidFill>
            <a:srgbClr val="8FD300"/>
          </a:solidFill>
          <a:ln>
            <a:noFill/>
          </a:ln>
        </p:spPr>
        <p:txBody>
          <a:bodyPr vert="horz" wrap="square" lIns="91440" tIns="45720" rIns="91440" bIns="45720" numCol="1" anchor="t" anchorCtr="0" compatLnSpc="1"/>
          <a:lstStyle/>
          <a:p>
            <a:endParaRPr lang="en-US" sz="1400" b="1">
              <a:latin typeface="微软雅黑" charset="-122"/>
              <a:ea typeface="微软雅黑" charset="-122"/>
            </a:endParaRPr>
          </a:p>
        </p:txBody>
      </p:sp>
      <p:sp>
        <p:nvSpPr>
          <p:cNvPr id="43" name="Freeform 8"/>
          <p:cNvSpPr>
            <a:spLocks noChangeAspect="1"/>
          </p:cNvSpPr>
          <p:nvPr/>
        </p:nvSpPr>
        <p:spPr bwMode="auto">
          <a:xfrm>
            <a:off x="5553035" y="3315029"/>
            <a:ext cx="209905" cy="571600"/>
          </a:xfrm>
          <a:custGeom>
            <a:avLst/>
            <a:gdLst>
              <a:gd name="T0" fmla="*/ 64 w 223"/>
              <a:gd name="T1" fmla="*/ 690 h 690"/>
              <a:gd name="T2" fmla="*/ 0 w 223"/>
              <a:gd name="T3" fmla="*/ 690 h 690"/>
              <a:gd name="T4" fmla="*/ 157 w 223"/>
              <a:gd name="T5" fmla="*/ 346 h 690"/>
              <a:gd name="T6" fmla="*/ 0 w 223"/>
              <a:gd name="T7" fmla="*/ 0 h 690"/>
              <a:gd name="T8" fmla="*/ 64 w 223"/>
              <a:gd name="T9" fmla="*/ 0 h 690"/>
              <a:gd name="T10" fmla="*/ 223 w 223"/>
              <a:gd name="T11" fmla="*/ 346 h 690"/>
              <a:gd name="T12" fmla="*/ 64 w 223"/>
              <a:gd name="T13" fmla="*/ 690 h 690"/>
            </a:gdLst>
            <a:ahLst/>
            <a:cxnLst>
              <a:cxn ang="0">
                <a:pos x="T0" y="T1"/>
              </a:cxn>
              <a:cxn ang="0">
                <a:pos x="T2" y="T3"/>
              </a:cxn>
              <a:cxn ang="0">
                <a:pos x="T4" y="T5"/>
              </a:cxn>
              <a:cxn ang="0">
                <a:pos x="T6" y="T7"/>
              </a:cxn>
              <a:cxn ang="0">
                <a:pos x="T8" y="T9"/>
              </a:cxn>
              <a:cxn ang="0">
                <a:pos x="T10" y="T11"/>
              </a:cxn>
              <a:cxn ang="0">
                <a:pos x="T12" y="T13"/>
              </a:cxn>
            </a:cxnLst>
            <a:rect l="0" t="0" r="r" b="b"/>
            <a:pathLst>
              <a:path w="223" h="690">
                <a:moveTo>
                  <a:pt x="64" y="690"/>
                </a:moveTo>
                <a:lnTo>
                  <a:pt x="0" y="690"/>
                </a:lnTo>
                <a:lnTo>
                  <a:pt x="157" y="346"/>
                </a:lnTo>
                <a:lnTo>
                  <a:pt x="0" y="0"/>
                </a:lnTo>
                <a:lnTo>
                  <a:pt x="64" y="0"/>
                </a:lnTo>
                <a:lnTo>
                  <a:pt x="223" y="346"/>
                </a:lnTo>
                <a:lnTo>
                  <a:pt x="64" y="690"/>
                </a:lnTo>
                <a:close/>
              </a:path>
            </a:pathLst>
          </a:custGeom>
          <a:solidFill>
            <a:srgbClr val="8FD300"/>
          </a:solidFill>
          <a:ln>
            <a:noFill/>
          </a:ln>
        </p:spPr>
        <p:txBody>
          <a:bodyPr vert="horz" wrap="square" lIns="91440" tIns="45720" rIns="91440" bIns="45720" numCol="1" anchor="t" anchorCtr="0" compatLnSpc="1"/>
          <a:lstStyle/>
          <a:p>
            <a:endParaRPr lang="en-US" sz="1400" b="1">
              <a:latin typeface="微软雅黑" charset="-122"/>
              <a:ea typeface="微软雅黑" charset="-122"/>
            </a:endParaRPr>
          </a:p>
        </p:txBody>
      </p:sp>
      <p:sp>
        <p:nvSpPr>
          <p:cNvPr id="44" name="Rectangle 27"/>
          <p:cNvSpPr>
            <a:spLocks noChangeAspect="1"/>
          </p:cNvSpPr>
          <p:nvPr/>
        </p:nvSpPr>
        <p:spPr>
          <a:xfrm>
            <a:off x="4964193" y="3436926"/>
            <a:ext cx="543739" cy="307777"/>
          </a:xfrm>
          <a:prstGeom prst="rect">
            <a:avLst/>
          </a:prstGeom>
        </p:spPr>
        <p:txBody>
          <a:bodyPr wrap="none">
            <a:spAutoFit/>
          </a:bodyPr>
          <a:lstStyle/>
          <a:p>
            <a:pPr algn="ctr"/>
            <a:r>
              <a:rPr lang="zh-CN" altLang="en-US" sz="1400" b="1">
                <a:solidFill>
                  <a:schemeClr val="bg2"/>
                </a:solidFill>
                <a:latin typeface="微软雅黑" charset="-122"/>
                <a:ea typeface="微软雅黑" charset="-122"/>
              </a:rPr>
              <a:t>规范</a:t>
            </a:r>
            <a:endParaRPr lang="id-ID" sz="1400" b="1">
              <a:solidFill>
                <a:schemeClr val="bg2"/>
              </a:solidFill>
              <a:latin typeface="微软雅黑" charset="-122"/>
              <a:ea typeface="微软雅黑" charset="-122"/>
            </a:endParaRPr>
          </a:p>
        </p:txBody>
      </p:sp>
      <p:sp>
        <p:nvSpPr>
          <p:cNvPr id="48" name="TextBox 5"/>
          <p:cNvSpPr txBox="1"/>
          <p:nvPr/>
        </p:nvSpPr>
        <p:spPr>
          <a:xfrm>
            <a:off x="5818565" y="3293149"/>
            <a:ext cx="4946735" cy="587469"/>
          </a:xfrm>
          <a:prstGeom prst="rect">
            <a:avLst/>
          </a:prstGeom>
          <a:noFill/>
        </p:spPr>
        <p:txBody>
          <a:bodyPr wrap="square" rtlCol="0">
            <a:spAutoFit/>
          </a:bodyPr>
          <a:lstStyle/>
          <a:p>
            <a:pPr indent="-241300">
              <a:lnSpc>
                <a:spcPct val="120000"/>
              </a:lnSpc>
              <a:spcBef>
                <a:spcPct val="0"/>
              </a:spcBef>
              <a:buClr>
                <a:srgbClr val="000000"/>
              </a:buClr>
              <a:buSzPct val="70000"/>
              <a:defRPr/>
            </a:pPr>
            <a:r>
              <a:rPr lang="zh-CN" altLang="en-US" sz="1400" dirty="0">
                <a:latin typeface="微软雅黑" charset="-122"/>
                <a:ea typeface="微软雅黑" charset="-122"/>
              </a:rPr>
              <a:t>以国标、行标为基础，结合公司实际情况制定了一套属于公司内部的渗透测试规范，确保项目实施的质量</a:t>
            </a:r>
            <a:endParaRPr lang="zh-CN" altLang="zh-CN" sz="1400" dirty="0">
              <a:latin typeface="微软雅黑" charset="-122"/>
              <a:ea typeface="微软雅黑" charset="-122"/>
            </a:endParaRPr>
          </a:p>
        </p:txBody>
      </p:sp>
      <p:sp>
        <p:nvSpPr>
          <p:cNvPr id="49" name="TextBox 5"/>
          <p:cNvSpPr txBox="1"/>
          <p:nvPr/>
        </p:nvSpPr>
        <p:spPr>
          <a:xfrm>
            <a:off x="5742979" y="2780948"/>
            <a:ext cx="4946735" cy="377411"/>
          </a:xfrm>
          <a:prstGeom prst="rect">
            <a:avLst/>
          </a:prstGeom>
          <a:noFill/>
        </p:spPr>
        <p:txBody>
          <a:bodyPr wrap="square" rtlCol="0">
            <a:spAutoFit/>
          </a:bodyPr>
          <a:lstStyle/>
          <a:p>
            <a:pPr indent="-241300">
              <a:lnSpc>
                <a:spcPct val="150000"/>
              </a:lnSpc>
              <a:spcBef>
                <a:spcPct val="0"/>
              </a:spcBef>
              <a:buClr>
                <a:srgbClr val="000000"/>
              </a:buClr>
              <a:buSzPct val="70000"/>
              <a:defRPr/>
            </a:pPr>
            <a:endParaRPr lang="zh-CN" altLang="en-US" sz="1400">
              <a:latin typeface="微软雅黑" charset="-122"/>
              <a:ea typeface="微软雅黑" charset="-122"/>
            </a:endParaRPr>
          </a:p>
        </p:txBody>
      </p:sp>
      <p:cxnSp>
        <p:nvCxnSpPr>
          <p:cNvPr id="7" name="直接连接符 6"/>
          <p:cNvCxnSpPr/>
          <p:nvPr/>
        </p:nvCxnSpPr>
        <p:spPr>
          <a:xfrm>
            <a:off x="6122504" y="3892205"/>
            <a:ext cx="0" cy="54055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0" name="直接连接符 49"/>
          <p:cNvCxnSpPr/>
          <p:nvPr/>
        </p:nvCxnSpPr>
        <p:spPr>
          <a:xfrm>
            <a:off x="8169964" y="3892205"/>
            <a:ext cx="0" cy="54055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直接连接符 10"/>
          <p:cNvCxnSpPr/>
          <p:nvPr/>
        </p:nvCxnSpPr>
        <p:spPr>
          <a:xfrm>
            <a:off x="6122504" y="4432758"/>
            <a:ext cx="204746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直接箭头连接符 12"/>
          <p:cNvCxnSpPr/>
          <p:nvPr/>
        </p:nvCxnSpPr>
        <p:spPr>
          <a:xfrm>
            <a:off x="7089913" y="3892205"/>
            <a:ext cx="0" cy="94990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nvGrpSpPr>
          <p:cNvPr id="51" name="Group 44"/>
          <p:cNvGrpSpPr/>
          <p:nvPr/>
        </p:nvGrpSpPr>
        <p:grpSpPr>
          <a:xfrm>
            <a:off x="6849670" y="4896541"/>
            <a:ext cx="480485" cy="408644"/>
            <a:chOff x="73025" y="504825"/>
            <a:chExt cx="987425" cy="839788"/>
          </a:xfrm>
          <a:solidFill>
            <a:schemeClr val="accent1"/>
          </a:solidFill>
        </p:grpSpPr>
        <p:sp>
          <p:nvSpPr>
            <p:cNvPr id="52" name="Freeform 56"/>
            <p:cNvSpPr>
              <a:spLocks noEditPoints="1"/>
            </p:cNvSpPr>
            <p:nvPr/>
          </p:nvSpPr>
          <p:spPr bwMode="auto">
            <a:xfrm>
              <a:off x="73025" y="504825"/>
              <a:ext cx="987425" cy="839788"/>
            </a:xfrm>
            <a:custGeom>
              <a:avLst/>
              <a:gdLst>
                <a:gd name="T0" fmla="*/ 311 w 622"/>
                <a:gd name="T1" fmla="*/ 529 h 529"/>
                <a:gd name="T2" fmla="*/ 309 w 622"/>
                <a:gd name="T3" fmla="*/ 529 h 529"/>
                <a:gd name="T4" fmla="*/ 0 w 622"/>
                <a:gd name="T5" fmla="*/ 488 h 529"/>
                <a:gd name="T6" fmla="*/ 0 w 622"/>
                <a:gd name="T7" fmla="*/ 0 h 529"/>
                <a:gd name="T8" fmla="*/ 311 w 622"/>
                <a:gd name="T9" fmla="*/ 41 h 529"/>
                <a:gd name="T10" fmla="*/ 622 w 622"/>
                <a:gd name="T11" fmla="*/ 0 h 529"/>
                <a:gd name="T12" fmla="*/ 622 w 622"/>
                <a:gd name="T13" fmla="*/ 488 h 529"/>
                <a:gd name="T14" fmla="*/ 311 w 622"/>
                <a:gd name="T15" fmla="*/ 529 h 529"/>
                <a:gd name="T16" fmla="*/ 29 w 622"/>
                <a:gd name="T17" fmla="*/ 464 h 529"/>
                <a:gd name="T18" fmla="*/ 311 w 622"/>
                <a:gd name="T19" fmla="*/ 500 h 529"/>
                <a:gd name="T20" fmla="*/ 593 w 622"/>
                <a:gd name="T21" fmla="*/ 464 h 529"/>
                <a:gd name="T22" fmla="*/ 593 w 622"/>
                <a:gd name="T23" fmla="*/ 33 h 529"/>
                <a:gd name="T24" fmla="*/ 311 w 622"/>
                <a:gd name="T25" fmla="*/ 69 h 529"/>
                <a:gd name="T26" fmla="*/ 309 w 622"/>
                <a:gd name="T27" fmla="*/ 69 h 529"/>
                <a:gd name="T28" fmla="*/ 29 w 622"/>
                <a:gd name="T29" fmla="*/ 33 h 529"/>
                <a:gd name="T30" fmla="*/ 29 w 622"/>
                <a:gd name="T31" fmla="*/ 46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529">
                  <a:moveTo>
                    <a:pt x="311" y="529"/>
                  </a:moveTo>
                  <a:lnTo>
                    <a:pt x="309" y="529"/>
                  </a:lnTo>
                  <a:lnTo>
                    <a:pt x="0" y="488"/>
                  </a:lnTo>
                  <a:lnTo>
                    <a:pt x="0" y="0"/>
                  </a:lnTo>
                  <a:lnTo>
                    <a:pt x="311" y="41"/>
                  </a:lnTo>
                  <a:lnTo>
                    <a:pt x="622" y="0"/>
                  </a:lnTo>
                  <a:lnTo>
                    <a:pt x="622" y="488"/>
                  </a:lnTo>
                  <a:lnTo>
                    <a:pt x="311" y="529"/>
                  </a:lnTo>
                  <a:close/>
                  <a:moveTo>
                    <a:pt x="29" y="464"/>
                  </a:moveTo>
                  <a:lnTo>
                    <a:pt x="311" y="500"/>
                  </a:lnTo>
                  <a:lnTo>
                    <a:pt x="593" y="464"/>
                  </a:lnTo>
                  <a:lnTo>
                    <a:pt x="593" y="33"/>
                  </a:lnTo>
                  <a:lnTo>
                    <a:pt x="311" y="69"/>
                  </a:lnTo>
                  <a:lnTo>
                    <a:pt x="309" y="69"/>
                  </a:lnTo>
                  <a:lnTo>
                    <a:pt x="29" y="33"/>
                  </a:lnTo>
                  <a:lnTo>
                    <a:pt x="29" y="4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latin typeface="微软雅黑" charset="-122"/>
                <a:ea typeface="微软雅黑" charset="-122"/>
              </a:endParaRPr>
            </a:p>
          </p:txBody>
        </p:sp>
        <p:sp>
          <p:nvSpPr>
            <p:cNvPr id="53" name="Rectangle 57"/>
            <p:cNvSpPr>
              <a:spLocks noChangeArrowheads="1"/>
            </p:cNvSpPr>
            <p:nvPr/>
          </p:nvSpPr>
          <p:spPr bwMode="auto">
            <a:xfrm>
              <a:off x="544513" y="592138"/>
              <a:ext cx="44450" cy="728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id-ID" sz="2400">
                <a:latin typeface="微软雅黑" charset="-122"/>
                <a:ea typeface="微软雅黑" charset="-122"/>
              </a:endParaRPr>
            </a:p>
          </p:txBody>
        </p:sp>
        <p:sp>
          <p:nvSpPr>
            <p:cNvPr id="54" name="Freeform 58"/>
            <p:cNvSpPr/>
            <p:nvPr/>
          </p:nvSpPr>
          <p:spPr bwMode="auto">
            <a:xfrm>
              <a:off x="711200" y="546100"/>
              <a:ext cx="166688" cy="342900"/>
            </a:xfrm>
            <a:custGeom>
              <a:avLst/>
              <a:gdLst>
                <a:gd name="T0" fmla="*/ 105 w 105"/>
                <a:gd name="T1" fmla="*/ 216 h 216"/>
                <a:gd name="T2" fmla="*/ 53 w 105"/>
                <a:gd name="T3" fmla="*/ 189 h 216"/>
                <a:gd name="T4" fmla="*/ 0 w 105"/>
                <a:gd name="T5" fmla="*/ 216 h 216"/>
                <a:gd name="T6" fmla="*/ 0 w 105"/>
                <a:gd name="T7" fmla="*/ 10 h 216"/>
                <a:gd name="T8" fmla="*/ 29 w 105"/>
                <a:gd name="T9" fmla="*/ 10 h 216"/>
                <a:gd name="T10" fmla="*/ 29 w 105"/>
                <a:gd name="T11" fmla="*/ 168 h 216"/>
                <a:gd name="T12" fmla="*/ 53 w 105"/>
                <a:gd name="T13" fmla="*/ 156 h 216"/>
                <a:gd name="T14" fmla="*/ 76 w 105"/>
                <a:gd name="T15" fmla="*/ 168 h 216"/>
                <a:gd name="T16" fmla="*/ 76 w 105"/>
                <a:gd name="T17" fmla="*/ 0 h 216"/>
                <a:gd name="T18" fmla="*/ 105 w 105"/>
                <a:gd name="T19" fmla="*/ 0 h 216"/>
                <a:gd name="T20" fmla="*/ 105 w 105"/>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216">
                  <a:moveTo>
                    <a:pt x="105" y="216"/>
                  </a:moveTo>
                  <a:lnTo>
                    <a:pt x="53" y="189"/>
                  </a:lnTo>
                  <a:lnTo>
                    <a:pt x="0" y="216"/>
                  </a:lnTo>
                  <a:lnTo>
                    <a:pt x="0" y="10"/>
                  </a:lnTo>
                  <a:lnTo>
                    <a:pt x="29" y="10"/>
                  </a:lnTo>
                  <a:lnTo>
                    <a:pt x="29" y="168"/>
                  </a:lnTo>
                  <a:lnTo>
                    <a:pt x="53" y="156"/>
                  </a:lnTo>
                  <a:lnTo>
                    <a:pt x="76" y="168"/>
                  </a:lnTo>
                  <a:lnTo>
                    <a:pt x="76" y="0"/>
                  </a:lnTo>
                  <a:lnTo>
                    <a:pt x="105" y="0"/>
                  </a:lnTo>
                  <a:lnTo>
                    <a:pt x="105" y="2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latin typeface="微软雅黑" charset="-122"/>
                <a:ea typeface="微软雅黑" charset="-122"/>
              </a:endParaRPr>
            </a:p>
          </p:txBody>
        </p:sp>
        <p:sp>
          <p:nvSpPr>
            <p:cNvPr id="55" name="Freeform 59"/>
            <p:cNvSpPr/>
            <p:nvPr/>
          </p:nvSpPr>
          <p:spPr bwMode="auto">
            <a:xfrm>
              <a:off x="184150" y="660400"/>
              <a:ext cx="295275" cy="76200"/>
            </a:xfrm>
            <a:custGeom>
              <a:avLst/>
              <a:gdLst>
                <a:gd name="T0" fmla="*/ 181 w 186"/>
                <a:gd name="T1" fmla="*/ 48 h 48"/>
                <a:gd name="T2" fmla="*/ 0 w 186"/>
                <a:gd name="T3" fmla="*/ 29 h 48"/>
                <a:gd name="T4" fmla="*/ 4 w 186"/>
                <a:gd name="T5" fmla="*/ 0 h 48"/>
                <a:gd name="T6" fmla="*/ 186 w 186"/>
                <a:gd name="T7" fmla="*/ 19 h 48"/>
                <a:gd name="T8" fmla="*/ 181 w 186"/>
                <a:gd name="T9" fmla="*/ 48 h 48"/>
              </a:gdLst>
              <a:ahLst/>
              <a:cxnLst>
                <a:cxn ang="0">
                  <a:pos x="T0" y="T1"/>
                </a:cxn>
                <a:cxn ang="0">
                  <a:pos x="T2" y="T3"/>
                </a:cxn>
                <a:cxn ang="0">
                  <a:pos x="T4" y="T5"/>
                </a:cxn>
                <a:cxn ang="0">
                  <a:pos x="T6" y="T7"/>
                </a:cxn>
                <a:cxn ang="0">
                  <a:pos x="T8" y="T9"/>
                </a:cxn>
              </a:cxnLst>
              <a:rect l="0" t="0" r="r" b="b"/>
              <a:pathLst>
                <a:path w="186" h="48">
                  <a:moveTo>
                    <a:pt x="181" y="48"/>
                  </a:moveTo>
                  <a:lnTo>
                    <a:pt x="0" y="29"/>
                  </a:lnTo>
                  <a:lnTo>
                    <a:pt x="4" y="0"/>
                  </a:lnTo>
                  <a:lnTo>
                    <a:pt x="186" y="19"/>
                  </a:lnTo>
                  <a:lnTo>
                    <a:pt x="18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latin typeface="微软雅黑" charset="-122"/>
                <a:ea typeface="微软雅黑" charset="-122"/>
              </a:endParaRPr>
            </a:p>
          </p:txBody>
        </p:sp>
        <p:sp>
          <p:nvSpPr>
            <p:cNvPr id="56" name="Freeform 60"/>
            <p:cNvSpPr/>
            <p:nvPr/>
          </p:nvSpPr>
          <p:spPr bwMode="auto">
            <a:xfrm>
              <a:off x="184150" y="812800"/>
              <a:ext cx="295275" cy="76200"/>
            </a:xfrm>
            <a:custGeom>
              <a:avLst/>
              <a:gdLst>
                <a:gd name="T0" fmla="*/ 181 w 186"/>
                <a:gd name="T1" fmla="*/ 48 h 48"/>
                <a:gd name="T2" fmla="*/ 0 w 186"/>
                <a:gd name="T3" fmla="*/ 28 h 48"/>
                <a:gd name="T4" fmla="*/ 4 w 186"/>
                <a:gd name="T5" fmla="*/ 0 h 48"/>
                <a:gd name="T6" fmla="*/ 186 w 186"/>
                <a:gd name="T7" fmla="*/ 19 h 48"/>
                <a:gd name="T8" fmla="*/ 181 w 186"/>
                <a:gd name="T9" fmla="*/ 48 h 48"/>
              </a:gdLst>
              <a:ahLst/>
              <a:cxnLst>
                <a:cxn ang="0">
                  <a:pos x="T0" y="T1"/>
                </a:cxn>
                <a:cxn ang="0">
                  <a:pos x="T2" y="T3"/>
                </a:cxn>
                <a:cxn ang="0">
                  <a:pos x="T4" y="T5"/>
                </a:cxn>
                <a:cxn ang="0">
                  <a:pos x="T6" y="T7"/>
                </a:cxn>
                <a:cxn ang="0">
                  <a:pos x="T8" y="T9"/>
                </a:cxn>
              </a:cxnLst>
              <a:rect l="0" t="0" r="r" b="b"/>
              <a:pathLst>
                <a:path w="186" h="48">
                  <a:moveTo>
                    <a:pt x="181" y="48"/>
                  </a:moveTo>
                  <a:lnTo>
                    <a:pt x="0" y="28"/>
                  </a:lnTo>
                  <a:lnTo>
                    <a:pt x="4" y="0"/>
                  </a:lnTo>
                  <a:lnTo>
                    <a:pt x="186" y="19"/>
                  </a:lnTo>
                  <a:lnTo>
                    <a:pt x="18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latin typeface="微软雅黑" charset="-122"/>
                <a:ea typeface="微软雅黑" charset="-122"/>
              </a:endParaRPr>
            </a:p>
          </p:txBody>
        </p:sp>
        <p:sp>
          <p:nvSpPr>
            <p:cNvPr id="57" name="Freeform 61"/>
            <p:cNvSpPr/>
            <p:nvPr/>
          </p:nvSpPr>
          <p:spPr bwMode="auto">
            <a:xfrm>
              <a:off x="184150" y="963613"/>
              <a:ext cx="295275" cy="76200"/>
            </a:xfrm>
            <a:custGeom>
              <a:avLst/>
              <a:gdLst>
                <a:gd name="T0" fmla="*/ 181 w 186"/>
                <a:gd name="T1" fmla="*/ 48 h 48"/>
                <a:gd name="T2" fmla="*/ 0 w 186"/>
                <a:gd name="T3" fmla="*/ 29 h 48"/>
                <a:gd name="T4" fmla="*/ 4 w 186"/>
                <a:gd name="T5" fmla="*/ 0 h 48"/>
                <a:gd name="T6" fmla="*/ 186 w 186"/>
                <a:gd name="T7" fmla="*/ 20 h 48"/>
                <a:gd name="T8" fmla="*/ 181 w 186"/>
                <a:gd name="T9" fmla="*/ 48 h 48"/>
              </a:gdLst>
              <a:ahLst/>
              <a:cxnLst>
                <a:cxn ang="0">
                  <a:pos x="T0" y="T1"/>
                </a:cxn>
                <a:cxn ang="0">
                  <a:pos x="T2" y="T3"/>
                </a:cxn>
                <a:cxn ang="0">
                  <a:pos x="T4" y="T5"/>
                </a:cxn>
                <a:cxn ang="0">
                  <a:pos x="T6" y="T7"/>
                </a:cxn>
                <a:cxn ang="0">
                  <a:pos x="T8" y="T9"/>
                </a:cxn>
              </a:cxnLst>
              <a:rect l="0" t="0" r="r" b="b"/>
              <a:pathLst>
                <a:path w="186" h="48">
                  <a:moveTo>
                    <a:pt x="181" y="48"/>
                  </a:moveTo>
                  <a:lnTo>
                    <a:pt x="0" y="29"/>
                  </a:lnTo>
                  <a:lnTo>
                    <a:pt x="4" y="0"/>
                  </a:lnTo>
                  <a:lnTo>
                    <a:pt x="186" y="20"/>
                  </a:lnTo>
                  <a:lnTo>
                    <a:pt x="18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latin typeface="微软雅黑" charset="-122"/>
                <a:ea typeface="微软雅黑" charset="-122"/>
              </a:endParaRPr>
            </a:p>
          </p:txBody>
        </p:sp>
        <p:sp>
          <p:nvSpPr>
            <p:cNvPr id="58" name="Freeform 62"/>
            <p:cNvSpPr/>
            <p:nvPr/>
          </p:nvSpPr>
          <p:spPr bwMode="auto">
            <a:xfrm>
              <a:off x="184150" y="1116013"/>
              <a:ext cx="295275" cy="76200"/>
            </a:xfrm>
            <a:custGeom>
              <a:avLst/>
              <a:gdLst>
                <a:gd name="T0" fmla="*/ 181 w 186"/>
                <a:gd name="T1" fmla="*/ 48 h 48"/>
                <a:gd name="T2" fmla="*/ 0 w 186"/>
                <a:gd name="T3" fmla="*/ 29 h 48"/>
                <a:gd name="T4" fmla="*/ 4 w 186"/>
                <a:gd name="T5" fmla="*/ 0 h 48"/>
                <a:gd name="T6" fmla="*/ 186 w 186"/>
                <a:gd name="T7" fmla="*/ 19 h 48"/>
                <a:gd name="T8" fmla="*/ 181 w 186"/>
                <a:gd name="T9" fmla="*/ 48 h 48"/>
              </a:gdLst>
              <a:ahLst/>
              <a:cxnLst>
                <a:cxn ang="0">
                  <a:pos x="T0" y="T1"/>
                </a:cxn>
                <a:cxn ang="0">
                  <a:pos x="T2" y="T3"/>
                </a:cxn>
                <a:cxn ang="0">
                  <a:pos x="T4" y="T5"/>
                </a:cxn>
                <a:cxn ang="0">
                  <a:pos x="T6" y="T7"/>
                </a:cxn>
                <a:cxn ang="0">
                  <a:pos x="T8" y="T9"/>
                </a:cxn>
              </a:cxnLst>
              <a:rect l="0" t="0" r="r" b="b"/>
              <a:pathLst>
                <a:path w="186" h="48">
                  <a:moveTo>
                    <a:pt x="181" y="48"/>
                  </a:moveTo>
                  <a:lnTo>
                    <a:pt x="0" y="29"/>
                  </a:lnTo>
                  <a:lnTo>
                    <a:pt x="4" y="0"/>
                  </a:lnTo>
                  <a:lnTo>
                    <a:pt x="186" y="19"/>
                  </a:lnTo>
                  <a:lnTo>
                    <a:pt x="18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latin typeface="微软雅黑" charset="-122"/>
                <a:ea typeface="微软雅黑" charset="-122"/>
              </a:endParaRPr>
            </a:p>
          </p:txBody>
        </p:sp>
        <p:sp>
          <p:nvSpPr>
            <p:cNvPr id="59" name="Freeform 63"/>
            <p:cNvSpPr/>
            <p:nvPr/>
          </p:nvSpPr>
          <p:spPr bwMode="auto">
            <a:xfrm>
              <a:off x="654050" y="963613"/>
              <a:ext cx="296863" cy="76200"/>
            </a:xfrm>
            <a:custGeom>
              <a:avLst/>
              <a:gdLst>
                <a:gd name="T0" fmla="*/ 5 w 187"/>
                <a:gd name="T1" fmla="*/ 48 h 48"/>
                <a:gd name="T2" fmla="*/ 0 w 187"/>
                <a:gd name="T3" fmla="*/ 20 h 48"/>
                <a:gd name="T4" fmla="*/ 182 w 187"/>
                <a:gd name="T5" fmla="*/ 0 h 48"/>
                <a:gd name="T6" fmla="*/ 187 w 187"/>
                <a:gd name="T7" fmla="*/ 29 h 48"/>
                <a:gd name="T8" fmla="*/ 5 w 187"/>
                <a:gd name="T9" fmla="*/ 48 h 48"/>
              </a:gdLst>
              <a:ahLst/>
              <a:cxnLst>
                <a:cxn ang="0">
                  <a:pos x="T0" y="T1"/>
                </a:cxn>
                <a:cxn ang="0">
                  <a:pos x="T2" y="T3"/>
                </a:cxn>
                <a:cxn ang="0">
                  <a:pos x="T4" y="T5"/>
                </a:cxn>
                <a:cxn ang="0">
                  <a:pos x="T6" y="T7"/>
                </a:cxn>
                <a:cxn ang="0">
                  <a:pos x="T8" y="T9"/>
                </a:cxn>
              </a:cxnLst>
              <a:rect l="0" t="0" r="r" b="b"/>
              <a:pathLst>
                <a:path w="187" h="48">
                  <a:moveTo>
                    <a:pt x="5" y="48"/>
                  </a:moveTo>
                  <a:lnTo>
                    <a:pt x="0" y="20"/>
                  </a:lnTo>
                  <a:lnTo>
                    <a:pt x="182" y="0"/>
                  </a:lnTo>
                  <a:lnTo>
                    <a:pt x="187" y="29"/>
                  </a:lnTo>
                  <a:lnTo>
                    <a:pt x="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latin typeface="微软雅黑" charset="-122"/>
                <a:ea typeface="微软雅黑" charset="-122"/>
              </a:endParaRPr>
            </a:p>
          </p:txBody>
        </p:sp>
        <p:sp>
          <p:nvSpPr>
            <p:cNvPr id="60" name="Freeform 64"/>
            <p:cNvSpPr/>
            <p:nvPr/>
          </p:nvSpPr>
          <p:spPr bwMode="auto">
            <a:xfrm>
              <a:off x="654050" y="1116013"/>
              <a:ext cx="296863" cy="76200"/>
            </a:xfrm>
            <a:custGeom>
              <a:avLst/>
              <a:gdLst>
                <a:gd name="T0" fmla="*/ 5 w 187"/>
                <a:gd name="T1" fmla="*/ 48 h 48"/>
                <a:gd name="T2" fmla="*/ 0 w 187"/>
                <a:gd name="T3" fmla="*/ 19 h 48"/>
                <a:gd name="T4" fmla="*/ 182 w 187"/>
                <a:gd name="T5" fmla="*/ 0 h 48"/>
                <a:gd name="T6" fmla="*/ 187 w 187"/>
                <a:gd name="T7" fmla="*/ 29 h 48"/>
                <a:gd name="T8" fmla="*/ 5 w 187"/>
                <a:gd name="T9" fmla="*/ 48 h 48"/>
              </a:gdLst>
              <a:ahLst/>
              <a:cxnLst>
                <a:cxn ang="0">
                  <a:pos x="T0" y="T1"/>
                </a:cxn>
                <a:cxn ang="0">
                  <a:pos x="T2" y="T3"/>
                </a:cxn>
                <a:cxn ang="0">
                  <a:pos x="T4" y="T5"/>
                </a:cxn>
                <a:cxn ang="0">
                  <a:pos x="T6" y="T7"/>
                </a:cxn>
                <a:cxn ang="0">
                  <a:pos x="T8" y="T9"/>
                </a:cxn>
              </a:cxnLst>
              <a:rect l="0" t="0" r="r" b="b"/>
              <a:pathLst>
                <a:path w="187" h="48">
                  <a:moveTo>
                    <a:pt x="5" y="48"/>
                  </a:moveTo>
                  <a:lnTo>
                    <a:pt x="0" y="19"/>
                  </a:lnTo>
                  <a:lnTo>
                    <a:pt x="182" y="0"/>
                  </a:lnTo>
                  <a:lnTo>
                    <a:pt x="187" y="29"/>
                  </a:lnTo>
                  <a:lnTo>
                    <a:pt x="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latin typeface="微软雅黑" charset="-122"/>
                <a:ea typeface="微软雅黑" charset="-122"/>
              </a:endParaRPr>
            </a:p>
          </p:txBody>
        </p:sp>
      </p:grpSp>
      <p:sp>
        <p:nvSpPr>
          <p:cNvPr id="14" name="文本框 13"/>
          <p:cNvSpPr txBox="1"/>
          <p:nvPr/>
        </p:nvSpPr>
        <p:spPr>
          <a:xfrm>
            <a:off x="6003233" y="5347672"/>
            <a:ext cx="2213113" cy="30777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pPr>
            <a:r>
              <a:rPr kumimoji="0" lang="zh-CN" altLang="en-US" sz="1400" b="0" i="0" u="none" strike="noStrike" cap="none" spc="0" normalizeH="0" baseline="0">
                <a:ln>
                  <a:noFill/>
                </a:ln>
                <a:solidFill>
                  <a:srgbClr val="92D050"/>
                </a:solidFill>
                <a:effectLst/>
                <a:uFillTx/>
                <a:latin typeface="+mj-lt"/>
                <a:ea typeface="+mj-ea"/>
                <a:cs typeface="+mj-cs"/>
                <a:sym typeface="Helvetica Neue" panose="02000503000000020004"/>
              </a:rPr>
              <a:t>优质服务</a:t>
            </a:r>
            <a:endParaRPr kumimoji="0" lang="zh-CN" altLang="en-US" sz="1400" b="0" i="0" u="none" strike="noStrike" cap="none" spc="0" normalizeH="0" baseline="0">
              <a:ln>
                <a:noFill/>
              </a:ln>
              <a:solidFill>
                <a:srgbClr val="92D050"/>
              </a:solidFill>
              <a:effectLst/>
              <a:uFillTx/>
              <a:latin typeface="+mj-lt"/>
              <a:ea typeface="+mj-ea"/>
              <a:cs typeface="+mj-cs"/>
              <a:sym typeface="Helvetica Neue" panose="02000503000000020004"/>
            </a:endParaRPr>
          </a:p>
        </p:txBody>
      </p:sp>
      <p:grpSp>
        <p:nvGrpSpPr>
          <p:cNvPr id="62" name="组合 61"/>
          <p:cNvGrpSpPr/>
          <p:nvPr/>
        </p:nvGrpSpPr>
        <p:grpSpPr>
          <a:xfrm>
            <a:off x="4856327" y="2027507"/>
            <a:ext cx="5887904" cy="1237638"/>
            <a:chOff x="4790954" y="1688052"/>
            <a:chExt cx="5887904" cy="1237638"/>
          </a:xfrm>
        </p:grpSpPr>
        <p:sp>
          <p:nvSpPr>
            <p:cNvPr id="20" name="Freeform 6"/>
            <p:cNvSpPr>
              <a:spLocks noChangeAspect="1"/>
            </p:cNvSpPr>
            <p:nvPr/>
          </p:nvSpPr>
          <p:spPr bwMode="auto">
            <a:xfrm>
              <a:off x="4836797" y="2334532"/>
              <a:ext cx="5807351" cy="571600"/>
            </a:xfrm>
            <a:custGeom>
              <a:avLst/>
              <a:gdLst>
                <a:gd name="T0" fmla="*/ 2542 w 2542"/>
                <a:gd name="T1" fmla="*/ 387 h 419"/>
                <a:gd name="T2" fmla="*/ 2510 w 2542"/>
                <a:gd name="T3" fmla="*/ 419 h 419"/>
                <a:gd name="T4" fmla="*/ 32 w 2542"/>
                <a:gd name="T5" fmla="*/ 419 h 419"/>
                <a:gd name="T6" fmla="*/ 0 w 2542"/>
                <a:gd name="T7" fmla="*/ 387 h 419"/>
                <a:gd name="T8" fmla="*/ 0 w 2542"/>
                <a:gd name="T9" fmla="*/ 32 h 419"/>
                <a:gd name="T10" fmla="*/ 32 w 2542"/>
                <a:gd name="T11" fmla="*/ 0 h 419"/>
                <a:gd name="T12" fmla="*/ 2510 w 2542"/>
                <a:gd name="T13" fmla="*/ 0 h 419"/>
                <a:gd name="T14" fmla="*/ 2542 w 2542"/>
                <a:gd name="T15" fmla="*/ 32 h 419"/>
                <a:gd name="T16" fmla="*/ 2542 w 2542"/>
                <a:gd name="T17" fmla="*/ 38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2" h="419">
                  <a:moveTo>
                    <a:pt x="2542" y="387"/>
                  </a:moveTo>
                  <a:cubicBezTo>
                    <a:pt x="2542" y="405"/>
                    <a:pt x="2527" y="419"/>
                    <a:pt x="2510" y="419"/>
                  </a:cubicBezTo>
                  <a:cubicBezTo>
                    <a:pt x="32" y="419"/>
                    <a:pt x="32" y="419"/>
                    <a:pt x="32" y="419"/>
                  </a:cubicBezTo>
                  <a:cubicBezTo>
                    <a:pt x="14" y="419"/>
                    <a:pt x="0" y="405"/>
                    <a:pt x="0" y="387"/>
                  </a:cubicBezTo>
                  <a:cubicBezTo>
                    <a:pt x="0" y="32"/>
                    <a:pt x="0" y="32"/>
                    <a:pt x="0" y="32"/>
                  </a:cubicBezTo>
                  <a:cubicBezTo>
                    <a:pt x="0" y="14"/>
                    <a:pt x="14" y="0"/>
                    <a:pt x="32" y="0"/>
                  </a:cubicBezTo>
                  <a:cubicBezTo>
                    <a:pt x="2510" y="0"/>
                    <a:pt x="2510" y="0"/>
                    <a:pt x="2510" y="0"/>
                  </a:cubicBezTo>
                  <a:cubicBezTo>
                    <a:pt x="2527" y="0"/>
                    <a:pt x="2542" y="14"/>
                    <a:pt x="2542" y="32"/>
                  </a:cubicBezTo>
                  <a:lnTo>
                    <a:pt x="2542" y="387"/>
                  </a:lnTo>
                  <a:close/>
                </a:path>
              </a:pathLst>
            </a:custGeom>
            <a:solidFill>
              <a:srgbClr val="8FD300">
                <a:alpha val="65000"/>
              </a:srgbClr>
            </a:solidFill>
            <a:ln>
              <a:noFill/>
            </a:ln>
          </p:spPr>
          <p:txBody>
            <a:bodyPr vert="horz" wrap="square" lIns="91440" tIns="45720" rIns="91440" bIns="45720" numCol="1" anchor="t" anchorCtr="0" compatLnSpc="1"/>
            <a:lstStyle/>
            <a:p>
              <a:endParaRPr lang="en-US" sz="1400">
                <a:latin typeface="微软雅黑" charset="-122"/>
                <a:ea typeface="微软雅黑" charset="-122"/>
              </a:endParaRPr>
            </a:p>
          </p:txBody>
        </p:sp>
        <p:sp>
          <p:nvSpPr>
            <p:cNvPr id="21" name="Freeform 6"/>
            <p:cNvSpPr>
              <a:spLocks noChangeAspect="1"/>
            </p:cNvSpPr>
            <p:nvPr/>
          </p:nvSpPr>
          <p:spPr bwMode="auto">
            <a:xfrm>
              <a:off x="4865201" y="1724134"/>
              <a:ext cx="5807353" cy="571600"/>
            </a:xfrm>
            <a:custGeom>
              <a:avLst/>
              <a:gdLst>
                <a:gd name="T0" fmla="*/ 2542 w 2542"/>
                <a:gd name="T1" fmla="*/ 387 h 419"/>
                <a:gd name="T2" fmla="*/ 2510 w 2542"/>
                <a:gd name="T3" fmla="*/ 419 h 419"/>
                <a:gd name="T4" fmla="*/ 32 w 2542"/>
                <a:gd name="T5" fmla="*/ 419 h 419"/>
                <a:gd name="T6" fmla="*/ 0 w 2542"/>
                <a:gd name="T7" fmla="*/ 387 h 419"/>
                <a:gd name="T8" fmla="*/ 0 w 2542"/>
                <a:gd name="T9" fmla="*/ 32 h 419"/>
                <a:gd name="T10" fmla="*/ 32 w 2542"/>
                <a:gd name="T11" fmla="*/ 0 h 419"/>
                <a:gd name="T12" fmla="*/ 2510 w 2542"/>
                <a:gd name="T13" fmla="*/ 0 h 419"/>
                <a:gd name="T14" fmla="*/ 2542 w 2542"/>
                <a:gd name="T15" fmla="*/ 32 h 419"/>
                <a:gd name="T16" fmla="*/ 2542 w 2542"/>
                <a:gd name="T17" fmla="*/ 38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2" h="419">
                  <a:moveTo>
                    <a:pt x="2542" y="387"/>
                  </a:moveTo>
                  <a:cubicBezTo>
                    <a:pt x="2542" y="405"/>
                    <a:pt x="2527" y="419"/>
                    <a:pt x="2510" y="419"/>
                  </a:cubicBezTo>
                  <a:cubicBezTo>
                    <a:pt x="32" y="419"/>
                    <a:pt x="32" y="419"/>
                    <a:pt x="32" y="419"/>
                  </a:cubicBezTo>
                  <a:cubicBezTo>
                    <a:pt x="14" y="419"/>
                    <a:pt x="0" y="405"/>
                    <a:pt x="0" y="387"/>
                  </a:cubicBezTo>
                  <a:cubicBezTo>
                    <a:pt x="0" y="32"/>
                    <a:pt x="0" y="32"/>
                    <a:pt x="0" y="32"/>
                  </a:cubicBezTo>
                  <a:cubicBezTo>
                    <a:pt x="0" y="14"/>
                    <a:pt x="14" y="0"/>
                    <a:pt x="32" y="0"/>
                  </a:cubicBezTo>
                  <a:cubicBezTo>
                    <a:pt x="2510" y="0"/>
                    <a:pt x="2510" y="0"/>
                    <a:pt x="2510" y="0"/>
                  </a:cubicBezTo>
                  <a:cubicBezTo>
                    <a:pt x="2527" y="0"/>
                    <a:pt x="2542" y="14"/>
                    <a:pt x="2542" y="32"/>
                  </a:cubicBezTo>
                  <a:lnTo>
                    <a:pt x="2542" y="387"/>
                  </a:lnTo>
                  <a:close/>
                </a:path>
              </a:pathLst>
            </a:custGeom>
            <a:solidFill>
              <a:srgbClr val="8FD300">
                <a:alpha val="65000"/>
              </a:srgbClr>
            </a:solidFill>
            <a:ln>
              <a:noFill/>
            </a:ln>
          </p:spPr>
          <p:txBody>
            <a:bodyPr vert="horz" wrap="square" lIns="91440" tIns="45720" rIns="91440" bIns="45720" numCol="1" anchor="t" anchorCtr="0" compatLnSpc="1"/>
            <a:lstStyle/>
            <a:p>
              <a:endParaRPr lang="en-US" sz="1400">
                <a:latin typeface="微软雅黑" charset="-122"/>
                <a:ea typeface="微软雅黑" charset="-122"/>
              </a:endParaRPr>
            </a:p>
          </p:txBody>
        </p:sp>
        <p:sp>
          <p:nvSpPr>
            <p:cNvPr id="22" name="AutoShape 3"/>
            <p:cNvSpPr>
              <a:spLocks noChangeAspect="1" noChangeArrowheads="1" noTextEdit="1"/>
            </p:cNvSpPr>
            <p:nvPr/>
          </p:nvSpPr>
          <p:spPr bwMode="auto">
            <a:xfrm>
              <a:off x="4790954" y="1688052"/>
              <a:ext cx="4600535" cy="57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400">
                <a:latin typeface="微软雅黑" charset="-122"/>
                <a:ea typeface="微软雅黑" charset="-122"/>
              </a:endParaRPr>
            </a:p>
          </p:txBody>
        </p:sp>
        <p:sp>
          <p:nvSpPr>
            <p:cNvPr id="23" name="Freeform 7"/>
            <p:cNvSpPr>
              <a:spLocks noChangeAspect="1"/>
            </p:cNvSpPr>
            <p:nvPr/>
          </p:nvSpPr>
          <p:spPr bwMode="auto">
            <a:xfrm>
              <a:off x="4836798" y="1725077"/>
              <a:ext cx="767457" cy="571600"/>
            </a:xfrm>
            <a:custGeom>
              <a:avLst/>
              <a:gdLst>
                <a:gd name="T0" fmla="*/ 742 w 901"/>
                <a:gd name="T1" fmla="*/ 690 h 690"/>
                <a:gd name="T2" fmla="*/ 0 w 901"/>
                <a:gd name="T3" fmla="*/ 690 h 690"/>
                <a:gd name="T4" fmla="*/ 0 w 901"/>
                <a:gd name="T5" fmla="*/ 0 h 690"/>
                <a:gd name="T6" fmla="*/ 742 w 901"/>
                <a:gd name="T7" fmla="*/ 0 h 690"/>
                <a:gd name="T8" fmla="*/ 901 w 901"/>
                <a:gd name="T9" fmla="*/ 346 h 690"/>
                <a:gd name="T10" fmla="*/ 742 w 901"/>
                <a:gd name="T11" fmla="*/ 690 h 690"/>
              </a:gdLst>
              <a:ahLst/>
              <a:cxnLst>
                <a:cxn ang="0">
                  <a:pos x="T0" y="T1"/>
                </a:cxn>
                <a:cxn ang="0">
                  <a:pos x="T2" y="T3"/>
                </a:cxn>
                <a:cxn ang="0">
                  <a:pos x="T4" y="T5"/>
                </a:cxn>
                <a:cxn ang="0">
                  <a:pos x="T6" y="T7"/>
                </a:cxn>
                <a:cxn ang="0">
                  <a:pos x="T8" y="T9"/>
                </a:cxn>
                <a:cxn ang="0">
                  <a:pos x="T10" y="T11"/>
                </a:cxn>
              </a:cxnLst>
              <a:rect l="0" t="0" r="r" b="b"/>
              <a:pathLst>
                <a:path w="901" h="690">
                  <a:moveTo>
                    <a:pt x="742" y="690"/>
                  </a:moveTo>
                  <a:lnTo>
                    <a:pt x="0" y="690"/>
                  </a:lnTo>
                  <a:lnTo>
                    <a:pt x="0" y="0"/>
                  </a:lnTo>
                  <a:lnTo>
                    <a:pt x="742" y="0"/>
                  </a:lnTo>
                  <a:lnTo>
                    <a:pt x="901" y="346"/>
                  </a:lnTo>
                  <a:lnTo>
                    <a:pt x="742" y="690"/>
                  </a:lnTo>
                  <a:close/>
                </a:path>
              </a:pathLst>
            </a:custGeom>
            <a:solidFill>
              <a:srgbClr val="8FD300"/>
            </a:solidFill>
            <a:ln>
              <a:noFill/>
            </a:ln>
          </p:spPr>
          <p:txBody>
            <a:bodyPr vert="horz" wrap="square" lIns="91440" tIns="45720" rIns="91440" bIns="45720" numCol="1" anchor="t" anchorCtr="0" compatLnSpc="1"/>
            <a:lstStyle/>
            <a:p>
              <a:endParaRPr lang="en-US" sz="1400" b="1">
                <a:latin typeface="微软雅黑" charset="-122"/>
                <a:ea typeface="微软雅黑" charset="-122"/>
              </a:endParaRPr>
            </a:p>
          </p:txBody>
        </p:sp>
        <p:sp>
          <p:nvSpPr>
            <p:cNvPr id="24" name="Freeform 8"/>
            <p:cNvSpPr>
              <a:spLocks noChangeAspect="1"/>
            </p:cNvSpPr>
            <p:nvPr/>
          </p:nvSpPr>
          <p:spPr bwMode="auto">
            <a:xfrm>
              <a:off x="5463774" y="1726164"/>
              <a:ext cx="209905" cy="571600"/>
            </a:xfrm>
            <a:custGeom>
              <a:avLst/>
              <a:gdLst>
                <a:gd name="T0" fmla="*/ 64 w 223"/>
                <a:gd name="T1" fmla="*/ 690 h 690"/>
                <a:gd name="T2" fmla="*/ 0 w 223"/>
                <a:gd name="T3" fmla="*/ 690 h 690"/>
                <a:gd name="T4" fmla="*/ 157 w 223"/>
                <a:gd name="T5" fmla="*/ 346 h 690"/>
                <a:gd name="T6" fmla="*/ 0 w 223"/>
                <a:gd name="T7" fmla="*/ 0 h 690"/>
                <a:gd name="T8" fmla="*/ 64 w 223"/>
                <a:gd name="T9" fmla="*/ 0 h 690"/>
                <a:gd name="T10" fmla="*/ 223 w 223"/>
                <a:gd name="T11" fmla="*/ 346 h 690"/>
                <a:gd name="T12" fmla="*/ 64 w 223"/>
                <a:gd name="T13" fmla="*/ 690 h 690"/>
              </a:gdLst>
              <a:ahLst/>
              <a:cxnLst>
                <a:cxn ang="0">
                  <a:pos x="T0" y="T1"/>
                </a:cxn>
                <a:cxn ang="0">
                  <a:pos x="T2" y="T3"/>
                </a:cxn>
                <a:cxn ang="0">
                  <a:pos x="T4" y="T5"/>
                </a:cxn>
                <a:cxn ang="0">
                  <a:pos x="T6" y="T7"/>
                </a:cxn>
                <a:cxn ang="0">
                  <a:pos x="T8" y="T9"/>
                </a:cxn>
                <a:cxn ang="0">
                  <a:pos x="T10" y="T11"/>
                </a:cxn>
                <a:cxn ang="0">
                  <a:pos x="T12" y="T13"/>
                </a:cxn>
              </a:cxnLst>
              <a:rect l="0" t="0" r="r" b="b"/>
              <a:pathLst>
                <a:path w="223" h="690">
                  <a:moveTo>
                    <a:pt x="64" y="690"/>
                  </a:moveTo>
                  <a:lnTo>
                    <a:pt x="0" y="690"/>
                  </a:lnTo>
                  <a:lnTo>
                    <a:pt x="157" y="346"/>
                  </a:lnTo>
                  <a:lnTo>
                    <a:pt x="0" y="0"/>
                  </a:lnTo>
                  <a:lnTo>
                    <a:pt x="64" y="0"/>
                  </a:lnTo>
                  <a:lnTo>
                    <a:pt x="223" y="346"/>
                  </a:lnTo>
                  <a:lnTo>
                    <a:pt x="64" y="690"/>
                  </a:lnTo>
                  <a:close/>
                </a:path>
              </a:pathLst>
            </a:custGeom>
            <a:solidFill>
              <a:srgbClr val="8FD300"/>
            </a:solidFill>
            <a:ln>
              <a:noFill/>
            </a:ln>
          </p:spPr>
          <p:txBody>
            <a:bodyPr vert="horz" wrap="square" lIns="91440" tIns="45720" rIns="91440" bIns="45720" numCol="1" anchor="t" anchorCtr="0" compatLnSpc="1"/>
            <a:lstStyle/>
            <a:p>
              <a:endParaRPr lang="en-US" sz="1400" b="1">
                <a:latin typeface="微软雅黑" charset="-122"/>
                <a:ea typeface="微软雅黑" charset="-122"/>
              </a:endParaRPr>
            </a:p>
          </p:txBody>
        </p:sp>
        <p:sp>
          <p:nvSpPr>
            <p:cNvPr id="25" name="Rectangle 27"/>
            <p:cNvSpPr>
              <a:spLocks noChangeAspect="1"/>
            </p:cNvSpPr>
            <p:nvPr/>
          </p:nvSpPr>
          <p:spPr>
            <a:xfrm>
              <a:off x="4904769" y="1853048"/>
              <a:ext cx="543739" cy="307777"/>
            </a:xfrm>
            <a:prstGeom prst="rect">
              <a:avLst/>
            </a:prstGeom>
          </p:spPr>
          <p:txBody>
            <a:bodyPr wrap="none">
              <a:spAutoFit/>
            </a:bodyPr>
            <a:lstStyle/>
            <a:p>
              <a:pPr algn="ctr"/>
              <a:r>
                <a:rPr lang="zh-CN" altLang="en-US" sz="1400" b="1">
                  <a:solidFill>
                    <a:schemeClr val="bg2"/>
                  </a:solidFill>
                  <a:latin typeface="微软雅黑" charset="-122"/>
                  <a:ea typeface="微软雅黑" charset="-122"/>
                </a:rPr>
                <a:t>经验</a:t>
              </a:r>
              <a:endParaRPr lang="id-ID" sz="1400" b="1">
                <a:solidFill>
                  <a:schemeClr val="bg2"/>
                </a:solidFill>
                <a:latin typeface="微软雅黑" charset="-122"/>
                <a:ea typeface="微软雅黑" charset="-122"/>
              </a:endParaRPr>
            </a:p>
          </p:txBody>
        </p:sp>
        <p:sp>
          <p:nvSpPr>
            <p:cNvPr id="26" name="Freeform 7"/>
            <p:cNvSpPr>
              <a:spLocks noChangeAspect="1"/>
            </p:cNvSpPr>
            <p:nvPr/>
          </p:nvSpPr>
          <p:spPr bwMode="auto">
            <a:xfrm>
              <a:off x="4836798" y="2334532"/>
              <a:ext cx="767457" cy="571600"/>
            </a:xfrm>
            <a:custGeom>
              <a:avLst/>
              <a:gdLst>
                <a:gd name="T0" fmla="*/ 742 w 901"/>
                <a:gd name="T1" fmla="*/ 690 h 690"/>
                <a:gd name="T2" fmla="*/ 0 w 901"/>
                <a:gd name="T3" fmla="*/ 690 h 690"/>
                <a:gd name="T4" fmla="*/ 0 w 901"/>
                <a:gd name="T5" fmla="*/ 0 h 690"/>
                <a:gd name="T6" fmla="*/ 742 w 901"/>
                <a:gd name="T7" fmla="*/ 0 h 690"/>
                <a:gd name="T8" fmla="*/ 901 w 901"/>
                <a:gd name="T9" fmla="*/ 346 h 690"/>
                <a:gd name="T10" fmla="*/ 742 w 901"/>
                <a:gd name="T11" fmla="*/ 690 h 690"/>
              </a:gdLst>
              <a:ahLst/>
              <a:cxnLst>
                <a:cxn ang="0">
                  <a:pos x="T0" y="T1"/>
                </a:cxn>
                <a:cxn ang="0">
                  <a:pos x="T2" y="T3"/>
                </a:cxn>
                <a:cxn ang="0">
                  <a:pos x="T4" y="T5"/>
                </a:cxn>
                <a:cxn ang="0">
                  <a:pos x="T6" y="T7"/>
                </a:cxn>
                <a:cxn ang="0">
                  <a:pos x="T8" y="T9"/>
                </a:cxn>
                <a:cxn ang="0">
                  <a:pos x="T10" y="T11"/>
                </a:cxn>
              </a:cxnLst>
              <a:rect l="0" t="0" r="r" b="b"/>
              <a:pathLst>
                <a:path w="901" h="690">
                  <a:moveTo>
                    <a:pt x="742" y="690"/>
                  </a:moveTo>
                  <a:lnTo>
                    <a:pt x="0" y="690"/>
                  </a:lnTo>
                  <a:lnTo>
                    <a:pt x="0" y="0"/>
                  </a:lnTo>
                  <a:lnTo>
                    <a:pt x="742" y="0"/>
                  </a:lnTo>
                  <a:lnTo>
                    <a:pt x="901" y="346"/>
                  </a:lnTo>
                  <a:lnTo>
                    <a:pt x="742" y="690"/>
                  </a:lnTo>
                  <a:close/>
                </a:path>
              </a:pathLst>
            </a:custGeom>
            <a:solidFill>
              <a:srgbClr val="8FD300"/>
            </a:solidFill>
            <a:ln>
              <a:noFill/>
            </a:ln>
          </p:spPr>
          <p:txBody>
            <a:bodyPr vert="horz" wrap="square" lIns="91440" tIns="45720" rIns="91440" bIns="45720" numCol="1" anchor="t" anchorCtr="0" compatLnSpc="1"/>
            <a:lstStyle/>
            <a:p>
              <a:endParaRPr lang="en-US" sz="1400" b="1">
                <a:latin typeface="微软雅黑" charset="-122"/>
                <a:ea typeface="微软雅黑" charset="-122"/>
              </a:endParaRPr>
            </a:p>
          </p:txBody>
        </p:sp>
        <p:sp>
          <p:nvSpPr>
            <p:cNvPr id="27" name="Freeform 8"/>
            <p:cNvSpPr>
              <a:spLocks noChangeAspect="1"/>
            </p:cNvSpPr>
            <p:nvPr/>
          </p:nvSpPr>
          <p:spPr bwMode="auto">
            <a:xfrm>
              <a:off x="5481428" y="2334532"/>
              <a:ext cx="192248" cy="571600"/>
            </a:xfrm>
            <a:custGeom>
              <a:avLst/>
              <a:gdLst>
                <a:gd name="T0" fmla="*/ 64 w 223"/>
                <a:gd name="T1" fmla="*/ 690 h 690"/>
                <a:gd name="T2" fmla="*/ 0 w 223"/>
                <a:gd name="T3" fmla="*/ 690 h 690"/>
                <a:gd name="T4" fmla="*/ 157 w 223"/>
                <a:gd name="T5" fmla="*/ 346 h 690"/>
                <a:gd name="T6" fmla="*/ 0 w 223"/>
                <a:gd name="T7" fmla="*/ 0 h 690"/>
                <a:gd name="T8" fmla="*/ 64 w 223"/>
                <a:gd name="T9" fmla="*/ 0 h 690"/>
                <a:gd name="T10" fmla="*/ 223 w 223"/>
                <a:gd name="T11" fmla="*/ 346 h 690"/>
                <a:gd name="T12" fmla="*/ 64 w 223"/>
                <a:gd name="T13" fmla="*/ 690 h 690"/>
              </a:gdLst>
              <a:ahLst/>
              <a:cxnLst>
                <a:cxn ang="0">
                  <a:pos x="T0" y="T1"/>
                </a:cxn>
                <a:cxn ang="0">
                  <a:pos x="T2" y="T3"/>
                </a:cxn>
                <a:cxn ang="0">
                  <a:pos x="T4" y="T5"/>
                </a:cxn>
                <a:cxn ang="0">
                  <a:pos x="T6" y="T7"/>
                </a:cxn>
                <a:cxn ang="0">
                  <a:pos x="T8" y="T9"/>
                </a:cxn>
                <a:cxn ang="0">
                  <a:pos x="T10" y="T11"/>
                </a:cxn>
                <a:cxn ang="0">
                  <a:pos x="T12" y="T13"/>
                </a:cxn>
              </a:cxnLst>
              <a:rect l="0" t="0" r="r" b="b"/>
              <a:pathLst>
                <a:path w="223" h="690">
                  <a:moveTo>
                    <a:pt x="64" y="690"/>
                  </a:moveTo>
                  <a:lnTo>
                    <a:pt x="0" y="690"/>
                  </a:lnTo>
                  <a:lnTo>
                    <a:pt x="157" y="346"/>
                  </a:lnTo>
                  <a:lnTo>
                    <a:pt x="0" y="0"/>
                  </a:lnTo>
                  <a:lnTo>
                    <a:pt x="64" y="0"/>
                  </a:lnTo>
                  <a:lnTo>
                    <a:pt x="223" y="346"/>
                  </a:lnTo>
                  <a:lnTo>
                    <a:pt x="64" y="690"/>
                  </a:lnTo>
                  <a:close/>
                </a:path>
              </a:pathLst>
            </a:custGeom>
            <a:solidFill>
              <a:srgbClr val="8FD300"/>
            </a:solidFill>
            <a:ln>
              <a:noFill/>
            </a:ln>
          </p:spPr>
          <p:txBody>
            <a:bodyPr vert="horz" wrap="square" lIns="91440" tIns="45720" rIns="91440" bIns="45720" numCol="1" anchor="t" anchorCtr="0" compatLnSpc="1"/>
            <a:lstStyle/>
            <a:p>
              <a:endParaRPr lang="en-US" sz="1400" b="1">
                <a:latin typeface="微软雅黑" charset="-122"/>
                <a:ea typeface="微软雅黑" charset="-122"/>
              </a:endParaRPr>
            </a:p>
          </p:txBody>
        </p:sp>
        <p:sp>
          <p:nvSpPr>
            <p:cNvPr id="36" name="Rectangle 41"/>
            <p:cNvSpPr>
              <a:spLocks noChangeAspect="1"/>
            </p:cNvSpPr>
            <p:nvPr/>
          </p:nvSpPr>
          <p:spPr>
            <a:xfrm>
              <a:off x="4917603" y="2461457"/>
              <a:ext cx="559770" cy="307777"/>
            </a:xfrm>
            <a:prstGeom prst="rect">
              <a:avLst/>
            </a:prstGeom>
          </p:spPr>
          <p:txBody>
            <a:bodyPr wrap="none">
              <a:spAutoFit/>
            </a:bodyPr>
            <a:lstStyle/>
            <a:p>
              <a:pPr algn="ctr"/>
              <a:r>
                <a:rPr lang="zh-CN" altLang="en-US" sz="1400" b="1">
                  <a:solidFill>
                    <a:schemeClr val="bg2"/>
                  </a:solidFill>
                  <a:latin typeface="微软雅黑" charset="-122"/>
                  <a:ea typeface="微软雅黑" charset="-122"/>
                </a:rPr>
                <a:t>技术</a:t>
              </a:r>
              <a:endParaRPr lang="id-ID" sz="1400" b="1">
                <a:solidFill>
                  <a:schemeClr val="bg2"/>
                </a:solidFill>
                <a:latin typeface="微软雅黑" charset="-122"/>
                <a:ea typeface="微软雅黑" charset="-122"/>
              </a:endParaRPr>
            </a:p>
          </p:txBody>
        </p:sp>
        <p:sp>
          <p:nvSpPr>
            <p:cNvPr id="37" name="TextBox 5"/>
            <p:cNvSpPr txBox="1"/>
            <p:nvPr/>
          </p:nvSpPr>
          <p:spPr>
            <a:xfrm>
              <a:off x="5732123" y="1745262"/>
              <a:ext cx="4946735" cy="607695"/>
            </a:xfrm>
            <a:prstGeom prst="rect">
              <a:avLst/>
            </a:prstGeom>
            <a:noFill/>
          </p:spPr>
          <p:txBody>
            <a:bodyPr wrap="square" rtlCol="0">
              <a:spAutoFit/>
            </a:bodyPr>
            <a:lstStyle/>
            <a:p>
              <a:pPr indent="-241300">
                <a:lnSpc>
                  <a:spcPct val="120000"/>
                </a:lnSpc>
                <a:spcBef>
                  <a:spcPct val="0"/>
                </a:spcBef>
                <a:buClr>
                  <a:srgbClr val="000000"/>
                </a:buClr>
                <a:buSzPct val="70000"/>
                <a:defRPr/>
              </a:pPr>
              <a:r>
                <a:rPr lang="zh-CN" altLang="en-US" sz="1400" dirty="0">
                  <a:latin typeface="微软雅黑" charset="-122"/>
                  <a:ea typeface="微软雅黑" charset="-122"/>
                </a:rPr>
                <a:t>累计服务超过</a:t>
              </a:r>
              <a:r>
                <a:rPr lang="en-US" altLang="zh-CN" sz="1400" dirty="0">
                  <a:latin typeface="微软雅黑" charset="-122"/>
                  <a:ea typeface="微软雅黑" charset="-122"/>
                </a:rPr>
                <a:t>6100+</a:t>
              </a:r>
              <a:r>
                <a:rPr lang="zh-CN" altLang="en-US" sz="1400" dirty="0">
                  <a:latin typeface="微软雅黑" charset="-122"/>
                  <a:ea typeface="微软雅黑" charset="-122"/>
                </a:rPr>
                <a:t>个安全服务项目，项目涵盖了电力、金融、教育、政府、</a:t>
              </a:r>
              <a:r>
                <a:rPr lang="zh-CN" altLang="en-US" sz="1400" dirty="0">
                  <a:latin typeface="微软雅黑" charset="-122"/>
                  <a:ea typeface="微软雅黑" charset="-122"/>
                </a:rPr>
                <a:t>军工等多个行业</a:t>
              </a:r>
              <a:endParaRPr lang="zh-CN" altLang="zh-CN" sz="1400" dirty="0">
                <a:latin typeface="微软雅黑" charset="-122"/>
                <a:ea typeface="微软雅黑" charset="-122"/>
              </a:endParaRPr>
            </a:p>
          </p:txBody>
        </p:sp>
        <p:sp>
          <p:nvSpPr>
            <p:cNvPr id="38" name="TextBox 5"/>
            <p:cNvSpPr txBox="1"/>
            <p:nvPr/>
          </p:nvSpPr>
          <p:spPr>
            <a:xfrm>
              <a:off x="5700493" y="2304754"/>
              <a:ext cx="4946735" cy="377411"/>
            </a:xfrm>
            <a:prstGeom prst="rect">
              <a:avLst/>
            </a:prstGeom>
            <a:noFill/>
          </p:spPr>
          <p:txBody>
            <a:bodyPr wrap="square" rtlCol="0">
              <a:spAutoFit/>
            </a:bodyPr>
            <a:lstStyle/>
            <a:p>
              <a:pPr indent="-241300">
                <a:lnSpc>
                  <a:spcPct val="150000"/>
                </a:lnSpc>
                <a:spcBef>
                  <a:spcPct val="0"/>
                </a:spcBef>
                <a:buClr>
                  <a:srgbClr val="000000"/>
                </a:buClr>
                <a:buSzPct val="70000"/>
                <a:defRPr/>
              </a:pPr>
              <a:endParaRPr lang="zh-CN" altLang="en-US" sz="1400">
                <a:latin typeface="微软雅黑" charset="-122"/>
                <a:ea typeface="微软雅黑" charset="-122"/>
              </a:endParaRPr>
            </a:p>
          </p:txBody>
        </p:sp>
        <p:sp>
          <p:nvSpPr>
            <p:cNvPr id="61" name="TextBox 5"/>
            <p:cNvSpPr txBox="1"/>
            <p:nvPr/>
          </p:nvSpPr>
          <p:spPr>
            <a:xfrm>
              <a:off x="5724230" y="2338221"/>
              <a:ext cx="4946735" cy="587469"/>
            </a:xfrm>
            <a:prstGeom prst="rect">
              <a:avLst/>
            </a:prstGeom>
            <a:noFill/>
          </p:spPr>
          <p:txBody>
            <a:bodyPr wrap="square" rtlCol="0">
              <a:spAutoFit/>
            </a:bodyPr>
            <a:lstStyle/>
            <a:p>
              <a:pPr indent="-241300">
                <a:lnSpc>
                  <a:spcPct val="120000"/>
                </a:lnSpc>
                <a:spcBef>
                  <a:spcPct val="0"/>
                </a:spcBef>
                <a:buClr>
                  <a:srgbClr val="000000"/>
                </a:buClr>
                <a:buSzPct val="70000"/>
                <a:defRPr/>
              </a:pPr>
              <a:r>
                <a:rPr lang="zh-CN" altLang="en-US" sz="1400" dirty="0">
                  <a:latin typeface="微软雅黑" charset="-122"/>
                  <a:ea typeface="微软雅黑" charset="-122"/>
                </a:rPr>
                <a:t>以技术作为核心竞争力，团队核心人员均有</a:t>
              </a:r>
              <a:r>
                <a:rPr lang="en-US" altLang="zh-CN" sz="1400" dirty="0">
                  <a:latin typeface="微软雅黑" charset="-122"/>
                  <a:ea typeface="微软雅黑" charset="-122"/>
                </a:rPr>
                <a:t>10</a:t>
              </a:r>
              <a:r>
                <a:rPr lang="zh-CN" altLang="en-US" sz="1400" dirty="0">
                  <a:latin typeface="微软雅黑" charset="-122"/>
                  <a:ea typeface="微软雅黑" charset="-122"/>
                </a:rPr>
                <a:t>年以上安全行业从业经验</a:t>
              </a:r>
              <a:endParaRPr lang="zh-CN" altLang="zh-CN" sz="1400" dirty="0">
                <a:latin typeface="微软雅黑" charset="-122"/>
                <a:ea typeface="微软雅黑" charset="-122"/>
              </a:endParaRP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02001" y="440280"/>
            <a:ext cx="2912352" cy="492443"/>
          </a:xfrm>
          <a:prstGeom prst="rect">
            <a:avLst/>
          </a:prstGeom>
          <a:noFill/>
          <a:ln w="9525">
            <a:noFill/>
            <a:miter lim="800000"/>
          </a:ln>
        </p:spPr>
        <p:txBody>
          <a:bodyPr wrap="square" lIns="60960" tIns="30480" rIns="60960" bIns="30480">
            <a:spAutoFit/>
          </a:bodyPr>
          <a:lstStyle/>
          <a:p>
            <a:r>
              <a:rPr lang="en-US" altLang="en-US" sz="2800" b="1">
                <a:solidFill>
                  <a:srgbClr val="383838"/>
                </a:solidFill>
                <a:latin typeface="微软雅黑" charset="-122"/>
                <a:ea typeface="微软雅黑" charset="-122"/>
              </a:rPr>
              <a:t>公司</a:t>
            </a:r>
            <a:r>
              <a:rPr lang="zh-CN" altLang="en-US" sz="2800" b="1">
                <a:solidFill>
                  <a:srgbClr val="383838"/>
                </a:solidFill>
                <a:latin typeface="微软雅黑" charset="-122"/>
                <a:ea typeface="微软雅黑" charset="-122"/>
              </a:rPr>
              <a:t>荣誉</a:t>
            </a:r>
            <a:endParaRPr lang="en-CA" sz="2800" b="1">
              <a:solidFill>
                <a:srgbClr val="383838"/>
              </a:solidFill>
              <a:latin typeface="微软雅黑" charset="-122"/>
              <a:ea typeface="微软雅黑" charset="-122"/>
            </a:endParaRPr>
          </a:p>
        </p:txBody>
      </p:sp>
      <p:sp>
        <p:nvSpPr>
          <p:cNvPr id="3" name="矩形 2"/>
          <p:cNvSpPr/>
          <p:nvPr/>
        </p:nvSpPr>
        <p:spPr>
          <a:xfrm>
            <a:off x="302001" y="932723"/>
            <a:ext cx="6096000" cy="6001643"/>
          </a:xfrm>
          <a:prstGeom prst="rect">
            <a:avLst/>
          </a:prstGeom>
        </p:spPr>
        <p:txBody>
          <a:bodyPr>
            <a:spAutoFit/>
          </a:bodyPr>
          <a:lstStyle/>
          <a:p>
            <a:pPr marL="228600" indent="-228600" algn="just">
              <a:lnSpc>
                <a:spcPct val="150000"/>
              </a:lnSpc>
              <a:buFont typeface="Wingdings" panose="05000000000000000000" pitchFamily="2" charset="2"/>
              <a:buChar char="l"/>
            </a:pPr>
            <a:r>
              <a:rPr lang="zh-CN" altLang="en-US" sz="1600">
                <a:solidFill>
                  <a:srgbClr val="4F4F4F"/>
                </a:solidFill>
                <a:latin typeface="微软雅黑" charset="-122"/>
                <a:ea typeface="微软雅黑" charset="-122"/>
              </a:rPr>
              <a:t>连续两届荣获</a:t>
            </a:r>
            <a:r>
              <a:rPr lang="en-US" altLang="zh-CN" sz="1600">
                <a:solidFill>
                  <a:srgbClr val="C00000"/>
                </a:solidFill>
                <a:latin typeface="微软雅黑" charset="-122"/>
                <a:ea typeface="微软雅黑" charset="-122"/>
              </a:rPr>
              <a:t>CNCERT</a:t>
            </a:r>
            <a:r>
              <a:rPr lang="zh-CN" altLang="en-US" sz="1600">
                <a:solidFill>
                  <a:srgbClr val="4F4F4F"/>
                </a:solidFill>
                <a:latin typeface="微软雅黑" charset="-122"/>
                <a:ea typeface="微软雅黑" charset="-122"/>
              </a:rPr>
              <a:t>支撑单位（省级）</a:t>
            </a:r>
            <a:endParaRPr lang="zh-CN" altLang="en-US" sz="1600">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l"/>
            </a:pPr>
            <a:r>
              <a:rPr lang="zh-CN" altLang="en-US" sz="1600">
                <a:solidFill>
                  <a:srgbClr val="4F4F4F"/>
                </a:solidFill>
                <a:latin typeface="微软雅黑" charset="-122"/>
                <a:ea typeface="微软雅黑" charset="-122"/>
              </a:rPr>
              <a:t>连续两届荣获</a:t>
            </a:r>
            <a:r>
              <a:rPr lang="en-US" altLang="zh-CN" sz="1600">
                <a:solidFill>
                  <a:srgbClr val="C00000"/>
                </a:solidFill>
                <a:latin typeface="微软雅黑" charset="-122"/>
                <a:ea typeface="微软雅黑" charset="-122"/>
              </a:rPr>
              <a:t>CNVD</a:t>
            </a:r>
            <a:r>
              <a:rPr lang="zh-CN" altLang="en-US" sz="1600">
                <a:solidFill>
                  <a:srgbClr val="4F4F4F"/>
                </a:solidFill>
                <a:latin typeface="微软雅黑" charset="-122"/>
                <a:ea typeface="微软雅黑" charset="-122"/>
              </a:rPr>
              <a:t>成员单位</a:t>
            </a:r>
            <a:endParaRPr lang="en-US" altLang="zh-CN" sz="1600">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l"/>
            </a:pPr>
            <a:r>
              <a:rPr lang="zh-CN" altLang="en-US" sz="1600">
                <a:solidFill>
                  <a:srgbClr val="4F4F4F"/>
                </a:solidFill>
                <a:latin typeface="微软雅黑" charset="-122"/>
                <a:ea typeface="微软雅黑" charset="-122"/>
              </a:rPr>
              <a:t>连续两届荣获</a:t>
            </a:r>
            <a:r>
              <a:rPr lang="en-US" altLang="zh-CN" sz="1600">
                <a:solidFill>
                  <a:srgbClr val="C00000"/>
                </a:solidFill>
                <a:latin typeface="微软雅黑" charset="-122"/>
                <a:ea typeface="微软雅黑" charset="-122"/>
              </a:rPr>
              <a:t>SNCERT</a:t>
            </a:r>
            <a:r>
              <a:rPr lang="zh-CN" altLang="en-US" sz="1600">
                <a:solidFill>
                  <a:srgbClr val="4F4F4F"/>
                </a:solidFill>
                <a:latin typeface="微软雅黑" charset="-122"/>
                <a:ea typeface="微软雅黑" charset="-122"/>
              </a:rPr>
              <a:t>网络安全信息通报成员单位</a:t>
            </a:r>
            <a:endParaRPr lang="en-US" altLang="zh-CN" sz="1600">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l"/>
            </a:pPr>
            <a:r>
              <a:rPr lang="zh-CN" altLang="en-US" sz="1600">
                <a:solidFill>
                  <a:srgbClr val="4F4F4F"/>
                </a:solidFill>
                <a:latin typeface="微软雅黑" charset="-122"/>
                <a:ea typeface="微软雅黑" charset="-122"/>
              </a:rPr>
              <a:t>国家信息安全漏洞库（</a:t>
            </a:r>
            <a:r>
              <a:rPr lang="en-US" altLang="zh-CN" sz="1600">
                <a:solidFill>
                  <a:srgbClr val="C00000"/>
                </a:solidFill>
                <a:latin typeface="微软雅黑" charset="-122"/>
                <a:ea typeface="微软雅黑" charset="-122"/>
              </a:rPr>
              <a:t>CNNVD</a:t>
            </a:r>
            <a:r>
              <a:rPr lang="zh-CN" altLang="en-US" sz="1600">
                <a:solidFill>
                  <a:srgbClr val="4F4F4F"/>
                </a:solidFill>
                <a:latin typeface="微软雅黑" charset="-122"/>
                <a:ea typeface="微软雅黑" charset="-122"/>
              </a:rPr>
              <a:t>）技术支撑单位</a:t>
            </a:r>
            <a:endParaRPr lang="zh-CN" altLang="en-US" sz="1600">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l"/>
            </a:pPr>
            <a:r>
              <a:rPr lang="zh-CN" altLang="en-US" sz="1600">
                <a:solidFill>
                  <a:srgbClr val="4F4F4F"/>
                </a:solidFill>
                <a:latin typeface="微软雅黑" charset="-122"/>
                <a:ea typeface="微软雅黑" charset="-122"/>
              </a:rPr>
              <a:t>第二届丝绸之路（敦煌）</a:t>
            </a:r>
            <a:r>
              <a:rPr lang="zh-CN" altLang="en-US" sz="1600">
                <a:solidFill>
                  <a:srgbClr val="C00000"/>
                </a:solidFill>
                <a:latin typeface="微软雅黑" charset="-122"/>
                <a:ea typeface="微软雅黑" charset="-122"/>
              </a:rPr>
              <a:t>国际文化博览会</a:t>
            </a:r>
            <a:r>
              <a:rPr lang="zh-CN" altLang="en-US" sz="1600">
                <a:solidFill>
                  <a:srgbClr val="4F4F4F"/>
                </a:solidFill>
                <a:latin typeface="微软雅黑" charset="-122"/>
                <a:ea typeface="微软雅黑" charset="-122"/>
              </a:rPr>
              <a:t>技术支撑单位</a:t>
            </a:r>
            <a:endParaRPr lang="en-US" altLang="zh-CN" sz="1600">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l"/>
            </a:pPr>
            <a:r>
              <a:rPr lang="zh-CN" altLang="en-US" sz="1600">
                <a:solidFill>
                  <a:srgbClr val="C00000"/>
                </a:solidFill>
                <a:latin typeface="微软雅黑" charset="-122"/>
                <a:ea typeface="微软雅黑" charset="-122"/>
              </a:rPr>
              <a:t>宁夏</a:t>
            </a:r>
            <a:r>
              <a:rPr kumimoji="1" lang="en-US" altLang="en-US" sz="1600">
                <a:solidFill>
                  <a:srgbClr val="C00000"/>
                </a:solidFill>
                <a:latin typeface="微软雅黑" charset="-122"/>
                <a:ea typeface="微软雅黑" charset="-122"/>
              </a:rPr>
              <a:t>十九大</a:t>
            </a:r>
            <a:r>
              <a:rPr kumimoji="1" lang="en-US" altLang="en-US" sz="1600">
                <a:solidFill>
                  <a:schemeClr val="tx1">
                    <a:lumMod val="75000"/>
                    <a:lumOff val="25000"/>
                  </a:schemeClr>
                </a:solidFill>
                <a:latin typeface="微软雅黑" charset="-122"/>
                <a:ea typeface="微软雅黑" charset="-122"/>
              </a:rPr>
              <a:t>网络安全优秀技术支持单位</a:t>
            </a:r>
            <a:r>
              <a:rPr lang="zh-CN" altLang="en-US" sz="1600">
                <a:solidFill>
                  <a:srgbClr val="4F4F4F"/>
                </a:solidFill>
                <a:latin typeface="微软雅黑" charset="-122"/>
                <a:ea typeface="微软雅黑" charset="-122"/>
              </a:rPr>
              <a:t>技术支撑单位</a:t>
            </a:r>
            <a:endParaRPr lang="en-US" altLang="zh-CN" sz="1600">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l"/>
            </a:pPr>
            <a:r>
              <a:rPr lang="en-US" altLang="zh-CN" sz="1600">
                <a:solidFill>
                  <a:srgbClr val="4F4F4F"/>
                </a:solidFill>
                <a:latin typeface="微软雅黑" charset="-122"/>
                <a:ea typeface="微软雅黑" charset="-122"/>
              </a:rPr>
              <a:t>2016</a:t>
            </a:r>
            <a:r>
              <a:rPr lang="zh-CN" altLang="en-US" sz="1600">
                <a:solidFill>
                  <a:srgbClr val="4F4F4F"/>
                </a:solidFill>
                <a:latin typeface="微软雅黑" charset="-122"/>
                <a:ea typeface="微软雅黑" charset="-122"/>
              </a:rPr>
              <a:t>贵阳大数据与网络安全攻防演练“</a:t>
            </a:r>
            <a:r>
              <a:rPr lang="zh-CN" altLang="en-US" sz="1600">
                <a:solidFill>
                  <a:srgbClr val="C00000"/>
                </a:solidFill>
                <a:latin typeface="微软雅黑" charset="-122"/>
                <a:ea typeface="微软雅黑" charset="-122"/>
              </a:rPr>
              <a:t>安全价值奖</a:t>
            </a:r>
            <a:r>
              <a:rPr lang="zh-CN" altLang="en-US" sz="1600">
                <a:solidFill>
                  <a:srgbClr val="4F4F4F"/>
                </a:solidFill>
                <a:latin typeface="微软雅黑" charset="-122"/>
                <a:ea typeface="微软雅黑" charset="-122"/>
              </a:rPr>
              <a:t>”</a:t>
            </a:r>
            <a:endParaRPr lang="en-US" altLang="zh-CN" sz="1600">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l"/>
            </a:pPr>
            <a:r>
              <a:rPr lang="zh-CN" altLang="en-US" sz="1600">
                <a:solidFill>
                  <a:srgbClr val="C00000"/>
                </a:solidFill>
                <a:latin typeface="微软雅黑" charset="-122"/>
                <a:ea typeface="微软雅黑" charset="-122"/>
              </a:rPr>
              <a:t>蚂蚁金服</a:t>
            </a:r>
            <a:r>
              <a:rPr lang="zh-CN" altLang="en-US" sz="1600">
                <a:solidFill>
                  <a:srgbClr val="4F4F4F"/>
                </a:solidFill>
                <a:latin typeface="微软雅黑" charset="-122"/>
                <a:ea typeface="微软雅黑" charset="-122"/>
              </a:rPr>
              <a:t>企业安全联合实验室成员</a:t>
            </a:r>
            <a:endParaRPr lang="en-US" altLang="zh-CN" sz="1600">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l"/>
            </a:pPr>
            <a:r>
              <a:rPr lang="en-US" altLang="en-US" sz="1600">
                <a:solidFill>
                  <a:srgbClr val="C00000"/>
                </a:solidFill>
                <a:latin typeface="微软雅黑" charset="-122"/>
                <a:ea typeface="微软雅黑" charset="-122"/>
              </a:rPr>
              <a:t>连续四年</a:t>
            </a:r>
            <a:r>
              <a:rPr lang="zh-CN" altLang="en-US" sz="1600">
                <a:solidFill>
                  <a:srgbClr val="C00000"/>
                </a:solidFill>
                <a:latin typeface="微软雅黑" charset="-122"/>
                <a:ea typeface="微软雅黑" charset="-122"/>
              </a:rPr>
              <a:t>阿里安全</a:t>
            </a:r>
            <a:r>
              <a:rPr lang="zh-CN" altLang="en-US" sz="1600">
                <a:solidFill>
                  <a:srgbClr val="4F4F4F"/>
                </a:solidFill>
                <a:latin typeface="微软雅黑" charset="-122"/>
                <a:ea typeface="微软雅黑" charset="-122"/>
              </a:rPr>
              <a:t>应急响应中心生态合作伙伴</a:t>
            </a:r>
            <a:endParaRPr lang="en-US" altLang="zh-CN" sz="1600">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l"/>
            </a:pPr>
            <a:r>
              <a:rPr lang="zh-CN" altLang="en-US" sz="1600">
                <a:solidFill>
                  <a:srgbClr val="C00000"/>
                </a:solidFill>
                <a:latin typeface="微软雅黑" charset="-122"/>
                <a:ea typeface="微软雅黑" charset="-122"/>
              </a:rPr>
              <a:t>京东安全</a:t>
            </a:r>
            <a:r>
              <a:rPr lang="zh-CN" altLang="en-US" sz="1600">
                <a:solidFill>
                  <a:srgbClr val="4F4F4F"/>
                </a:solidFill>
                <a:latin typeface="微软雅黑" charset="-122"/>
                <a:ea typeface="微软雅黑" charset="-122"/>
              </a:rPr>
              <a:t>应急响应中心安全联盟成员</a:t>
            </a:r>
            <a:endParaRPr lang="en-US" altLang="zh-CN" sz="1600">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l"/>
            </a:pPr>
            <a:r>
              <a:rPr lang="zh-CN" altLang="en-US" sz="1600">
                <a:solidFill>
                  <a:srgbClr val="C00000"/>
                </a:solidFill>
                <a:latin typeface="微软雅黑" charset="-122"/>
                <a:ea typeface="微软雅黑" charset="-122"/>
              </a:rPr>
              <a:t>百度安全</a:t>
            </a:r>
            <a:r>
              <a:rPr lang="zh-CN" altLang="en-US" sz="1600">
                <a:solidFill>
                  <a:srgbClr val="4F4F4F"/>
                </a:solidFill>
                <a:latin typeface="微软雅黑" charset="-122"/>
                <a:ea typeface="微软雅黑" charset="-122"/>
              </a:rPr>
              <a:t>应急响应中心战略合作伙伴</a:t>
            </a:r>
            <a:endParaRPr lang="en-US" altLang="zh-CN" sz="1600">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l"/>
            </a:pPr>
            <a:r>
              <a:rPr lang="zh-CN" altLang="en-US" sz="1600">
                <a:solidFill>
                  <a:srgbClr val="C00000"/>
                </a:solidFill>
                <a:latin typeface="微软雅黑" charset="-122"/>
                <a:ea typeface="微软雅黑" charset="-122"/>
              </a:rPr>
              <a:t>联想安全</a:t>
            </a:r>
            <a:r>
              <a:rPr lang="zh-CN" altLang="en-US" sz="1600">
                <a:solidFill>
                  <a:srgbClr val="4F4F4F"/>
                </a:solidFill>
                <a:latin typeface="微软雅黑" charset="-122"/>
                <a:ea typeface="微软雅黑" charset="-122"/>
              </a:rPr>
              <a:t>应急响应中心（</a:t>
            </a:r>
            <a:r>
              <a:rPr lang="en-US" altLang="zh-CN" sz="1600">
                <a:solidFill>
                  <a:srgbClr val="4F4F4F"/>
                </a:solidFill>
                <a:latin typeface="微软雅黑" charset="-122"/>
                <a:ea typeface="微软雅黑" charset="-122"/>
              </a:rPr>
              <a:t>LSRC</a:t>
            </a:r>
            <a:r>
              <a:rPr lang="zh-CN" altLang="en-US" sz="1600">
                <a:solidFill>
                  <a:srgbClr val="4F4F4F"/>
                </a:solidFill>
                <a:latin typeface="微软雅黑" charset="-122"/>
                <a:ea typeface="微软雅黑" charset="-122"/>
              </a:rPr>
              <a:t>）年度优秀安全团队</a:t>
            </a:r>
            <a:endParaRPr lang="en-US" altLang="zh-CN" sz="1600">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l"/>
            </a:pPr>
            <a:r>
              <a:rPr lang="en-US" altLang="en-US" sz="1600">
                <a:solidFill>
                  <a:srgbClr val="C00000"/>
                </a:solidFill>
                <a:latin typeface="微软雅黑" charset="-122"/>
                <a:ea typeface="微软雅黑" charset="-122"/>
              </a:rPr>
              <a:t>CNVD</a:t>
            </a:r>
            <a:r>
              <a:rPr lang="en-US" altLang="zh-CN" sz="1600">
                <a:solidFill>
                  <a:srgbClr val="C00000"/>
                </a:solidFill>
                <a:latin typeface="微软雅黑" charset="-122"/>
                <a:ea typeface="微软雅黑" charset="-122"/>
              </a:rPr>
              <a:t>2016</a:t>
            </a:r>
            <a:r>
              <a:rPr lang="en-US" altLang="en-US" sz="1600">
                <a:solidFill>
                  <a:srgbClr val="C00000"/>
                </a:solidFill>
                <a:latin typeface="微软雅黑" charset="-122"/>
                <a:ea typeface="微软雅黑" charset="-122"/>
              </a:rPr>
              <a:t>、2017</a:t>
            </a:r>
            <a:r>
              <a:rPr lang="zh-CN" altLang="en-US" sz="1600">
                <a:solidFill>
                  <a:srgbClr val="C00000"/>
                </a:solidFill>
                <a:latin typeface="微软雅黑" charset="-122"/>
                <a:ea typeface="微软雅黑" charset="-122"/>
              </a:rPr>
              <a:t>年</a:t>
            </a:r>
            <a:r>
              <a:rPr lang="zh-CN" altLang="en-US" sz="1600">
                <a:solidFill>
                  <a:srgbClr val="4F4F4F"/>
                </a:solidFill>
                <a:latin typeface="微软雅黑" charset="-122"/>
                <a:ea typeface="微软雅黑" charset="-122"/>
              </a:rPr>
              <a:t>原创漏洞报送突出贡献单位</a:t>
            </a:r>
            <a:endParaRPr lang="en-US" altLang="zh-CN" sz="1600">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l"/>
            </a:pPr>
            <a:r>
              <a:rPr lang="en-US" altLang="zh-CN" sz="1600">
                <a:solidFill>
                  <a:srgbClr val="C00000"/>
                </a:solidFill>
                <a:latin typeface="微软雅黑" charset="-122"/>
                <a:ea typeface="微软雅黑" charset="-122"/>
              </a:rPr>
              <a:t>WISE 2016 </a:t>
            </a:r>
            <a:r>
              <a:rPr lang="zh-CN" altLang="en-US" sz="1600">
                <a:solidFill>
                  <a:srgbClr val="4F4F4F"/>
                </a:solidFill>
                <a:latin typeface="微软雅黑" charset="-122"/>
                <a:ea typeface="微软雅黑" charset="-122"/>
              </a:rPr>
              <a:t>年度最具影响力信息安全服务商奖项</a:t>
            </a:r>
            <a:endParaRPr lang="en-US" altLang="zh-CN" sz="1600">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l"/>
            </a:pPr>
            <a:r>
              <a:rPr lang="zh-CN" altLang="en-US" sz="1600">
                <a:solidFill>
                  <a:srgbClr val="4F4F4F"/>
                </a:solidFill>
                <a:latin typeface="微软雅黑" charset="-122"/>
                <a:ea typeface="微软雅黑" charset="-122"/>
              </a:rPr>
              <a:t>第六届陕西省互联网大会战略合作伙伴</a:t>
            </a:r>
            <a:endParaRPr lang="en-US" altLang="zh-CN" sz="1600">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l"/>
            </a:pPr>
            <a:r>
              <a:rPr lang="en-US" altLang="zh-CN" sz="1600">
                <a:solidFill>
                  <a:srgbClr val="4F4F4F"/>
                </a:solidFill>
                <a:latin typeface="微软雅黑" charset="-122"/>
                <a:ea typeface="微软雅黑" charset="-122"/>
              </a:rPr>
              <a:t>……</a:t>
            </a:r>
            <a:endParaRPr lang="en-US" altLang="zh-CN" sz="1600">
              <a:solidFill>
                <a:srgbClr val="4F4F4F"/>
              </a:solidFill>
              <a:latin typeface="微软雅黑" charset="-122"/>
              <a:ea typeface="微软雅黑"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34141" y="4250398"/>
            <a:ext cx="1637209" cy="2334015"/>
          </a:xfrm>
          <a:prstGeom prst="rect">
            <a:avLst/>
          </a:prstGeom>
          <a:effectLst>
            <a:outerShdw blurRad="50800" dist="38100" dir="10800000" algn="r" rotWithShape="0">
              <a:prstClr val="black">
                <a:alpha val="40000"/>
              </a:prstClr>
            </a:outerShdw>
          </a:effectLst>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9641" y="1444351"/>
            <a:ext cx="2841759" cy="1999512"/>
          </a:xfrm>
          <a:prstGeom prst="rect">
            <a:avLst/>
          </a:prstGeom>
          <a:effectLst>
            <a:outerShdw blurRad="50800" dist="38100" dir="10800000" algn="r" rotWithShape="0">
              <a:prstClr val="black">
                <a:alpha val="40000"/>
              </a:prstClr>
            </a:outerShdw>
          </a:effectLst>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74274" y="4981228"/>
            <a:ext cx="1587125" cy="1587125"/>
          </a:xfrm>
          <a:prstGeom prst="rect">
            <a:avLst/>
          </a:prstGeom>
          <a:effectLst>
            <a:outerShdw blurRad="50800" dist="38100" dir="10800000" algn="r" rotWithShape="0">
              <a:prstClr val="black">
                <a:alpha val="40000"/>
              </a:prstClr>
            </a:outerShdw>
          </a:effectLst>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9049" y="4249452"/>
            <a:ext cx="1608787" cy="1608787"/>
          </a:xfrm>
          <a:prstGeom prst="rect">
            <a:avLst/>
          </a:prstGeom>
          <a:effectLst>
            <a:outerShdw blurRad="50800" dist="38100" dir="10800000" algn="r" rotWithShape="0">
              <a:prstClr val="black">
                <a:alpha val="40000"/>
              </a:prstClr>
            </a:outerShdw>
          </a:effec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517" y="4266455"/>
            <a:ext cx="1615367" cy="2301899"/>
          </a:xfrm>
          <a:prstGeom prst="rect">
            <a:avLst/>
          </a:prstGeom>
          <a:effectLst>
            <a:outerShdw blurRad="50800" dist="38100" dir="10800000" algn="r" rotWithShape="0">
              <a:prstClr val="black">
                <a:alpha val="40000"/>
              </a:prstClr>
            </a:outerShdw>
          </a:effectLst>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4141" y="1444352"/>
            <a:ext cx="2894916" cy="2038393"/>
          </a:xfrm>
          <a:prstGeom prst="rect">
            <a:avLst/>
          </a:prstGeom>
          <a:effectLst>
            <a:outerShdw blurRad="50800" dist="38100" dir="8100000" algn="tr" rotWithShape="0">
              <a:prstClr val="black">
                <a:alpha val="40000"/>
              </a:prstClr>
            </a:outerShdw>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3000" y="455448"/>
            <a:ext cx="1947969"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资质</a:t>
            </a:r>
            <a:r>
              <a:rPr lang="en-US" altLang="en-US" sz="2800" b="1" dirty="0">
                <a:solidFill>
                  <a:srgbClr val="383838"/>
                </a:solidFill>
                <a:latin typeface="微软雅黑" charset="-122"/>
                <a:ea typeface="微软雅黑" charset="-122"/>
              </a:rPr>
              <a:t>&amp;</a:t>
            </a:r>
            <a:r>
              <a:rPr lang="en-US" altLang="en-US" sz="2800" b="1" dirty="0" err="1">
                <a:solidFill>
                  <a:srgbClr val="383838"/>
                </a:solidFill>
                <a:latin typeface="微软雅黑" charset="-122"/>
                <a:ea typeface="微软雅黑" charset="-122"/>
              </a:rPr>
              <a:t>软著</a:t>
            </a:r>
            <a:endParaRPr lang="zh-CN" altLang="en-US" sz="2800" b="1" dirty="0">
              <a:solidFill>
                <a:srgbClr val="383838"/>
              </a:solidFill>
              <a:latin typeface="微软雅黑" charset="-122"/>
              <a:ea typeface="微软雅黑" charset="-122"/>
            </a:endParaRPr>
          </a:p>
        </p:txBody>
      </p:sp>
      <p:sp>
        <p:nvSpPr>
          <p:cNvPr id="3" name="Rectangle 5"/>
          <p:cNvSpPr/>
          <p:nvPr/>
        </p:nvSpPr>
        <p:spPr>
          <a:xfrm>
            <a:off x="239350" y="2256731"/>
            <a:ext cx="3648405" cy="4340621"/>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p>
        </p:txBody>
      </p:sp>
      <p:sp>
        <p:nvSpPr>
          <p:cNvPr id="4" name="Rectangle 6"/>
          <p:cNvSpPr/>
          <p:nvPr/>
        </p:nvSpPr>
        <p:spPr>
          <a:xfrm>
            <a:off x="239350" y="1431584"/>
            <a:ext cx="3648405" cy="776867"/>
          </a:xfrm>
          <a:prstGeom prst="rect">
            <a:avLst/>
          </a:prstGeom>
          <a:solidFill>
            <a:srgbClr val="93D7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p>
        </p:txBody>
      </p:sp>
      <p:sp>
        <p:nvSpPr>
          <p:cNvPr id="5" name="Oval 7"/>
          <p:cNvSpPr/>
          <p:nvPr/>
        </p:nvSpPr>
        <p:spPr>
          <a:xfrm>
            <a:off x="1583499" y="1988841"/>
            <a:ext cx="718167" cy="716681"/>
          </a:xfrm>
          <a:prstGeom prst="ellipse">
            <a:avLst/>
          </a:prstGeom>
          <a:solidFill>
            <a:srgbClr val="93D70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p>
        </p:txBody>
      </p:sp>
      <p:sp>
        <p:nvSpPr>
          <p:cNvPr id="6" name="TextBox 5"/>
          <p:cNvSpPr txBox="1"/>
          <p:nvPr/>
        </p:nvSpPr>
        <p:spPr>
          <a:xfrm>
            <a:off x="1426565" y="1564106"/>
            <a:ext cx="1096454" cy="374398"/>
          </a:xfrm>
          <a:prstGeom prst="rect">
            <a:avLst/>
          </a:prstGeom>
          <a:noFill/>
        </p:spPr>
        <p:txBody>
          <a:bodyPr wrap="none" lIns="0" tIns="0" rIns="0" rtlCol="0">
            <a:spAutoFit/>
          </a:bodyPr>
          <a:lstStyle/>
          <a:p>
            <a:pPr algn="ctr"/>
            <a:r>
              <a:rPr lang="en-US" altLang="en-US" sz="2135" b="1">
                <a:solidFill>
                  <a:schemeClr val="bg1"/>
                </a:solidFill>
                <a:latin typeface="微软雅黑" charset="-122"/>
                <a:ea typeface="微软雅黑" charset="-122"/>
              </a:rPr>
              <a:t>企业资质</a:t>
            </a:r>
            <a:endParaRPr lang="en-US" sz="2135" b="1">
              <a:solidFill>
                <a:schemeClr val="bg1"/>
              </a:solidFill>
              <a:latin typeface="微软雅黑" charset="-122"/>
              <a:ea typeface="微软雅黑" charset="-122"/>
            </a:endParaRPr>
          </a:p>
        </p:txBody>
      </p:sp>
      <p:sp>
        <p:nvSpPr>
          <p:cNvPr id="7" name="Rectangle 16"/>
          <p:cNvSpPr/>
          <p:nvPr/>
        </p:nvSpPr>
        <p:spPr>
          <a:xfrm>
            <a:off x="9015975" y="2194141"/>
            <a:ext cx="3032687" cy="4403211"/>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p>
        </p:txBody>
      </p:sp>
      <p:sp>
        <p:nvSpPr>
          <p:cNvPr id="8" name="Rectangle 17"/>
          <p:cNvSpPr/>
          <p:nvPr/>
        </p:nvSpPr>
        <p:spPr>
          <a:xfrm>
            <a:off x="9015975" y="1426177"/>
            <a:ext cx="3032687" cy="693860"/>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p>
        </p:txBody>
      </p:sp>
      <p:sp>
        <p:nvSpPr>
          <p:cNvPr id="9" name="Oval 18"/>
          <p:cNvSpPr/>
          <p:nvPr/>
        </p:nvSpPr>
        <p:spPr>
          <a:xfrm>
            <a:off x="10262531" y="1883260"/>
            <a:ext cx="634003" cy="661469"/>
          </a:xfrm>
          <a:prstGeom prst="ellipse">
            <a:avLst/>
          </a:prstGeom>
          <a:solidFill>
            <a:srgbClr val="4F4F4F"/>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en-US"/>
          </a:p>
        </p:txBody>
      </p:sp>
      <p:sp>
        <p:nvSpPr>
          <p:cNvPr id="10" name="TextBox 9"/>
          <p:cNvSpPr txBox="1"/>
          <p:nvPr/>
        </p:nvSpPr>
        <p:spPr>
          <a:xfrm>
            <a:off x="10031372" y="1493410"/>
            <a:ext cx="1096454" cy="374398"/>
          </a:xfrm>
          <a:prstGeom prst="rect">
            <a:avLst/>
          </a:prstGeom>
          <a:noFill/>
        </p:spPr>
        <p:txBody>
          <a:bodyPr wrap="none" lIns="0" tIns="0" rIns="0" rtlCol="0">
            <a:spAutoFit/>
          </a:bodyPr>
          <a:lstStyle/>
          <a:p>
            <a:pPr algn="ctr"/>
            <a:r>
              <a:rPr lang="en-US" altLang="en-US" sz="2135" b="1">
                <a:solidFill>
                  <a:schemeClr val="bg1"/>
                </a:solidFill>
                <a:latin typeface="微软雅黑" charset="-122"/>
                <a:ea typeface="微软雅黑" charset="-122"/>
              </a:rPr>
              <a:t>知识产权</a:t>
            </a:r>
            <a:endParaRPr lang="en-US" sz="2135" b="1">
              <a:solidFill>
                <a:schemeClr val="bg1"/>
              </a:solidFill>
              <a:latin typeface="微软雅黑" charset="-122"/>
              <a:ea typeface="微软雅黑"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54194" y="2042527"/>
            <a:ext cx="576775" cy="576775"/>
          </a:xfrm>
          <a:prstGeom prst="rect">
            <a:avLst/>
          </a:prstGeom>
          <a:noFill/>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9859" y="1979025"/>
            <a:ext cx="441191" cy="441191"/>
          </a:xfrm>
          <a:prstGeom prst="rect">
            <a:avLst/>
          </a:prstGeom>
        </p:spPr>
      </p:pic>
      <p:sp>
        <p:nvSpPr>
          <p:cNvPr id="13" name="文本框 53"/>
          <p:cNvSpPr txBox="1"/>
          <p:nvPr/>
        </p:nvSpPr>
        <p:spPr>
          <a:xfrm>
            <a:off x="239350" y="2856107"/>
            <a:ext cx="4258532" cy="3817840"/>
          </a:xfrm>
          <a:prstGeom prst="rect">
            <a:avLst/>
          </a:prstGeom>
          <a:noFill/>
        </p:spPr>
        <p:txBody>
          <a:bodyPr wrap="square" rtlCol="0">
            <a:spAutoFit/>
          </a:bodyPr>
          <a:lstStyle/>
          <a:p>
            <a:pPr marL="228600" indent="-228600" algn="just">
              <a:lnSpc>
                <a:spcPct val="150000"/>
              </a:lnSpc>
              <a:buFont typeface="Wingdings" panose="05000000000000000000" pitchFamily="2" charset="2"/>
              <a:buChar char="ü"/>
            </a:pPr>
            <a:r>
              <a:rPr lang="zh-CN" altLang="en-US" sz="1465" dirty="0">
                <a:solidFill>
                  <a:srgbClr val="C00000"/>
                </a:solidFill>
                <a:latin typeface="微软雅黑" charset="-122"/>
                <a:ea typeface="微软雅黑" charset="-122"/>
              </a:rPr>
              <a:t>高新技术企业证书</a:t>
            </a:r>
            <a:endParaRPr lang="en-US" altLang="zh-CN" sz="1465" dirty="0">
              <a:solidFill>
                <a:srgbClr val="C00000"/>
              </a:solidFill>
              <a:latin typeface="微软雅黑" charset="-122"/>
              <a:ea typeface="微软雅黑" charset="-122"/>
            </a:endParaRPr>
          </a:p>
          <a:p>
            <a:pPr marL="228600" indent="-228600" algn="just">
              <a:lnSpc>
                <a:spcPct val="150000"/>
              </a:lnSpc>
              <a:buFont typeface="Wingdings" panose="05000000000000000000" pitchFamily="2" charset="2"/>
              <a:buChar char="ü"/>
            </a:pPr>
            <a:r>
              <a:rPr lang="en-US" altLang="zh-CN" sz="1465" dirty="0">
                <a:solidFill>
                  <a:srgbClr val="C00000"/>
                </a:solidFill>
                <a:latin typeface="微软雅黑" charset="-122"/>
                <a:ea typeface="微软雅黑" charset="-122"/>
              </a:rPr>
              <a:t>AAA</a:t>
            </a:r>
            <a:r>
              <a:rPr lang="zh-CN" altLang="en-US" sz="1465" dirty="0">
                <a:solidFill>
                  <a:srgbClr val="C00000"/>
                </a:solidFill>
                <a:latin typeface="微软雅黑" charset="-122"/>
                <a:ea typeface="微软雅黑" charset="-122"/>
              </a:rPr>
              <a:t>企业信用等级证书</a:t>
            </a:r>
            <a:endParaRPr lang="en-US" altLang="zh-CN" sz="1465" dirty="0">
              <a:solidFill>
                <a:srgbClr val="C00000"/>
              </a:solidFill>
              <a:latin typeface="微软雅黑" charset="-122"/>
              <a:ea typeface="微软雅黑" charset="-122"/>
            </a:endParaRPr>
          </a:p>
          <a:p>
            <a:pPr marL="228600" indent="-228600" algn="just">
              <a:lnSpc>
                <a:spcPct val="150000"/>
              </a:lnSpc>
              <a:buFont typeface="Wingdings" panose="05000000000000000000" pitchFamily="2" charset="2"/>
              <a:buChar char="ü"/>
            </a:pPr>
            <a:r>
              <a:rPr lang="zh-CN" altLang="en-US" sz="1465" dirty="0">
                <a:solidFill>
                  <a:srgbClr val="C00000"/>
                </a:solidFill>
                <a:latin typeface="微软雅黑" charset="-122"/>
                <a:ea typeface="微软雅黑" charset="-122"/>
              </a:rPr>
              <a:t>软件企业证书</a:t>
            </a:r>
            <a:endParaRPr lang="en-US" altLang="zh-CN" sz="1465" dirty="0">
              <a:solidFill>
                <a:srgbClr val="C00000"/>
              </a:solidFill>
              <a:latin typeface="微软雅黑" charset="-122"/>
              <a:ea typeface="微软雅黑" charset="-122"/>
            </a:endParaRPr>
          </a:p>
          <a:p>
            <a:pPr marL="228600" indent="-228600" algn="just">
              <a:lnSpc>
                <a:spcPct val="150000"/>
              </a:lnSpc>
              <a:buFont typeface="Wingdings" panose="05000000000000000000" pitchFamily="2" charset="2"/>
              <a:buChar char="ü"/>
            </a:pPr>
            <a:r>
              <a:rPr lang="zh-CN" altLang="en-US" sz="1465" dirty="0">
                <a:solidFill>
                  <a:srgbClr val="4F4F4F"/>
                </a:solidFill>
                <a:latin typeface="微软雅黑" charset="-122"/>
                <a:ea typeface="微软雅黑" charset="-122"/>
              </a:rPr>
              <a:t>通信网络安全服务能力</a:t>
            </a:r>
            <a:r>
              <a:rPr lang="zh-CN" altLang="en-US" sz="1465" dirty="0">
                <a:solidFill>
                  <a:srgbClr val="C00000"/>
                </a:solidFill>
                <a:latin typeface="微软雅黑" charset="-122"/>
                <a:ea typeface="微软雅黑" charset="-122"/>
              </a:rPr>
              <a:t>（风险评估一级）</a:t>
            </a:r>
            <a:endParaRPr lang="en-US" altLang="zh-CN" sz="1465" dirty="0">
              <a:solidFill>
                <a:srgbClr val="C00000"/>
              </a:solidFill>
              <a:latin typeface="微软雅黑" charset="-122"/>
              <a:ea typeface="微软雅黑" charset="-122"/>
            </a:endParaRPr>
          </a:p>
          <a:p>
            <a:pPr marL="228600" indent="-228600" algn="just">
              <a:lnSpc>
                <a:spcPct val="150000"/>
              </a:lnSpc>
              <a:buFont typeface="Wingdings" panose="05000000000000000000" pitchFamily="2" charset="2"/>
              <a:buChar char="ü"/>
            </a:pPr>
            <a:r>
              <a:rPr lang="zh-CN" altLang="en-US" sz="1465" dirty="0">
                <a:solidFill>
                  <a:srgbClr val="4F4F4F"/>
                </a:solidFill>
                <a:latin typeface="微软雅黑" charset="-122"/>
                <a:ea typeface="微软雅黑" charset="-122"/>
              </a:rPr>
              <a:t>信息安全服务资质</a:t>
            </a:r>
            <a:r>
              <a:rPr lang="zh-CN" altLang="en-US" sz="1465" dirty="0">
                <a:solidFill>
                  <a:srgbClr val="C00000"/>
                </a:solidFill>
                <a:latin typeface="微软雅黑" charset="-122"/>
                <a:ea typeface="微软雅黑" charset="-122"/>
              </a:rPr>
              <a:t>（安全工程类一级）</a:t>
            </a:r>
            <a:endParaRPr lang="en-US" altLang="zh-CN" sz="1465" dirty="0">
              <a:solidFill>
                <a:srgbClr val="C00000"/>
              </a:solidFill>
              <a:latin typeface="微软雅黑" charset="-122"/>
              <a:ea typeface="微软雅黑" charset="-122"/>
            </a:endParaRPr>
          </a:p>
          <a:p>
            <a:pPr marL="228600" indent="-228600" algn="just">
              <a:lnSpc>
                <a:spcPct val="150000"/>
              </a:lnSpc>
              <a:buFont typeface="Wingdings" panose="05000000000000000000" pitchFamily="2" charset="2"/>
              <a:buChar char="ü"/>
            </a:pPr>
            <a:r>
              <a:rPr lang="zh-CN" altLang="en-US" sz="1465" dirty="0">
                <a:solidFill>
                  <a:srgbClr val="4F4F4F"/>
                </a:solidFill>
                <a:latin typeface="微软雅黑" charset="-122"/>
                <a:ea typeface="微软雅黑" charset="-122"/>
              </a:rPr>
              <a:t>信息安全服务资质</a:t>
            </a:r>
            <a:r>
              <a:rPr lang="zh-CN" altLang="en-US" sz="1465" dirty="0">
                <a:solidFill>
                  <a:srgbClr val="C00000"/>
                </a:solidFill>
                <a:latin typeface="微软雅黑" charset="-122"/>
                <a:ea typeface="微软雅黑" charset="-122"/>
              </a:rPr>
              <a:t>（风险评估类一级）</a:t>
            </a:r>
            <a:endParaRPr lang="en-US" altLang="zh-CN" sz="1465" dirty="0">
              <a:solidFill>
                <a:srgbClr val="C00000"/>
              </a:solidFill>
              <a:latin typeface="微软雅黑" charset="-122"/>
              <a:ea typeface="微软雅黑" charset="-122"/>
            </a:endParaRPr>
          </a:p>
          <a:p>
            <a:pPr marL="228600" indent="-228600" algn="just">
              <a:lnSpc>
                <a:spcPct val="150000"/>
              </a:lnSpc>
              <a:buFont typeface="Wingdings" panose="05000000000000000000" pitchFamily="2" charset="2"/>
              <a:buChar char="ü"/>
            </a:pPr>
            <a:r>
              <a:rPr lang="zh-CN" altLang="en-US" sz="1465" dirty="0">
                <a:solidFill>
                  <a:srgbClr val="4F4F4F"/>
                </a:solidFill>
                <a:latin typeface="微软雅黑" charset="-122"/>
                <a:ea typeface="微软雅黑" charset="-122"/>
              </a:rPr>
              <a:t>质量管理体系认证证书</a:t>
            </a:r>
            <a:endParaRPr lang="en-US" altLang="zh-CN" sz="1465" dirty="0">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ü"/>
            </a:pPr>
            <a:r>
              <a:rPr lang="zh-CN" altLang="en-US" sz="1465" dirty="0">
                <a:solidFill>
                  <a:srgbClr val="4F4F4F"/>
                </a:solidFill>
                <a:latin typeface="微软雅黑" charset="-122"/>
                <a:ea typeface="微软雅黑" charset="-122"/>
              </a:rPr>
              <a:t>计算机安全专用产品</a:t>
            </a:r>
            <a:r>
              <a:rPr lang="zh-CN" altLang="en-US" sz="1465" dirty="0">
                <a:solidFill>
                  <a:srgbClr val="C00000"/>
                </a:solidFill>
                <a:latin typeface="微软雅黑" charset="-122"/>
                <a:ea typeface="微软雅黑" charset="-122"/>
              </a:rPr>
              <a:t>销售许可证</a:t>
            </a:r>
            <a:endParaRPr lang="en-US" altLang="zh-CN" sz="1465" dirty="0">
              <a:solidFill>
                <a:srgbClr val="C00000"/>
              </a:solidFill>
              <a:latin typeface="微软雅黑" charset="-122"/>
              <a:ea typeface="微软雅黑" charset="-122"/>
            </a:endParaRPr>
          </a:p>
          <a:p>
            <a:pPr marL="228600" indent="-228600" algn="just">
              <a:lnSpc>
                <a:spcPct val="150000"/>
              </a:lnSpc>
              <a:buFont typeface="Wingdings" panose="05000000000000000000" pitchFamily="2" charset="2"/>
              <a:buChar char="ü"/>
            </a:pPr>
            <a:r>
              <a:rPr lang="zh-CN" altLang="en-US" sz="1465" dirty="0">
                <a:solidFill>
                  <a:srgbClr val="4F4F4F"/>
                </a:solidFill>
                <a:latin typeface="微软雅黑" charset="-122"/>
                <a:ea typeface="微软雅黑" charset="-122"/>
              </a:rPr>
              <a:t>技术贸易资格证</a:t>
            </a:r>
            <a:endParaRPr lang="en-US" altLang="zh-CN" sz="1465" dirty="0">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ü"/>
            </a:pPr>
            <a:r>
              <a:rPr lang="zh-CN" altLang="en-US" sz="1465" dirty="0">
                <a:solidFill>
                  <a:srgbClr val="C00000"/>
                </a:solidFill>
                <a:latin typeface="微软雅黑" charset="-122"/>
                <a:ea typeface="微软雅黑" charset="-122"/>
              </a:rPr>
              <a:t>应急处理服务资质</a:t>
            </a:r>
            <a:endParaRPr lang="en-US" altLang="zh-CN" sz="1465" dirty="0">
              <a:solidFill>
                <a:srgbClr val="C00000"/>
              </a:solidFill>
              <a:latin typeface="微软雅黑" charset="-122"/>
              <a:ea typeface="微软雅黑" charset="-122"/>
            </a:endParaRPr>
          </a:p>
          <a:p>
            <a:pPr marL="228600" indent="-228600" algn="just">
              <a:lnSpc>
                <a:spcPct val="150000"/>
              </a:lnSpc>
              <a:buFont typeface="Wingdings" panose="05000000000000000000" pitchFamily="2" charset="2"/>
              <a:buChar char="ü"/>
            </a:pPr>
            <a:r>
              <a:rPr lang="en-US" altLang="en-US" sz="1465" dirty="0">
                <a:solidFill>
                  <a:srgbClr val="4F4F4F"/>
                </a:solidFill>
                <a:latin typeface="微软雅黑" charset="-122"/>
                <a:ea typeface="微软雅黑" charset="-122"/>
              </a:rPr>
              <a:t>… … …</a:t>
            </a:r>
            <a:endParaRPr lang="en-US" altLang="en-US" sz="1465" dirty="0">
              <a:solidFill>
                <a:srgbClr val="4F4F4F"/>
              </a:solidFill>
              <a:latin typeface="微软雅黑" charset="-122"/>
              <a:ea typeface="微软雅黑" charset="-122"/>
            </a:endParaRPr>
          </a:p>
        </p:txBody>
      </p:sp>
      <p:sp>
        <p:nvSpPr>
          <p:cNvPr id="14" name="文本框 68"/>
          <p:cNvSpPr txBox="1"/>
          <p:nvPr/>
        </p:nvSpPr>
        <p:spPr>
          <a:xfrm>
            <a:off x="9092520" y="3025440"/>
            <a:ext cx="2956141" cy="3479158"/>
          </a:xfrm>
          <a:prstGeom prst="rect">
            <a:avLst/>
          </a:prstGeom>
          <a:noFill/>
        </p:spPr>
        <p:txBody>
          <a:bodyPr wrap="square" rtlCol="0">
            <a:spAutoFit/>
          </a:bodyPr>
          <a:lstStyle/>
          <a:p>
            <a:pPr marL="228600" indent="-228600" algn="just">
              <a:lnSpc>
                <a:spcPct val="150000"/>
              </a:lnSpc>
              <a:buFont typeface="Wingdings" panose="05000000000000000000" pitchFamily="2" charset="2"/>
              <a:buChar char="ü"/>
            </a:pPr>
            <a:r>
              <a:rPr lang="en-US" altLang="zh-CN" sz="1465">
                <a:solidFill>
                  <a:srgbClr val="4F4F4F"/>
                </a:solidFill>
                <a:latin typeface="微软雅黑" charset="-122"/>
                <a:ea typeface="微软雅黑" charset="-122"/>
              </a:rPr>
              <a:t>BugScan</a:t>
            </a:r>
            <a:r>
              <a:rPr lang="zh-CN" altLang="en-US" sz="1465">
                <a:solidFill>
                  <a:srgbClr val="4F4F4F"/>
                </a:solidFill>
                <a:latin typeface="微软雅黑" charset="-122"/>
                <a:ea typeface="微软雅黑" charset="-122"/>
              </a:rPr>
              <a:t>分布式漏洞扫描软件</a:t>
            </a:r>
            <a:endParaRPr lang="en-US" altLang="zh-CN" sz="1465">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ü"/>
            </a:pPr>
            <a:r>
              <a:rPr lang="zh-CN" altLang="en-US" sz="1465">
                <a:solidFill>
                  <a:srgbClr val="4F4F4F"/>
                </a:solidFill>
                <a:latin typeface="微软雅黑" charset="-122"/>
                <a:ea typeface="微软雅黑" charset="-122"/>
              </a:rPr>
              <a:t>全时漏洞感知平台</a:t>
            </a:r>
            <a:endParaRPr lang="en-US" altLang="zh-CN" sz="1465">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ü"/>
            </a:pPr>
            <a:r>
              <a:rPr lang="zh-CN" altLang="en-US" sz="1465">
                <a:solidFill>
                  <a:srgbClr val="4F4F4F"/>
                </a:solidFill>
                <a:latin typeface="微软雅黑" charset="-122"/>
                <a:ea typeface="微软雅黑" charset="-122"/>
              </a:rPr>
              <a:t>主机弱点扫描平台</a:t>
            </a:r>
            <a:endParaRPr lang="en-US" altLang="zh-CN" sz="1465">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ü"/>
            </a:pPr>
            <a:r>
              <a:rPr lang="zh-CN" altLang="en-US" sz="1465">
                <a:solidFill>
                  <a:srgbClr val="4F4F4F"/>
                </a:solidFill>
                <a:latin typeface="微软雅黑" charset="-122"/>
                <a:ea typeface="微软雅黑" charset="-122"/>
              </a:rPr>
              <a:t>感洞风险感知平台</a:t>
            </a:r>
            <a:endParaRPr lang="en-US" altLang="zh-CN" sz="1465">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ü"/>
            </a:pPr>
            <a:r>
              <a:rPr lang="zh-CN" altLang="en-US" sz="1465">
                <a:solidFill>
                  <a:srgbClr val="4F4F4F"/>
                </a:solidFill>
                <a:latin typeface="微软雅黑" charset="-122"/>
                <a:ea typeface="微软雅黑" charset="-122"/>
              </a:rPr>
              <a:t>信息安全线上夺旗系统</a:t>
            </a:r>
            <a:endParaRPr lang="en-US" altLang="zh-CN" sz="1465">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ü"/>
            </a:pPr>
            <a:r>
              <a:rPr lang="zh-CN" altLang="en-US" sz="1465">
                <a:solidFill>
                  <a:srgbClr val="4F4F4F"/>
                </a:solidFill>
                <a:latin typeface="微软雅黑" charset="-122"/>
                <a:ea typeface="微软雅黑" charset="-122"/>
              </a:rPr>
              <a:t>信息安全线下比赛系统</a:t>
            </a:r>
            <a:r>
              <a:rPr lang="en-US" altLang="zh-CN" sz="1465">
                <a:solidFill>
                  <a:srgbClr val="4F4F4F"/>
                </a:solidFill>
                <a:latin typeface="微软雅黑" charset="-122"/>
                <a:ea typeface="微软雅黑" charset="-122"/>
              </a:rPr>
              <a:t>V1.0</a:t>
            </a:r>
            <a:endParaRPr lang="en-US" altLang="zh-CN" sz="1465">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ü"/>
            </a:pPr>
            <a:r>
              <a:rPr lang="zh-CN" altLang="en-US" sz="1465">
                <a:solidFill>
                  <a:srgbClr val="4F4F4F"/>
                </a:solidFill>
                <a:latin typeface="微软雅黑" charset="-122"/>
                <a:ea typeface="微软雅黑" charset="-122"/>
              </a:rPr>
              <a:t>网络攻防平台（</a:t>
            </a:r>
            <a:r>
              <a:rPr lang="en-US" altLang="zh-CN" sz="1465">
                <a:solidFill>
                  <a:srgbClr val="4F4F4F"/>
                </a:solidFill>
                <a:latin typeface="微软雅黑" charset="-122"/>
                <a:ea typeface="微软雅黑" charset="-122"/>
              </a:rPr>
              <a:t>CLS-ADP）</a:t>
            </a:r>
            <a:endParaRPr lang="en-US" altLang="zh-CN" sz="1465">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ü"/>
            </a:pPr>
            <a:r>
              <a:rPr lang="zh-CN" altLang="en-US" sz="1465">
                <a:solidFill>
                  <a:srgbClr val="4F4F4F"/>
                </a:solidFill>
                <a:latin typeface="微软雅黑" charset="-122"/>
                <a:ea typeface="微软雅黑" charset="-122"/>
              </a:rPr>
              <a:t>安全采集数据分析软件</a:t>
            </a:r>
            <a:endParaRPr lang="en-US" altLang="zh-CN" sz="1465">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ü"/>
            </a:pPr>
            <a:r>
              <a:rPr lang="zh-CN" altLang="en-US" sz="1465">
                <a:solidFill>
                  <a:srgbClr val="4F4F4F"/>
                </a:solidFill>
                <a:latin typeface="微软雅黑" charset="-122"/>
                <a:ea typeface="微软雅黑" charset="-122"/>
              </a:rPr>
              <a:t>一种远程漏洞的检测方法</a:t>
            </a:r>
            <a:endParaRPr lang="en-US" altLang="zh-CN" sz="1465">
              <a:solidFill>
                <a:srgbClr val="4F4F4F"/>
              </a:solidFill>
              <a:latin typeface="微软雅黑" charset="-122"/>
              <a:ea typeface="微软雅黑" charset="-122"/>
            </a:endParaRPr>
          </a:p>
          <a:p>
            <a:pPr marL="228600" indent="-228600" algn="just">
              <a:lnSpc>
                <a:spcPct val="150000"/>
              </a:lnSpc>
              <a:buFont typeface="Wingdings" panose="05000000000000000000" pitchFamily="2" charset="2"/>
              <a:buChar char="ü"/>
            </a:pPr>
            <a:r>
              <a:rPr lang="en-US" altLang="en-US" sz="1465">
                <a:solidFill>
                  <a:srgbClr val="4F4F4F"/>
                </a:solidFill>
                <a:latin typeface="微软雅黑" charset="-122"/>
                <a:ea typeface="微软雅黑" charset="-122"/>
              </a:rPr>
              <a:t>… … …</a:t>
            </a:r>
            <a:endParaRPr lang="en-US" altLang="zh-CN" sz="1465">
              <a:solidFill>
                <a:srgbClr val="4F4F4F"/>
              </a:solidFill>
              <a:latin typeface="微软雅黑" charset="-122"/>
              <a:ea typeface="微软雅黑" charset="-122"/>
            </a:endParaRPr>
          </a:p>
        </p:txBody>
      </p:sp>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r="2894"/>
          <a:stretch>
            <a:fillRect/>
          </a:stretch>
        </p:blipFill>
        <p:spPr>
          <a:xfrm>
            <a:off x="4271797" y="4857477"/>
            <a:ext cx="1305531" cy="1739875"/>
          </a:xfrm>
          <a:prstGeom prst="rect">
            <a:avLst/>
          </a:prstGeom>
          <a:effectLst>
            <a:outerShdw blurRad="63500" sx="102000" sy="102000" algn="ctr" rotWithShape="0">
              <a:prstClr val="black">
                <a:alpha val="40000"/>
              </a:prstClr>
            </a:outerShdw>
          </a:effectLst>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1463" y="4859304"/>
            <a:ext cx="1295360" cy="1738049"/>
          </a:xfrm>
          <a:prstGeom prst="rect">
            <a:avLst/>
          </a:prstGeom>
          <a:effectLst>
            <a:outerShdw blurRad="63500" sx="102000" sy="102000" algn="ctr" rotWithShape="0">
              <a:prstClr val="black">
                <a:alpha val="40000"/>
              </a:prstClr>
            </a:outerShdw>
          </a:effectLst>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8060" y="4857477"/>
            <a:ext cx="1254205" cy="1739875"/>
          </a:xfrm>
          <a:prstGeom prst="rect">
            <a:avLst/>
          </a:prstGeom>
          <a:effectLst>
            <a:outerShdw blurRad="63500" sx="102000" sy="102000" algn="ctr" rotWithShape="0">
              <a:prstClr val="black">
                <a:alpha val="40000"/>
              </a:prstClr>
            </a:outerShdw>
          </a:effectLst>
        </p:spPr>
      </p:pic>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0278" y="1426177"/>
            <a:ext cx="1989533" cy="1365985"/>
          </a:xfrm>
          <a:prstGeom prst="rect">
            <a:avLst/>
          </a:prstGeom>
          <a:effectLst>
            <a:outerShdw blurRad="63500" sx="102000" sy="102000" algn="ctr" rotWithShape="0">
              <a:prstClr val="black">
                <a:alpha val="40000"/>
              </a:prstClr>
            </a:outerShdw>
          </a:effectLst>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17317" t="6602" r="770" b="13600"/>
          <a:stretch>
            <a:fillRect/>
          </a:stretch>
        </p:blipFill>
        <p:spPr>
          <a:xfrm>
            <a:off x="4290277" y="2940471"/>
            <a:ext cx="1287051" cy="1832677"/>
          </a:xfrm>
          <a:prstGeom prst="rect">
            <a:avLst/>
          </a:prstGeom>
          <a:effectLst>
            <a:outerShdw blurRad="63500" sx="102000" sy="102000" algn="ctr" rotWithShape="0">
              <a:prstClr val="black">
                <a:alpha val="40000"/>
              </a:prstClr>
            </a:outerShdw>
          </a:effectLst>
        </p:spPr>
      </p:pic>
      <p:pic>
        <p:nvPicPr>
          <p:cNvPr id="20" name="图片 19"/>
          <p:cNvPicPr>
            <a:picLocks noChangeAspect="1"/>
          </p:cNvPicPr>
          <p:nvPr/>
        </p:nvPicPr>
        <p:blipFill rotWithShape="1">
          <a:blip r:embed="rId8" cstate="print">
            <a:extLst>
              <a:ext uri="{28A0092B-C50C-407E-A947-70E740481C1C}">
                <a14:useLocalDpi xmlns:a14="http://schemas.microsoft.com/office/drawing/2010/main" val="0"/>
              </a:ext>
            </a:extLst>
          </a:blip>
          <a:srcRect l="2936" t="12200" r="15214" b="6601"/>
          <a:stretch>
            <a:fillRect/>
          </a:stretch>
        </p:blipFill>
        <p:spPr>
          <a:xfrm>
            <a:off x="5861463" y="2940472"/>
            <a:ext cx="1295360" cy="1832677"/>
          </a:xfrm>
          <a:prstGeom prst="rect">
            <a:avLst/>
          </a:prstGeom>
          <a:effectLst>
            <a:outerShdw blurRad="63500" sx="102000" sy="102000" algn="ctr" rotWithShape="0">
              <a:prstClr val="black">
                <a:alpha val="40000"/>
              </a:prstClr>
            </a:outerShdw>
          </a:effectLst>
        </p:spPr>
      </p:pic>
      <p:pic>
        <p:nvPicPr>
          <p:cNvPr id="21"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7086671" y="1150479"/>
            <a:ext cx="1334124" cy="1885520"/>
          </a:xfrm>
          <a:prstGeom prst="rect">
            <a:avLst/>
          </a:prstGeom>
          <a:effectLst>
            <a:outerShdw blurRad="63500" sx="102000" sy="102000" algn="ctr" rotWithShape="0">
              <a:prstClr val="black">
                <a:alpha val="40000"/>
              </a:prstClr>
            </a:outerShdw>
          </a:effectLst>
        </p:spPr>
      </p:pic>
      <p:pic>
        <p:nvPicPr>
          <p:cNvPr id="22" name="图片 21"/>
          <p:cNvPicPr>
            <a:picLocks noChangeAspect="1"/>
          </p:cNvPicPr>
          <p:nvPr/>
        </p:nvPicPr>
        <p:blipFill rotWithShape="1">
          <a:blip r:embed="rId10" cstate="print">
            <a:extLst>
              <a:ext uri="{28A0092B-C50C-407E-A947-70E740481C1C}">
                <a14:useLocalDpi xmlns:a14="http://schemas.microsoft.com/office/drawing/2010/main" val="0"/>
              </a:ext>
            </a:extLst>
          </a:blip>
          <a:srcRect r="12071" b="12201"/>
          <a:stretch>
            <a:fillRect/>
          </a:stretch>
        </p:blipFill>
        <p:spPr>
          <a:xfrm>
            <a:off x="7418059" y="2940470"/>
            <a:ext cx="1283276" cy="1825719"/>
          </a:xfrm>
          <a:prstGeom prst="rect">
            <a:avLst/>
          </a:prstGeom>
          <a:effectLst>
            <a:outerShdw blurRad="63500" sx="102000" sy="102000" algn="ctr" rotWithShape="0">
              <a:prstClr val="black">
                <a:alpha val="40000"/>
              </a:prstClr>
            </a:outerShdw>
          </a:effec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26636" y="3075057"/>
            <a:ext cx="3927423" cy="707886"/>
          </a:xfrm>
          <a:prstGeom prst="rect">
            <a:avLst/>
          </a:prstGeom>
          <a:noFill/>
        </p:spPr>
        <p:txBody>
          <a:bodyPr wrap="square" rtlCol="0">
            <a:spAutoFit/>
          </a:bodyPr>
          <a:lstStyle/>
          <a:p>
            <a:r>
              <a:rPr lang="zh-CN" altLang="en-US" sz="4000" dirty="0">
                <a:latin typeface="微软雅黑" charset="-122"/>
                <a:ea typeface="微软雅黑" charset="-122"/>
              </a:rPr>
              <a:t>渗透测试简介</a:t>
            </a:r>
            <a:endParaRPr lang="zh-CN" altLang="en-US" sz="4000" dirty="0">
              <a:latin typeface="微软雅黑" charset="-122"/>
              <a:ea typeface="微软雅黑"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文本框 186"/>
          <p:cNvSpPr txBox="1"/>
          <p:nvPr/>
        </p:nvSpPr>
        <p:spPr>
          <a:xfrm>
            <a:off x="778689" y="1716455"/>
            <a:ext cx="5876550" cy="363862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150000"/>
              </a:lnSpc>
            </a:pPr>
            <a:r>
              <a:rPr lang="zh-CN" altLang="en-US" sz="2000" b="1" dirty="0">
                <a:solidFill>
                  <a:srgbClr val="3A3A3A"/>
                </a:solidFill>
                <a:latin typeface="微软雅黑" charset="-122"/>
                <a:ea typeface="微软雅黑" charset="-122"/>
              </a:rPr>
              <a:t>渗透测试：</a:t>
            </a:r>
            <a:endParaRPr lang="en-US" altLang="zh-CN" sz="2000" b="1" dirty="0">
              <a:solidFill>
                <a:srgbClr val="3A3A3A"/>
              </a:solidFill>
              <a:latin typeface="微软雅黑" charset="-122"/>
              <a:ea typeface="微软雅黑" charset="-122"/>
            </a:endParaRPr>
          </a:p>
          <a:p>
            <a:pPr lvl="1" algn="just">
              <a:lnSpc>
                <a:spcPct val="125000"/>
              </a:lnSpc>
            </a:pPr>
            <a:r>
              <a:rPr lang="en-US" altLang="zh-CN" b="1" dirty="0">
                <a:solidFill>
                  <a:srgbClr val="3A3A3A"/>
                </a:solidFill>
                <a:latin typeface="微软雅黑" charset="-122"/>
                <a:ea typeface="微软雅黑" charset="-122"/>
              </a:rPr>
              <a:t>	</a:t>
            </a:r>
            <a:r>
              <a:rPr lang="zh-CN" altLang="en-US" dirty="0">
                <a:solidFill>
                  <a:srgbClr val="3A3A3A"/>
                </a:solidFill>
                <a:latin typeface="微软雅黑" charset="-122"/>
                <a:ea typeface="微软雅黑" charset="-122"/>
              </a:rPr>
              <a:t>渗透测试是完全模拟真实黑客思维对授权目标</a:t>
            </a:r>
            <a:r>
              <a:rPr lang="en-US" altLang="zh-CN" dirty="0">
                <a:solidFill>
                  <a:srgbClr val="3A3A3A"/>
                </a:solidFill>
                <a:latin typeface="微软雅黑" charset="-122"/>
                <a:ea typeface="微软雅黑" charset="-122"/>
              </a:rPr>
              <a:t>(</a:t>
            </a:r>
            <a:r>
              <a:rPr lang="zh-CN" altLang="en-US" dirty="0">
                <a:solidFill>
                  <a:srgbClr val="3A3A3A"/>
                </a:solidFill>
                <a:latin typeface="微软雅黑" charset="-122"/>
                <a:ea typeface="微软雅黑" charset="-122"/>
              </a:rPr>
              <a:t>资产</a:t>
            </a:r>
            <a:r>
              <a:rPr lang="en-US" altLang="zh-CN" dirty="0">
                <a:solidFill>
                  <a:srgbClr val="3A3A3A"/>
                </a:solidFill>
                <a:latin typeface="微软雅黑" charset="-122"/>
                <a:ea typeface="微软雅黑" charset="-122"/>
              </a:rPr>
              <a:t>/</a:t>
            </a:r>
            <a:r>
              <a:rPr lang="zh-CN" altLang="en-US" dirty="0">
                <a:solidFill>
                  <a:srgbClr val="3A3A3A"/>
                </a:solidFill>
                <a:latin typeface="微软雅黑" charset="-122"/>
                <a:ea typeface="微软雅黑" charset="-122"/>
              </a:rPr>
              <a:t>目标</a:t>
            </a:r>
            <a:r>
              <a:rPr lang="en-US" altLang="zh-CN" dirty="0">
                <a:solidFill>
                  <a:srgbClr val="3A3A3A"/>
                </a:solidFill>
                <a:latin typeface="微软雅黑" charset="-122"/>
                <a:ea typeface="微软雅黑" charset="-122"/>
              </a:rPr>
              <a:t>/</a:t>
            </a:r>
            <a:r>
              <a:rPr lang="zh-CN" altLang="en-US" dirty="0">
                <a:solidFill>
                  <a:srgbClr val="3A3A3A"/>
                </a:solidFill>
                <a:latin typeface="微软雅黑" charset="-122"/>
                <a:ea typeface="微软雅黑" charset="-122"/>
              </a:rPr>
              <a:t>企业等</a:t>
            </a:r>
            <a:r>
              <a:rPr lang="en-US" altLang="zh-CN" dirty="0">
                <a:solidFill>
                  <a:srgbClr val="3A3A3A"/>
                </a:solidFill>
                <a:latin typeface="微软雅黑" charset="-122"/>
                <a:ea typeface="微软雅黑" charset="-122"/>
              </a:rPr>
              <a:t>)</a:t>
            </a:r>
            <a:r>
              <a:rPr lang="zh-CN" altLang="en-US" dirty="0">
                <a:solidFill>
                  <a:srgbClr val="3A3A3A"/>
                </a:solidFill>
                <a:latin typeface="微软雅黑" charset="-122"/>
                <a:ea typeface="微软雅黑" charset="-122"/>
              </a:rPr>
              <a:t>发起攻击，采用可控、非破坏性质的方法和手段对系统进行深入的安全检测，发现系统或企业存在的最脆弱的环节，通过攻击链的形式展现系统从边界到内部网络的薄弱点。</a:t>
            </a:r>
            <a:endParaRPr lang="en-US" altLang="zh-CN" dirty="0">
              <a:solidFill>
                <a:srgbClr val="3A3A3A"/>
              </a:solidFill>
              <a:latin typeface="微软雅黑" charset="-122"/>
              <a:ea typeface="微软雅黑" charset="-122"/>
            </a:endParaRPr>
          </a:p>
          <a:p>
            <a:pPr lvl="1" algn="just">
              <a:lnSpc>
                <a:spcPct val="125000"/>
              </a:lnSpc>
            </a:pPr>
            <a:r>
              <a:rPr lang="en-US" altLang="zh-CN" dirty="0">
                <a:solidFill>
                  <a:srgbClr val="3A3A3A"/>
                </a:solidFill>
                <a:latin typeface="微软雅黑" charset="-122"/>
                <a:ea typeface="微软雅黑" charset="-122"/>
              </a:rPr>
              <a:t>	</a:t>
            </a:r>
            <a:r>
              <a:rPr lang="zh-CN" altLang="en-US" dirty="0">
                <a:solidFill>
                  <a:srgbClr val="3A3A3A"/>
                </a:solidFill>
                <a:latin typeface="微软雅黑" charset="-122"/>
                <a:ea typeface="微软雅黑" charset="-122"/>
              </a:rPr>
              <a:t>作为一种专业的安全服务，类似于军队里的</a:t>
            </a:r>
            <a:r>
              <a:rPr lang="en-US" altLang="zh-CN" dirty="0">
                <a:solidFill>
                  <a:srgbClr val="3A3A3A"/>
                </a:solidFill>
                <a:latin typeface="微软雅黑" charset="-122"/>
                <a:ea typeface="微软雅黑" charset="-122"/>
              </a:rPr>
              <a:t>”</a:t>
            </a:r>
            <a:r>
              <a:rPr lang="zh-CN" altLang="en-US" dirty="0">
                <a:solidFill>
                  <a:srgbClr val="3A3A3A"/>
                </a:solidFill>
                <a:latin typeface="微软雅黑" charset="-122"/>
                <a:ea typeface="微软雅黑" charset="-122"/>
              </a:rPr>
              <a:t>实战演习</a:t>
            </a:r>
            <a:r>
              <a:rPr lang="en-US" altLang="zh-CN" dirty="0">
                <a:solidFill>
                  <a:srgbClr val="3A3A3A"/>
                </a:solidFill>
                <a:latin typeface="微软雅黑" charset="-122"/>
                <a:ea typeface="微软雅黑" charset="-122"/>
              </a:rPr>
              <a:t>”</a:t>
            </a:r>
            <a:r>
              <a:rPr lang="zh-CN" altLang="en-US" dirty="0">
                <a:solidFill>
                  <a:srgbClr val="3A3A3A"/>
                </a:solidFill>
                <a:latin typeface="微软雅黑" charset="-122"/>
                <a:ea typeface="微软雅黑" charset="-122"/>
              </a:rPr>
              <a:t>的概念，通过实战，让用户清晰了解目前网络的脆弱性、可能造成的影响，以便采取必要的防范措施。</a:t>
            </a:r>
            <a:endParaRPr lang="zh-CN" altLang="en-US" dirty="0">
              <a:solidFill>
                <a:srgbClr val="3A3A3A"/>
              </a:solidFill>
              <a:latin typeface="微软雅黑" charset="-122"/>
              <a:ea typeface="微软雅黑" charset="-122"/>
            </a:endParaRPr>
          </a:p>
        </p:txBody>
      </p:sp>
      <p:grpSp>
        <p:nvGrpSpPr>
          <p:cNvPr id="188" name="组合 187"/>
          <p:cNvGrpSpPr/>
          <p:nvPr/>
        </p:nvGrpSpPr>
        <p:grpSpPr>
          <a:xfrm>
            <a:off x="6858534" y="1966944"/>
            <a:ext cx="4248595" cy="3267273"/>
            <a:chOff x="2529747" y="1404684"/>
            <a:chExt cx="4783918" cy="3678949"/>
          </a:xfrm>
        </p:grpSpPr>
        <p:sp>
          <p:nvSpPr>
            <p:cNvPr id="189" name="任意多边形: 形状 188"/>
            <p:cNvSpPr/>
            <p:nvPr/>
          </p:nvSpPr>
          <p:spPr>
            <a:xfrm>
              <a:off x="5127323" y="4539999"/>
              <a:ext cx="203380" cy="203380"/>
            </a:xfrm>
            <a:custGeom>
              <a:avLst/>
              <a:gdLst>
                <a:gd name="connsiteX0" fmla="*/ 0 w 0"/>
                <a:gd name="connsiteY0" fmla="*/ 0 h 0"/>
                <a:gd name="connsiteX1" fmla="*/ 12832 w 0"/>
                <a:gd name="connsiteY1" fmla="*/ 0 h 0"/>
                <a:gd name="connsiteX2" fmla="*/ 12832 w 0"/>
                <a:gd name="connsiteY2" fmla="*/ 51512 h 0"/>
                <a:gd name="connsiteX3" fmla="*/ 0 w 0"/>
                <a:gd name="connsiteY3" fmla="*/ 51512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12832" y="0"/>
                  </a:lnTo>
                  <a:lnTo>
                    <a:pt x="12832" y="51512"/>
                  </a:lnTo>
                  <a:lnTo>
                    <a:pt x="0" y="51512"/>
                  </a:lnTo>
                  <a:close/>
                </a:path>
              </a:pathLst>
            </a:custGeom>
            <a:solidFill>
              <a:srgbClr val="FFFFFF"/>
            </a:solidFill>
            <a:ln w="91574" cap="flat">
              <a:noFill/>
              <a:prstDash val="solid"/>
              <a:miter/>
            </a:ln>
          </p:spPr>
          <p:txBody>
            <a:bodyPr rtlCol="0" anchor="ctr"/>
            <a:lstStyle/>
            <a:p>
              <a:endParaRPr lang="zh-CN" altLang="en-US"/>
            </a:p>
          </p:txBody>
        </p:sp>
        <p:sp>
          <p:nvSpPr>
            <p:cNvPr id="190" name="任意多边形: 形状 189"/>
            <p:cNvSpPr/>
            <p:nvPr/>
          </p:nvSpPr>
          <p:spPr>
            <a:xfrm>
              <a:off x="5126306" y="4368955"/>
              <a:ext cx="203380" cy="203380"/>
            </a:xfrm>
            <a:custGeom>
              <a:avLst/>
              <a:gdLst>
                <a:gd name="connsiteX0" fmla="*/ 0 w 0"/>
                <a:gd name="connsiteY0" fmla="*/ 0 h 0"/>
                <a:gd name="connsiteX1" fmla="*/ 12924 w 0"/>
                <a:gd name="connsiteY1" fmla="*/ 0 h 0"/>
                <a:gd name="connsiteX2" fmla="*/ 12924 w 0"/>
                <a:gd name="connsiteY2" fmla="*/ 51512 h 0"/>
                <a:gd name="connsiteX3" fmla="*/ 0 w 0"/>
                <a:gd name="connsiteY3" fmla="*/ 51512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12924" y="0"/>
                  </a:lnTo>
                  <a:lnTo>
                    <a:pt x="12924" y="51512"/>
                  </a:lnTo>
                  <a:lnTo>
                    <a:pt x="0" y="51512"/>
                  </a:lnTo>
                  <a:close/>
                </a:path>
              </a:pathLst>
            </a:custGeom>
            <a:solidFill>
              <a:srgbClr val="FFFFFF"/>
            </a:solidFill>
            <a:ln w="91574" cap="flat">
              <a:noFill/>
              <a:prstDash val="solid"/>
              <a:miter/>
            </a:ln>
          </p:spPr>
          <p:txBody>
            <a:bodyPr rtlCol="0" anchor="ctr"/>
            <a:lstStyle/>
            <a:p>
              <a:endParaRPr lang="zh-CN" altLang="en-US"/>
            </a:p>
          </p:txBody>
        </p:sp>
        <p:sp>
          <p:nvSpPr>
            <p:cNvPr id="191" name="任意多边形: 形状 190"/>
            <p:cNvSpPr/>
            <p:nvPr/>
          </p:nvSpPr>
          <p:spPr>
            <a:xfrm>
              <a:off x="5125086" y="4197505"/>
              <a:ext cx="203380" cy="203380"/>
            </a:xfrm>
            <a:custGeom>
              <a:avLst/>
              <a:gdLst>
                <a:gd name="connsiteX0" fmla="*/ 0 w 0"/>
                <a:gd name="connsiteY0" fmla="*/ 0 h 0"/>
                <a:gd name="connsiteX1" fmla="*/ 12924 w 0"/>
                <a:gd name="connsiteY1" fmla="*/ 0 h 0"/>
                <a:gd name="connsiteX2" fmla="*/ 12924 w 0"/>
                <a:gd name="connsiteY2" fmla="*/ 51511 h 0"/>
                <a:gd name="connsiteX3" fmla="*/ 0 w 0"/>
                <a:gd name="connsiteY3" fmla="*/ 51511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12924" y="0"/>
                  </a:lnTo>
                  <a:lnTo>
                    <a:pt x="12924" y="51511"/>
                  </a:lnTo>
                  <a:lnTo>
                    <a:pt x="0" y="51511"/>
                  </a:lnTo>
                  <a:close/>
                </a:path>
              </a:pathLst>
            </a:custGeom>
            <a:solidFill>
              <a:srgbClr val="FFFFFF"/>
            </a:solidFill>
            <a:ln w="91574" cap="flat">
              <a:noFill/>
              <a:prstDash val="solid"/>
              <a:miter/>
            </a:ln>
          </p:spPr>
          <p:txBody>
            <a:bodyPr rtlCol="0" anchor="ctr"/>
            <a:lstStyle/>
            <a:p>
              <a:endParaRPr lang="zh-CN" altLang="en-US"/>
            </a:p>
          </p:txBody>
        </p:sp>
        <p:sp>
          <p:nvSpPr>
            <p:cNvPr id="192" name="任意多边形: 形状 191"/>
            <p:cNvSpPr/>
            <p:nvPr/>
          </p:nvSpPr>
          <p:spPr>
            <a:xfrm>
              <a:off x="5124070" y="4026260"/>
              <a:ext cx="203380" cy="203380"/>
            </a:xfrm>
            <a:custGeom>
              <a:avLst/>
              <a:gdLst>
                <a:gd name="connsiteX0" fmla="*/ 0 w 0"/>
                <a:gd name="connsiteY0" fmla="*/ 0 h 0"/>
                <a:gd name="connsiteX1" fmla="*/ 12832 w 0"/>
                <a:gd name="connsiteY1" fmla="*/ 0 h 0"/>
                <a:gd name="connsiteX2" fmla="*/ 12832 w 0"/>
                <a:gd name="connsiteY2" fmla="*/ 51511 h 0"/>
                <a:gd name="connsiteX3" fmla="*/ 0 w 0"/>
                <a:gd name="connsiteY3" fmla="*/ 51511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12832" y="0"/>
                  </a:lnTo>
                  <a:lnTo>
                    <a:pt x="12832" y="51511"/>
                  </a:lnTo>
                  <a:lnTo>
                    <a:pt x="0" y="51511"/>
                  </a:lnTo>
                  <a:close/>
                </a:path>
              </a:pathLst>
            </a:custGeom>
            <a:solidFill>
              <a:schemeClr val="tx1"/>
            </a:solidFill>
            <a:ln w="91574" cap="flat">
              <a:noFill/>
              <a:prstDash val="solid"/>
              <a:miter/>
            </a:ln>
          </p:spPr>
          <p:txBody>
            <a:bodyPr rtlCol="0" anchor="ctr"/>
            <a:lstStyle/>
            <a:p>
              <a:endParaRPr lang="zh-CN" altLang="en-US"/>
            </a:p>
          </p:txBody>
        </p:sp>
        <p:sp>
          <p:nvSpPr>
            <p:cNvPr id="193" name="任意多边形: 形状 192"/>
            <p:cNvSpPr/>
            <p:nvPr/>
          </p:nvSpPr>
          <p:spPr>
            <a:xfrm>
              <a:off x="5122849" y="3855012"/>
              <a:ext cx="203380" cy="203380"/>
            </a:xfrm>
            <a:custGeom>
              <a:avLst/>
              <a:gdLst>
                <a:gd name="connsiteX0" fmla="*/ 0 w 0"/>
                <a:gd name="connsiteY0" fmla="*/ 0 h 0"/>
                <a:gd name="connsiteX1" fmla="*/ 12832 w 0"/>
                <a:gd name="connsiteY1" fmla="*/ 0 h 0"/>
                <a:gd name="connsiteX2" fmla="*/ 12832 w 0"/>
                <a:gd name="connsiteY2" fmla="*/ 51512 h 0"/>
                <a:gd name="connsiteX3" fmla="*/ 0 w 0"/>
                <a:gd name="connsiteY3" fmla="*/ 51512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12832" y="0"/>
                  </a:lnTo>
                  <a:lnTo>
                    <a:pt x="12832" y="51512"/>
                  </a:lnTo>
                  <a:lnTo>
                    <a:pt x="0" y="51512"/>
                  </a:lnTo>
                  <a:close/>
                </a:path>
              </a:pathLst>
            </a:custGeom>
            <a:solidFill>
              <a:schemeClr val="tx1"/>
            </a:solidFill>
            <a:ln w="91574" cap="flat">
              <a:noFill/>
              <a:prstDash val="solid"/>
              <a:miter/>
            </a:ln>
          </p:spPr>
          <p:txBody>
            <a:bodyPr rtlCol="0" anchor="ctr"/>
            <a:lstStyle/>
            <a:p>
              <a:endParaRPr lang="zh-CN" altLang="en-US"/>
            </a:p>
          </p:txBody>
        </p:sp>
        <p:sp>
          <p:nvSpPr>
            <p:cNvPr id="194" name="任意多边形: 形状 193"/>
            <p:cNvSpPr/>
            <p:nvPr/>
          </p:nvSpPr>
          <p:spPr>
            <a:xfrm>
              <a:off x="5121629" y="3683767"/>
              <a:ext cx="203380" cy="203380"/>
            </a:xfrm>
            <a:custGeom>
              <a:avLst/>
              <a:gdLst>
                <a:gd name="connsiteX0" fmla="*/ 0 w 0"/>
                <a:gd name="connsiteY0" fmla="*/ 0 h 0"/>
                <a:gd name="connsiteX1" fmla="*/ 12924 w 0"/>
                <a:gd name="connsiteY1" fmla="*/ 0 h 0"/>
                <a:gd name="connsiteX2" fmla="*/ 12924 w 0"/>
                <a:gd name="connsiteY2" fmla="*/ 51511 h 0"/>
                <a:gd name="connsiteX3" fmla="*/ 0 w 0"/>
                <a:gd name="connsiteY3" fmla="*/ 51511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12924" y="0"/>
                  </a:lnTo>
                  <a:lnTo>
                    <a:pt x="12924" y="51511"/>
                  </a:lnTo>
                  <a:lnTo>
                    <a:pt x="0" y="51511"/>
                  </a:lnTo>
                  <a:close/>
                </a:path>
              </a:pathLst>
            </a:custGeom>
            <a:solidFill>
              <a:schemeClr val="tx1"/>
            </a:solidFill>
            <a:ln w="91574" cap="flat">
              <a:noFill/>
              <a:prstDash val="solid"/>
              <a:miter/>
            </a:ln>
          </p:spPr>
          <p:txBody>
            <a:bodyPr rtlCol="0" anchor="ctr"/>
            <a:lstStyle/>
            <a:p>
              <a:endParaRPr lang="zh-CN" altLang="en-US"/>
            </a:p>
          </p:txBody>
        </p:sp>
        <p:sp>
          <p:nvSpPr>
            <p:cNvPr id="195" name="任意多边形: 形状 194"/>
            <p:cNvSpPr/>
            <p:nvPr/>
          </p:nvSpPr>
          <p:spPr>
            <a:xfrm>
              <a:off x="5120610" y="3512723"/>
              <a:ext cx="203380" cy="203380"/>
            </a:xfrm>
            <a:custGeom>
              <a:avLst/>
              <a:gdLst>
                <a:gd name="connsiteX0" fmla="*/ 0 w 0"/>
                <a:gd name="connsiteY0" fmla="*/ 0 h 0"/>
                <a:gd name="connsiteX1" fmla="*/ 12924 w 0"/>
                <a:gd name="connsiteY1" fmla="*/ 0 h 0"/>
                <a:gd name="connsiteX2" fmla="*/ 12924 w 0"/>
                <a:gd name="connsiteY2" fmla="*/ 51511 h 0"/>
                <a:gd name="connsiteX3" fmla="*/ 0 w 0"/>
                <a:gd name="connsiteY3" fmla="*/ 51511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12924" y="0"/>
                  </a:lnTo>
                  <a:lnTo>
                    <a:pt x="12924" y="51511"/>
                  </a:lnTo>
                  <a:lnTo>
                    <a:pt x="0" y="51511"/>
                  </a:lnTo>
                  <a:close/>
                </a:path>
              </a:pathLst>
            </a:custGeom>
            <a:solidFill>
              <a:schemeClr val="tx1"/>
            </a:solidFill>
            <a:ln w="91574" cap="flat">
              <a:noFill/>
              <a:prstDash val="solid"/>
              <a:miter/>
            </a:ln>
          </p:spPr>
          <p:txBody>
            <a:bodyPr rtlCol="0" anchor="ctr"/>
            <a:lstStyle/>
            <a:p>
              <a:endParaRPr lang="zh-CN" altLang="en-US"/>
            </a:p>
          </p:txBody>
        </p:sp>
        <p:sp>
          <p:nvSpPr>
            <p:cNvPr id="196" name="任意多边形: 形状 195"/>
            <p:cNvSpPr/>
            <p:nvPr/>
          </p:nvSpPr>
          <p:spPr>
            <a:xfrm>
              <a:off x="5119594" y="3341273"/>
              <a:ext cx="203380" cy="203380"/>
            </a:xfrm>
            <a:custGeom>
              <a:avLst/>
              <a:gdLst>
                <a:gd name="connsiteX0" fmla="*/ 0 w 0"/>
                <a:gd name="connsiteY0" fmla="*/ 0 h 0"/>
                <a:gd name="connsiteX1" fmla="*/ 12832 w 0"/>
                <a:gd name="connsiteY1" fmla="*/ 0 h 0"/>
                <a:gd name="connsiteX2" fmla="*/ 12832 w 0"/>
                <a:gd name="connsiteY2" fmla="*/ 51511 h 0"/>
                <a:gd name="connsiteX3" fmla="*/ 0 w 0"/>
                <a:gd name="connsiteY3" fmla="*/ 51511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12832" y="0"/>
                  </a:lnTo>
                  <a:lnTo>
                    <a:pt x="12832" y="51511"/>
                  </a:lnTo>
                  <a:lnTo>
                    <a:pt x="0" y="51511"/>
                  </a:lnTo>
                  <a:close/>
                </a:path>
              </a:pathLst>
            </a:custGeom>
            <a:solidFill>
              <a:srgbClr val="FFFFFF"/>
            </a:solidFill>
            <a:ln w="91574" cap="flat">
              <a:noFill/>
              <a:prstDash val="solid"/>
              <a:miter/>
            </a:ln>
          </p:spPr>
          <p:txBody>
            <a:bodyPr rtlCol="0" anchor="ctr"/>
            <a:lstStyle/>
            <a:p>
              <a:endParaRPr lang="zh-CN" altLang="en-US"/>
            </a:p>
          </p:txBody>
        </p:sp>
        <p:sp>
          <p:nvSpPr>
            <p:cNvPr id="197" name="任意多边形: 形状 196"/>
            <p:cNvSpPr/>
            <p:nvPr/>
          </p:nvSpPr>
          <p:spPr>
            <a:xfrm>
              <a:off x="6120795" y="4554333"/>
              <a:ext cx="203380" cy="203380"/>
            </a:xfrm>
            <a:custGeom>
              <a:avLst/>
              <a:gdLst>
                <a:gd name="connsiteX0" fmla="*/ 0 w 0"/>
                <a:gd name="connsiteY0" fmla="*/ 39746 h 0"/>
                <a:gd name="connsiteX1" fmla="*/ 32766 w 0"/>
                <a:gd name="connsiteY1" fmla="*/ 0 h 0"/>
                <a:gd name="connsiteX2" fmla="*/ 42668 w 0"/>
                <a:gd name="connsiteY2" fmla="*/ 8162 h 0"/>
                <a:gd name="connsiteX3" fmla="*/ 9901 w 0"/>
                <a:gd name="connsiteY3" fmla="*/ 47909 h 0"/>
              </a:gdLst>
              <a:ahLst/>
              <a:cxnLst>
                <a:cxn ang="0">
                  <a:pos x="connsiteX0" y="connsiteY0"/>
                </a:cxn>
                <a:cxn ang="0">
                  <a:pos x="connsiteX1" y="connsiteY1"/>
                </a:cxn>
                <a:cxn ang="0">
                  <a:pos x="connsiteX2" y="connsiteY2"/>
                </a:cxn>
                <a:cxn ang="0">
                  <a:pos x="connsiteX3" y="connsiteY3"/>
                </a:cxn>
              </a:cxnLst>
              <a:rect l="l" t="t" r="r" b="b"/>
              <a:pathLst>
                <a:path>
                  <a:moveTo>
                    <a:pt x="0" y="39746"/>
                  </a:moveTo>
                  <a:lnTo>
                    <a:pt x="32766" y="0"/>
                  </a:lnTo>
                  <a:lnTo>
                    <a:pt x="42668" y="8162"/>
                  </a:lnTo>
                  <a:lnTo>
                    <a:pt x="9901" y="47909"/>
                  </a:lnTo>
                  <a:close/>
                </a:path>
              </a:pathLst>
            </a:custGeom>
            <a:solidFill>
              <a:srgbClr val="FFFFFF"/>
            </a:solidFill>
            <a:ln w="91574" cap="flat">
              <a:noFill/>
              <a:prstDash val="solid"/>
              <a:miter/>
            </a:ln>
          </p:spPr>
          <p:txBody>
            <a:bodyPr rtlCol="0" anchor="ctr"/>
            <a:lstStyle/>
            <a:p>
              <a:endParaRPr lang="zh-CN" altLang="en-US"/>
            </a:p>
          </p:txBody>
        </p:sp>
        <p:sp>
          <p:nvSpPr>
            <p:cNvPr id="198" name="任意多边形: 形状 197"/>
            <p:cNvSpPr/>
            <p:nvPr/>
          </p:nvSpPr>
          <p:spPr>
            <a:xfrm>
              <a:off x="6229469" y="4421730"/>
              <a:ext cx="203380" cy="203380"/>
            </a:xfrm>
            <a:custGeom>
              <a:avLst/>
              <a:gdLst>
                <a:gd name="connsiteX0" fmla="*/ 0 w 0"/>
                <a:gd name="connsiteY0" fmla="*/ 39639 h 0"/>
                <a:gd name="connsiteX1" fmla="*/ 32749 w 0"/>
                <a:gd name="connsiteY1" fmla="*/ 0 h 0"/>
                <a:gd name="connsiteX2" fmla="*/ 42712 w 0"/>
                <a:gd name="connsiteY2" fmla="*/ 8231 h 0"/>
                <a:gd name="connsiteX3" fmla="*/ 9963 w 0"/>
                <a:gd name="connsiteY3" fmla="*/ 47870 h 0"/>
              </a:gdLst>
              <a:ahLst/>
              <a:cxnLst>
                <a:cxn ang="0">
                  <a:pos x="connsiteX0" y="connsiteY0"/>
                </a:cxn>
                <a:cxn ang="0">
                  <a:pos x="connsiteX1" y="connsiteY1"/>
                </a:cxn>
                <a:cxn ang="0">
                  <a:pos x="connsiteX2" y="connsiteY2"/>
                </a:cxn>
                <a:cxn ang="0">
                  <a:pos x="connsiteX3" y="connsiteY3"/>
                </a:cxn>
              </a:cxnLst>
              <a:rect l="l" t="t" r="r" b="b"/>
              <a:pathLst>
                <a:path>
                  <a:moveTo>
                    <a:pt x="0" y="39639"/>
                  </a:moveTo>
                  <a:lnTo>
                    <a:pt x="32749" y="0"/>
                  </a:lnTo>
                  <a:lnTo>
                    <a:pt x="42712" y="8231"/>
                  </a:lnTo>
                  <a:lnTo>
                    <a:pt x="9963" y="47870"/>
                  </a:lnTo>
                  <a:close/>
                </a:path>
              </a:pathLst>
            </a:custGeom>
            <a:solidFill>
              <a:srgbClr val="FFFFFF"/>
            </a:solidFill>
            <a:ln w="91574" cap="flat">
              <a:noFill/>
              <a:prstDash val="solid"/>
              <a:miter/>
            </a:ln>
          </p:spPr>
          <p:txBody>
            <a:bodyPr rtlCol="0" anchor="ctr"/>
            <a:lstStyle/>
            <a:p>
              <a:endParaRPr lang="zh-CN" altLang="en-US"/>
            </a:p>
          </p:txBody>
        </p:sp>
        <p:sp>
          <p:nvSpPr>
            <p:cNvPr id="199" name="任意多边形: 形状 198"/>
            <p:cNvSpPr/>
            <p:nvPr/>
          </p:nvSpPr>
          <p:spPr>
            <a:xfrm>
              <a:off x="6339466" y="4289722"/>
              <a:ext cx="203380" cy="203380"/>
            </a:xfrm>
            <a:custGeom>
              <a:avLst/>
              <a:gdLst>
                <a:gd name="connsiteX0" fmla="*/ 0 w 0"/>
                <a:gd name="connsiteY0" fmla="*/ 39772 h 0"/>
                <a:gd name="connsiteX1" fmla="*/ 32741 w 0"/>
                <a:gd name="connsiteY1" fmla="*/ 0 h 0"/>
                <a:gd name="connsiteX2" fmla="*/ 42719 w 0"/>
                <a:gd name="connsiteY2" fmla="*/ 8214 h 0"/>
                <a:gd name="connsiteX3" fmla="*/ 9978 w 0"/>
                <a:gd name="connsiteY3" fmla="*/ 47986 h 0"/>
              </a:gdLst>
              <a:ahLst/>
              <a:cxnLst>
                <a:cxn ang="0">
                  <a:pos x="connsiteX0" y="connsiteY0"/>
                </a:cxn>
                <a:cxn ang="0">
                  <a:pos x="connsiteX1" y="connsiteY1"/>
                </a:cxn>
                <a:cxn ang="0">
                  <a:pos x="connsiteX2" y="connsiteY2"/>
                </a:cxn>
                <a:cxn ang="0">
                  <a:pos x="connsiteX3" y="connsiteY3"/>
                </a:cxn>
              </a:cxnLst>
              <a:rect l="l" t="t" r="r" b="b"/>
              <a:pathLst>
                <a:path>
                  <a:moveTo>
                    <a:pt x="0" y="39772"/>
                  </a:moveTo>
                  <a:lnTo>
                    <a:pt x="32741" y="0"/>
                  </a:lnTo>
                  <a:lnTo>
                    <a:pt x="42719" y="8214"/>
                  </a:lnTo>
                  <a:lnTo>
                    <a:pt x="9978" y="47986"/>
                  </a:lnTo>
                  <a:close/>
                </a:path>
              </a:pathLst>
            </a:custGeom>
            <a:solidFill>
              <a:srgbClr val="FFFFFF"/>
            </a:solidFill>
            <a:ln w="91574" cap="flat">
              <a:noFill/>
              <a:prstDash val="solid"/>
              <a:miter/>
            </a:ln>
          </p:spPr>
          <p:txBody>
            <a:bodyPr rtlCol="0" anchor="ctr"/>
            <a:lstStyle/>
            <a:p>
              <a:endParaRPr lang="zh-CN" altLang="en-US"/>
            </a:p>
          </p:txBody>
        </p:sp>
        <p:sp>
          <p:nvSpPr>
            <p:cNvPr id="200" name="任意多边形: 形状 199"/>
            <p:cNvSpPr/>
            <p:nvPr/>
          </p:nvSpPr>
          <p:spPr>
            <a:xfrm>
              <a:off x="6448291" y="4157283"/>
              <a:ext cx="203380" cy="203380"/>
            </a:xfrm>
            <a:custGeom>
              <a:avLst/>
              <a:gdLst>
                <a:gd name="connsiteX0" fmla="*/ 0 w 0"/>
                <a:gd name="connsiteY0" fmla="*/ 39665 h 0"/>
                <a:gd name="connsiteX1" fmla="*/ 32723 w 0"/>
                <a:gd name="connsiteY1" fmla="*/ 0 h 0"/>
                <a:gd name="connsiteX2" fmla="*/ 42622 w 0"/>
                <a:gd name="connsiteY2" fmla="*/ 8166 h 0"/>
                <a:gd name="connsiteX3" fmla="*/ 9898 w 0"/>
                <a:gd name="connsiteY3" fmla="*/ 47831 h 0"/>
              </a:gdLst>
              <a:ahLst/>
              <a:cxnLst>
                <a:cxn ang="0">
                  <a:pos x="connsiteX0" y="connsiteY0"/>
                </a:cxn>
                <a:cxn ang="0">
                  <a:pos x="connsiteX1" y="connsiteY1"/>
                </a:cxn>
                <a:cxn ang="0">
                  <a:pos x="connsiteX2" y="connsiteY2"/>
                </a:cxn>
                <a:cxn ang="0">
                  <a:pos x="connsiteX3" y="connsiteY3"/>
                </a:cxn>
              </a:cxnLst>
              <a:rect l="l" t="t" r="r" b="b"/>
              <a:pathLst>
                <a:path>
                  <a:moveTo>
                    <a:pt x="0" y="39665"/>
                  </a:moveTo>
                  <a:lnTo>
                    <a:pt x="32723" y="0"/>
                  </a:lnTo>
                  <a:lnTo>
                    <a:pt x="42622" y="8166"/>
                  </a:lnTo>
                  <a:lnTo>
                    <a:pt x="9898" y="47831"/>
                  </a:lnTo>
                  <a:close/>
                </a:path>
              </a:pathLst>
            </a:custGeom>
            <a:solidFill>
              <a:schemeClr val="tx1"/>
            </a:solidFill>
            <a:ln w="91574" cap="flat">
              <a:noFill/>
              <a:prstDash val="solid"/>
              <a:miter/>
            </a:ln>
          </p:spPr>
          <p:txBody>
            <a:bodyPr rtlCol="0" anchor="ctr"/>
            <a:lstStyle/>
            <a:p>
              <a:endParaRPr lang="zh-CN" altLang="en-US"/>
            </a:p>
          </p:txBody>
        </p:sp>
        <p:sp>
          <p:nvSpPr>
            <p:cNvPr id="201" name="任意多边形: 形状 200"/>
            <p:cNvSpPr/>
            <p:nvPr/>
          </p:nvSpPr>
          <p:spPr>
            <a:xfrm>
              <a:off x="6556304" y="4025452"/>
              <a:ext cx="203380" cy="203380"/>
            </a:xfrm>
            <a:custGeom>
              <a:avLst/>
              <a:gdLst>
                <a:gd name="connsiteX0" fmla="*/ 0 w 0"/>
                <a:gd name="connsiteY0" fmla="*/ 39640 h 0"/>
                <a:gd name="connsiteX1" fmla="*/ 32749 w 0"/>
                <a:gd name="connsiteY1" fmla="*/ 0 h 0"/>
                <a:gd name="connsiteX2" fmla="*/ 42641 w 0"/>
                <a:gd name="connsiteY2" fmla="*/ 8173 h 0"/>
                <a:gd name="connsiteX3" fmla="*/ 9892 w 0"/>
                <a:gd name="connsiteY3" fmla="*/ 47812 h 0"/>
              </a:gdLst>
              <a:ahLst/>
              <a:cxnLst>
                <a:cxn ang="0">
                  <a:pos x="connsiteX0" y="connsiteY0"/>
                </a:cxn>
                <a:cxn ang="0">
                  <a:pos x="connsiteX1" y="connsiteY1"/>
                </a:cxn>
                <a:cxn ang="0">
                  <a:pos x="connsiteX2" y="connsiteY2"/>
                </a:cxn>
                <a:cxn ang="0">
                  <a:pos x="connsiteX3" y="connsiteY3"/>
                </a:cxn>
              </a:cxnLst>
              <a:rect l="l" t="t" r="r" b="b"/>
              <a:pathLst>
                <a:path>
                  <a:moveTo>
                    <a:pt x="0" y="39640"/>
                  </a:moveTo>
                  <a:lnTo>
                    <a:pt x="32749" y="0"/>
                  </a:lnTo>
                  <a:lnTo>
                    <a:pt x="42641" y="8173"/>
                  </a:lnTo>
                  <a:lnTo>
                    <a:pt x="9892" y="47812"/>
                  </a:lnTo>
                  <a:close/>
                </a:path>
              </a:pathLst>
            </a:custGeom>
            <a:solidFill>
              <a:schemeClr val="tx1"/>
            </a:solidFill>
            <a:ln w="91574" cap="flat">
              <a:noFill/>
              <a:prstDash val="solid"/>
              <a:miter/>
            </a:ln>
          </p:spPr>
          <p:txBody>
            <a:bodyPr rtlCol="0" anchor="ctr"/>
            <a:lstStyle/>
            <a:p>
              <a:endParaRPr lang="zh-CN" altLang="en-US"/>
            </a:p>
          </p:txBody>
        </p:sp>
        <p:sp>
          <p:nvSpPr>
            <p:cNvPr id="202" name="任意多边形: 形状 201"/>
            <p:cNvSpPr/>
            <p:nvPr/>
          </p:nvSpPr>
          <p:spPr>
            <a:xfrm>
              <a:off x="6665295" y="3893237"/>
              <a:ext cx="203380" cy="203380"/>
            </a:xfrm>
            <a:custGeom>
              <a:avLst/>
              <a:gdLst>
                <a:gd name="connsiteX0" fmla="*/ 0 w 0"/>
                <a:gd name="connsiteY0" fmla="*/ 39639 h 0"/>
                <a:gd name="connsiteX1" fmla="*/ 32749 w 0"/>
                <a:gd name="connsiteY1" fmla="*/ 0 h 0"/>
                <a:gd name="connsiteX2" fmla="*/ 42641 w 0"/>
                <a:gd name="connsiteY2" fmla="*/ 8173 h 0"/>
                <a:gd name="connsiteX3" fmla="*/ 9892 w 0"/>
                <a:gd name="connsiteY3" fmla="*/ 47812 h 0"/>
              </a:gdLst>
              <a:ahLst/>
              <a:cxnLst>
                <a:cxn ang="0">
                  <a:pos x="connsiteX0" y="connsiteY0"/>
                </a:cxn>
                <a:cxn ang="0">
                  <a:pos x="connsiteX1" y="connsiteY1"/>
                </a:cxn>
                <a:cxn ang="0">
                  <a:pos x="connsiteX2" y="connsiteY2"/>
                </a:cxn>
                <a:cxn ang="0">
                  <a:pos x="connsiteX3" y="connsiteY3"/>
                </a:cxn>
              </a:cxnLst>
              <a:rect l="l" t="t" r="r" b="b"/>
              <a:pathLst>
                <a:path>
                  <a:moveTo>
                    <a:pt x="0" y="39639"/>
                  </a:moveTo>
                  <a:lnTo>
                    <a:pt x="32749" y="0"/>
                  </a:lnTo>
                  <a:lnTo>
                    <a:pt x="42641" y="8173"/>
                  </a:lnTo>
                  <a:lnTo>
                    <a:pt x="9892" y="47812"/>
                  </a:lnTo>
                  <a:close/>
                </a:path>
              </a:pathLst>
            </a:custGeom>
            <a:solidFill>
              <a:schemeClr val="tx1"/>
            </a:solidFill>
            <a:ln w="91574" cap="flat">
              <a:noFill/>
              <a:prstDash val="solid"/>
              <a:miter/>
            </a:ln>
          </p:spPr>
          <p:txBody>
            <a:bodyPr rtlCol="0" anchor="ctr"/>
            <a:lstStyle/>
            <a:p>
              <a:endParaRPr lang="zh-CN" altLang="en-US"/>
            </a:p>
          </p:txBody>
        </p:sp>
        <p:sp>
          <p:nvSpPr>
            <p:cNvPr id="203" name="任意多边形: 形状 202"/>
            <p:cNvSpPr/>
            <p:nvPr/>
          </p:nvSpPr>
          <p:spPr>
            <a:xfrm>
              <a:off x="6774577" y="3761493"/>
              <a:ext cx="203380" cy="203380"/>
            </a:xfrm>
            <a:custGeom>
              <a:avLst/>
              <a:gdLst>
                <a:gd name="connsiteX0" fmla="*/ 0 w 0"/>
                <a:gd name="connsiteY0" fmla="*/ 39746 h 0"/>
                <a:gd name="connsiteX1" fmla="*/ 32766 w 0"/>
                <a:gd name="connsiteY1" fmla="*/ 0 h 0"/>
                <a:gd name="connsiteX2" fmla="*/ 42668 w 0"/>
                <a:gd name="connsiteY2" fmla="*/ 8162 h 0"/>
                <a:gd name="connsiteX3" fmla="*/ 9901 w 0"/>
                <a:gd name="connsiteY3" fmla="*/ 47909 h 0"/>
              </a:gdLst>
              <a:ahLst/>
              <a:cxnLst>
                <a:cxn ang="0">
                  <a:pos x="connsiteX0" y="connsiteY0"/>
                </a:cxn>
                <a:cxn ang="0">
                  <a:pos x="connsiteX1" y="connsiteY1"/>
                </a:cxn>
                <a:cxn ang="0">
                  <a:pos x="connsiteX2" y="connsiteY2"/>
                </a:cxn>
                <a:cxn ang="0">
                  <a:pos x="connsiteX3" y="connsiteY3"/>
                </a:cxn>
              </a:cxnLst>
              <a:rect l="l" t="t" r="r" b="b"/>
              <a:pathLst>
                <a:path>
                  <a:moveTo>
                    <a:pt x="0" y="39746"/>
                  </a:moveTo>
                  <a:lnTo>
                    <a:pt x="32766" y="0"/>
                  </a:lnTo>
                  <a:lnTo>
                    <a:pt x="42668" y="8162"/>
                  </a:lnTo>
                  <a:lnTo>
                    <a:pt x="9901" y="47909"/>
                  </a:lnTo>
                  <a:close/>
                </a:path>
              </a:pathLst>
            </a:custGeom>
            <a:solidFill>
              <a:schemeClr val="tx1"/>
            </a:solidFill>
            <a:ln w="91574" cap="flat">
              <a:noFill/>
              <a:prstDash val="solid"/>
              <a:miter/>
            </a:ln>
          </p:spPr>
          <p:txBody>
            <a:bodyPr rtlCol="0" anchor="ctr"/>
            <a:lstStyle/>
            <a:p>
              <a:endParaRPr lang="zh-CN" altLang="en-US"/>
            </a:p>
          </p:txBody>
        </p:sp>
        <p:sp>
          <p:nvSpPr>
            <p:cNvPr id="204" name="任意多边形: 形状 203"/>
            <p:cNvSpPr/>
            <p:nvPr/>
          </p:nvSpPr>
          <p:spPr>
            <a:xfrm>
              <a:off x="6884192" y="3629201"/>
              <a:ext cx="203380" cy="203380"/>
            </a:xfrm>
            <a:custGeom>
              <a:avLst/>
              <a:gdLst>
                <a:gd name="connsiteX0" fmla="*/ 0 w 0"/>
                <a:gd name="connsiteY0" fmla="*/ 39772 h 0"/>
                <a:gd name="connsiteX1" fmla="*/ 32741 w 0"/>
                <a:gd name="connsiteY1" fmla="*/ 0 h 0"/>
                <a:gd name="connsiteX2" fmla="*/ 42719 w 0"/>
                <a:gd name="connsiteY2" fmla="*/ 8214 h 0"/>
                <a:gd name="connsiteX3" fmla="*/ 9978 w 0"/>
                <a:gd name="connsiteY3" fmla="*/ 47986 h 0"/>
              </a:gdLst>
              <a:ahLst/>
              <a:cxnLst>
                <a:cxn ang="0">
                  <a:pos x="connsiteX0" y="connsiteY0"/>
                </a:cxn>
                <a:cxn ang="0">
                  <a:pos x="connsiteX1" y="connsiteY1"/>
                </a:cxn>
                <a:cxn ang="0">
                  <a:pos x="connsiteX2" y="connsiteY2"/>
                </a:cxn>
                <a:cxn ang="0">
                  <a:pos x="connsiteX3" y="connsiteY3"/>
                </a:cxn>
              </a:cxnLst>
              <a:rect l="l" t="t" r="r" b="b"/>
              <a:pathLst>
                <a:path>
                  <a:moveTo>
                    <a:pt x="0" y="39772"/>
                  </a:moveTo>
                  <a:lnTo>
                    <a:pt x="32741" y="0"/>
                  </a:lnTo>
                  <a:lnTo>
                    <a:pt x="42719" y="8214"/>
                  </a:lnTo>
                  <a:lnTo>
                    <a:pt x="9978" y="47986"/>
                  </a:lnTo>
                  <a:close/>
                </a:path>
              </a:pathLst>
            </a:custGeom>
            <a:solidFill>
              <a:srgbClr val="FFFFFF"/>
            </a:solidFill>
            <a:ln w="91574" cap="flat">
              <a:noFill/>
              <a:prstDash val="solid"/>
              <a:miter/>
            </a:ln>
          </p:spPr>
          <p:txBody>
            <a:bodyPr rtlCol="0" anchor="ctr"/>
            <a:lstStyle/>
            <a:p>
              <a:endParaRPr lang="zh-CN" altLang="en-US"/>
            </a:p>
          </p:txBody>
        </p:sp>
        <p:sp>
          <p:nvSpPr>
            <p:cNvPr id="205" name="任意多边形: 形状 204"/>
            <p:cNvSpPr/>
            <p:nvPr/>
          </p:nvSpPr>
          <p:spPr>
            <a:xfrm>
              <a:off x="3881975" y="4498261"/>
              <a:ext cx="203380" cy="203380"/>
            </a:xfrm>
            <a:custGeom>
              <a:avLst/>
              <a:gdLst>
                <a:gd name="connsiteX0" fmla="*/ 32766 w 0"/>
                <a:gd name="connsiteY0" fmla="*/ 47909 h 0"/>
                <a:gd name="connsiteX1" fmla="*/ 0 w 0"/>
                <a:gd name="connsiteY1" fmla="*/ 8162 h 0"/>
                <a:gd name="connsiteX2" fmla="*/ 9901 w 0"/>
                <a:gd name="connsiteY2" fmla="*/ 0 h 0"/>
                <a:gd name="connsiteX3" fmla="*/ 42668 w 0"/>
                <a:gd name="connsiteY3" fmla="*/ 39746 h 0"/>
              </a:gdLst>
              <a:ahLst/>
              <a:cxnLst>
                <a:cxn ang="0">
                  <a:pos x="connsiteX0" y="connsiteY0"/>
                </a:cxn>
                <a:cxn ang="0">
                  <a:pos x="connsiteX1" y="connsiteY1"/>
                </a:cxn>
                <a:cxn ang="0">
                  <a:pos x="connsiteX2" y="connsiteY2"/>
                </a:cxn>
                <a:cxn ang="0">
                  <a:pos x="connsiteX3" y="connsiteY3"/>
                </a:cxn>
              </a:cxnLst>
              <a:rect l="l" t="t" r="r" b="b"/>
              <a:pathLst>
                <a:path>
                  <a:moveTo>
                    <a:pt x="32766" y="47909"/>
                  </a:moveTo>
                  <a:lnTo>
                    <a:pt x="0" y="8162"/>
                  </a:lnTo>
                  <a:lnTo>
                    <a:pt x="9901" y="0"/>
                  </a:lnTo>
                  <a:lnTo>
                    <a:pt x="42668" y="39746"/>
                  </a:lnTo>
                  <a:close/>
                </a:path>
              </a:pathLst>
            </a:custGeom>
            <a:solidFill>
              <a:srgbClr val="FFFFFF"/>
            </a:solidFill>
            <a:ln w="91574" cap="flat">
              <a:noFill/>
              <a:prstDash val="solid"/>
              <a:miter/>
            </a:ln>
          </p:spPr>
          <p:txBody>
            <a:bodyPr rtlCol="0" anchor="ctr"/>
            <a:lstStyle/>
            <a:p>
              <a:endParaRPr lang="zh-CN" altLang="en-US"/>
            </a:p>
          </p:txBody>
        </p:sp>
        <p:sp>
          <p:nvSpPr>
            <p:cNvPr id="206" name="任意多边形: 形状 205"/>
            <p:cNvSpPr/>
            <p:nvPr/>
          </p:nvSpPr>
          <p:spPr>
            <a:xfrm>
              <a:off x="3773932" y="4366414"/>
              <a:ext cx="203380" cy="203380"/>
            </a:xfrm>
            <a:custGeom>
              <a:avLst/>
              <a:gdLst>
                <a:gd name="connsiteX0" fmla="*/ 32723 w 0"/>
                <a:gd name="connsiteY0" fmla="*/ 47832 h 0"/>
                <a:gd name="connsiteX1" fmla="*/ 0 w 0"/>
                <a:gd name="connsiteY1" fmla="*/ 8166 h 0"/>
                <a:gd name="connsiteX2" fmla="*/ 9899 w 0"/>
                <a:gd name="connsiteY2" fmla="*/ 0 h 0"/>
                <a:gd name="connsiteX3" fmla="*/ 42622 w 0"/>
                <a:gd name="connsiteY3" fmla="*/ 39665 h 0"/>
              </a:gdLst>
              <a:ahLst/>
              <a:cxnLst>
                <a:cxn ang="0">
                  <a:pos x="connsiteX0" y="connsiteY0"/>
                </a:cxn>
                <a:cxn ang="0">
                  <a:pos x="connsiteX1" y="connsiteY1"/>
                </a:cxn>
                <a:cxn ang="0">
                  <a:pos x="connsiteX2" y="connsiteY2"/>
                </a:cxn>
                <a:cxn ang="0">
                  <a:pos x="connsiteX3" y="connsiteY3"/>
                </a:cxn>
              </a:cxnLst>
              <a:rect l="l" t="t" r="r" b="b"/>
              <a:pathLst>
                <a:path>
                  <a:moveTo>
                    <a:pt x="32723" y="47832"/>
                  </a:moveTo>
                  <a:lnTo>
                    <a:pt x="0" y="8166"/>
                  </a:lnTo>
                  <a:lnTo>
                    <a:pt x="9899" y="0"/>
                  </a:lnTo>
                  <a:lnTo>
                    <a:pt x="42622" y="39665"/>
                  </a:lnTo>
                  <a:close/>
                </a:path>
              </a:pathLst>
            </a:custGeom>
            <a:solidFill>
              <a:srgbClr val="FFFFFF"/>
            </a:solidFill>
            <a:ln w="91574" cap="flat">
              <a:noFill/>
              <a:prstDash val="solid"/>
              <a:miter/>
            </a:ln>
          </p:spPr>
          <p:txBody>
            <a:bodyPr rtlCol="0" anchor="ctr"/>
            <a:lstStyle/>
            <a:p>
              <a:endParaRPr lang="zh-CN" altLang="en-US"/>
            </a:p>
          </p:txBody>
        </p:sp>
        <p:sp>
          <p:nvSpPr>
            <p:cNvPr id="207" name="任意多边形: 形状 206"/>
            <p:cNvSpPr/>
            <p:nvPr/>
          </p:nvSpPr>
          <p:spPr>
            <a:xfrm>
              <a:off x="3664046" y="4233862"/>
              <a:ext cx="203380" cy="203380"/>
            </a:xfrm>
            <a:custGeom>
              <a:avLst/>
              <a:gdLst>
                <a:gd name="connsiteX0" fmla="*/ 32767 w 0"/>
                <a:gd name="connsiteY0" fmla="*/ 47909 h 0"/>
                <a:gd name="connsiteX1" fmla="*/ 0 w 0"/>
                <a:gd name="connsiteY1" fmla="*/ 8162 h 0"/>
                <a:gd name="connsiteX2" fmla="*/ 9901 w 0"/>
                <a:gd name="connsiteY2" fmla="*/ 0 h 0"/>
                <a:gd name="connsiteX3" fmla="*/ 42668 w 0"/>
                <a:gd name="connsiteY3" fmla="*/ 39746 h 0"/>
              </a:gdLst>
              <a:ahLst/>
              <a:cxnLst>
                <a:cxn ang="0">
                  <a:pos x="connsiteX0" y="connsiteY0"/>
                </a:cxn>
                <a:cxn ang="0">
                  <a:pos x="connsiteX1" y="connsiteY1"/>
                </a:cxn>
                <a:cxn ang="0">
                  <a:pos x="connsiteX2" y="connsiteY2"/>
                </a:cxn>
                <a:cxn ang="0">
                  <a:pos x="connsiteX3" y="connsiteY3"/>
                </a:cxn>
              </a:cxnLst>
              <a:rect l="l" t="t" r="r" b="b"/>
              <a:pathLst>
                <a:path>
                  <a:moveTo>
                    <a:pt x="32767" y="47909"/>
                  </a:moveTo>
                  <a:lnTo>
                    <a:pt x="0" y="8162"/>
                  </a:lnTo>
                  <a:lnTo>
                    <a:pt x="9901" y="0"/>
                  </a:lnTo>
                  <a:lnTo>
                    <a:pt x="42668" y="39746"/>
                  </a:lnTo>
                  <a:close/>
                </a:path>
              </a:pathLst>
            </a:custGeom>
            <a:solidFill>
              <a:srgbClr val="FFFFFF"/>
            </a:solidFill>
            <a:ln w="91574" cap="flat">
              <a:noFill/>
              <a:prstDash val="solid"/>
              <a:miter/>
            </a:ln>
          </p:spPr>
          <p:txBody>
            <a:bodyPr rtlCol="0" anchor="ctr"/>
            <a:lstStyle/>
            <a:p>
              <a:endParaRPr lang="zh-CN" altLang="en-US"/>
            </a:p>
          </p:txBody>
        </p:sp>
        <p:sp>
          <p:nvSpPr>
            <p:cNvPr id="208" name="任意多边形: 形状 207"/>
            <p:cNvSpPr/>
            <p:nvPr/>
          </p:nvSpPr>
          <p:spPr>
            <a:xfrm>
              <a:off x="3555137" y="4101626"/>
              <a:ext cx="203380" cy="203380"/>
            </a:xfrm>
            <a:custGeom>
              <a:avLst/>
              <a:gdLst>
                <a:gd name="connsiteX0" fmla="*/ 32766 w 0"/>
                <a:gd name="connsiteY0" fmla="*/ 47967 h 0"/>
                <a:gd name="connsiteX1" fmla="*/ 0 w 0"/>
                <a:gd name="connsiteY1" fmla="*/ 8221 h 0"/>
                <a:gd name="connsiteX2" fmla="*/ 9972 w 0"/>
                <a:gd name="connsiteY2" fmla="*/ 0 h 0"/>
                <a:gd name="connsiteX3" fmla="*/ 42738 w 0"/>
                <a:gd name="connsiteY3" fmla="*/ 39746 h 0"/>
              </a:gdLst>
              <a:ahLst/>
              <a:cxnLst>
                <a:cxn ang="0">
                  <a:pos x="connsiteX0" y="connsiteY0"/>
                </a:cxn>
                <a:cxn ang="0">
                  <a:pos x="connsiteX1" y="connsiteY1"/>
                </a:cxn>
                <a:cxn ang="0">
                  <a:pos x="connsiteX2" y="connsiteY2"/>
                </a:cxn>
                <a:cxn ang="0">
                  <a:pos x="connsiteX3" y="connsiteY3"/>
                </a:cxn>
              </a:cxnLst>
              <a:rect l="l" t="t" r="r" b="b"/>
              <a:pathLst>
                <a:path>
                  <a:moveTo>
                    <a:pt x="32766" y="47967"/>
                  </a:moveTo>
                  <a:lnTo>
                    <a:pt x="0" y="8221"/>
                  </a:lnTo>
                  <a:lnTo>
                    <a:pt x="9972" y="0"/>
                  </a:lnTo>
                  <a:lnTo>
                    <a:pt x="42738" y="39746"/>
                  </a:lnTo>
                  <a:close/>
                </a:path>
              </a:pathLst>
            </a:custGeom>
            <a:solidFill>
              <a:schemeClr val="tx1"/>
            </a:solidFill>
            <a:ln w="91574" cap="flat">
              <a:noFill/>
              <a:prstDash val="solid"/>
              <a:miter/>
            </a:ln>
          </p:spPr>
          <p:txBody>
            <a:bodyPr rtlCol="0" anchor="ctr"/>
            <a:lstStyle/>
            <a:p>
              <a:endParaRPr lang="zh-CN" altLang="en-US"/>
            </a:p>
          </p:txBody>
        </p:sp>
        <p:sp>
          <p:nvSpPr>
            <p:cNvPr id="209" name="任意多边形: 形状 208"/>
            <p:cNvSpPr/>
            <p:nvPr/>
          </p:nvSpPr>
          <p:spPr>
            <a:xfrm>
              <a:off x="3446316" y="3970170"/>
              <a:ext cx="203380" cy="203380"/>
            </a:xfrm>
            <a:custGeom>
              <a:avLst/>
              <a:gdLst>
                <a:gd name="connsiteX0" fmla="*/ 32749 w 0"/>
                <a:gd name="connsiteY0" fmla="*/ 47812 h 0"/>
                <a:gd name="connsiteX1" fmla="*/ 0 w 0"/>
                <a:gd name="connsiteY1" fmla="*/ 8173 h 0"/>
                <a:gd name="connsiteX2" fmla="*/ 9892 w 0"/>
                <a:gd name="connsiteY2" fmla="*/ 0 h 0"/>
                <a:gd name="connsiteX3" fmla="*/ 42641 w 0"/>
                <a:gd name="connsiteY3" fmla="*/ 39640 h 0"/>
              </a:gdLst>
              <a:ahLst/>
              <a:cxnLst>
                <a:cxn ang="0">
                  <a:pos x="connsiteX0" y="connsiteY0"/>
                </a:cxn>
                <a:cxn ang="0">
                  <a:pos x="connsiteX1" y="connsiteY1"/>
                </a:cxn>
                <a:cxn ang="0">
                  <a:pos x="connsiteX2" y="connsiteY2"/>
                </a:cxn>
                <a:cxn ang="0">
                  <a:pos x="connsiteX3" y="connsiteY3"/>
                </a:cxn>
              </a:cxnLst>
              <a:rect l="l" t="t" r="r" b="b"/>
              <a:pathLst>
                <a:path>
                  <a:moveTo>
                    <a:pt x="32749" y="47812"/>
                  </a:moveTo>
                  <a:lnTo>
                    <a:pt x="0" y="8173"/>
                  </a:lnTo>
                  <a:lnTo>
                    <a:pt x="9892" y="0"/>
                  </a:lnTo>
                  <a:lnTo>
                    <a:pt x="42641" y="39640"/>
                  </a:lnTo>
                  <a:close/>
                </a:path>
              </a:pathLst>
            </a:custGeom>
            <a:solidFill>
              <a:schemeClr val="tx1"/>
            </a:solidFill>
            <a:ln w="91574" cap="flat">
              <a:noFill/>
              <a:prstDash val="solid"/>
              <a:miter/>
            </a:ln>
          </p:spPr>
          <p:txBody>
            <a:bodyPr rtlCol="0" anchor="ctr"/>
            <a:lstStyle/>
            <a:p>
              <a:endParaRPr lang="zh-CN" altLang="en-US"/>
            </a:p>
          </p:txBody>
        </p:sp>
        <p:sp>
          <p:nvSpPr>
            <p:cNvPr id="210" name="任意多边形: 形状 209"/>
            <p:cNvSpPr/>
            <p:nvPr/>
          </p:nvSpPr>
          <p:spPr>
            <a:xfrm>
              <a:off x="3337993" y="3837953"/>
              <a:ext cx="203380" cy="203380"/>
            </a:xfrm>
            <a:custGeom>
              <a:avLst/>
              <a:gdLst>
                <a:gd name="connsiteX0" fmla="*/ 32724 w 0"/>
                <a:gd name="connsiteY0" fmla="*/ 47831 h 0"/>
                <a:gd name="connsiteX1" fmla="*/ 0 w 0"/>
                <a:gd name="connsiteY1" fmla="*/ 8166 h 0"/>
                <a:gd name="connsiteX2" fmla="*/ 9899 w 0"/>
                <a:gd name="connsiteY2" fmla="*/ 0 h 0"/>
                <a:gd name="connsiteX3" fmla="*/ 42622 w 0"/>
                <a:gd name="connsiteY3" fmla="*/ 39665 h 0"/>
              </a:gdLst>
              <a:ahLst/>
              <a:cxnLst>
                <a:cxn ang="0">
                  <a:pos x="connsiteX0" y="connsiteY0"/>
                </a:cxn>
                <a:cxn ang="0">
                  <a:pos x="connsiteX1" y="connsiteY1"/>
                </a:cxn>
                <a:cxn ang="0">
                  <a:pos x="connsiteX2" y="connsiteY2"/>
                </a:cxn>
                <a:cxn ang="0">
                  <a:pos x="connsiteX3" y="connsiteY3"/>
                </a:cxn>
              </a:cxnLst>
              <a:rect l="l" t="t" r="r" b="b"/>
              <a:pathLst>
                <a:path>
                  <a:moveTo>
                    <a:pt x="32724" y="47831"/>
                  </a:moveTo>
                  <a:lnTo>
                    <a:pt x="0" y="8166"/>
                  </a:lnTo>
                  <a:lnTo>
                    <a:pt x="9899" y="0"/>
                  </a:lnTo>
                  <a:lnTo>
                    <a:pt x="42622" y="39665"/>
                  </a:lnTo>
                  <a:close/>
                </a:path>
              </a:pathLst>
            </a:custGeom>
            <a:solidFill>
              <a:schemeClr val="tx1"/>
            </a:solidFill>
            <a:ln w="91574" cap="flat">
              <a:noFill/>
              <a:prstDash val="solid"/>
              <a:miter/>
            </a:ln>
          </p:spPr>
          <p:txBody>
            <a:bodyPr rtlCol="0" anchor="ctr"/>
            <a:lstStyle/>
            <a:p>
              <a:endParaRPr lang="zh-CN" altLang="en-US"/>
            </a:p>
          </p:txBody>
        </p:sp>
        <p:sp>
          <p:nvSpPr>
            <p:cNvPr id="211" name="任意多边形: 形状 210"/>
            <p:cNvSpPr/>
            <p:nvPr/>
          </p:nvSpPr>
          <p:spPr>
            <a:xfrm>
              <a:off x="3228291" y="3705261"/>
              <a:ext cx="203380" cy="203380"/>
            </a:xfrm>
            <a:custGeom>
              <a:avLst/>
              <a:gdLst>
                <a:gd name="connsiteX0" fmla="*/ 32766 w 0"/>
                <a:gd name="connsiteY0" fmla="*/ 47909 h 0"/>
                <a:gd name="connsiteX1" fmla="*/ 0 w 0"/>
                <a:gd name="connsiteY1" fmla="*/ 8163 h 0"/>
                <a:gd name="connsiteX2" fmla="*/ 9901 w 0"/>
                <a:gd name="connsiteY2" fmla="*/ 0 h 0"/>
                <a:gd name="connsiteX3" fmla="*/ 42667 w 0"/>
                <a:gd name="connsiteY3" fmla="*/ 39746 h 0"/>
              </a:gdLst>
              <a:ahLst/>
              <a:cxnLst>
                <a:cxn ang="0">
                  <a:pos x="connsiteX0" y="connsiteY0"/>
                </a:cxn>
                <a:cxn ang="0">
                  <a:pos x="connsiteX1" y="connsiteY1"/>
                </a:cxn>
                <a:cxn ang="0">
                  <a:pos x="connsiteX2" y="connsiteY2"/>
                </a:cxn>
                <a:cxn ang="0">
                  <a:pos x="connsiteX3" y="connsiteY3"/>
                </a:cxn>
              </a:cxnLst>
              <a:rect l="l" t="t" r="r" b="b"/>
              <a:pathLst>
                <a:path>
                  <a:moveTo>
                    <a:pt x="32766" y="47909"/>
                  </a:moveTo>
                  <a:lnTo>
                    <a:pt x="0" y="8163"/>
                  </a:lnTo>
                  <a:lnTo>
                    <a:pt x="9901" y="0"/>
                  </a:lnTo>
                  <a:lnTo>
                    <a:pt x="42667" y="39746"/>
                  </a:lnTo>
                  <a:close/>
                </a:path>
              </a:pathLst>
            </a:custGeom>
            <a:solidFill>
              <a:schemeClr val="tx1"/>
            </a:solidFill>
            <a:ln w="91574" cap="flat">
              <a:noFill/>
              <a:prstDash val="solid"/>
              <a:miter/>
            </a:ln>
          </p:spPr>
          <p:txBody>
            <a:bodyPr rtlCol="0" anchor="ctr"/>
            <a:lstStyle/>
            <a:p>
              <a:endParaRPr lang="zh-CN" altLang="en-US"/>
            </a:p>
          </p:txBody>
        </p:sp>
        <p:sp>
          <p:nvSpPr>
            <p:cNvPr id="212" name="任意多边形: 形状 211"/>
            <p:cNvSpPr/>
            <p:nvPr/>
          </p:nvSpPr>
          <p:spPr>
            <a:xfrm>
              <a:off x="3119240" y="3573275"/>
              <a:ext cx="203380" cy="203380"/>
            </a:xfrm>
            <a:custGeom>
              <a:avLst/>
              <a:gdLst>
                <a:gd name="connsiteX0" fmla="*/ 32766 w 0"/>
                <a:gd name="connsiteY0" fmla="*/ 47909 h 0"/>
                <a:gd name="connsiteX1" fmla="*/ 0 w 0"/>
                <a:gd name="connsiteY1" fmla="*/ 8162 h 0"/>
                <a:gd name="connsiteX2" fmla="*/ 9901 w 0"/>
                <a:gd name="connsiteY2" fmla="*/ 0 h 0"/>
                <a:gd name="connsiteX3" fmla="*/ 42668 w 0"/>
                <a:gd name="connsiteY3" fmla="*/ 39746 h 0"/>
              </a:gdLst>
              <a:ahLst/>
              <a:cxnLst>
                <a:cxn ang="0">
                  <a:pos x="connsiteX0" y="connsiteY0"/>
                </a:cxn>
                <a:cxn ang="0">
                  <a:pos x="connsiteX1" y="connsiteY1"/>
                </a:cxn>
                <a:cxn ang="0">
                  <a:pos x="connsiteX2" y="connsiteY2"/>
                </a:cxn>
                <a:cxn ang="0">
                  <a:pos x="connsiteX3" y="connsiteY3"/>
                </a:cxn>
              </a:cxnLst>
              <a:rect l="l" t="t" r="r" b="b"/>
              <a:pathLst>
                <a:path>
                  <a:moveTo>
                    <a:pt x="32766" y="47909"/>
                  </a:moveTo>
                  <a:lnTo>
                    <a:pt x="0" y="8162"/>
                  </a:lnTo>
                  <a:lnTo>
                    <a:pt x="9901" y="0"/>
                  </a:lnTo>
                  <a:lnTo>
                    <a:pt x="42668" y="39746"/>
                  </a:lnTo>
                  <a:close/>
                </a:path>
              </a:pathLst>
            </a:custGeom>
            <a:solidFill>
              <a:srgbClr val="FFFFFF"/>
            </a:solidFill>
            <a:ln w="91574" cap="flat">
              <a:noFill/>
              <a:prstDash val="solid"/>
              <a:miter/>
            </a:ln>
          </p:spPr>
          <p:txBody>
            <a:bodyPr rtlCol="0" anchor="ctr"/>
            <a:lstStyle/>
            <a:p>
              <a:endParaRPr lang="zh-CN" altLang="en-US"/>
            </a:p>
          </p:txBody>
        </p:sp>
        <p:sp>
          <p:nvSpPr>
            <p:cNvPr id="213" name="任意多边形: 形状 212"/>
            <p:cNvSpPr/>
            <p:nvPr/>
          </p:nvSpPr>
          <p:spPr>
            <a:xfrm>
              <a:off x="2529747" y="2249322"/>
              <a:ext cx="1016902" cy="1423665"/>
            </a:xfrm>
            <a:custGeom>
              <a:avLst/>
              <a:gdLst>
                <a:gd name="connsiteX0" fmla="*/ 532712 w 458286"/>
                <a:gd name="connsiteY0" fmla="*/ 591097 h 641600"/>
                <a:gd name="connsiteX1" fmla="*/ 474418 w 458286"/>
                <a:gd name="connsiteY1" fmla="*/ 649483 h 641600"/>
                <a:gd name="connsiteX2" fmla="*/ 58294 w 458286"/>
                <a:gd name="connsiteY2" fmla="*/ 649483 h 641600"/>
                <a:gd name="connsiteX3" fmla="*/ 0 w 458286"/>
                <a:gd name="connsiteY3" fmla="*/ 591097 h 641600"/>
                <a:gd name="connsiteX4" fmla="*/ 0 w 458286"/>
                <a:gd name="connsiteY4" fmla="*/ 58294 h 641600"/>
                <a:gd name="connsiteX5" fmla="*/ 58294 w 458286"/>
                <a:gd name="connsiteY5" fmla="*/ 0 h 641600"/>
                <a:gd name="connsiteX6" fmla="*/ 474418 w 458286"/>
                <a:gd name="connsiteY6" fmla="*/ 0 h 641600"/>
                <a:gd name="connsiteX7" fmla="*/ 532712 w 458286"/>
                <a:gd name="connsiteY7" fmla="*/ 58294 h 641600"/>
                <a:gd name="connsiteX8" fmla="*/ 532712 w 458286"/>
                <a:gd name="connsiteY8" fmla="*/ 591097 h 64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286" h="641600">
                  <a:moveTo>
                    <a:pt x="532712" y="591097"/>
                  </a:moveTo>
                  <a:cubicBezTo>
                    <a:pt x="532712" y="623361"/>
                    <a:pt x="506590" y="649483"/>
                    <a:pt x="474418" y="649483"/>
                  </a:cubicBezTo>
                  <a:lnTo>
                    <a:pt x="58294" y="649483"/>
                  </a:lnTo>
                  <a:cubicBezTo>
                    <a:pt x="26031" y="649483"/>
                    <a:pt x="0" y="623361"/>
                    <a:pt x="0" y="591097"/>
                  </a:cubicBezTo>
                  <a:lnTo>
                    <a:pt x="0" y="58294"/>
                  </a:lnTo>
                  <a:cubicBezTo>
                    <a:pt x="0" y="26122"/>
                    <a:pt x="26122" y="0"/>
                    <a:pt x="58294" y="0"/>
                  </a:cubicBezTo>
                  <a:lnTo>
                    <a:pt x="474418" y="0"/>
                  </a:lnTo>
                  <a:cubicBezTo>
                    <a:pt x="506590" y="0"/>
                    <a:pt x="532712" y="26122"/>
                    <a:pt x="532712" y="58294"/>
                  </a:cubicBezTo>
                  <a:lnTo>
                    <a:pt x="532712" y="591097"/>
                  </a:lnTo>
                  <a:close/>
                </a:path>
              </a:pathLst>
            </a:custGeom>
            <a:solidFill>
              <a:srgbClr val="285D74"/>
            </a:solidFill>
            <a:ln w="91574" cap="flat">
              <a:noFill/>
              <a:prstDash val="solid"/>
              <a:miter/>
            </a:ln>
          </p:spPr>
          <p:txBody>
            <a:bodyPr rtlCol="0" anchor="ctr"/>
            <a:lstStyle/>
            <a:p>
              <a:endParaRPr lang="zh-CN" altLang="en-US"/>
            </a:p>
          </p:txBody>
        </p:sp>
        <p:sp>
          <p:nvSpPr>
            <p:cNvPr id="214" name="任意多边形: 形状 213"/>
            <p:cNvSpPr/>
            <p:nvPr/>
          </p:nvSpPr>
          <p:spPr>
            <a:xfrm>
              <a:off x="2615979" y="2388842"/>
              <a:ext cx="813522" cy="1016902"/>
            </a:xfrm>
            <a:custGeom>
              <a:avLst/>
              <a:gdLst>
                <a:gd name="connsiteX0" fmla="*/ 0 w 366628"/>
                <a:gd name="connsiteY0" fmla="*/ 0 h 458286"/>
                <a:gd name="connsiteX1" fmla="*/ 454162 w 366628"/>
                <a:gd name="connsiteY1" fmla="*/ 0 h 458286"/>
                <a:gd name="connsiteX2" fmla="*/ 454162 w 366628"/>
                <a:gd name="connsiteY2" fmla="*/ 508789 h 458286"/>
                <a:gd name="connsiteX3" fmla="*/ 0 w 366628"/>
                <a:gd name="connsiteY3" fmla="*/ 508789 h 458286"/>
              </a:gdLst>
              <a:ahLst/>
              <a:cxnLst>
                <a:cxn ang="0">
                  <a:pos x="connsiteX0" y="connsiteY0"/>
                </a:cxn>
                <a:cxn ang="0">
                  <a:pos x="connsiteX1" y="connsiteY1"/>
                </a:cxn>
                <a:cxn ang="0">
                  <a:pos x="connsiteX2" y="connsiteY2"/>
                </a:cxn>
                <a:cxn ang="0">
                  <a:pos x="connsiteX3" y="connsiteY3"/>
                </a:cxn>
              </a:cxnLst>
              <a:rect l="l" t="t" r="r" b="b"/>
              <a:pathLst>
                <a:path w="366628" h="458286">
                  <a:moveTo>
                    <a:pt x="0" y="0"/>
                  </a:moveTo>
                  <a:lnTo>
                    <a:pt x="454162" y="0"/>
                  </a:lnTo>
                  <a:lnTo>
                    <a:pt x="454162" y="508789"/>
                  </a:lnTo>
                  <a:lnTo>
                    <a:pt x="0" y="508789"/>
                  </a:lnTo>
                  <a:close/>
                </a:path>
              </a:pathLst>
            </a:custGeom>
            <a:solidFill>
              <a:srgbClr val="FFFFFF"/>
            </a:solidFill>
            <a:ln w="91574" cap="flat">
              <a:noFill/>
              <a:prstDash val="solid"/>
              <a:miter/>
            </a:ln>
          </p:spPr>
          <p:txBody>
            <a:bodyPr rtlCol="0" anchor="ctr"/>
            <a:lstStyle/>
            <a:p>
              <a:endParaRPr lang="zh-CN" altLang="en-US"/>
            </a:p>
          </p:txBody>
        </p:sp>
        <p:sp>
          <p:nvSpPr>
            <p:cNvPr id="215" name="任意多边形: 形状 214"/>
            <p:cNvSpPr/>
            <p:nvPr/>
          </p:nvSpPr>
          <p:spPr>
            <a:xfrm>
              <a:off x="3080908" y="3557468"/>
              <a:ext cx="203380" cy="203380"/>
            </a:xfrm>
            <a:custGeom>
              <a:avLst/>
              <a:gdLst>
                <a:gd name="connsiteX0" fmla="*/ 35930 w 0"/>
                <a:gd name="connsiteY0" fmla="*/ 17965 h 0"/>
                <a:gd name="connsiteX1" fmla="*/ 17965 w 0"/>
                <a:gd name="connsiteY1" fmla="*/ 35929 h 0"/>
                <a:gd name="connsiteX2" fmla="*/ 0 w 0"/>
                <a:gd name="connsiteY2" fmla="*/ 17965 h 0"/>
                <a:gd name="connsiteX3" fmla="*/ 17965 w 0"/>
                <a:gd name="connsiteY3" fmla="*/ 0 h 0"/>
                <a:gd name="connsiteX4" fmla="*/ 35930 w 0"/>
                <a:gd name="connsiteY4" fmla="*/ 1796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5930" y="17965"/>
                  </a:moveTo>
                  <a:cubicBezTo>
                    <a:pt x="35930" y="27887"/>
                    <a:pt x="27887" y="35929"/>
                    <a:pt x="17965" y="35929"/>
                  </a:cubicBezTo>
                  <a:cubicBezTo>
                    <a:pt x="8043" y="35929"/>
                    <a:pt x="0" y="27886"/>
                    <a:pt x="0" y="17965"/>
                  </a:cubicBezTo>
                  <a:cubicBezTo>
                    <a:pt x="0" y="8043"/>
                    <a:pt x="8043" y="0"/>
                    <a:pt x="17965" y="0"/>
                  </a:cubicBezTo>
                  <a:cubicBezTo>
                    <a:pt x="27887" y="0"/>
                    <a:pt x="35930" y="8043"/>
                    <a:pt x="35930" y="17965"/>
                  </a:cubicBezTo>
                  <a:close/>
                </a:path>
              </a:pathLst>
            </a:custGeom>
            <a:solidFill>
              <a:srgbClr val="F7931E"/>
            </a:solidFill>
            <a:ln w="91574" cap="flat">
              <a:noFill/>
              <a:prstDash val="solid"/>
              <a:miter/>
            </a:ln>
          </p:spPr>
          <p:txBody>
            <a:bodyPr rtlCol="0" anchor="ctr"/>
            <a:lstStyle/>
            <a:p>
              <a:endParaRPr lang="zh-CN" altLang="en-US"/>
            </a:p>
          </p:txBody>
        </p:sp>
        <p:sp>
          <p:nvSpPr>
            <p:cNvPr id="216" name="任意多边形: 形状 215"/>
            <p:cNvSpPr/>
            <p:nvPr/>
          </p:nvSpPr>
          <p:spPr>
            <a:xfrm>
              <a:off x="2724382" y="2487278"/>
              <a:ext cx="610142" cy="813522"/>
            </a:xfrm>
            <a:custGeom>
              <a:avLst/>
              <a:gdLst>
                <a:gd name="connsiteX0" fmla="*/ 357188 w 274971"/>
                <a:gd name="connsiteY0" fmla="*/ 131345 h 366628"/>
                <a:gd name="connsiteX1" fmla="*/ 357188 w 274971"/>
                <a:gd name="connsiteY1" fmla="*/ 419974 h 366628"/>
                <a:gd name="connsiteX2" fmla="*/ 0 w 274971"/>
                <a:gd name="connsiteY2" fmla="*/ 419974 h 366628"/>
                <a:gd name="connsiteX3" fmla="*/ 0 w 274971"/>
                <a:gd name="connsiteY3" fmla="*/ 0 h 366628"/>
                <a:gd name="connsiteX4" fmla="*/ 226027 w 274971"/>
                <a:gd name="connsiteY4" fmla="*/ 0 h 36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971" h="366628">
                  <a:moveTo>
                    <a:pt x="357188" y="131345"/>
                  </a:moveTo>
                  <a:lnTo>
                    <a:pt x="357188" y="419974"/>
                  </a:lnTo>
                  <a:lnTo>
                    <a:pt x="0" y="419974"/>
                  </a:lnTo>
                  <a:lnTo>
                    <a:pt x="0" y="0"/>
                  </a:lnTo>
                  <a:lnTo>
                    <a:pt x="226027" y="0"/>
                  </a:lnTo>
                  <a:close/>
                </a:path>
              </a:pathLst>
            </a:custGeom>
            <a:solidFill>
              <a:srgbClr val="E6E6E6"/>
            </a:solidFill>
            <a:ln w="91574" cap="flat">
              <a:noFill/>
              <a:prstDash val="solid"/>
              <a:miter/>
            </a:ln>
          </p:spPr>
          <p:txBody>
            <a:bodyPr rtlCol="0" anchor="ctr"/>
            <a:lstStyle/>
            <a:p>
              <a:endParaRPr lang="zh-CN" altLang="en-US"/>
            </a:p>
          </p:txBody>
        </p:sp>
        <p:sp>
          <p:nvSpPr>
            <p:cNvPr id="217" name="任意多边形: 形状 216"/>
            <p:cNvSpPr/>
            <p:nvPr/>
          </p:nvSpPr>
          <p:spPr>
            <a:xfrm>
              <a:off x="2849461" y="2670931"/>
              <a:ext cx="406760" cy="203380"/>
            </a:xfrm>
            <a:custGeom>
              <a:avLst/>
              <a:gdLst>
                <a:gd name="connsiteX0" fmla="*/ 0 w 183314"/>
                <a:gd name="connsiteY0" fmla="*/ 0 h 0"/>
                <a:gd name="connsiteX1" fmla="*/ 236201 w 183314"/>
                <a:gd name="connsiteY1" fmla="*/ 0 h 0"/>
                <a:gd name="connsiteX2" fmla="*/ 236201 w 183314"/>
                <a:gd name="connsiteY2" fmla="*/ 28322 h 0"/>
                <a:gd name="connsiteX3" fmla="*/ 0 w 183314"/>
                <a:gd name="connsiteY3" fmla="*/ 28322 h 0"/>
              </a:gdLst>
              <a:ahLst/>
              <a:cxnLst>
                <a:cxn ang="0">
                  <a:pos x="connsiteX0" y="connsiteY0"/>
                </a:cxn>
                <a:cxn ang="0">
                  <a:pos x="connsiteX1" y="connsiteY1"/>
                </a:cxn>
                <a:cxn ang="0">
                  <a:pos x="connsiteX2" y="connsiteY2"/>
                </a:cxn>
                <a:cxn ang="0">
                  <a:pos x="connsiteX3" y="connsiteY3"/>
                </a:cxn>
              </a:cxnLst>
              <a:rect l="l" t="t" r="r" b="b"/>
              <a:pathLst>
                <a:path w="183314">
                  <a:moveTo>
                    <a:pt x="0" y="0"/>
                  </a:moveTo>
                  <a:lnTo>
                    <a:pt x="236201" y="0"/>
                  </a:lnTo>
                  <a:lnTo>
                    <a:pt x="236201" y="28322"/>
                  </a:lnTo>
                  <a:lnTo>
                    <a:pt x="0" y="28322"/>
                  </a:lnTo>
                  <a:close/>
                </a:path>
              </a:pathLst>
            </a:custGeom>
            <a:solidFill>
              <a:srgbClr val="00A99D"/>
            </a:solidFill>
            <a:ln w="91574" cap="flat">
              <a:noFill/>
              <a:prstDash val="solid"/>
              <a:miter/>
            </a:ln>
          </p:spPr>
          <p:txBody>
            <a:bodyPr rtlCol="0" anchor="ctr"/>
            <a:lstStyle/>
            <a:p>
              <a:endParaRPr lang="zh-CN" altLang="en-US"/>
            </a:p>
          </p:txBody>
        </p:sp>
        <p:sp>
          <p:nvSpPr>
            <p:cNvPr id="218" name="任意多边形: 形状 217"/>
            <p:cNvSpPr/>
            <p:nvPr/>
          </p:nvSpPr>
          <p:spPr>
            <a:xfrm>
              <a:off x="2849461" y="2818991"/>
              <a:ext cx="406760" cy="203380"/>
            </a:xfrm>
            <a:custGeom>
              <a:avLst/>
              <a:gdLst>
                <a:gd name="connsiteX0" fmla="*/ 0 w 183314"/>
                <a:gd name="connsiteY0" fmla="*/ 0 h 0"/>
                <a:gd name="connsiteX1" fmla="*/ 236201 w 183314"/>
                <a:gd name="connsiteY1" fmla="*/ 0 h 0"/>
                <a:gd name="connsiteX2" fmla="*/ 236201 w 183314"/>
                <a:gd name="connsiteY2" fmla="*/ 28230 h 0"/>
                <a:gd name="connsiteX3" fmla="*/ 0 w 183314"/>
                <a:gd name="connsiteY3" fmla="*/ 28230 h 0"/>
              </a:gdLst>
              <a:ahLst/>
              <a:cxnLst>
                <a:cxn ang="0">
                  <a:pos x="connsiteX0" y="connsiteY0"/>
                </a:cxn>
                <a:cxn ang="0">
                  <a:pos x="connsiteX1" y="connsiteY1"/>
                </a:cxn>
                <a:cxn ang="0">
                  <a:pos x="connsiteX2" y="connsiteY2"/>
                </a:cxn>
                <a:cxn ang="0">
                  <a:pos x="connsiteX3" y="connsiteY3"/>
                </a:cxn>
              </a:cxnLst>
              <a:rect l="l" t="t" r="r" b="b"/>
              <a:pathLst>
                <a:path w="183314">
                  <a:moveTo>
                    <a:pt x="0" y="0"/>
                  </a:moveTo>
                  <a:lnTo>
                    <a:pt x="236201" y="0"/>
                  </a:lnTo>
                  <a:lnTo>
                    <a:pt x="236201" y="28230"/>
                  </a:lnTo>
                  <a:lnTo>
                    <a:pt x="0" y="28230"/>
                  </a:lnTo>
                  <a:close/>
                </a:path>
              </a:pathLst>
            </a:custGeom>
            <a:solidFill>
              <a:srgbClr val="00A99D"/>
            </a:solidFill>
            <a:ln w="91574" cap="flat">
              <a:noFill/>
              <a:prstDash val="solid"/>
              <a:miter/>
            </a:ln>
          </p:spPr>
          <p:txBody>
            <a:bodyPr rtlCol="0" anchor="ctr"/>
            <a:lstStyle/>
            <a:p>
              <a:endParaRPr lang="zh-CN" altLang="en-US"/>
            </a:p>
          </p:txBody>
        </p:sp>
        <p:sp>
          <p:nvSpPr>
            <p:cNvPr id="219" name="任意多边形: 形状 218"/>
            <p:cNvSpPr/>
            <p:nvPr/>
          </p:nvSpPr>
          <p:spPr>
            <a:xfrm>
              <a:off x="2849461" y="2953223"/>
              <a:ext cx="406760" cy="203380"/>
            </a:xfrm>
            <a:custGeom>
              <a:avLst/>
              <a:gdLst>
                <a:gd name="connsiteX0" fmla="*/ 0 w 183314"/>
                <a:gd name="connsiteY0" fmla="*/ 0 h 0"/>
                <a:gd name="connsiteX1" fmla="*/ 236201 w 183314"/>
                <a:gd name="connsiteY1" fmla="*/ 0 h 0"/>
                <a:gd name="connsiteX2" fmla="*/ 236201 w 183314"/>
                <a:gd name="connsiteY2" fmla="*/ 28322 h 0"/>
                <a:gd name="connsiteX3" fmla="*/ 0 w 183314"/>
                <a:gd name="connsiteY3" fmla="*/ 28322 h 0"/>
              </a:gdLst>
              <a:ahLst/>
              <a:cxnLst>
                <a:cxn ang="0">
                  <a:pos x="connsiteX0" y="connsiteY0"/>
                </a:cxn>
                <a:cxn ang="0">
                  <a:pos x="connsiteX1" y="connsiteY1"/>
                </a:cxn>
                <a:cxn ang="0">
                  <a:pos x="connsiteX2" y="connsiteY2"/>
                </a:cxn>
                <a:cxn ang="0">
                  <a:pos x="connsiteX3" y="connsiteY3"/>
                </a:cxn>
              </a:cxnLst>
              <a:rect l="l" t="t" r="r" b="b"/>
              <a:pathLst>
                <a:path w="183314">
                  <a:moveTo>
                    <a:pt x="0" y="0"/>
                  </a:moveTo>
                  <a:lnTo>
                    <a:pt x="236201" y="0"/>
                  </a:lnTo>
                  <a:lnTo>
                    <a:pt x="236201" y="28322"/>
                  </a:lnTo>
                  <a:lnTo>
                    <a:pt x="0" y="28322"/>
                  </a:lnTo>
                  <a:close/>
                </a:path>
              </a:pathLst>
            </a:custGeom>
            <a:solidFill>
              <a:srgbClr val="00A99D"/>
            </a:solidFill>
            <a:ln w="91574" cap="flat">
              <a:noFill/>
              <a:prstDash val="solid"/>
              <a:miter/>
            </a:ln>
          </p:spPr>
          <p:txBody>
            <a:bodyPr rtlCol="0" anchor="ctr"/>
            <a:lstStyle/>
            <a:p>
              <a:endParaRPr lang="zh-CN" altLang="en-US"/>
            </a:p>
          </p:txBody>
        </p:sp>
        <p:sp>
          <p:nvSpPr>
            <p:cNvPr id="220" name="任意多边形: 形状 219"/>
            <p:cNvSpPr/>
            <p:nvPr/>
          </p:nvSpPr>
          <p:spPr>
            <a:xfrm>
              <a:off x="2849461" y="3105759"/>
              <a:ext cx="406760" cy="203380"/>
            </a:xfrm>
            <a:custGeom>
              <a:avLst/>
              <a:gdLst>
                <a:gd name="connsiteX0" fmla="*/ 0 w 183314"/>
                <a:gd name="connsiteY0" fmla="*/ 0 h 0"/>
                <a:gd name="connsiteX1" fmla="*/ 236201 w 183314"/>
                <a:gd name="connsiteY1" fmla="*/ 0 h 0"/>
                <a:gd name="connsiteX2" fmla="*/ 236201 w 183314"/>
                <a:gd name="connsiteY2" fmla="*/ 86616 h 0"/>
                <a:gd name="connsiteX3" fmla="*/ 0 w 183314"/>
                <a:gd name="connsiteY3" fmla="*/ 86616 h 0"/>
              </a:gdLst>
              <a:ahLst/>
              <a:cxnLst>
                <a:cxn ang="0">
                  <a:pos x="connsiteX0" y="connsiteY0"/>
                </a:cxn>
                <a:cxn ang="0">
                  <a:pos x="connsiteX1" y="connsiteY1"/>
                </a:cxn>
                <a:cxn ang="0">
                  <a:pos x="connsiteX2" y="connsiteY2"/>
                </a:cxn>
                <a:cxn ang="0">
                  <a:pos x="connsiteX3" y="connsiteY3"/>
                </a:cxn>
              </a:cxnLst>
              <a:rect l="l" t="t" r="r" b="b"/>
              <a:pathLst>
                <a:path w="183314">
                  <a:moveTo>
                    <a:pt x="0" y="0"/>
                  </a:moveTo>
                  <a:lnTo>
                    <a:pt x="236201" y="0"/>
                  </a:lnTo>
                  <a:lnTo>
                    <a:pt x="236201" y="86616"/>
                  </a:lnTo>
                  <a:lnTo>
                    <a:pt x="0" y="86616"/>
                  </a:lnTo>
                  <a:close/>
                </a:path>
              </a:pathLst>
            </a:custGeom>
            <a:solidFill>
              <a:srgbClr val="00A99D"/>
            </a:solidFill>
            <a:ln w="91574" cap="flat">
              <a:noFill/>
              <a:prstDash val="solid"/>
              <a:miter/>
            </a:ln>
          </p:spPr>
          <p:txBody>
            <a:bodyPr rtlCol="0" anchor="ctr"/>
            <a:lstStyle/>
            <a:p>
              <a:endParaRPr lang="zh-CN" altLang="en-US"/>
            </a:p>
          </p:txBody>
        </p:sp>
        <p:sp>
          <p:nvSpPr>
            <p:cNvPr id="221" name="任意多边形: 形状 220"/>
            <p:cNvSpPr/>
            <p:nvPr/>
          </p:nvSpPr>
          <p:spPr>
            <a:xfrm>
              <a:off x="4078082" y="1581015"/>
              <a:ext cx="2440567" cy="1423665"/>
            </a:xfrm>
            <a:custGeom>
              <a:avLst/>
              <a:gdLst>
                <a:gd name="connsiteX0" fmla="*/ 1120693 w 1099886"/>
                <a:gd name="connsiteY0" fmla="*/ 605121 h 641600"/>
                <a:gd name="connsiteX1" fmla="*/ 1044343 w 1099886"/>
                <a:gd name="connsiteY1" fmla="*/ 681471 h 641600"/>
                <a:gd name="connsiteX2" fmla="*/ 76351 w 1099886"/>
                <a:gd name="connsiteY2" fmla="*/ 681471 h 641600"/>
                <a:gd name="connsiteX3" fmla="*/ 0 w 1099886"/>
                <a:gd name="connsiteY3" fmla="*/ 605121 h 641600"/>
                <a:gd name="connsiteX4" fmla="*/ 0 w 1099886"/>
                <a:gd name="connsiteY4" fmla="*/ 76259 h 641600"/>
                <a:gd name="connsiteX5" fmla="*/ 76351 w 1099886"/>
                <a:gd name="connsiteY5" fmla="*/ 0 h 641600"/>
                <a:gd name="connsiteX6" fmla="*/ 1044343 w 1099886"/>
                <a:gd name="connsiteY6" fmla="*/ 0 h 641600"/>
                <a:gd name="connsiteX7" fmla="*/ 1120693 w 1099886"/>
                <a:gd name="connsiteY7" fmla="*/ 76259 h 641600"/>
                <a:gd name="connsiteX8" fmla="*/ 1120693 w 1099886"/>
                <a:gd name="connsiteY8" fmla="*/ 605121 h 64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886" h="641600">
                  <a:moveTo>
                    <a:pt x="1120693" y="605121"/>
                  </a:moveTo>
                  <a:cubicBezTo>
                    <a:pt x="1120693" y="647375"/>
                    <a:pt x="1086505" y="681471"/>
                    <a:pt x="1044343" y="681471"/>
                  </a:cubicBezTo>
                  <a:lnTo>
                    <a:pt x="76351" y="681471"/>
                  </a:lnTo>
                  <a:cubicBezTo>
                    <a:pt x="34188" y="681471"/>
                    <a:pt x="0" y="647375"/>
                    <a:pt x="0" y="605121"/>
                  </a:cubicBezTo>
                  <a:lnTo>
                    <a:pt x="0" y="76259"/>
                  </a:lnTo>
                  <a:cubicBezTo>
                    <a:pt x="0" y="34096"/>
                    <a:pt x="34188" y="0"/>
                    <a:pt x="76351" y="0"/>
                  </a:cubicBezTo>
                  <a:lnTo>
                    <a:pt x="1044343" y="0"/>
                  </a:lnTo>
                  <a:cubicBezTo>
                    <a:pt x="1086505" y="0"/>
                    <a:pt x="1120693" y="34096"/>
                    <a:pt x="1120693" y="76259"/>
                  </a:cubicBezTo>
                  <a:lnTo>
                    <a:pt x="1120693" y="605121"/>
                  </a:lnTo>
                  <a:close/>
                </a:path>
              </a:pathLst>
            </a:custGeom>
            <a:solidFill>
              <a:srgbClr val="E6E6E6"/>
            </a:solidFill>
            <a:ln w="91574" cap="flat">
              <a:noFill/>
              <a:prstDash val="solid"/>
              <a:miter/>
            </a:ln>
          </p:spPr>
          <p:txBody>
            <a:bodyPr rtlCol="0" anchor="ctr"/>
            <a:lstStyle/>
            <a:p>
              <a:endParaRPr lang="zh-CN" altLang="en-US"/>
            </a:p>
          </p:txBody>
        </p:sp>
        <p:sp>
          <p:nvSpPr>
            <p:cNvPr id="222" name="任意多边形: 形状 221"/>
            <p:cNvSpPr/>
            <p:nvPr/>
          </p:nvSpPr>
          <p:spPr>
            <a:xfrm>
              <a:off x="4078082" y="1404684"/>
              <a:ext cx="2440567" cy="1423665"/>
            </a:xfrm>
            <a:custGeom>
              <a:avLst/>
              <a:gdLst>
                <a:gd name="connsiteX0" fmla="*/ 1120693 w 1099886"/>
                <a:gd name="connsiteY0" fmla="*/ 605304 h 641600"/>
                <a:gd name="connsiteX1" fmla="*/ 1044343 w 1099886"/>
                <a:gd name="connsiteY1" fmla="*/ 681563 h 641600"/>
                <a:gd name="connsiteX2" fmla="*/ 76351 w 1099886"/>
                <a:gd name="connsiteY2" fmla="*/ 681563 h 641600"/>
                <a:gd name="connsiteX3" fmla="*/ 0 w 1099886"/>
                <a:gd name="connsiteY3" fmla="*/ 605304 h 641600"/>
                <a:gd name="connsiteX4" fmla="*/ 0 w 1099886"/>
                <a:gd name="connsiteY4" fmla="*/ 76351 h 641600"/>
                <a:gd name="connsiteX5" fmla="*/ 76351 w 1099886"/>
                <a:gd name="connsiteY5" fmla="*/ 0 h 641600"/>
                <a:gd name="connsiteX6" fmla="*/ 1044343 w 1099886"/>
                <a:gd name="connsiteY6" fmla="*/ 0 h 641600"/>
                <a:gd name="connsiteX7" fmla="*/ 1120693 w 1099886"/>
                <a:gd name="connsiteY7" fmla="*/ 76351 h 641600"/>
                <a:gd name="connsiteX8" fmla="*/ 1120693 w 1099886"/>
                <a:gd name="connsiteY8" fmla="*/ 605304 h 64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886" h="641600">
                  <a:moveTo>
                    <a:pt x="1120693" y="605304"/>
                  </a:moveTo>
                  <a:cubicBezTo>
                    <a:pt x="1120693" y="647375"/>
                    <a:pt x="1086505" y="681563"/>
                    <a:pt x="1044343" y="681563"/>
                  </a:cubicBezTo>
                  <a:lnTo>
                    <a:pt x="76351" y="681563"/>
                  </a:lnTo>
                  <a:cubicBezTo>
                    <a:pt x="34188" y="681563"/>
                    <a:pt x="0" y="647375"/>
                    <a:pt x="0" y="605304"/>
                  </a:cubicBezTo>
                  <a:lnTo>
                    <a:pt x="0" y="76351"/>
                  </a:lnTo>
                  <a:cubicBezTo>
                    <a:pt x="0" y="34188"/>
                    <a:pt x="34188" y="0"/>
                    <a:pt x="76351" y="0"/>
                  </a:cubicBezTo>
                  <a:lnTo>
                    <a:pt x="1044343" y="0"/>
                  </a:lnTo>
                  <a:cubicBezTo>
                    <a:pt x="1086505" y="0"/>
                    <a:pt x="1120693" y="34188"/>
                    <a:pt x="1120693" y="76351"/>
                  </a:cubicBezTo>
                  <a:lnTo>
                    <a:pt x="1120693" y="605304"/>
                  </a:lnTo>
                  <a:close/>
                </a:path>
              </a:pathLst>
            </a:custGeom>
            <a:solidFill>
              <a:srgbClr val="285D74"/>
            </a:solidFill>
            <a:ln w="91574" cap="flat">
              <a:noFill/>
              <a:prstDash val="solid"/>
              <a:miter/>
            </a:ln>
          </p:spPr>
          <p:txBody>
            <a:bodyPr rtlCol="0" anchor="ctr"/>
            <a:lstStyle/>
            <a:p>
              <a:endParaRPr lang="zh-CN" altLang="en-US"/>
            </a:p>
          </p:txBody>
        </p:sp>
        <p:sp>
          <p:nvSpPr>
            <p:cNvPr id="223" name="任意多边形: 形状 222"/>
            <p:cNvSpPr/>
            <p:nvPr/>
          </p:nvSpPr>
          <p:spPr>
            <a:xfrm>
              <a:off x="4195636" y="1522238"/>
              <a:ext cx="2237187" cy="1016902"/>
            </a:xfrm>
            <a:custGeom>
              <a:avLst/>
              <a:gdLst>
                <a:gd name="connsiteX0" fmla="*/ 0 w 1008229"/>
                <a:gd name="connsiteY0" fmla="*/ 0 h 458286"/>
                <a:gd name="connsiteX1" fmla="*/ 1017762 w 1008229"/>
                <a:gd name="connsiteY1" fmla="*/ 0 h 458286"/>
                <a:gd name="connsiteX2" fmla="*/ 1017762 w 1008229"/>
                <a:gd name="connsiteY2" fmla="*/ 530237 h 458286"/>
                <a:gd name="connsiteX3" fmla="*/ 0 w 1008229"/>
                <a:gd name="connsiteY3" fmla="*/ 530237 h 458286"/>
              </a:gdLst>
              <a:ahLst/>
              <a:cxnLst>
                <a:cxn ang="0">
                  <a:pos x="connsiteX0" y="connsiteY0"/>
                </a:cxn>
                <a:cxn ang="0">
                  <a:pos x="connsiteX1" y="connsiteY1"/>
                </a:cxn>
                <a:cxn ang="0">
                  <a:pos x="connsiteX2" y="connsiteY2"/>
                </a:cxn>
                <a:cxn ang="0">
                  <a:pos x="connsiteX3" y="connsiteY3"/>
                </a:cxn>
              </a:cxnLst>
              <a:rect l="l" t="t" r="r" b="b"/>
              <a:pathLst>
                <a:path w="1008229" h="458286">
                  <a:moveTo>
                    <a:pt x="0" y="0"/>
                  </a:moveTo>
                  <a:lnTo>
                    <a:pt x="1017762" y="0"/>
                  </a:lnTo>
                  <a:lnTo>
                    <a:pt x="1017762" y="530237"/>
                  </a:lnTo>
                  <a:lnTo>
                    <a:pt x="0" y="530237"/>
                  </a:lnTo>
                  <a:close/>
                </a:path>
              </a:pathLst>
            </a:custGeom>
            <a:solidFill>
              <a:srgbClr val="FFFFFF"/>
            </a:solidFill>
            <a:ln w="91574" cap="flat">
              <a:noFill/>
              <a:prstDash val="solid"/>
              <a:miter/>
            </a:ln>
          </p:spPr>
          <p:txBody>
            <a:bodyPr rtlCol="0" anchor="ctr"/>
            <a:lstStyle/>
            <a:p>
              <a:endParaRPr lang="zh-CN" altLang="en-US"/>
            </a:p>
          </p:txBody>
        </p:sp>
        <p:sp>
          <p:nvSpPr>
            <p:cNvPr id="224" name="任意多边形: 形状 223"/>
            <p:cNvSpPr/>
            <p:nvPr/>
          </p:nvSpPr>
          <p:spPr>
            <a:xfrm>
              <a:off x="5269487" y="2889564"/>
              <a:ext cx="203380" cy="203380"/>
            </a:xfrm>
            <a:custGeom>
              <a:avLst/>
              <a:gdLst>
                <a:gd name="connsiteX0" fmla="*/ 46928 w 0"/>
                <a:gd name="connsiteY0" fmla="*/ 23464 h 0"/>
                <a:gd name="connsiteX1" fmla="*/ 23464 w 0"/>
                <a:gd name="connsiteY1" fmla="*/ 46929 h 0"/>
                <a:gd name="connsiteX2" fmla="*/ 0 w 0"/>
                <a:gd name="connsiteY2" fmla="*/ 23464 h 0"/>
                <a:gd name="connsiteX3" fmla="*/ 23464 w 0"/>
                <a:gd name="connsiteY3" fmla="*/ 0 h 0"/>
                <a:gd name="connsiteX4" fmla="*/ 46928 w 0"/>
                <a:gd name="connsiteY4" fmla="*/ 2346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6928" y="23464"/>
                  </a:moveTo>
                  <a:cubicBezTo>
                    <a:pt x="46928" y="36423"/>
                    <a:pt x="36423" y="46929"/>
                    <a:pt x="23464" y="46929"/>
                  </a:cubicBezTo>
                  <a:cubicBezTo>
                    <a:pt x="10505" y="46929"/>
                    <a:pt x="0" y="36423"/>
                    <a:pt x="0" y="23464"/>
                  </a:cubicBezTo>
                  <a:cubicBezTo>
                    <a:pt x="0" y="10505"/>
                    <a:pt x="10505" y="0"/>
                    <a:pt x="23464" y="0"/>
                  </a:cubicBezTo>
                  <a:cubicBezTo>
                    <a:pt x="36423" y="0"/>
                    <a:pt x="46928" y="10505"/>
                    <a:pt x="46928" y="23464"/>
                  </a:cubicBezTo>
                  <a:close/>
                </a:path>
              </a:pathLst>
            </a:custGeom>
            <a:solidFill>
              <a:srgbClr val="F7931E"/>
            </a:solidFill>
            <a:ln w="91574" cap="flat">
              <a:noFill/>
              <a:prstDash val="solid"/>
              <a:miter/>
            </a:ln>
          </p:spPr>
          <p:txBody>
            <a:bodyPr rtlCol="0" anchor="ctr"/>
            <a:lstStyle/>
            <a:p>
              <a:endParaRPr lang="zh-CN" altLang="en-US"/>
            </a:p>
          </p:txBody>
        </p:sp>
        <p:sp>
          <p:nvSpPr>
            <p:cNvPr id="225" name="任意多边形: 形状 224"/>
            <p:cNvSpPr/>
            <p:nvPr/>
          </p:nvSpPr>
          <p:spPr>
            <a:xfrm>
              <a:off x="4804964" y="3403913"/>
              <a:ext cx="813522" cy="203380"/>
            </a:xfrm>
            <a:custGeom>
              <a:avLst/>
              <a:gdLst>
                <a:gd name="connsiteX0" fmla="*/ 0 w 366628"/>
                <a:gd name="connsiteY0" fmla="*/ 0 h 0"/>
                <a:gd name="connsiteX1" fmla="*/ 452237 w 366628"/>
                <a:gd name="connsiteY1" fmla="*/ 0 h 0"/>
                <a:gd name="connsiteX2" fmla="*/ 452237 w 366628"/>
                <a:gd name="connsiteY2" fmla="*/ 30705 h 0"/>
                <a:gd name="connsiteX3" fmla="*/ 0 w 366628"/>
                <a:gd name="connsiteY3" fmla="*/ 30705 h 0"/>
              </a:gdLst>
              <a:ahLst/>
              <a:cxnLst>
                <a:cxn ang="0">
                  <a:pos x="connsiteX0" y="connsiteY0"/>
                </a:cxn>
                <a:cxn ang="0">
                  <a:pos x="connsiteX1" y="connsiteY1"/>
                </a:cxn>
                <a:cxn ang="0">
                  <a:pos x="connsiteX2" y="connsiteY2"/>
                </a:cxn>
                <a:cxn ang="0">
                  <a:pos x="connsiteX3" y="connsiteY3"/>
                </a:cxn>
              </a:cxnLst>
              <a:rect l="l" t="t" r="r" b="b"/>
              <a:pathLst>
                <a:path w="366628">
                  <a:moveTo>
                    <a:pt x="0" y="0"/>
                  </a:moveTo>
                  <a:lnTo>
                    <a:pt x="452237" y="0"/>
                  </a:lnTo>
                  <a:lnTo>
                    <a:pt x="452237" y="30705"/>
                  </a:lnTo>
                  <a:lnTo>
                    <a:pt x="0" y="30705"/>
                  </a:lnTo>
                  <a:close/>
                </a:path>
              </a:pathLst>
            </a:custGeom>
            <a:solidFill>
              <a:srgbClr val="E6E6E6"/>
            </a:solidFill>
            <a:ln w="91574" cap="flat">
              <a:noFill/>
              <a:prstDash val="solid"/>
              <a:miter/>
            </a:ln>
          </p:spPr>
          <p:txBody>
            <a:bodyPr rtlCol="0" anchor="ctr"/>
            <a:lstStyle/>
            <a:p>
              <a:endParaRPr lang="zh-CN" altLang="en-US"/>
            </a:p>
          </p:txBody>
        </p:sp>
        <p:sp>
          <p:nvSpPr>
            <p:cNvPr id="226" name="任意多边形: 形状 225"/>
            <p:cNvSpPr/>
            <p:nvPr/>
          </p:nvSpPr>
          <p:spPr>
            <a:xfrm>
              <a:off x="4840149" y="2917225"/>
              <a:ext cx="813522" cy="406760"/>
            </a:xfrm>
            <a:custGeom>
              <a:avLst/>
              <a:gdLst>
                <a:gd name="connsiteX0" fmla="*/ 209070 w 366628"/>
                <a:gd name="connsiteY0" fmla="*/ 236292 h 183314"/>
                <a:gd name="connsiteX1" fmla="*/ 209070 w 366628"/>
                <a:gd name="connsiteY1" fmla="*/ 0 h 183314"/>
                <a:gd name="connsiteX2" fmla="*/ 51145 w 366628"/>
                <a:gd name="connsiteY2" fmla="*/ 0 h 183314"/>
                <a:gd name="connsiteX3" fmla="*/ 36205 w 366628"/>
                <a:gd name="connsiteY3" fmla="*/ 154992 h 183314"/>
                <a:gd name="connsiteX4" fmla="*/ 26031 w 366628"/>
                <a:gd name="connsiteY4" fmla="*/ 186522 h 183314"/>
                <a:gd name="connsiteX5" fmla="*/ 0 w 366628"/>
                <a:gd name="connsiteY5" fmla="*/ 219794 h 183314"/>
                <a:gd name="connsiteX6" fmla="*/ 62877 w 366628"/>
                <a:gd name="connsiteY6" fmla="*/ 236292 h 183314"/>
                <a:gd name="connsiteX7" fmla="*/ 209070 w 366628"/>
                <a:gd name="connsiteY7" fmla="*/ 236292 h 183314"/>
                <a:gd name="connsiteX8" fmla="*/ 209070 w 366628"/>
                <a:gd name="connsiteY8" fmla="*/ 236292 h 183314"/>
                <a:gd name="connsiteX9" fmla="*/ 209070 w 366628"/>
                <a:gd name="connsiteY9" fmla="*/ 236292 h 183314"/>
                <a:gd name="connsiteX10" fmla="*/ 209070 w 366628"/>
                <a:gd name="connsiteY10" fmla="*/ 0 h 183314"/>
                <a:gd name="connsiteX11" fmla="*/ 364338 w 366628"/>
                <a:gd name="connsiteY11" fmla="*/ 0 h 183314"/>
                <a:gd name="connsiteX12" fmla="*/ 382028 w 366628"/>
                <a:gd name="connsiteY12" fmla="*/ 154992 h 183314"/>
                <a:gd name="connsiteX13" fmla="*/ 392201 w 366628"/>
                <a:gd name="connsiteY13" fmla="*/ 186522 h 183314"/>
                <a:gd name="connsiteX14" fmla="*/ 418232 w 366628"/>
                <a:gd name="connsiteY14" fmla="*/ 219794 h 183314"/>
                <a:gd name="connsiteX15" fmla="*/ 355355 w 366628"/>
                <a:gd name="connsiteY15" fmla="*/ 236292 h 183314"/>
                <a:gd name="connsiteX16" fmla="*/ 209070 w 366628"/>
                <a:gd name="connsiteY16" fmla="*/ 236292 h 18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628" h="183314">
                  <a:moveTo>
                    <a:pt x="209070" y="236292"/>
                  </a:moveTo>
                  <a:lnTo>
                    <a:pt x="209070" y="0"/>
                  </a:lnTo>
                  <a:lnTo>
                    <a:pt x="51145" y="0"/>
                  </a:lnTo>
                  <a:lnTo>
                    <a:pt x="36205" y="154992"/>
                  </a:lnTo>
                  <a:cubicBezTo>
                    <a:pt x="36663" y="167274"/>
                    <a:pt x="33272" y="177723"/>
                    <a:pt x="26031" y="186522"/>
                  </a:cubicBezTo>
                  <a:cubicBezTo>
                    <a:pt x="15032" y="199354"/>
                    <a:pt x="6416" y="210536"/>
                    <a:pt x="0" y="219794"/>
                  </a:cubicBezTo>
                  <a:cubicBezTo>
                    <a:pt x="20165" y="232809"/>
                    <a:pt x="41154" y="236659"/>
                    <a:pt x="62877" y="236292"/>
                  </a:cubicBezTo>
                  <a:lnTo>
                    <a:pt x="209070" y="236292"/>
                  </a:lnTo>
                  <a:lnTo>
                    <a:pt x="209070" y="236292"/>
                  </a:lnTo>
                  <a:close/>
                  <a:moveTo>
                    <a:pt x="209070" y="236292"/>
                  </a:moveTo>
                  <a:lnTo>
                    <a:pt x="209070" y="0"/>
                  </a:lnTo>
                  <a:lnTo>
                    <a:pt x="364338" y="0"/>
                  </a:lnTo>
                  <a:lnTo>
                    <a:pt x="382028" y="154992"/>
                  </a:lnTo>
                  <a:cubicBezTo>
                    <a:pt x="381569" y="167274"/>
                    <a:pt x="384961" y="177723"/>
                    <a:pt x="392201" y="186522"/>
                  </a:cubicBezTo>
                  <a:cubicBezTo>
                    <a:pt x="403200" y="199354"/>
                    <a:pt x="411816" y="210536"/>
                    <a:pt x="418232" y="219794"/>
                  </a:cubicBezTo>
                  <a:cubicBezTo>
                    <a:pt x="398067" y="232809"/>
                    <a:pt x="377078" y="236659"/>
                    <a:pt x="355355" y="236292"/>
                  </a:cubicBezTo>
                  <a:lnTo>
                    <a:pt x="209070" y="236292"/>
                  </a:lnTo>
                  <a:close/>
                </a:path>
              </a:pathLst>
            </a:custGeom>
            <a:solidFill>
              <a:srgbClr val="CCCCCC"/>
            </a:solidFill>
            <a:ln w="91574" cap="flat">
              <a:noFill/>
              <a:prstDash val="solid"/>
              <a:miter/>
            </a:ln>
          </p:spPr>
          <p:txBody>
            <a:bodyPr rtlCol="0" anchor="ctr"/>
            <a:lstStyle/>
            <a:p>
              <a:endParaRPr lang="zh-CN" altLang="en-US"/>
            </a:p>
          </p:txBody>
        </p:sp>
        <p:sp>
          <p:nvSpPr>
            <p:cNvPr id="227" name="任意多边形: 形状 226"/>
            <p:cNvSpPr/>
            <p:nvPr/>
          </p:nvSpPr>
          <p:spPr>
            <a:xfrm>
              <a:off x="3508007" y="4198522"/>
              <a:ext cx="3050709" cy="813522"/>
            </a:xfrm>
            <a:custGeom>
              <a:avLst/>
              <a:gdLst>
                <a:gd name="connsiteX0" fmla="*/ 0 w 1374858"/>
                <a:gd name="connsiteY0" fmla="*/ 0 h 366628"/>
                <a:gd name="connsiteX1" fmla="*/ 1393374 w 1374858"/>
                <a:gd name="connsiteY1" fmla="*/ 0 h 366628"/>
                <a:gd name="connsiteX2" fmla="*/ 1393374 w 1374858"/>
                <a:gd name="connsiteY2" fmla="*/ 407233 h 366628"/>
                <a:gd name="connsiteX3" fmla="*/ 0 w 1374858"/>
                <a:gd name="connsiteY3" fmla="*/ 407233 h 366628"/>
              </a:gdLst>
              <a:ahLst/>
              <a:cxnLst>
                <a:cxn ang="0">
                  <a:pos x="connsiteX0" y="connsiteY0"/>
                </a:cxn>
                <a:cxn ang="0">
                  <a:pos x="connsiteX1" y="connsiteY1"/>
                </a:cxn>
                <a:cxn ang="0">
                  <a:pos x="connsiteX2" y="connsiteY2"/>
                </a:cxn>
                <a:cxn ang="0">
                  <a:pos x="connsiteX3" y="connsiteY3"/>
                </a:cxn>
              </a:cxnLst>
              <a:rect l="l" t="t" r="r" b="b"/>
              <a:pathLst>
                <a:path w="1374858" h="366628">
                  <a:moveTo>
                    <a:pt x="0" y="0"/>
                  </a:moveTo>
                  <a:lnTo>
                    <a:pt x="1393374" y="0"/>
                  </a:lnTo>
                  <a:lnTo>
                    <a:pt x="1393374" y="407233"/>
                  </a:lnTo>
                  <a:lnTo>
                    <a:pt x="0" y="407233"/>
                  </a:lnTo>
                  <a:close/>
                </a:path>
              </a:pathLst>
            </a:custGeom>
            <a:solidFill>
              <a:srgbClr val="285D74"/>
            </a:solidFill>
            <a:ln w="91574" cap="flat">
              <a:noFill/>
              <a:prstDash val="solid"/>
              <a:miter/>
            </a:ln>
          </p:spPr>
          <p:txBody>
            <a:bodyPr rtlCol="0" anchor="ctr"/>
            <a:lstStyle/>
            <a:p>
              <a:endParaRPr lang="zh-CN" altLang="en-US" dirty="0"/>
            </a:p>
          </p:txBody>
        </p:sp>
        <p:sp>
          <p:nvSpPr>
            <p:cNvPr id="228" name="任意多边形: 形状 227"/>
            <p:cNvSpPr/>
            <p:nvPr/>
          </p:nvSpPr>
          <p:spPr>
            <a:xfrm>
              <a:off x="3682303" y="4285568"/>
              <a:ext cx="203380" cy="203380"/>
            </a:xfrm>
            <a:custGeom>
              <a:avLst/>
              <a:gdLst>
                <a:gd name="connsiteX0" fmla="*/ 0 w 91657"/>
                <a:gd name="connsiteY0" fmla="*/ 0 h 0"/>
                <a:gd name="connsiteX1" fmla="*/ 98257 w 91657"/>
                <a:gd name="connsiteY1" fmla="*/ 0 h 0"/>
                <a:gd name="connsiteX2" fmla="*/ 98257 w 91657"/>
                <a:gd name="connsiteY2" fmla="*/ 36021 h 0"/>
                <a:gd name="connsiteX3" fmla="*/ 0 w 91657"/>
                <a:gd name="connsiteY3" fmla="*/ 36021 h 0"/>
              </a:gdLst>
              <a:ahLst/>
              <a:cxnLst>
                <a:cxn ang="0">
                  <a:pos x="connsiteX0" y="connsiteY0"/>
                </a:cxn>
                <a:cxn ang="0">
                  <a:pos x="connsiteX1" y="connsiteY1"/>
                </a:cxn>
                <a:cxn ang="0">
                  <a:pos x="connsiteX2" y="connsiteY2"/>
                </a:cxn>
                <a:cxn ang="0">
                  <a:pos x="connsiteX3" y="connsiteY3"/>
                </a:cxn>
              </a:cxnLst>
              <a:rect l="l" t="t" r="r" b="b"/>
              <a:pathLst>
                <a:path w="91657">
                  <a:moveTo>
                    <a:pt x="0" y="0"/>
                  </a:moveTo>
                  <a:lnTo>
                    <a:pt x="98257" y="0"/>
                  </a:lnTo>
                  <a:lnTo>
                    <a:pt x="98257" y="36021"/>
                  </a:lnTo>
                  <a:lnTo>
                    <a:pt x="0" y="36021"/>
                  </a:lnTo>
                  <a:close/>
                </a:path>
              </a:pathLst>
            </a:custGeom>
            <a:solidFill>
              <a:srgbClr val="F7931E"/>
            </a:solidFill>
            <a:ln w="91574" cap="flat">
              <a:noFill/>
              <a:prstDash val="solid"/>
              <a:miter/>
            </a:ln>
          </p:spPr>
          <p:txBody>
            <a:bodyPr rtlCol="0" anchor="ctr"/>
            <a:lstStyle/>
            <a:p>
              <a:endParaRPr lang="zh-CN" altLang="en-US"/>
            </a:p>
          </p:txBody>
        </p:sp>
        <p:sp>
          <p:nvSpPr>
            <p:cNvPr id="229" name="任意多边形: 形状 228"/>
            <p:cNvSpPr/>
            <p:nvPr/>
          </p:nvSpPr>
          <p:spPr>
            <a:xfrm>
              <a:off x="4002019" y="4285568"/>
              <a:ext cx="203380" cy="203380"/>
            </a:xfrm>
            <a:custGeom>
              <a:avLst/>
              <a:gdLst>
                <a:gd name="connsiteX0" fmla="*/ 0 w 91657"/>
                <a:gd name="connsiteY0" fmla="*/ 0 h 0"/>
                <a:gd name="connsiteX1" fmla="*/ 98257 w 91657"/>
                <a:gd name="connsiteY1" fmla="*/ 0 h 0"/>
                <a:gd name="connsiteX2" fmla="*/ 98257 w 91657"/>
                <a:gd name="connsiteY2" fmla="*/ 36021 h 0"/>
                <a:gd name="connsiteX3" fmla="*/ 0 w 91657"/>
                <a:gd name="connsiteY3" fmla="*/ 36021 h 0"/>
              </a:gdLst>
              <a:ahLst/>
              <a:cxnLst>
                <a:cxn ang="0">
                  <a:pos x="connsiteX0" y="connsiteY0"/>
                </a:cxn>
                <a:cxn ang="0">
                  <a:pos x="connsiteX1" y="connsiteY1"/>
                </a:cxn>
                <a:cxn ang="0">
                  <a:pos x="connsiteX2" y="connsiteY2"/>
                </a:cxn>
                <a:cxn ang="0">
                  <a:pos x="connsiteX3" y="connsiteY3"/>
                </a:cxn>
              </a:cxnLst>
              <a:rect l="l" t="t" r="r" b="b"/>
              <a:pathLst>
                <a:path w="91657">
                  <a:moveTo>
                    <a:pt x="0" y="0"/>
                  </a:moveTo>
                  <a:lnTo>
                    <a:pt x="98257" y="0"/>
                  </a:lnTo>
                  <a:lnTo>
                    <a:pt x="98257" y="36021"/>
                  </a:lnTo>
                  <a:lnTo>
                    <a:pt x="0" y="36021"/>
                  </a:lnTo>
                  <a:close/>
                </a:path>
              </a:pathLst>
            </a:custGeom>
            <a:solidFill>
              <a:srgbClr val="299AC7"/>
            </a:solidFill>
            <a:ln w="91574" cap="flat">
              <a:noFill/>
              <a:prstDash val="solid"/>
              <a:miter/>
            </a:ln>
          </p:spPr>
          <p:txBody>
            <a:bodyPr rtlCol="0" anchor="ctr"/>
            <a:lstStyle/>
            <a:p>
              <a:endParaRPr lang="zh-CN" altLang="en-US"/>
            </a:p>
          </p:txBody>
        </p:sp>
        <p:sp>
          <p:nvSpPr>
            <p:cNvPr id="230" name="任意多边形: 形状 229"/>
            <p:cNvSpPr/>
            <p:nvPr/>
          </p:nvSpPr>
          <p:spPr>
            <a:xfrm>
              <a:off x="4303631" y="4285568"/>
              <a:ext cx="203380" cy="203380"/>
            </a:xfrm>
            <a:custGeom>
              <a:avLst/>
              <a:gdLst>
                <a:gd name="connsiteX0" fmla="*/ 0 w 91657"/>
                <a:gd name="connsiteY0" fmla="*/ 0 h 0"/>
                <a:gd name="connsiteX1" fmla="*/ 98257 w 91657"/>
                <a:gd name="connsiteY1" fmla="*/ 0 h 0"/>
                <a:gd name="connsiteX2" fmla="*/ 98257 w 91657"/>
                <a:gd name="connsiteY2" fmla="*/ 36021 h 0"/>
                <a:gd name="connsiteX3" fmla="*/ 0 w 91657"/>
                <a:gd name="connsiteY3" fmla="*/ 36021 h 0"/>
              </a:gdLst>
              <a:ahLst/>
              <a:cxnLst>
                <a:cxn ang="0">
                  <a:pos x="connsiteX0" y="connsiteY0"/>
                </a:cxn>
                <a:cxn ang="0">
                  <a:pos x="connsiteX1" y="connsiteY1"/>
                </a:cxn>
                <a:cxn ang="0">
                  <a:pos x="connsiteX2" y="connsiteY2"/>
                </a:cxn>
                <a:cxn ang="0">
                  <a:pos x="connsiteX3" y="connsiteY3"/>
                </a:cxn>
              </a:cxnLst>
              <a:rect l="l" t="t" r="r" b="b"/>
              <a:pathLst>
                <a:path w="91657">
                  <a:moveTo>
                    <a:pt x="0" y="0"/>
                  </a:moveTo>
                  <a:lnTo>
                    <a:pt x="98257" y="0"/>
                  </a:lnTo>
                  <a:lnTo>
                    <a:pt x="98257" y="36021"/>
                  </a:lnTo>
                  <a:lnTo>
                    <a:pt x="0" y="36021"/>
                  </a:lnTo>
                  <a:close/>
                </a:path>
              </a:pathLst>
            </a:custGeom>
            <a:solidFill>
              <a:srgbClr val="299AC7"/>
            </a:solidFill>
            <a:ln w="91574" cap="flat">
              <a:noFill/>
              <a:prstDash val="solid"/>
              <a:miter/>
            </a:ln>
          </p:spPr>
          <p:txBody>
            <a:bodyPr rtlCol="0" anchor="ctr"/>
            <a:lstStyle/>
            <a:p>
              <a:endParaRPr lang="zh-CN" altLang="en-US"/>
            </a:p>
          </p:txBody>
        </p:sp>
        <p:sp>
          <p:nvSpPr>
            <p:cNvPr id="231" name="任意多边形: 形状 230"/>
            <p:cNvSpPr/>
            <p:nvPr/>
          </p:nvSpPr>
          <p:spPr>
            <a:xfrm>
              <a:off x="4623347" y="4285568"/>
              <a:ext cx="203380" cy="203380"/>
            </a:xfrm>
            <a:custGeom>
              <a:avLst/>
              <a:gdLst>
                <a:gd name="connsiteX0" fmla="*/ 0 w 91657"/>
                <a:gd name="connsiteY0" fmla="*/ 0 h 0"/>
                <a:gd name="connsiteX1" fmla="*/ 98256 w 91657"/>
                <a:gd name="connsiteY1" fmla="*/ 0 h 0"/>
                <a:gd name="connsiteX2" fmla="*/ 98256 w 91657"/>
                <a:gd name="connsiteY2" fmla="*/ 36021 h 0"/>
                <a:gd name="connsiteX3" fmla="*/ 0 w 91657"/>
                <a:gd name="connsiteY3" fmla="*/ 36021 h 0"/>
              </a:gdLst>
              <a:ahLst/>
              <a:cxnLst>
                <a:cxn ang="0">
                  <a:pos x="connsiteX0" y="connsiteY0"/>
                </a:cxn>
                <a:cxn ang="0">
                  <a:pos x="connsiteX1" y="connsiteY1"/>
                </a:cxn>
                <a:cxn ang="0">
                  <a:pos x="connsiteX2" y="connsiteY2"/>
                </a:cxn>
                <a:cxn ang="0">
                  <a:pos x="connsiteX3" y="connsiteY3"/>
                </a:cxn>
              </a:cxnLst>
              <a:rect l="l" t="t" r="r" b="b"/>
              <a:pathLst>
                <a:path w="91657">
                  <a:moveTo>
                    <a:pt x="0" y="0"/>
                  </a:moveTo>
                  <a:lnTo>
                    <a:pt x="98256" y="0"/>
                  </a:lnTo>
                  <a:lnTo>
                    <a:pt x="98256" y="36021"/>
                  </a:lnTo>
                  <a:lnTo>
                    <a:pt x="0" y="36021"/>
                  </a:lnTo>
                  <a:close/>
                </a:path>
              </a:pathLst>
            </a:custGeom>
            <a:solidFill>
              <a:srgbClr val="299AC7"/>
            </a:solidFill>
            <a:ln w="91574" cap="flat">
              <a:noFill/>
              <a:prstDash val="solid"/>
              <a:miter/>
            </a:ln>
          </p:spPr>
          <p:txBody>
            <a:bodyPr rtlCol="0" anchor="ctr"/>
            <a:lstStyle/>
            <a:p>
              <a:endParaRPr lang="zh-CN" altLang="en-US"/>
            </a:p>
          </p:txBody>
        </p:sp>
        <p:sp>
          <p:nvSpPr>
            <p:cNvPr id="232" name="任意多边形: 形状 231"/>
            <p:cNvSpPr/>
            <p:nvPr/>
          </p:nvSpPr>
          <p:spPr>
            <a:xfrm>
              <a:off x="4943061" y="4285568"/>
              <a:ext cx="203380" cy="203380"/>
            </a:xfrm>
            <a:custGeom>
              <a:avLst/>
              <a:gdLst>
                <a:gd name="connsiteX0" fmla="*/ 0 w 91657"/>
                <a:gd name="connsiteY0" fmla="*/ 0 h 0"/>
                <a:gd name="connsiteX1" fmla="*/ 98257 w 91657"/>
                <a:gd name="connsiteY1" fmla="*/ 0 h 0"/>
                <a:gd name="connsiteX2" fmla="*/ 98257 w 91657"/>
                <a:gd name="connsiteY2" fmla="*/ 36021 h 0"/>
                <a:gd name="connsiteX3" fmla="*/ 0 w 91657"/>
                <a:gd name="connsiteY3" fmla="*/ 36021 h 0"/>
              </a:gdLst>
              <a:ahLst/>
              <a:cxnLst>
                <a:cxn ang="0">
                  <a:pos x="connsiteX0" y="connsiteY0"/>
                </a:cxn>
                <a:cxn ang="0">
                  <a:pos x="connsiteX1" y="connsiteY1"/>
                </a:cxn>
                <a:cxn ang="0">
                  <a:pos x="connsiteX2" y="connsiteY2"/>
                </a:cxn>
                <a:cxn ang="0">
                  <a:pos x="connsiteX3" y="connsiteY3"/>
                </a:cxn>
              </a:cxnLst>
              <a:rect l="l" t="t" r="r" b="b"/>
              <a:pathLst>
                <a:path w="91657">
                  <a:moveTo>
                    <a:pt x="0" y="0"/>
                  </a:moveTo>
                  <a:lnTo>
                    <a:pt x="98257" y="0"/>
                  </a:lnTo>
                  <a:lnTo>
                    <a:pt x="98257" y="36021"/>
                  </a:lnTo>
                  <a:lnTo>
                    <a:pt x="0" y="36021"/>
                  </a:lnTo>
                  <a:close/>
                </a:path>
              </a:pathLst>
            </a:custGeom>
            <a:solidFill>
              <a:srgbClr val="299AC7"/>
            </a:solidFill>
            <a:ln w="91574" cap="flat">
              <a:noFill/>
              <a:prstDash val="solid"/>
              <a:miter/>
            </a:ln>
          </p:spPr>
          <p:txBody>
            <a:bodyPr rtlCol="0" anchor="ctr"/>
            <a:lstStyle/>
            <a:p>
              <a:endParaRPr lang="zh-CN" altLang="en-US"/>
            </a:p>
          </p:txBody>
        </p:sp>
        <p:sp>
          <p:nvSpPr>
            <p:cNvPr id="233" name="任意多边形: 形状 232"/>
            <p:cNvSpPr/>
            <p:nvPr/>
          </p:nvSpPr>
          <p:spPr>
            <a:xfrm>
              <a:off x="5262775" y="4285568"/>
              <a:ext cx="203380" cy="203380"/>
            </a:xfrm>
            <a:custGeom>
              <a:avLst/>
              <a:gdLst>
                <a:gd name="connsiteX0" fmla="*/ 0 w 91657"/>
                <a:gd name="connsiteY0" fmla="*/ 0 h 0"/>
                <a:gd name="connsiteX1" fmla="*/ 98256 w 91657"/>
                <a:gd name="connsiteY1" fmla="*/ 0 h 0"/>
                <a:gd name="connsiteX2" fmla="*/ 98256 w 91657"/>
                <a:gd name="connsiteY2" fmla="*/ 36021 h 0"/>
                <a:gd name="connsiteX3" fmla="*/ 0 w 91657"/>
                <a:gd name="connsiteY3" fmla="*/ 36021 h 0"/>
              </a:gdLst>
              <a:ahLst/>
              <a:cxnLst>
                <a:cxn ang="0">
                  <a:pos x="connsiteX0" y="connsiteY0"/>
                </a:cxn>
                <a:cxn ang="0">
                  <a:pos x="connsiteX1" y="connsiteY1"/>
                </a:cxn>
                <a:cxn ang="0">
                  <a:pos x="connsiteX2" y="connsiteY2"/>
                </a:cxn>
                <a:cxn ang="0">
                  <a:pos x="connsiteX3" y="connsiteY3"/>
                </a:cxn>
              </a:cxnLst>
              <a:rect l="l" t="t" r="r" b="b"/>
              <a:pathLst>
                <a:path w="91657">
                  <a:moveTo>
                    <a:pt x="0" y="0"/>
                  </a:moveTo>
                  <a:lnTo>
                    <a:pt x="98256" y="0"/>
                  </a:lnTo>
                  <a:lnTo>
                    <a:pt x="98256" y="36021"/>
                  </a:lnTo>
                  <a:lnTo>
                    <a:pt x="0" y="36021"/>
                  </a:lnTo>
                  <a:close/>
                </a:path>
              </a:pathLst>
            </a:custGeom>
            <a:solidFill>
              <a:srgbClr val="299AC7"/>
            </a:solidFill>
            <a:ln w="91574" cap="flat">
              <a:noFill/>
              <a:prstDash val="solid"/>
              <a:miter/>
            </a:ln>
          </p:spPr>
          <p:txBody>
            <a:bodyPr rtlCol="0" anchor="ctr"/>
            <a:lstStyle/>
            <a:p>
              <a:endParaRPr lang="zh-CN" altLang="en-US"/>
            </a:p>
          </p:txBody>
        </p:sp>
        <p:sp>
          <p:nvSpPr>
            <p:cNvPr id="234" name="任意多边形: 形状 233"/>
            <p:cNvSpPr/>
            <p:nvPr/>
          </p:nvSpPr>
          <p:spPr>
            <a:xfrm>
              <a:off x="5589811" y="4285568"/>
              <a:ext cx="203380" cy="203380"/>
            </a:xfrm>
            <a:custGeom>
              <a:avLst/>
              <a:gdLst>
                <a:gd name="connsiteX0" fmla="*/ 0 w 0"/>
                <a:gd name="connsiteY0" fmla="*/ 0 h 0"/>
                <a:gd name="connsiteX1" fmla="*/ 49128 w 0"/>
                <a:gd name="connsiteY1" fmla="*/ 0 h 0"/>
                <a:gd name="connsiteX2" fmla="*/ 49128 w 0"/>
                <a:gd name="connsiteY2" fmla="*/ 36021 h 0"/>
                <a:gd name="connsiteX3" fmla="*/ 0 w 0"/>
                <a:gd name="connsiteY3" fmla="*/ 36021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49128" y="0"/>
                  </a:lnTo>
                  <a:lnTo>
                    <a:pt x="49128" y="36021"/>
                  </a:lnTo>
                  <a:lnTo>
                    <a:pt x="0" y="36021"/>
                  </a:lnTo>
                  <a:close/>
                </a:path>
              </a:pathLst>
            </a:custGeom>
            <a:solidFill>
              <a:srgbClr val="299AC7"/>
            </a:solidFill>
            <a:ln w="91574" cap="flat">
              <a:noFill/>
              <a:prstDash val="solid"/>
              <a:miter/>
            </a:ln>
          </p:spPr>
          <p:txBody>
            <a:bodyPr rtlCol="0" anchor="ctr"/>
            <a:lstStyle/>
            <a:p>
              <a:endParaRPr lang="zh-CN" altLang="en-US"/>
            </a:p>
          </p:txBody>
        </p:sp>
        <p:sp>
          <p:nvSpPr>
            <p:cNvPr id="235" name="任意多边形: 形状 234"/>
            <p:cNvSpPr/>
            <p:nvPr/>
          </p:nvSpPr>
          <p:spPr>
            <a:xfrm>
              <a:off x="5803766" y="4285568"/>
              <a:ext cx="203380" cy="203380"/>
            </a:xfrm>
            <a:custGeom>
              <a:avLst/>
              <a:gdLst>
                <a:gd name="connsiteX0" fmla="*/ 0 w 0"/>
                <a:gd name="connsiteY0" fmla="*/ 0 h 0"/>
                <a:gd name="connsiteX1" fmla="*/ 54261 w 0"/>
                <a:gd name="connsiteY1" fmla="*/ 0 h 0"/>
                <a:gd name="connsiteX2" fmla="*/ 54261 w 0"/>
                <a:gd name="connsiteY2" fmla="*/ 36021 h 0"/>
                <a:gd name="connsiteX3" fmla="*/ 0 w 0"/>
                <a:gd name="connsiteY3" fmla="*/ 36021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54261" y="0"/>
                  </a:lnTo>
                  <a:lnTo>
                    <a:pt x="54261" y="36021"/>
                  </a:lnTo>
                  <a:lnTo>
                    <a:pt x="0" y="36021"/>
                  </a:lnTo>
                  <a:close/>
                </a:path>
              </a:pathLst>
            </a:custGeom>
            <a:solidFill>
              <a:srgbClr val="299AC7"/>
            </a:solidFill>
            <a:ln w="91574" cap="flat">
              <a:noFill/>
              <a:prstDash val="solid"/>
              <a:miter/>
            </a:ln>
          </p:spPr>
          <p:txBody>
            <a:bodyPr rtlCol="0" anchor="ctr"/>
            <a:lstStyle/>
            <a:p>
              <a:endParaRPr lang="zh-CN" altLang="en-US"/>
            </a:p>
          </p:txBody>
        </p:sp>
        <p:sp>
          <p:nvSpPr>
            <p:cNvPr id="236" name="任意多边形: 形状 235"/>
            <p:cNvSpPr/>
            <p:nvPr/>
          </p:nvSpPr>
          <p:spPr>
            <a:xfrm>
              <a:off x="5996165" y="4285568"/>
              <a:ext cx="203380" cy="203380"/>
            </a:xfrm>
            <a:custGeom>
              <a:avLst/>
              <a:gdLst>
                <a:gd name="connsiteX0" fmla="*/ 0 w 0"/>
                <a:gd name="connsiteY0" fmla="*/ 0 h 0"/>
                <a:gd name="connsiteX1" fmla="*/ 54261 w 0"/>
                <a:gd name="connsiteY1" fmla="*/ 0 h 0"/>
                <a:gd name="connsiteX2" fmla="*/ 54261 w 0"/>
                <a:gd name="connsiteY2" fmla="*/ 36021 h 0"/>
                <a:gd name="connsiteX3" fmla="*/ 0 w 0"/>
                <a:gd name="connsiteY3" fmla="*/ 36021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54261" y="0"/>
                  </a:lnTo>
                  <a:lnTo>
                    <a:pt x="54261" y="36021"/>
                  </a:lnTo>
                  <a:lnTo>
                    <a:pt x="0" y="36021"/>
                  </a:lnTo>
                  <a:close/>
                </a:path>
              </a:pathLst>
            </a:custGeom>
            <a:solidFill>
              <a:srgbClr val="299AC7"/>
            </a:solidFill>
            <a:ln w="91574" cap="flat">
              <a:noFill/>
              <a:prstDash val="solid"/>
              <a:miter/>
            </a:ln>
          </p:spPr>
          <p:txBody>
            <a:bodyPr rtlCol="0" anchor="ctr"/>
            <a:lstStyle/>
            <a:p>
              <a:endParaRPr lang="zh-CN" altLang="en-US"/>
            </a:p>
          </p:txBody>
        </p:sp>
        <p:sp>
          <p:nvSpPr>
            <p:cNvPr id="237" name="任意多边形: 形状 236"/>
            <p:cNvSpPr/>
            <p:nvPr/>
          </p:nvSpPr>
          <p:spPr>
            <a:xfrm>
              <a:off x="6191004" y="4285568"/>
              <a:ext cx="203380" cy="203380"/>
            </a:xfrm>
            <a:custGeom>
              <a:avLst/>
              <a:gdLst>
                <a:gd name="connsiteX0" fmla="*/ 0 w 0"/>
                <a:gd name="connsiteY0" fmla="*/ 0 h 0"/>
                <a:gd name="connsiteX1" fmla="*/ 54261 w 0"/>
                <a:gd name="connsiteY1" fmla="*/ 0 h 0"/>
                <a:gd name="connsiteX2" fmla="*/ 54261 w 0"/>
                <a:gd name="connsiteY2" fmla="*/ 36021 h 0"/>
                <a:gd name="connsiteX3" fmla="*/ 0 w 0"/>
                <a:gd name="connsiteY3" fmla="*/ 36021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54261" y="0"/>
                  </a:lnTo>
                  <a:lnTo>
                    <a:pt x="54261" y="36021"/>
                  </a:lnTo>
                  <a:lnTo>
                    <a:pt x="0" y="36021"/>
                  </a:lnTo>
                  <a:close/>
                </a:path>
              </a:pathLst>
            </a:custGeom>
            <a:solidFill>
              <a:srgbClr val="299AC7"/>
            </a:solidFill>
            <a:ln w="91574" cap="flat">
              <a:noFill/>
              <a:prstDash val="solid"/>
              <a:miter/>
            </a:ln>
          </p:spPr>
          <p:txBody>
            <a:bodyPr rtlCol="0" anchor="ctr"/>
            <a:lstStyle/>
            <a:p>
              <a:endParaRPr lang="zh-CN" altLang="en-US"/>
            </a:p>
          </p:txBody>
        </p:sp>
        <p:sp>
          <p:nvSpPr>
            <p:cNvPr id="238" name="任意多边形: 形状 237"/>
            <p:cNvSpPr/>
            <p:nvPr/>
          </p:nvSpPr>
          <p:spPr>
            <a:xfrm>
              <a:off x="3682303" y="4446850"/>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39" name="任意多边形: 形状 238"/>
            <p:cNvSpPr/>
            <p:nvPr/>
          </p:nvSpPr>
          <p:spPr>
            <a:xfrm>
              <a:off x="3933683" y="4446850"/>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40" name="任意多边形: 形状 239"/>
            <p:cNvSpPr/>
            <p:nvPr/>
          </p:nvSpPr>
          <p:spPr>
            <a:xfrm>
              <a:off x="4190757" y="4446850"/>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41" name="任意多边形: 形状 240"/>
            <p:cNvSpPr/>
            <p:nvPr/>
          </p:nvSpPr>
          <p:spPr>
            <a:xfrm>
              <a:off x="4190757" y="4657349"/>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42" name="任意多边形: 形状 241"/>
            <p:cNvSpPr/>
            <p:nvPr/>
          </p:nvSpPr>
          <p:spPr>
            <a:xfrm>
              <a:off x="4190757" y="4880253"/>
              <a:ext cx="1016902" cy="203380"/>
            </a:xfrm>
            <a:custGeom>
              <a:avLst/>
              <a:gdLst>
                <a:gd name="connsiteX0" fmla="*/ 0 w 458286"/>
                <a:gd name="connsiteY0" fmla="*/ 0 h 0"/>
                <a:gd name="connsiteX1" fmla="*/ 532254 w 458286"/>
                <a:gd name="connsiteY1" fmla="*/ 0 h 0"/>
                <a:gd name="connsiteX2" fmla="*/ 532254 w 458286"/>
                <a:gd name="connsiteY2" fmla="*/ 68835 h 0"/>
                <a:gd name="connsiteX3" fmla="*/ 0 w 458286"/>
                <a:gd name="connsiteY3" fmla="*/ 68835 h 0"/>
              </a:gdLst>
              <a:ahLst/>
              <a:cxnLst>
                <a:cxn ang="0">
                  <a:pos x="connsiteX0" y="connsiteY0"/>
                </a:cxn>
                <a:cxn ang="0">
                  <a:pos x="connsiteX1" y="connsiteY1"/>
                </a:cxn>
                <a:cxn ang="0">
                  <a:pos x="connsiteX2" y="connsiteY2"/>
                </a:cxn>
                <a:cxn ang="0">
                  <a:pos x="connsiteX3" y="connsiteY3"/>
                </a:cxn>
              </a:cxnLst>
              <a:rect l="l" t="t" r="r" b="b"/>
              <a:pathLst>
                <a:path w="458286">
                  <a:moveTo>
                    <a:pt x="0" y="0"/>
                  </a:moveTo>
                  <a:lnTo>
                    <a:pt x="532254" y="0"/>
                  </a:lnTo>
                  <a:lnTo>
                    <a:pt x="532254" y="68835"/>
                  </a:lnTo>
                  <a:lnTo>
                    <a:pt x="0" y="68835"/>
                  </a:lnTo>
                  <a:close/>
                </a:path>
              </a:pathLst>
            </a:custGeom>
            <a:solidFill>
              <a:srgbClr val="299AC7"/>
            </a:solidFill>
            <a:ln w="91574" cap="flat">
              <a:noFill/>
              <a:prstDash val="solid"/>
              <a:miter/>
            </a:ln>
          </p:spPr>
          <p:txBody>
            <a:bodyPr rtlCol="0" anchor="ctr"/>
            <a:lstStyle/>
            <a:p>
              <a:endParaRPr lang="zh-CN" altLang="en-US"/>
            </a:p>
          </p:txBody>
        </p:sp>
        <p:sp>
          <p:nvSpPr>
            <p:cNvPr id="243" name="任意多边形: 形状 242"/>
            <p:cNvSpPr/>
            <p:nvPr/>
          </p:nvSpPr>
          <p:spPr>
            <a:xfrm>
              <a:off x="4445185" y="4446850"/>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44" name="任意多边形: 形状 243"/>
            <p:cNvSpPr/>
            <p:nvPr/>
          </p:nvSpPr>
          <p:spPr>
            <a:xfrm>
              <a:off x="4445185" y="4657349"/>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45" name="任意多边形: 形状 244"/>
            <p:cNvSpPr/>
            <p:nvPr/>
          </p:nvSpPr>
          <p:spPr>
            <a:xfrm>
              <a:off x="4696563" y="4446850"/>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46" name="任意多边形: 形状 245"/>
            <p:cNvSpPr/>
            <p:nvPr/>
          </p:nvSpPr>
          <p:spPr>
            <a:xfrm>
              <a:off x="3682303" y="4657349"/>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47" name="任意多边形: 形状 246"/>
            <p:cNvSpPr/>
            <p:nvPr/>
          </p:nvSpPr>
          <p:spPr>
            <a:xfrm>
              <a:off x="4696563" y="4657349"/>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48" name="任意多边形: 形状 247"/>
            <p:cNvSpPr/>
            <p:nvPr/>
          </p:nvSpPr>
          <p:spPr>
            <a:xfrm>
              <a:off x="4953432" y="4446850"/>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49" name="任意多边形: 形状 248"/>
            <p:cNvSpPr/>
            <p:nvPr/>
          </p:nvSpPr>
          <p:spPr>
            <a:xfrm>
              <a:off x="4953432" y="4657349"/>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50" name="任意多边形: 形状 249"/>
            <p:cNvSpPr/>
            <p:nvPr/>
          </p:nvSpPr>
          <p:spPr>
            <a:xfrm>
              <a:off x="5211522" y="4446850"/>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51" name="任意多边形: 形状 250"/>
            <p:cNvSpPr/>
            <p:nvPr/>
          </p:nvSpPr>
          <p:spPr>
            <a:xfrm>
              <a:off x="5211522" y="4657349"/>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52" name="任意多边形: 形状 251"/>
            <p:cNvSpPr/>
            <p:nvPr/>
          </p:nvSpPr>
          <p:spPr>
            <a:xfrm>
              <a:off x="5463104" y="4446850"/>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53" name="任意多边形: 形状 252"/>
            <p:cNvSpPr/>
            <p:nvPr/>
          </p:nvSpPr>
          <p:spPr>
            <a:xfrm>
              <a:off x="5463104" y="4657349"/>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54" name="任意多边形: 形状 253"/>
            <p:cNvSpPr/>
            <p:nvPr/>
          </p:nvSpPr>
          <p:spPr>
            <a:xfrm>
              <a:off x="5803766" y="4446850"/>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55" name="任意多边形: 形状 254"/>
            <p:cNvSpPr/>
            <p:nvPr/>
          </p:nvSpPr>
          <p:spPr>
            <a:xfrm>
              <a:off x="5803766" y="4657349"/>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56" name="任意多边形: 形状 255"/>
            <p:cNvSpPr/>
            <p:nvPr/>
          </p:nvSpPr>
          <p:spPr>
            <a:xfrm>
              <a:off x="3682303" y="4880253"/>
              <a:ext cx="203380" cy="203380"/>
            </a:xfrm>
            <a:custGeom>
              <a:avLst/>
              <a:gdLst>
                <a:gd name="connsiteX0" fmla="*/ 0 w 0"/>
                <a:gd name="connsiteY0" fmla="*/ 0 h 0"/>
                <a:gd name="connsiteX1" fmla="*/ 75526 w 0"/>
                <a:gd name="connsiteY1" fmla="*/ 0 h 0"/>
                <a:gd name="connsiteX2" fmla="*/ 75526 w 0"/>
                <a:gd name="connsiteY2" fmla="*/ 68835 h 0"/>
                <a:gd name="connsiteX3" fmla="*/ 0 w 0"/>
                <a:gd name="connsiteY3" fmla="*/ 68835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835"/>
                  </a:lnTo>
                  <a:lnTo>
                    <a:pt x="0" y="68835"/>
                  </a:lnTo>
                  <a:close/>
                </a:path>
              </a:pathLst>
            </a:custGeom>
            <a:solidFill>
              <a:srgbClr val="299AC7"/>
            </a:solidFill>
            <a:ln w="91574" cap="flat">
              <a:noFill/>
              <a:prstDash val="solid"/>
              <a:miter/>
            </a:ln>
          </p:spPr>
          <p:txBody>
            <a:bodyPr rtlCol="0" anchor="ctr"/>
            <a:lstStyle/>
            <a:p>
              <a:endParaRPr lang="zh-CN" altLang="en-US"/>
            </a:p>
          </p:txBody>
        </p:sp>
        <p:sp>
          <p:nvSpPr>
            <p:cNvPr id="257" name="任意多边形: 形状 256"/>
            <p:cNvSpPr/>
            <p:nvPr/>
          </p:nvSpPr>
          <p:spPr>
            <a:xfrm>
              <a:off x="3933683" y="4880253"/>
              <a:ext cx="203380" cy="203380"/>
            </a:xfrm>
            <a:custGeom>
              <a:avLst/>
              <a:gdLst>
                <a:gd name="connsiteX0" fmla="*/ 0 w 0"/>
                <a:gd name="connsiteY0" fmla="*/ 0 h 0"/>
                <a:gd name="connsiteX1" fmla="*/ 75526 w 0"/>
                <a:gd name="connsiteY1" fmla="*/ 0 h 0"/>
                <a:gd name="connsiteX2" fmla="*/ 75526 w 0"/>
                <a:gd name="connsiteY2" fmla="*/ 68835 h 0"/>
                <a:gd name="connsiteX3" fmla="*/ 0 w 0"/>
                <a:gd name="connsiteY3" fmla="*/ 68835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835"/>
                  </a:lnTo>
                  <a:lnTo>
                    <a:pt x="0" y="68835"/>
                  </a:lnTo>
                  <a:close/>
                </a:path>
              </a:pathLst>
            </a:custGeom>
            <a:solidFill>
              <a:srgbClr val="299AC7"/>
            </a:solidFill>
            <a:ln w="91574" cap="flat">
              <a:noFill/>
              <a:prstDash val="solid"/>
              <a:miter/>
            </a:ln>
          </p:spPr>
          <p:txBody>
            <a:bodyPr rtlCol="0" anchor="ctr"/>
            <a:lstStyle/>
            <a:p>
              <a:endParaRPr lang="zh-CN" altLang="en-US"/>
            </a:p>
          </p:txBody>
        </p:sp>
        <p:sp>
          <p:nvSpPr>
            <p:cNvPr id="258" name="任意多边形: 形状 257"/>
            <p:cNvSpPr/>
            <p:nvPr/>
          </p:nvSpPr>
          <p:spPr>
            <a:xfrm>
              <a:off x="5463104" y="4880253"/>
              <a:ext cx="203380" cy="203380"/>
            </a:xfrm>
            <a:custGeom>
              <a:avLst/>
              <a:gdLst>
                <a:gd name="connsiteX0" fmla="*/ 0 w 0"/>
                <a:gd name="connsiteY0" fmla="*/ 0 h 0"/>
                <a:gd name="connsiteX1" fmla="*/ 75526 w 0"/>
                <a:gd name="connsiteY1" fmla="*/ 0 h 0"/>
                <a:gd name="connsiteX2" fmla="*/ 75526 w 0"/>
                <a:gd name="connsiteY2" fmla="*/ 68835 h 0"/>
                <a:gd name="connsiteX3" fmla="*/ 0 w 0"/>
                <a:gd name="connsiteY3" fmla="*/ 68835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835"/>
                  </a:lnTo>
                  <a:lnTo>
                    <a:pt x="0" y="68835"/>
                  </a:lnTo>
                  <a:close/>
                </a:path>
              </a:pathLst>
            </a:custGeom>
            <a:solidFill>
              <a:srgbClr val="299AC7"/>
            </a:solidFill>
            <a:ln w="91574" cap="flat">
              <a:noFill/>
              <a:prstDash val="solid"/>
              <a:miter/>
            </a:ln>
          </p:spPr>
          <p:txBody>
            <a:bodyPr rtlCol="0" anchor="ctr"/>
            <a:lstStyle/>
            <a:p>
              <a:endParaRPr lang="zh-CN" altLang="en-US"/>
            </a:p>
          </p:txBody>
        </p:sp>
        <p:sp>
          <p:nvSpPr>
            <p:cNvPr id="259" name="任意多边形: 形状 258"/>
            <p:cNvSpPr/>
            <p:nvPr/>
          </p:nvSpPr>
          <p:spPr>
            <a:xfrm>
              <a:off x="5803766" y="4880253"/>
              <a:ext cx="203380" cy="203380"/>
            </a:xfrm>
            <a:custGeom>
              <a:avLst/>
              <a:gdLst>
                <a:gd name="connsiteX0" fmla="*/ 0 w 0"/>
                <a:gd name="connsiteY0" fmla="*/ 0 h 0"/>
                <a:gd name="connsiteX1" fmla="*/ 75526 w 0"/>
                <a:gd name="connsiteY1" fmla="*/ 0 h 0"/>
                <a:gd name="connsiteX2" fmla="*/ 75526 w 0"/>
                <a:gd name="connsiteY2" fmla="*/ 68835 h 0"/>
                <a:gd name="connsiteX3" fmla="*/ 0 w 0"/>
                <a:gd name="connsiteY3" fmla="*/ 68835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835"/>
                  </a:lnTo>
                  <a:lnTo>
                    <a:pt x="0" y="68835"/>
                  </a:lnTo>
                  <a:close/>
                </a:path>
              </a:pathLst>
            </a:custGeom>
            <a:solidFill>
              <a:srgbClr val="299AC7"/>
            </a:solidFill>
            <a:ln w="91574" cap="flat">
              <a:noFill/>
              <a:prstDash val="solid"/>
              <a:miter/>
            </a:ln>
          </p:spPr>
          <p:txBody>
            <a:bodyPr rtlCol="0" anchor="ctr"/>
            <a:lstStyle/>
            <a:p>
              <a:endParaRPr lang="zh-CN" altLang="en-US"/>
            </a:p>
          </p:txBody>
        </p:sp>
        <p:sp>
          <p:nvSpPr>
            <p:cNvPr id="260" name="任意多边形: 形状 259"/>
            <p:cNvSpPr/>
            <p:nvPr/>
          </p:nvSpPr>
          <p:spPr>
            <a:xfrm>
              <a:off x="6069179" y="4446850"/>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61" name="任意多边形: 形状 260"/>
            <p:cNvSpPr/>
            <p:nvPr/>
          </p:nvSpPr>
          <p:spPr>
            <a:xfrm>
              <a:off x="6069179" y="4657349"/>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62" name="任意多边形: 形状 261"/>
            <p:cNvSpPr/>
            <p:nvPr/>
          </p:nvSpPr>
          <p:spPr>
            <a:xfrm>
              <a:off x="6069179" y="4880253"/>
              <a:ext cx="203380" cy="203380"/>
            </a:xfrm>
            <a:custGeom>
              <a:avLst/>
              <a:gdLst>
                <a:gd name="connsiteX0" fmla="*/ 0 w 0"/>
                <a:gd name="connsiteY0" fmla="*/ 0 h 0"/>
                <a:gd name="connsiteX1" fmla="*/ 75526 w 0"/>
                <a:gd name="connsiteY1" fmla="*/ 0 h 0"/>
                <a:gd name="connsiteX2" fmla="*/ 75526 w 0"/>
                <a:gd name="connsiteY2" fmla="*/ 68835 h 0"/>
                <a:gd name="connsiteX3" fmla="*/ 0 w 0"/>
                <a:gd name="connsiteY3" fmla="*/ 68835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835"/>
                  </a:lnTo>
                  <a:lnTo>
                    <a:pt x="0" y="68835"/>
                  </a:lnTo>
                  <a:close/>
                </a:path>
              </a:pathLst>
            </a:custGeom>
            <a:solidFill>
              <a:srgbClr val="299AC7"/>
            </a:solidFill>
            <a:ln w="91574" cap="flat">
              <a:noFill/>
              <a:prstDash val="solid"/>
              <a:miter/>
            </a:ln>
          </p:spPr>
          <p:txBody>
            <a:bodyPr rtlCol="0" anchor="ctr"/>
            <a:lstStyle/>
            <a:p>
              <a:endParaRPr lang="zh-CN" altLang="en-US"/>
            </a:p>
          </p:txBody>
        </p:sp>
        <p:sp>
          <p:nvSpPr>
            <p:cNvPr id="263" name="任意多边形: 形状 262"/>
            <p:cNvSpPr/>
            <p:nvPr/>
          </p:nvSpPr>
          <p:spPr>
            <a:xfrm>
              <a:off x="6332556" y="4446850"/>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64" name="任意多边形: 形状 263"/>
            <p:cNvSpPr/>
            <p:nvPr/>
          </p:nvSpPr>
          <p:spPr>
            <a:xfrm>
              <a:off x="6332556" y="4657349"/>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sp>
          <p:nvSpPr>
            <p:cNvPr id="265" name="任意多边形: 形状 264"/>
            <p:cNvSpPr/>
            <p:nvPr/>
          </p:nvSpPr>
          <p:spPr>
            <a:xfrm>
              <a:off x="6332556" y="4880253"/>
              <a:ext cx="203380" cy="203380"/>
            </a:xfrm>
            <a:custGeom>
              <a:avLst/>
              <a:gdLst>
                <a:gd name="connsiteX0" fmla="*/ 0 w 0"/>
                <a:gd name="connsiteY0" fmla="*/ 0 h 0"/>
                <a:gd name="connsiteX1" fmla="*/ 75526 w 0"/>
                <a:gd name="connsiteY1" fmla="*/ 0 h 0"/>
                <a:gd name="connsiteX2" fmla="*/ 75526 w 0"/>
                <a:gd name="connsiteY2" fmla="*/ 68835 h 0"/>
                <a:gd name="connsiteX3" fmla="*/ 0 w 0"/>
                <a:gd name="connsiteY3" fmla="*/ 68835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835"/>
                  </a:lnTo>
                  <a:lnTo>
                    <a:pt x="0" y="68835"/>
                  </a:lnTo>
                  <a:close/>
                </a:path>
              </a:pathLst>
            </a:custGeom>
            <a:solidFill>
              <a:srgbClr val="299AC7"/>
            </a:solidFill>
            <a:ln w="91574" cap="flat">
              <a:noFill/>
              <a:prstDash val="solid"/>
              <a:miter/>
            </a:ln>
          </p:spPr>
          <p:txBody>
            <a:bodyPr rtlCol="0" anchor="ctr"/>
            <a:lstStyle/>
            <a:p>
              <a:endParaRPr lang="zh-CN" altLang="en-US"/>
            </a:p>
          </p:txBody>
        </p:sp>
        <p:sp>
          <p:nvSpPr>
            <p:cNvPr id="266" name="任意多边形: 形状 265"/>
            <p:cNvSpPr/>
            <p:nvPr/>
          </p:nvSpPr>
          <p:spPr>
            <a:xfrm>
              <a:off x="5482628" y="3660175"/>
              <a:ext cx="813522" cy="610142"/>
            </a:xfrm>
            <a:custGeom>
              <a:avLst/>
              <a:gdLst>
                <a:gd name="connsiteX0" fmla="*/ 0 w 366628"/>
                <a:gd name="connsiteY0" fmla="*/ 348389 h 274971"/>
                <a:gd name="connsiteX1" fmla="*/ 394951 w 366628"/>
                <a:gd name="connsiteY1" fmla="*/ 197980 h 274971"/>
                <a:gd name="connsiteX2" fmla="*/ 286979 w 366628"/>
                <a:gd name="connsiteY2" fmla="*/ 123554 h 274971"/>
                <a:gd name="connsiteX3" fmla="*/ 379828 w 366628"/>
                <a:gd name="connsiteY3" fmla="*/ 30888 h 274971"/>
                <a:gd name="connsiteX4" fmla="*/ 349031 w 366628"/>
                <a:gd name="connsiteY4" fmla="*/ 0 h 274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628" h="274971">
                  <a:moveTo>
                    <a:pt x="0" y="348389"/>
                  </a:moveTo>
                  <a:lnTo>
                    <a:pt x="394951" y="197980"/>
                  </a:lnTo>
                  <a:lnTo>
                    <a:pt x="286979" y="123554"/>
                  </a:lnTo>
                  <a:lnTo>
                    <a:pt x="379828" y="30888"/>
                  </a:lnTo>
                  <a:lnTo>
                    <a:pt x="349031" y="0"/>
                  </a:lnTo>
                  <a:close/>
                </a:path>
              </a:pathLst>
            </a:custGeom>
            <a:solidFill>
              <a:srgbClr val="285D74"/>
            </a:solidFill>
            <a:ln w="91574" cap="flat">
              <a:noFill/>
              <a:prstDash val="solid"/>
              <a:miter/>
            </a:ln>
          </p:spPr>
          <p:txBody>
            <a:bodyPr rtlCol="0" anchor="ctr"/>
            <a:lstStyle/>
            <a:p>
              <a:endParaRPr lang="zh-CN" altLang="en-US"/>
            </a:p>
          </p:txBody>
        </p:sp>
        <p:sp>
          <p:nvSpPr>
            <p:cNvPr id="267" name="任意多边形: 形状 266"/>
            <p:cNvSpPr/>
            <p:nvPr/>
          </p:nvSpPr>
          <p:spPr>
            <a:xfrm>
              <a:off x="5482628" y="3557468"/>
              <a:ext cx="610142" cy="813522"/>
            </a:xfrm>
            <a:custGeom>
              <a:avLst/>
              <a:gdLst>
                <a:gd name="connsiteX0" fmla="*/ 0 w 274971"/>
                <a:gd name="connsiteY0" fmla="*/ 394676 h 366628"/>
                <a:gd name="connsiteX1" fmla="*/ 151143 w 274971"/>
                <a:gd name="connsiteY1" fmla="*/ 0 h 366628"/>
                <a:gd name="connsiteX2" fmla="*/ 225385 w 274971"/>
                <a:gd name="connsiteY2" fmla="*/ 108156 h 366628"/>
                <a:gd name="connsiteX3" fmla="*/ 318234 w 274971"/>
                <a:gd name="connsiteY3" fmla="*/ 15398 h 366628"/>
                <a:gd name="connsiteX4" fmla="*/ 349031 w 274971"/>
                <a:gd name="connsiteY4" fmla="*/ 46287 h 36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971" h="366628">
                  <a:moveTo>
                    <a:pt x="0" y="394676"/>
                  </a:moveTo>
                  <a:lnTo>
                    <a:pt x="151143" y="0"/>
                  </a:lnTo>
                  <a:lnTo>
                    <a:pt x="225385" y="108156"/>
                  </a:lnTo>
                  <a:lnTo>
                    <a:pt x="318234" y="15398"/>
                  </a:lnTo>
                  <a:lnTo>
                    <a:pt x="349031" y="46287"/>
                  </a:lnTo>
                  <a:close/>
                </a:path>
              </a:pathLst>
            </a:custGeom>
            <a:solidFill>
              <a:srgbClr val="285D74"/>
            </a:solidFill>
            <a:ln w="91574" cap="flat">
              <a:noFill/>
              <a:prstDash val="solid"/>
              <a:miter/>
            </a:ln>
          </p:spPr>
          <p:txBody>
            <a:bodyPr rtlCol="0" anchor="ctr"/>
            <a:lstStyle/>
            <a:p>
              <a:endParaRPr lang="zh-CN" altLang="en-US"/>
            </a:p>
          </p:txBody>
        </p:sp>
        <p:sp>
          <p:nvSpPr>
            <p:cNvPr id="268" name="任意多边形: 形状 267"/>
            <p:cNvSpPr/>
            <p:nvPr/>
          </p:nvSpPr>
          <p:spPr>
            <a:xfrm>
              <a:off x="5498493" y="3736237"/>
              <a:ext cx="813522" cy="610142"/>
            </a:xfrm>
            <a:custGeom>
              <a:avLst/>
              <a:gdLst>
                <a:gd name="connsiteX0" fmla="*/ 0 w 366628"/>
                <a:gd name="connsiteY0" fmla="*/ 340232 h 274971"/>
                <a:gd name="connsiteX1" fmla="*/ 388718 w 366628"/>
                <a:gd name="connsiteY1" fmla="*/ 196055 h 274971"/>
                <a:gd name="connsiteX2" fmla="*/ 281021 w 366628"/>
                <a:gd name="connsiteY2" fmla="*/ 121354 h 274971"/>
                <a:gd name="connsiteX3" fmla="*/ 371762 w 366628"/>
                <a:gd name="connsiteY3" fmla="*/ 30888 h 274971"/>
                <a:gd name="connsiteX4" fmla="*/ 340965 w 366628"/>
                <a:gd name="connsiteY4" fmla="*/ 0 h 274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628" h="274971">
                  <a:moveTo>
                    <a:pt x="0" y="340232"/>
                  </a:moveTo>
                  <a:lnTo>
                    <a:pt x="388718" y="196055"/>
                  </a:lnTo>
                  <a:lnTo>
                    <a:pt x="281021" y="121354"/>
                  </a:lnTo>
                  <a:lnTo>
                    <a:pt x="371762" y="30888"/>
                  </a:lnTo>
                  <a:lnTo>
                    <a:pt x="340965" y="0"/>
                  </a:lnTo>
                  <a:close/>
                </a:path>
              </a:pathLst>
            </a:custGeom>
            <a:solidFill>
              <a:srgbClr val="D7E6EB"/>
            </a:solidFill>
            <a:ln w="91574" cap="flat">
              <a:noFill/>
              <a:prstDash val="solid"/>
              <a:miter/>
            </a:ln>
          </p:spPr>
          <p:txBody>
            <a:bodyPr rtlCol="0" anchor="ctr"/>
            <a:lstStyle/>
            <a:p>
              <a:endParaRPr lang="zh-CN" altLang="en-US"/>
            </a:p>
          </p:txBody>
        </p:sp>
        <p:sp>
          <p:nvSpPr>
            <p:cNvPr id="269" name="任意多边形: 形状 268"/>
            <p:cNvSpPr/>
            <p:nvPr/>
          </p:nvSpPr>
          <p:spPr>
            <a:xfrm>
              <a:off x="5498493" y="3629261"/>
              <a:ext cx="610142" cy="813522"/>
            </a:xfrm>
            <a:custGeom>
              <a:avLst/>
              <a:gdLst>
                <a:gd name="connsiteX0" fmla="*/ 0 w 274971"/>
                <a:gd name="connsiteY0" fmla="*/ 388443 h 366628"/>
                <a:gd name="connsiteX1" fmla="*/ 144910 w 274971"/>
                <a:gd name="connsiteY1" fmla="*/ 0 h 366628"/>
                <a:gd name="connsiteX2" fmla="*/ 219427 w 274971"/>
                <a:gd name="connsiteY2" fmla="*/ 107789 h 366628"/>
                <a:gd name="connsiteX3" fmla="*/ 310168 w 274971"/>
                <a:gd name="connsiteY3" fmla="*/ 17232 h 366628"/>
                <a:gd name="connsiteX4" fmla="*/ 340965 w 274971"/>
                <a:gd name="connsiteY4" fmla="*/ 48212 h 36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971" h="366628">
                  <a:moveTo>
                    <a:pt x="0" y="388443"/>
                  </a:moveTo>
                  <a:lnTo>
                    <a:pt x="144910" y="0"/>
                  </a:lnTo>
                  <a:lnTo>
                    <a:pt x="219427" y="107789"/>
                  </a:lnTo>
                  <a:lnTo>
                    <a:pt x="310168" y="17232"/>
                  </a:lnTo>
                  <a:lnTo>
                    <a:pt x="340965" y="48212"/>
                  </a:lnTo>
                  <a:close/>
                </a:path>
              </a:pathLst>
            </a:custGeom>
            <a:solidFill>
              <a:srgbClr val="F2F2F2"/>
            </a:solidFill>
            <a:ln w="91574" cap="flat">
              <a:noFill/>
              <a:prstDash val="solid"/>
              <a:miter/>
            </a:ln>
          </p:spPr>
          <p:txBody>
            <a:bodyPr rtlCol="0" anchor="ctr"/>
            <a:lstStyle/>
            <a:p>
              <a:endParaRPr lang="zh-CN" altLang="en-US"/>
            </a:p>
          </p:txBody>
        </p:sp>
        <p:sp>
          <p:nvSpPr>
            <p:cNvPr id="270" name="任意多边形: 形状 269"/>
            <p:cNvSpPr/>
            <p:nvPr/>
          </p:nvSpPr>
          <p:spPr>
            <a:xfrm>
              <a:off x="6703523" y="2544428"/>
              <a:ext cx="610142" cy="1220282"/>
            </a:xfrm>
            <a:custGeom>
              <a:avLst/>
              <a:gdLst>
                <a:gd name="connsiteX0" fmla="*/ 296236 w 274971"/>
                <a:gd name="connsiteY0" fmla="*/ 517955 h 549943"/>
                <a:gd name="connsiteX1" fmla="*/ 263606 w 274971"/>
                <a:gd name="connsiteY1" fmla="*/ 550585 h 549943"/>
                <a:gd name="connsiteX2" fmla="*/ 32630 w 274971"/>
                <a:gd name="connsiteY2" fmla="*/ 550585 h 549943"/>
                <a:gd name="connsiteX3" fmla="*/ 0 w 274971"/>
                <a:gd name="connsiteY3" fmla="*/ 517955 h 549943"/>
                <a:gd name="connsiteX4" fmla="*/ 0 w 274971"/>
                <a:gd name="connsiteY4" fmla="*/ 32630 h 549943"/>
                <a:gd name="connsiteX5" fmla="*/ 32630 w 274971"/>
                <a:gd name="connsiteY5" fmla="*/ 0 h 549943"/>
                <a:gd name="connsiteX6" fmla="*/ 263606 w 274971"/>
                <a:gd name="connsiteY6" fmla="*/ 0 h 549943"/>
                <a:gd name="connsiteX7" fmla="*/ 296236 w 274971"/>
                <a:gd name="connsiteY7" fmla="*/ 32630 h 549943"/>
                <a:gd name="connsiteX8" fmla="*/ 296236 w 274971"/>
                <a:gd name="connsiteY8" fmla="*/ 517955 h 54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71" h="549943">
                  <a:moveTo>
                    <a:pt x="296236" y="517955"/>
                  </a:moveTo>
                  <a:cubicBezTo>
                    <a:pt x="296236" y="535920"/>
                    <a:pt x="281571" y="550585"/>
                    <a:pt x="263606" y="550585"/>
                  </a:cubicBezTo>
                  <a:lnTo>
                    <a:pt x="32630" y="550585"/>
                  </a:lnTo>
                  <a:cubicBezTo>
                    <a:pt x="14574" y="550585"/>
                    <a:pt x="0" y="535920"/>
                    <a:pt x="0" y="517955"/>
                  </a:cubicBezTo>
                  <a:lnTo>
                    <a:pt x="0" y="32630"/>
                  </a:lnTo>
                  <a:cubicBezTo>
                    <a:pt x="0" y="14574"/>
                    <a:pt x="14665" y="0"/>
                    <a:pt x="32630" y="0"/>
                  </a:cubicBezTo>
                  <a:lnTo>
                    <a:pt x="263606" y="0"/>
                  </a:lnTo>
                  <a:cubicBezTo>
                    <a:pt x="281663" y="0"/>
                    <a:pt x="296236" y="14574"/>
                    <a:pt x="296236" y="32630"/>
                  </a:cubicBezTo>
                  <a:lnTo>
                    <a:pt x="296236" y="517955"/>
                  </a:lnTo>
                  <a:close/>
                </a:path>
              </a:pathLst>
            </a:custGeom>
            <a:solidFill>
              <a:srgbClr val="534741"/>
            </a:solidFill>
            <a:ln w="91574" cap="flat">
              <a:noFill/>
              <a:prstDash val="solid"/>
              <a:miter/>
            </a:ln>
          </p:spPr>
          <p:txBody>
            <a:bodyPr rtlCol="0" anchor="ctr"/>
            <a:lstStyle/>
            <a:p>
              <a:endParaRPr lang="zh-CN" altLang="en-US"/>
            </a:p>
          </p:txBody>
        </p:sp>
        <p:sp>
          <p:nvSpPr>
            <p:cNvPr id="271" name="任意多边形: 形状 270"/>
            <p:cNvSpPr/>
            <p:nvPr/>
          </p:nvSpPr>
          <p:spPr>
            <a:xfrm>
              <a:off x="6765147" y="2668491"/>
              <a:ext cx="406760" cy="813522"/>
            </a:xfrm>
            <a:custGeom>
              <a:avLst/>
              <a:gdLst>
                <a:gd name="connsiteX0" fmla="*/ 0 w 183314"/>
                <a:gd name="connsiteY0" fmla="*/ 0 h 366628"/>
                <a:gd name="connsiteX1" fmla="*/ 239867 w 183314"/>
                <a:gd name="connsiteY1" fmla="*/ 0 h 366628"/>
                <a:gd name="connsiteX2" fmla="*/ 239867 w 183314"/>
                <a:gd name="connsiteY2" fmla="*/ 410075 h 366628"/>
                <a:gd name="connsiteX3" fmla="*/ 0 w 183314"/>
                <a:gd name="connsiteY3" fmla="*/ 410075 h 366628"/>
              </a:gdLst>
              <a:ahLst/>
              <a:cxnLst>
                <a:cxn ang="0">
                  <a:pos x="connsiteX0" y="connsiteY0"/>
                </a:cxn>
                <a:cxn ang="0">
                  <a:pos x="connsiteX1" y="connsiteY1"/>
                </a:cxn>
                <a:cxn ang="0">
                  <a:pos x="connsiteX2" y="connsiteY2"/>
                </a:cxn>
                <a:cxn ang="0">
                  <a:pos x="connsiteX3" y="connsiteY3"/>
                </a:cxn>
              </a:cxnLst>
              <a:rect l="l" t="t" r="r" b="b"/>
              <a:pathLst>
                <a:path w="183314" h="366628">
                  <a:moveTo>
                    <a:pt x="0" y="0"/>
                  </a:moveTo>
                  <a:lnTo>
                    <a:pt x="239867" y="0"/>
                  </a:lnTo>
                  <a:lnTo>
                    <a:pt x="239867" y="410075"/>
                  </a:lnTo>
                  <a:lnTo>
                    <a:pt x="0" y="410075"/>
                  </a:lnTo>
                  <a:close/>
                </a:path>
              </a:pathLst>
            </a:custGeom>
            <a:solidFill>
              <a:srgbClr val="FFFFFF"/>
            </a:solidFill>
            <a:ln w="91574" cap="flat">
              <a:noFill/>
              <a:prstDash val="solid"/>
              <a:miter/>
            </a:ln>
          </p:spPr>
          <p:txBody>
            <a:bodyPr rtlCol="0" anchor="ctr"/>
            <a:lstStyle/>
            <a:p>
              <a:endParaRPr lang="zh-CN" altLang="en-US"/>
            </a:p>
          </p:txBody>
        </p:sp>
        <p:sp>
          <p:nvSpPr>
            <p:cNvPr id="272" name="任意多边形: 形状 271"/>
            <p:cNvSpPr/>
            <p:nvPr/>
          </p:nvSpPr>
          <p:spPr>
            <a:xfrm>
              <a:off x="6964664" y="2599544"/>
              <a:ext cx="203380" cy="203380"/>
            </a:xfrm>
            <a:custGeom>
              <a:avLst/>
              <a:gdLst>
                <a:gd name="connsiteX0" fmla="*/ 0 w 0"/>
                <a:gd name="connsiteY0" fmla="*/ 0 h 0"/>
                <a:gd name="connsiteX1" fmla="*/ 61227 w 0"/>
                <a:gd name="connsiteY1" fmla="*/ 0 h 0"/>
                <a:gd name="connsiteX2" fmla="*/ 61227 w 0"/>
                <a:gd name="connsiteY2" fmla="*/ 7608 h 0"/>
                <a:gd name="connsiteX3" fmla="*/ 0 w 0"/>
                <a:gd name="connsiteY3" fmla="*/ 7608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61227" y="0"/>
                  </a:lnTo>
                  <a:lnTo>
                    <a:pt x="61227" y="7608"/>
                  </a:lnTo>
                  <a:lnTo>
                    <a:pt x="0" y="7608"/>
                  </a:lnTo>
                  <a:close/>
                </a:path>
              </a:pathLst>
            </a:custGeom>
            <a:solidFill>
              <a:srgbClr val="FFFFFF"/>
            </a:solidFill>
            <a:ln w="91574" cap="flat">
              <a:noFill/>
              <a:prstDash val="solid"/>
              <a:miter/>
            </a:ln>
          </p:spPr>
          <p:txBody>
            <a:bodyPr rtlCol="0" anchor="ctr"/>
            <a:lstStyle/>
            <a:p>
              <a:endParaRPr lang="zh-CN" altLang="en-US"/>
            </a:p>
          </p:txBody>
        </p:sp>
        <p:sp>
          <p:nvSpPr>
            <p:cNvPr id="273" name="任意多边形: 形状 272"/>
            <p:cNvSpPr/>
            <p:nvPr/>
          </p:nvSpPr>
          <p:spPr>
            <a:xfrm>
              <a:off x="6922970" y="2598730"/>
              <a:ext cx="203380" cy="203380"/>
            </a:xfrm>
            <a:custGeom>
              <a:avLst/>
              <a:gdLst>
                <a:gd name="connsiteX0" fmla="*/ 8249 w 0"/>
                <a:gd name="connsiteY0" fmla="*/ 4125 h 0"/>
                <a:gd name="connsiteX1" fmla="*/ 4125 w 0"/>
                <a:gd name="connsiteY1" fmla="*/ 8249 h 0"/>
                <a:gd name="connsiteX2" fmla="*/ 0 w 0"/>
                <a:gd name="connsiteY2" fmla="*/ 4125 h 0"/>
                <a:gd name="connsiteX3" fmla="*/ 4125 w 0"/>
                <a:gd name="connsiteY3" fmla="*/ 0 h 0"/>
                <a:gd name="connsiteX4" fmla="*/ 8249 w 0"/>
                <a:gd name="connsiteY4" fmla="*/ 412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8249" y="4125"/>
                  </a:moveTo>
                  <a:cubicBezTo>
                    <a:pt x="8249" y="6403"/>
                    <a:pt x="6403" y="8249"/>
                    <a:pt x="4125" y="8249"/>
                  </a:cubicBezTo>
                  <a:cubicBezTo>
                    <a:pt x="1847" y="8249"/>
                    <a:pt x="0" y="6403"/>
                    <a:pt x="0" y="4125"/>
                  </a:cubicBezTo>
                  <a:cubicBezTo>
                    <a:pt x="0" y="1847"/>
                    <a:pt x="1847" y="0"/>
                    <a:pt x="4125" y="0"/>
                  </a:cubicBezTo>
                  <a:cubicBezTo>
                    <a:pt x="6403" y="0"/>
                    <a:pt x="8249" y="1847"/>
                    <a:pt x="8249" y="4125"/>
                  </a:cubicBezTo>
                  <a:close/>
                </a:path>
              </a:pathLst>
            </a:custGeom>
            <a:solidFill>
              <a:srgbClr val="FFFFFF"/>
            </a:solidFill>
            <a:ln w="91574" cap="flat">
              <a:noFill/>
              <a:prstDash val="solid"/>
              <a:miter/>
            </a:ln>
          </p:spPr>
          <p:txBody>
            <a:bodyPr rtlCol="0" anchor="ctr"/>
            <a:lstStyle/>
            <a:p>
              <a:endParaRPr lang="zh-CN" altLang="en-US"/>
            </a:p>
          </p:txBody>
        </p:sp>
        <p:sp>
          <p:nvSpPr>
            <p:cNvPr id="274" name="任意多边形: 形状 273"/>
            <p:cNvSpPr/>
            <p:nvPr/>
          </p:nvSpPr>
          <p:spPr>
            <a:xfrm>
              <a:off x="6972392" y="3616447"/>
              <a:ext cx="203380" cy="203380"/>
            </a:xfrm>
            <a:custGeom>
              <a:avLst/>
              <a:gdLst>
                <a:gd name="connsiteX0" fmla="*/ 53711 w 0"/>
                <a:gd name="connsiteY0" fmla="*/ 26856 h 0"/>
                <a:gd name="connsiteX1" fmla="*/ 26856 w 0"/>
                <a:gd name="connsiteY1" fmla="*/ 53711 h 0"/>
                <a:gd name="connsiteX2" fmla="*/ 0 w 0"/>
                <a:gd name="connsiteY2" fmla="*/ 26856 h 0"/>
                <a:gd name="connsiteX3" fmla="*/ 26856 w 0"/>
                <a:gd name="connsiteY3" fmla="*/ 0 h 0"/>
                <a:gd name="connsiteX4" fmla="*/ 53711 w 0"/>
                <a:gd name="connsiteY4" fmla="*/ 2685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3711" y="26856"/>
                  </a:moveTo>
                  <a:cubicBezTo>
                    <a:pt x="53711" y="41688"/>
                    <a:pt x="41688" y="53711"/>
                    <a:pt x="26856" y="53711"/>
                  </a:cubicBezTo>
                  <a:cubicBezTo>
                    <a:pt x="12024" y="53711"/>
                    <a:pt x="0" y="41688"/>
                    <a:pt x="0" y="26856"/>
                  </a:cubicBezTo>
                  <a:cubicBezTo>
                    <a:pt x="0" y="12024"/>
                    <a:pt x="12024" y="0"/>
                    <a:pt x="26856" y="0"/>
                  </a:cubicBezTo>
                  <a:cubicBezTo>
                    <a:pt x="41688" y="0"/>
                    <a:pt x="53711" y="12024"/>
                    <a:pt x="53711" y="26856"/>
                  </a:cubicBezTo>
                  <a:close/>
                </a:path>
              </a:pathLst>
            </a:custGeom>
            <a:solidFill>
              <a:srgbClr val="F7931E"/>
            </a:solidFill>
            <a:ln w="91574" cap="flat">
              <a:noFill/>
              <a:prstDash val="solid"/>
              <a:miter/>
            </a:ln>
          </p:spPr>
          <p:txBody>
            <a:bodyPr rtlCol="0" anchor="ctr"/>
            <a:lstStyle/>
            <a:p>
              <a:endParaRPr lang="zh-CN" altLang="en-US"/>
            </a:p>
          </p:txBody>
        </p:sp>
        <p:sp>
          <p:nvSpPr>
            <p:cNvPr id="275" name="任意多边形: 形状 274"/>
            <p:cNvSpPr/>
            <p:nvPr/>
          </p:nvSpPr>
          <p:spPr>
            <a:xfrm>
              <a:off x="4405932" y="1818156"/>
              <a:ext cx="1627045" cy="610142"/>
            </a:xfrm>
            <a:custGeom>
              <a:avLst/>
              <a:gdLst>
                <a:gd name="connsiteX0" fmla="*/ 280471 w 733257"/>
                <a:gd name="connsiteY0" fmla="*/ 2842 h 274971"/>
                <a:gd name="connsiteX1" fmla="*/ 298528 w 733257"/>
                <a:gd name="connsiteY1" fmla="*/ 2842 h 274971"/>
                <a:gd name="connsiteX2" fmla="*/ 301552 w 733257"/>
                <a:gd name="connsiteY2" fmla="*/ 2842 h 274971"/>
                <a:gd name="connsiteX3" fmla="*/ 303019 w 733257"/>
                <a:gd name="connsiteY3" fmla="*/ 1375 h 274971"/>
                <a:gd name="connsiteX4" fmla="*/ 301552 w 733257"/>
                <a:gd name="connsiteY4" fmla="*/ 2842 h 274971"/>
                <a:gd name="connsiteX5" fmla="*/ 298528 w 733257"/>
                <a:gd name="connsiteY5" fmla="*/ 2842 h 274971"/>
                <a:gd name="connsiteX6" fmla="*/ 280471 w 733257"/>
                <a:gd name="connsiteY6" fmla="*/ 2842 h 274971"/>
                <a:gd name="connsiteX7" fmla="*/ 280471 w 733257"/>
                <a:gd name="connsiteY7" fmla="*/ 2842 h 274971"/>
                <a:gd name="connsiteX8" fmla="*/ 205496 w 733257"/>
                <a:gd name="connsiteY8" fmla="*/ 2842 h 274971"/>
                <a:gd name="connsiteX9" fmla="*/ 202471 w 733257"/>
                <a:gd name="connsiteY9" fmla="*/ 2842 h 274971"/>
                <a:gd name="connsiteX10" fmla="*/ 211453 w 733257"/>
                <a:gd name="connsiteY10" fmla="*/ 5500 h 274971"/>
                <a:gd name="connsiteX11" fmla="*/ 215944 w 733257"/>
                <a:gd name="connsiteY11" fmla="*/ 4125 h 274971"/>
                <a:gd name="connsiteX12" fmla="*/ 229693 w 733257"/>
                <a:gd name="connsiteY12" fmla="*/ 4583 h 274971"/>
                <a:gd name="connsiteX13" fmla="*/ 226577 w 733257"/>
                <a:gd name="connsiteY13" fmla="*/ 7058 h 274971"/>
                <a:gd name="connsiteX14" fmla="*/ 234093 w 733257"/>
                <a:gd name="connsiteY14" fmla="*/ 7058 h 274971"/>
                <a:gd name="connsiteX15" fmla="*/ 250591 w 733257"/>
                <a:gd name="connsiteY15" fmla="*/ 4216 h 274971"/>
                <a:gd name="connsiteX16" fmla="*/ 253524 w 733257"/>
                <a:gd name="connsiteY16" fmla="*/ 4216 h 274971"/>
                <a:gd name="connsiteX17" fmla="*/ 258015 w 733257"/>
                <a:gd name="connsiteY17" fmla="*/ 1467 h 274971"/>
                <a:gd name="connsiteX18" fmla="*/ 205496 w 733257"/>
                <a:gd name="connsiteY18" fmla="*/ 2842 h 274971"/>
                <a:gd name="connsiteX19" fmla="*/ 205496 w 733257"/>
                <a:gd name="connsiteY19" fmla="*/ 2842 h 274971"/>
                <a:gd name="connsiteX20" fmla="*/ 225019 w 733257"/>
                <a:gd name="connsiteY20" fmla="*/ 11366 h 274971"/>
                <a:gd name="connsiteX21" fmla="*/ 217503 w 733257"/>
                <a:gd name="connsiteY21" fmla="*/ 11366 h 274971"/>
                <a:gd name="connsiteX22" fmla="*/ 226210 w 733257"/>
                <a:gd name="connsiteY22" fmla="*/ 6233 h 274971"/>
                <a:gd name="connsiteX23" fmla="*/ 226577 w 733257"/>
                <a:gd name="connsiteY23" fmla="*/ 11366 h 274971"/>
                <a:gd name="connsiteX24" fmla="*/ 225019 w 733257"/>
                <a:gd name="connsiteY24" fmla="*/ 11366 h 274971"/>
                <a:gd name="connsiteX25" fmla="*/ 225019 w 733257"/>
                <a:gd name="connsiteY25" fmla="*/ 11366 h 274971"/>
                <a:gd name="connsiteX26" fmla="*/ 339040 w 733257"/>
                <a:gd name="connsiteY26" fmla="*/ 4216 h 274971"/>
                <a:gd name="connsiteX27" fmla="*/ 343623 w 733257"/>
                <a:gd name="connsiteY27" fmla="*/ 2750 h 274971"/>
                <a:gd name="connsiteX28" fmla="*/ 342065 w 733257"/>
                <a:gd name="connsiteY28" fmla="*/ 0 h 274971"/>
                <a:gd name="connsiteX29" fmla="*/ 316584 w 733257"/>
                <a:gd name="connsiteY29" fmla="*/ 1467 h 274971"/>
                <a:gd name="connsiteX30" fmla="*/ 328683 w 733257"/>
                <a:gd name="connsiteY30" fmla="*/ 1558 h 274971"/>
                <a:gd name="connsiteX31" fmla="*/ 327033 w 733257"/>
                <a:gd name="connsiteY31" fmla="*/ 4216 h 274971"/>
                <a:gd name="connsiteX32" fmla="*/ 339040 w 733257"/>
                <a:gd name="connsiteY32" fmla="*/ 4216 h 274971"/>
                <a:gd name="connsiteX33" fmla="*/ 339040 w 733257"/>
                <a:gd name="connsiteY33" fmla="*/ 4216 h 274971"/>
                <a:gd name="connsiteX34" fmla="*/ 349489 w 733257"/>
                <a:gd name="connsiteY34" fmla="*/ 5775 h 274971"/>
                <a:gd name="connsiteX35" fmla="*/ 346464 w 733257"/>
                <a:gd name="connsiteY35" fmla="*/ 5775 h 274971"/>
                <a:gd name="connsiteX36" fmla="*/ 349672 w 733257"/>
                <a:gd name="connsiteY36" fmla="*/ 3300 h 274971"/>
                <a:gd name="connsiteX37" fmla="*/ 344998 w 733257"/>
                <a:gd name="connsiteY37" fmla="*/ 4308 h 274971"/>
                <a:gd name="connsiteX38" fmla="*/ 338949 w 733257"/>
                <a:gd name="connsiteY38" fmla="*/ 4308 h 274971"/>
                <a:gd name="connsiteX39" fmla="*/ 343531 w 733257"/>
                <a:gd name="connsiteY39" fmla="*/ 2842 h 274971"/>
                <a:gd name="connsiteX40" fmla="*/ 341973 w 733257"/>
                <a:gd name="connsiteY40" fmla="*/ 92 h 274971"/>
                <a:gd name="connsiteX41" fmla="*/ 350956 w 733257"/>
                <a:gd name="connsiteY41" fmla="*/ 1742 h 274971"/>
                <a:gd name="connsiteX42" fmla="*/ 350956 w 733257"/>
                <a:gd name="connsiteY42" fmla="*/ 4308 h 274971"/>
                <a:gd name="connsiteX43" fmla="*/ 350956 w 733257"/>
                <a:gd name="connsiteY43" fmla="*/ 5866 h 274971"/>
                <a:gd name="connsiteX44" fmla="*/ 349489 w 733257"/>
                <a:gd name="connsiteY44" fmla="*/ 5866 h 274971"/>
                <a:gd name="connsiteX45" fmla="*/ 349489 w 733257"/>
                <a:gd name="connsiteY45" fmla="*/ 5775 h 274971"/>
                <a:gd name="connsiteX46" fmla="*/ 345089 w 733257"/>
                <a:gd name="connsiteY46" fmla="*/ 4216 h 274971"/>
                <a:gd name="connsiteX47" fmla="*/ 345089 w 733257"/>
                <a:gd name="connsiteY47" fmla="*/ 7241 h 274971"/>
                <a:gd name="connsiteX48" fmla="*/ 349581 w 733257"/>
                <a:gd name="connsiteY48" fmla="*/ 5683 h 274971"/>
                <a:gd name="connsiteX49" fmla="*/ 346556 w 733257"/>
                <a:gd name="connsiteY49" fmla="*/ 5683 h 274971"/>
                <a:gd name="connsiteX50" fmla="*/ 349764 w 733257"/>
                <a:gd name="connsiteY50" fmla="*/ 3208 h 274971"/>
                <a:gd name="connsiteX51" fmla="*/ 345089 w 733257"/>
                <a:gd name="connsiteY51" fmla="*/ 4216 h 274971"/>
                <a:gd name="connsiteX52" fmla="*/ 345089 w 733257"/>
                <a:gd name="connsiteY52" fmla="*/ 4216 h 274971"/>
                <a:gd name="connsiteX53" fmla="*/ 350956 w 733257"/>
                <a:gd name="connsiteY53" fmla="*/ 4216 h 274971"/>
                <a:gd name="connsiteX54" fmla="*/ 350956 w 733257"/>
                <a:gd name="connsiteY54" fmla="*/ 5775 h 274971"/>
                <a:gd name="connsiteX55" fmla="*/ 354347 w 733257"/>
                <a:gd name="connsiteY55" fmla="*/ 7424 h 274971"/>
                <a:gd name="connsiteX56" fmla="*/ 350956 w 733257"/>
                <a:gd name="connsiteY56" fmla="*/ 9991 h 274971"/>
                <a:gd name="connsiteX57" fmla="*/ 350956 w 733257"/>
                <a:gd name="connsiteY57" fmla="*/ 12740 h 274971"/>
                <a:gd name="connsiteX58" fmla="*/ 350956 w 733257"/>
                <a:gd name="connsiteY58" fmla="*/ 17048 h 274971"/>
                <a:gd name="connsiteX59" fmla="*/ 350956 w 733257"/>
                <a:gd name="connsiteY59" fmla="*/ 18515 h 274971"/>
                <a:gd name="connsiteX60" fmla="*/ 349489 w 733257"/>
                <a:gd name="connsiteY60" fmla="*/ 19981 h 274971"/>
                <a:gd name="connsiteX61" fmla="*/ 350956 w 733257"/>
                <a:gd name="connsiteY61" fmla="*/ 21448 h 274971"/>
                <a:gd name="connsiteX62" fmla="*/ 350956 w 733257"/>
                <a:gd name="connsiteY62" fmla="*/ 18607 h 274971"/>
                <a:gd name="connsiteX63" fmla="*/ 350956 w 733257"/>
                <a:gd name="connsiteY63" fmla="*/ 17140 h 274971"/>
                <a:gd name="connsiteX64" fmla="*/ 350956 w 733257"/>
                <a:gd name="connsiteY64" fmla="*/ 12832 h 274971"/>
                <a:gd name="connsiteX65" fmla="*/ 352422 w 733257"/>
                <a:gd name="connsiteY65" fmla="*/ 11457 h 274971"/>
                <a:gd name="connsiteX66" fmla="*/ 353980 w 733257"/>
                <a:gd name="connsiteY66" fmla="*/ 9991 h 274971"/>
                <a:gd name="connsiteX67" fmla="*/ 355538 w 733257"/>
                <a:gd name="connsiteY67" fmla="*/ 9991 h 274971"/>
                <a:gd name="connsiteX68" fmla="*/ 357005 w 733257"/>
                <a:gd name="connsiteY68" fmla="*/ 8524 h 274971"/>
                <a:gd name="connsiteX69" fmla="*/ 370479 w 733257"/>
                <a:gd name="connsiteY69" fmla="*/ 2658 h 274971"/>
                <a:gd name="connsiteX70" fmla="*/ 350956 w 733257"/>
                <a:gd name="connsiteY70" fmla="*/ 4216 h 274971"/>
                <a:gd name="connsiteX71" fmla="*/ 350956 w 733257"/>
                <a:gd name="connsiteY71" fmla="*/ 4216 h 274971"/>
                <a:gd name="connsiteX72" fmla="*/ 357005 w 733257"/>
                <a:gd name="connsiteY72" fmla="*/ 17048 h 274971"/>
                <a:gd name="connsiteX73" fmla="*/ 352514 w 733257"/>
                <a:gd name="connsiteY73" fmla="*/ 15674 h 274971"/>
                <a:gd name="connsiteX74" fmla="*/ 357005 w 733257"/>
                <a:gd name="connsiteY74" fmla="*/ 17048 h 274971"/>
                <a:gd name="connsiteX75" fmla="*/ 357005 w 733257"/>
                <a:gd name="connsiteY75" fmla="*/ 17048 h 274971"/>
                <a:gd name="connsiteX76" fmla="*/ 535553 w 733257"/>
                <a:gd name="connsiteY76" fmla="*/ 7058 h 274971"/>
                <a:gd name="connsiteX77" fmla="*/ 538578 w 733257"/>
                <a:gd name="connsiteY77" fmla="*/ 7058 h 274971"/>
                <a:gd name="connsiteX78" fmla="*/ 538578 w 733257"/>
                <a:gd name="connsiteY78" fmla="*/ 4216 h 274971"/>
                <a:gd name="connsiteX79" fmla="*/ 535553 w 733257"/>
                <a:gd name="connsiteY79" fmla="*/ 4216 h 274971"/>
                <a:gd name="connsiteX80" fmla="*/ 535553 w 733257"/>
                <a:gd name="connsiteY80" fmla="*/ 7058 h 274971"/>
                <a:gd name="connsiteX81" fmla="*/ 535553 w 733257"/>
                <a:gd name="connsiteY81" fmla="*/ 7058 h 274971"/>
                <a:gd name="connsiteX82" fmla="*/ 187531 w 733257"/>
                <a:gd name="connsiteY82" fmla="*/ 5775 h 274971"/>
                <a:gd name="connsiteX83" fmla="*/ 187531 w 733257"/>
                <a:gd name="connsiteY83" fmla="*/ 8524 h 274971"/>
                <a:gd name="connsiteX84" fmla="*/ 199538 w 733257"/>
                <a:gd name="connsiteY84" fmla="*/ 9991 h 274971"/>
                <a:gd name="connsiteX85" fmla="*/ 196513 w 733257"/>
                <a:gd name="connsiteY85" fmla="*/ 9991 h 274971"/>
                <a:gd name="connsiteX86" fmla="*/ 196513 w 733257"/>
                <a:gd name="connsiteY86" fmla="*/ 7058 h 274971"/>
                <a:gd name="connsiteX87" fmla="*/ 190555 w 733257"/>
                <a:gd name="connsiteY87" fmla="*/ 7058 h 274971"/>
                <a:gd name="connsiteX88" fmla="*/ 190555 w 733257"/>
                <a:gd name="connsiteY88" fmla="*/ 5683 h 274971"/>
                <a:gd name="connsiteX89" fmla="*/ 196513 w 733257"/>
                <a:gd name="connsiteY89" fmla="*/ 5683 h 274971"/>
                <a:gd name="connsiteX90" fmla="*/ 196513 w 733257"/>
                <a:gd name="connsiteY90" fmla="*/ 4125 h 274971"/>
                <a:gd name="connsiteX91" fmla="*/ 190555 w 733257"/>
                <a:gd name="connsiteY91" fmla="*/ 4125 h 274971"/>
                <a:gd name="connsiteX92" fmla="*/ 187531 w 733257"/>
                <a:gd name="connsiteY92" fmla="*/ 5775 h 274971"/>
                <a:gd name="connsiteX93" fmla="*/ 187531 w 733257"/>
                <a:gd name="connsiteY93" fmla="*/ 5775 h 274971"/>
                <a:gd name="connsiteX94" fmla="*/ 439497 w 733257"/>
                <a:gd name="connsiteY94" fmla="*/ 7058 h 274971"/>
                <a:gd name="connsiteX95" fmla="*/ 439497 w 733257"/>
                <a:gd name="connsiteY95" fmla="*/ 8524 h 274971"/>
                <a:gd name="connsiteX96" fmla="*/ 443988 w 733257"/>
                <a:gd name="connsiteY96" fmla="*/ 9991 h 274971"/>
                <a:gd name="connsiteX97" fmla="*/ 442430 w 733257"/>
                <a:gd name="connsiteY97" fmla="*/ 11457 h 274971"/>
                <a:gd name="connsiteX98" fmla="*/ 443988 w 733257"/>
                <a:gd name="connsiteY98" fmla="*/ 9991 h 274971"/>
                <a:gd name="connsiteX99" fmla="*/ 447012 w 733257"/>
                <a:gd name="connsiteY99" fmla="*/ 8524 h 274971"/>
                <a:gd name="connsiteX100" fmla="*/ 449945 w 733257"/>
                <a:gd name="connsiteY100" fmla="*/ 8524 h 274971"/>
                <a:gd name="connsiteX101" fmla="*/ 459019 w 733257"/>
                <a:gd name="connsiteY101" fmla="*/ 8524 h 274971"/>
                <a:gd name="connsiteX102" fmla="*/ 460578 w 733257"/>
                <a:gd name="connsiteY102" fmla="*/ 5775 h 274971"/>
                <a:gd name="connsiteX103" fmla="*/ 447104 w 733257"/>
                <a:gd name="connsiteY103" fmla="*/ 5775 h 274971"/>
                <a:gd name="connsiteX104" fmla="*/ 439497 w 733257"/>
                <a:gd name="connsiteY104" fmla="*/ 7058 h 274971"/>
                <a:gd name="connsiteX105" fmla="*/ 439497 w 733257"/>
                <a:gd name="connsiteY105" fmla="*/ 7058 h 274971"/>
                <a:gd name="connsiteX106" fmla="*/ 459019 w 733257"/>
                <a:gd name="connsiteY106" fmla="*/ 8524 h 274971"/>
                <a:gd name="connsiteX107" fmla="*/ 449945 w 733257"/>
                <a:gd name="connsiteY107" fmla="*/ 8524 h 274971"/>
                <a:gd name="connsiteX108" fmla="*/ 459019 w 733257"/>
                <a:gd name="connsiteY108" fmla="*/ 8524 h 274971"/>
                <a:gd name="connsiteX109" fmla="*/ 459019 w 733257"/>
                <a:gd name="connsiteY109" fmla="*/ 8524 h 274971"/>
                <a:gd name="connsiteX110" fmla="*/ 610529 w 733257"/>
                <a:gd name="connsiteY110" fmla="*/ 7058 h 274971"/>
                <a:gd name="connsiteX111" fmla="*/ 613554 w 733257"/>
                <a:gd name="connsiteY111" fmla="*/ 8524 h 274971"/>
                <a:gd name="connsiteX112" fmla="*/ 616578 w 733257"/>
                <a:gd name="connsiteY112" fmla="*/ 8524 h 274971"/>
                <a:gd name="connsiteX113" fmla="*/ 618137 w 733257"/>
                <a:gd name="connsiteY113" fmla="*/ 7058 h 274971"/>
                <a:gd name="connsiteX114" fmla="*/ 616578 w 733257"/>
                <a:gd name="connsiteY114" fmla="*/ 5683 h 274971"/>
                <a:gd name="connsiteX115" fmla="*/ 609062 w 733257"/>
                <a:gd name="connsiteY115" fmla="*/ 5683 h 274971"/>
                <a:gd name="connsiteX116" fmla="*/ 609062 w 733257"/>
                <a:gd name="connsiteY116" fmla="*/ 7058 h 274971"/>
                <a:gd name="connsiteX117" fmla="*/ 610529 w 733257"/>
                <a:gd name="connsiteY117" fmla="*/ 7058 h 274971"/>
                <a:gd name="connsiteX118" fmla="*/ 610529 w 733257"/>
                <a:gd name="connsiteY118" fmla="*/ 7058 h 274971"/>
                <a:gd name="connsiteX119" fmla="*/ 199538 w 733257"/>
                <a:gd name="connsiteY119" fmla="*/ 9899 h 274971"/>
                <a:gd name="connsiteX120" fmla="*/ 196513 w 733257"/>
                <a:gd name="connsiteY120" fmla="*/ 9899 h 274971"/>
                <a:gd name="connsiteX121" fmla="*/ 196513 w 733257"/>
                <a:gd name="connsiteY121" fmla="*/ 7058 h 274971"/>
                <a:gd name="connsiteX122" fmla="*/ 190555 w 733257"/>
                <a:gd name="connsiteY122" fmla="*/ 7058 h 274971"/>
                <a:gd name="connsiteX123" fmla="*/ 190555 w 733257"/>
                <a:gd name="connsiteY123" fmla="*/ 5683 h 274971"/>
                <a:gd name="connsiteX124" fmla="*/ 196513 w 733257"/>
                <a:gd name="connsiteY124" fmla="*/ 5683 h 274971"/>
                <a:gd name="connsiteX125" fmla="*/ 205496 w 733257"/>
                <a:gd name="connsiteY125" fmla="*/ 7058 h 274971"/>
                <a:gd name="connsiteX126" fmla="*/ 205496 w 733257"/>
                <a:gd name="connsiteY126" fmla="*/ 8524 h 274971"/>
                <a:gd name="connsiteX127" fmla="*/ 201004 w 733257"/>
                <a:gd name="connsiteY127" fmla="*/ 9991 h 274971"/>
                <a:gd name="connsiteX128" fmla="*/ 199538 w 733257"/>
                <a:gd name="connsiteY128" fmla="*/ 9991 h 274971"/>
                <a:gd name="connsiteX129" fmla="*/ 199538 w 733257"/>
                <a:gd name="connsiteY129" fmla="*/ 9899 h 274971"/>
                <a:gd name="connsiteX130" fmla="*/ 253524 w 733257"/>
                <a:gd name="connsiteY130" fmla="*/ 4216 h 274971"/>
                <a:gd name="connsiteX131" fmla="*/ 258015 w 733257"/>
                <a:gd name="connsiteY131" fmla="*/ 1467 h 274971"/>
                <a:gd name="connsiteX132" fmla="*/ 262506 w 733257"/>
                <a:gd name="connsiteY132" fmla="*/ 1467 h 274971"/>
                <a:gd name="connsiteX133" fmla="*/ 259298 w 733257"/>
                <a:gd name="connsiteY133" fmla="*/ 3850 h 274971"/>
                <a:gd name="connsiteX134" fmla="*/ 263973 w 733257"/>
                <a:gd name="connsiteY134" fmla="*/ 4216 h 274971"/>
                <a:gd name="connsiteX135" fmla="*/ 274513 w 733257"/>
                <a:gd name="connsiteY135" fmla="*/ 2842 h 274971"/>
                <a:gd name="connsiteX136" fmla="*/ 263973 w 733257"/>
                <a:gd name="connsiteY136" fmla="*/ 4216 h 274971"/>
                <a:gd name="connsiteX137" fmla="*/ 254990 w 733257"/>
                <a:gd name="connsiteY137" fmla="*/ 5775 h 274971"/>
                <a:gd name="connsiteX138" fmla="*/ 254990 w 733257"/>
                <a:gd name="connsiteY138" fmla="*/ 7150 h 274971"/>
                <a:gd name="connsiteX139" fmla="*/ 254990 w 733257"/>
                <a:gd name="connsiteY139" fmla="*/ 8616 h 274971"/>
                <a:gd name="connsiteX140" fmla="*/ 247475 w 733257"/>
                <a:gd name="connsiteY140" fmla="*/ 10082 h 274971"/>
                <a:gd name="connsiteX141" fmla="*/ 247475 w 733257"/>
                <a:gd name="connsiteY141" fmla="*/ 8616 h 274971"/>
                <a:gd name="connsiteX142" fmla="*/ 254990 w 733257"/>
                <a:gd name="connsiteY142" fmla="*/ 8616 h 274971"/>
                <a:gd name="connsiteX143" fmla="*/ 254990 w 733257"/>
                <a:gd name="connsiteY143" fmla="*/ 7058 h 274971"/>
                <a:gd name="connsiteX144" fmla="*/ 251966 w 733257"/>
                <a:gd name="connsiteY144" fmla="*/ 7058 h 274971"/>
                <a:gd name="connsiteX145" fmla="*/ 251966 w 733257"/>
                <a:gd name="connsiteY145" fmla="*/ 5683 h 274971"/>
                <a:gd name="connsiteX146" fmla="*/ 254990 w 733257"/>
                <a:gd name="connsiteY146" fmla="*/ 5683 h 274971"/>
                <a:gd name="connsiteX147" fmla="*/ 253524 w 733257"/>
                <a:gd name="connsiteY147" fmla="*/ 4216 h 274971"/>
                <a:gd name="connsiteX148" fmla="*/ 253524 w 733257"/>
                <a:gd name="connsiteY148" fmla="*/ 4216 h 274971"/>
                <a:gd name="connsiteX149" fmla="*/ 438030 w 733257"/>
                <a:gd name="connsiteY149" fmla="*/ 9899 h 274971"/>
                <a:gd name="connsiteX150" fmla="*/ 438855 w 733257"/>
                <a:gd name="connsiteY150" fmla="*/ 11366 h 274971"/>
                <a:gd name="connsiteX151" fmla="*/ 439313 w 733257"/>
                <a:gd name="connsiteY151" fmla="*/ 13107 h 274971"/>
                <a:gd name="connsiteX152" fmla="*/ 441055 w 733257"/>
                <a:gd name="connsiteY152" fmla="*/ 11366 h 274971"/>
                <a:gd name="connsiteX153" fmla="*/ 439405 w 733257"/>
                <a:gd name="connsiteY153" fmla="*/ 14116 h 274971"/>
                <a:gd name="connsiteX154" fmla="*/ 436563 w 733257"/>
                <a:gd name="connsiteY154" fmla="*/ 14207 h 274971"/>
                <a:gd name="connsiteX155" fmla="*/ 438030 w 733257"/>
                <a:gd name="connsiteY155" fmla="*/ 9899 h 274971"/>
                <a:gd name="connsiteX156" fmla="*/ 435005 w 733257"/>
                <a:gd name="connsiteY156" fmla="*/ 9899 h 274971"/>
                <a:gd name="connsiteX157" fmla="*/ 430514 w 733257"/>
                <a:gd name="connsiteY157" fmla="*/ 11366 h 274971"/>
                <a:gd name="connsiteX158" fmla="*/ 427489 w 733257"/>
                <a:gd name="connsiteY158" fmla="*/ 9899 h 274971"/>
                <a:gd name="connsiteX159" fmla="*/ 436472 w 733257"/>
                <a:gd name="connsiteY159" fmla="*/ 7058 h 274971"/>
                <a:gd name="connsiteX160" fmla="*/ 439497 w 733257"/>
                <a:gd name="connsiteY160" fmla="*/ 7058 h 274971"/>
                <a:gd name="connsiteX161" fmla="*/ 439497 w 733257"/>
                <a:gd name="connsiteY161" fmla="*/ 8524 h 274971"/>
                <a:gd name="connsiteX162" fmla="*/ 438030 w 733257"/>
                <a:gd name="connsiteY162" fmla="*/ 9899 h 274971"/>
                <a:gd name="connsiteX163" fmla="*/ 438030 w 733257"/>
                <a:gd name="connsiteY163" fmla="*/ 9899 h 274971"/>
                <a:gd name="connsiteX164" fmla="*/ 440963 w 733257"/>
                <a:gd name="connsiteY164" fmla="*/ 11366 h 274971"/>
                <a:gd name="connsiteX165" fmla="*/ 439222 w 733257"/>
                <a:gd name="connsiteY165" fmla="*/ 13107 h 274971"/>
                <a:gd name="connsiteX166" fmla="*/ 438763 w 733257"/>
                <a:gd name="connsiteY166" fmla="*/ 11366 h 274971"/>
                <a:gd name="connsiteX167" fmla="*/ 437938 w 733257"/>
                <a:gd name="connsiteY167" fmla="*/ 9899 h 274971"/>
                <a:gd name="connsiteX168" fmla="*/ 439497 w 733257"/>
                <a:gd name="connsiteY168" fmla="*/ 8433 h 274971"/>
                <a:gd name="connsiteX169" fmla="*/ 443988 w 733257"/>
                <a:gd name="connsiteY169" fmla="*/ 9899 h 274971"/>
                <a:gd name="connsiteX170" fmla="*/ 442430 w 733257"/>
                <a:gd name="connsiteY170" fmla="*/ 11366 h 274971"/>
                <a:gd name="connsiteX171" fmla="*/ 440963 w 733257"/>
                <a:gd name="connsiteY171" fmla="*/ 11366 h 274971"/>
                <a:gd name="connsiteX172" fmla="*/ 440963 w 733257"/>
                <a:gd name="connsiteY172" fmla="*/ 11366 h 274971"/>
                <a:gd name="connsiteX173" fmla="*/ 616487 w 733257"/>
                <a:gd name="connsiteY173" fmla="*/ 9899 h 274971"/>
                <a:gd name="connsiteX174" fmla="*/ 610437 w 733257"/>
                <a:gd name="connsiteY174" fmla="*/ 9899 h 274971"/>
                <a:gd name="connsiteX175" fmla="*/ 610437 w 733257"/>
                <a:gd name="connsiteY175" fmla="*/ 7058 h 274971"/>
                <a:gd name="connsiteX176" fmla="*/ 613462 w 733257"/>
                <a:gd name="connsiteY176" fmla="*/ 8524 h 274971"/>
                <a:gd name="connsiteX177" fmla="*/ 616487 w 733257"/>
                <a:gd name="connsiteY177" fmla="*/ 8524 h 274971"/>
                <a:gd name="connsiteX178" fmla="*/ 616487 w 733257"/>
                <a:gd name="connsiteY178" fmla="*/ 9899 h 274971"/>
                <a:gd name="connsiteX179" fmla="*/ 616487 w 733257"/>
                <a:gd name="connsiteY179" fmla="*/ 9899 h 274971"/>
                <a:gd name="connsiteX180" fmla="*/ 608971 w 733257"/>
                <a:gd name="connsiteY180" fmla="*/ 7058 h 274971"/>
                <a:gd name="connsiteX181" fmla="*/ 608971 w 733257"/>
                <a:gd name="connsiteY181" fmla="*/ 5683 h 274971"/>
                <a:gd name="connsiteX182" fmla="*/ 616487 w 733257"/>
                <a:gd name="connsiteY182" fmla="*/ 5683 h 274971"/>
                <a:gd name="connsiteX183" fmla="*/ 618045 w 733257"/>
                <a:gd name="connsiteY183" fmla="*/ 7058 h 274971"/>
                <a:gd name="connsiteX184" fmla="*/ 622444 w 733257"/>
                <a:gd name="connsiteY184" fmla="*/ 7058 h 274971"/>
                <a:gd name="connsiteX185" fmla="*/ 622444 w 733257"/>
                <a:gd name="connsiteY185" fmla="*/ 9899 h 274971"/>
                <a:gd name="connsiteX186" fmla="*/ 616487 w 733257"/>
                <a:gd name="connsiteY186" fmla="*/ 9899 h 274971"/>
                <a:gd name="connsiteX187" fmla="*/ 616487 w 733257"/>
                <a:gd name="connsiteY187" fmla="*/ 8433 h 274971"/>
                <a:gd name="connsiteX188" fmla="*/ 618045 w 733257"/>
                <a:gd name="connsiteY188" fmla="*/ 6966 h 274971"/>
                <a:gd name="connsiteX189" fmla="*/ 616487 w 733257"/>
                <a:gd name="connsiteY189" fmla="*/ 5591 h 274971"/>
                <a:gd name="connsiteX190" fmla="*/ 608971 w 733257"/>
                <a:gd name="connsiteY190" fmla="*/ 5591 h 274971"/>
                <a:gd name="connsiteX191" fmla="*/ 608971 w 733257"/>
                <a:gd name="connsiteY191" fmla="*/ 7058 h 274971"/>
                <a:gd name="connsiteX192" fmla="*/ 608971 w 733257"/>
                <a:gd name="connsiteY192" fmla="*/ 7058 h 274971"/>
                <a:gd name="connsiteX193" fmla="*/ 628494 w 733257"/>
                <a:gd name="connsiteY193" fmla="*/ 11366 h 274971"/>
                <a:gd name="connsiteX194" fmla="*/ 632985 w 733257"/>
                <a:gd name="connsiteY194" fmla="*/ 11366 h 274971"/>
                <a:gd name="connsiteX195" fmla="*/ 632985 w 733257"/>
                <a:gd name="connsiteY195" fmla="*/ 8524 h 274971"/>
                <a:gd name="connsiteX196" fmla="*/ 624003 w 733257"/>
                <a:gd name="connsiteY196" fmla="*/ 11366 h 274971"/>
                <a:gd name="connsiteX197" fmla="*/ 628494 w 733257"/>
                <a:gd name="connsiteY197" fmla="*/ 11366 h 274971"/>
                <a:gd name="connsiteX198" fmla="*/ 628494 w 733257"/>
                <a:gd name="connsiteY198" fmla="*/ 11366 h 274971"/>
                <a:gd name="connsiteX199" fmla="*/ 172499 w 733257"/>
                <a:gd name="connsiteY199" fmla="*/ 11366 h 274971"/>
                <a:gd name="connsiteX200" fmla="*/ 178457 w 733257"/>
                <a:gd name="connsiteY200" fmla="*/ 11366 h 274971"/>
                <a:gd name="connsiteX201" fmla="*/ 178457 w 733257"/>
                <a:gd name="connsiteY201" fmla="*/ 10082 h 274971"/>
                <a:gd name="connsiteX202" fmla="*/ 169474 w 733257"/>
                <a:gd name="connsiteY202" fmla="*/ 8433 h 274971"/>
                <a:gd name="connsiteX203" fmla="*/ 172499 w 733257"/>
                <a:gd name="connsiteY203" fmla="*/ 11366 h 274971"/>
                <a:gd name="connsiteX204" fmla="*/ 172499 w 733257"/>
                <a:gd name="connsiteY204" fmla="*/ 11366 h 274971"/>
                <a:gd name="connsiteX205" fmla="*/ 205496 w 733257"/>
                <a:gd name="connsiteY205" fmla="*/ 7058 h 274971"/>
                <a:gd name="connsiteX206" fmla="*/ 208429 w 733257"/>
                <a:gd name="connsiteY206" fmla="*/ 5866 h 274971"/>
                <a:gd name="connsiteX207" fmla="*/ 200729 w 733257"/>
                <a:gd name="connsiteY207" fmla="*/ 3942 h 274971"/>
                <a:gd name="connsiteX208" fmla="*/ 202471 w 733257"/>
                <a:gd name="connsiteY208" fmla="*/ 2750 h 274971"/>
                <a:gd name="connsiteX209" fmla="*/ 211453 w 733257"/>
                <a:gd name="connsiteY209" fmla="*/ 5408 h 274971"/>
                <a:gd name="connsiteX210" fmla="*/ 215944 w 733257"/>
                <a:gd name="connsiteY210" fmla="*/ 4033 h 274971"/>
                <a:gd name="connsiteX211" fmla="*/ 219244 w 733257"/>
                <a:gd name="connsiteY211" fmla="*/ 6416 h 274971"/>
                <a:gd name="connsiteX212" fmla="*/ 211453 w 733257"/>
                <a:gd name="connsiteY212" fmla="*/ 6874 h 274971"/>
                <a:gd name="connsiteX213" fmla="*/ 216219 w 733257"/>
                <a:gd name="connsiteY213" fmla="*/ 9074 h 274971"/>
                <a:gd name="connsiteX214" fmla="*/ 211453 w 733257"/>
                <a:gd name="connsiteY214" fmla="*/ 9716 h 274971"/>
                <a:gd name="connsiteX215" fmla="*/ 213103 w 733257"/>
                <a:gd name="connsiteY215" fmla="*/ 12466 h 274971"/>
                <a:gd name="connsiteX216" fmla="*/ 208429 w 733257"/>
                <a:gd name="connsiteY216" fmla="*/ 12466 h 274971"/>
                <a:gd name="connsiteX217" fmla="*/ 208429 w 733257"/>
                <a:gd name="connsiteY217" fmla="*/ 9716 h 274971"/>
                <a:gd name="connsiteX218" fmla="*/ 205404 w 733257"/>
                <a:gd name="connsiteY218" fmla="*/ 8249 h 274971"/>
                <a:gd name="connsiteX219" fmla="*/ 205404 w 733257"/>
                <a:gd name="connsiteY219" fmla="*/ 7058 h 274971"/>
                <a:gd name="connsiteX220" fmla="*/ 205496 w 733257"/>
                <a:gd name="connsiteY220" fmla="*/ 7058 h 274971"/>
                <a:gd name="connsiteX221" fmla="*/ 205496 w 733257"/>
                <a:gd name="connsiteY221" fmla="*/ 11366 h 274971"/>
                <a:gd name="connsiteX222" fmla="*/ 205496 w 733257"/>
                <a:gd name="connsiteY222" fmla="*/ 9899 h 274971"/>
                <a:gd name="connsiteX223" fmla="*/ 205496 w 733257"/>
                <a:gd name="connsiteY223" fmla="*/ 11366 h 274971"/>
                <a:gd name="connsiteX224" fmla="*/ 205496 w 733257"/>
                <a:gd name="connsiteY224" fmla="*/ 11366 h 274971"/>
                <a:gd name="connsiteX225" fmla="*/ 240050 w 733257"/>
                <a:gd name="connsiteY225" fmla="*/ 11366 h 274971"/>
                <a:gd name="connsiteX226" fmla="*/ 240050 w 733257"/>
                <a:gd name="connsiteY226" fmla="*/ 9899 h 274971"/>
                <a:gd name="connsiteX227" fmla="*/ 240050 w 733257"/>
                <a:gd name="connsiteY227" fmla="*/ 11366 h 274971"/>
                <a:gd name="connsiteX228" fmla="*/ 240050 w 733257"/>
                <a:gd name="connsiteY228" fmla="*/ 11366 h 274971"/>
                <a:gd name="connsiteX229" fmla="*/ 148485 w 733257"/>
                <a:gd name="connsiteY229" fmla="*/ 12740 h 274971"/>
                <a:gd name="connsiteX230" fmla="*/ 156001 w 733257"/>
                <a:gd name="connsiteY230" fmla="*/ 9991 h 274971"/>
                <a:gd name="connsiteX231" fmla="*/ 148485 w 733257"/>
                <a:gd name="connsiteY231" fmla="*/ 12740 h 274971"/>
                <a:gd name="connsiteX232" fmla="*/ 148485 w 733257"/>
                <a:gd name="connsiteY232" fmla="*/ 12740 h 274971"/>
                <a:gd name="connsiteX233" fmla="*/ 201004 w 733257"/>
                <a:gd name="connsiteY233" fmla="*/ 9899 h 274971"/>
                <a:gd name="connsiteX234" fmla="*/ 202288 w 733257"/>
                <a:gd name="connsiteY234" fmla="*/ 11641 h 274971"/>
                <a:gd name="connsiteX235" fmla="*/ 205496 w 733257"/>
                <a:gd name="connsiteY235" fmla="*/ 9899 h 274971"/>
                <a:gd name="connsiteX236" fmla="*/ 205496 w 733257"/>
                <a:gd name="connsiteY236" fmla="*/ 11366 h 274971"/>
                <a:gd name="connsiteX237" fmla="*/ 202288 w 733257"/>
                <a:gd name="connsiteY237" fmla="*/ 13749 h 274971"/>
                <a:gd name="connsiteX238" fmla="*/ 205496 w 733257"/>
                <a:gd name="connsiteY238" fmla="*/ 14207 h 274971"/>
                <a:gd name="connsiteX239" fmla="*/ 208520 w 733257"/>
                <a:gd name="connsiteY239" fmla="*/ 12649 h 274971"/>
                <a:gd name="connsiteX240" fmla="*/ 208520 w 733257"/>
                <a:gd name="connsiteY240" fmla="*/ 9899 h 274971"/>
                <a:gd name="connsiteX241" fmla="*/ 205496 w 733257"/>
                <a:gd name="connsiteY241" fmla="*/ 8433 h 274971"/>
                <a:gd name="connsiteX242" fmla="*/ 201004 w 733257"/>
                <a:gd name="connsiteY242" fmla="*/ 9899 h 274971"/>
                <a:gd name="connsiteX243" fmla="*/ 201004 w 733257"/>
                <a:gd name="connsiteY243" fmla="*/ 9899 h 274971"/>
                <a:gd name="connsiteX244" fmla="*/ 447012 w 733257"/>
                <a:gd name="connsiteY244" fmla="*/ 12740 h 274971"/>
                <a:gd name="connsiteX245" fmla="*/ 447012 w 733257"/>
                <a:gd name="connsiteY245" fmla="*/ 9991 h 274971"/>
                <a:gd name="connsiteX246" fmla="*/ 454528 w 733257"/>
                <a:gd name="connsiteY246" fmla="*/ 12740 h 274971"/>
                <a:gd name="connsiteX247" fmla="*/ 447012 w 733257"/>
                <a:gd name="connsiteY247" fmla="*/ 12740 h 274971"/>
                <a:gd name="connsiteX248" fmla="*/ 447012 w 733257"/>
                <a:gd name="connsiteY248" fmla="*/ 12740 h 274971"/>
                <a:gd name="connsiteX249" fmla="*/ 208520 w 733257"/>
                <a:gd name="connsiteY249" fmla="*/ 12740 h 274971"/>
                <a:gd name="connsiteX250" fmla="*/ 213195 w 733257"/>
                <a:gd name="connsiteY250" fmla="*/ 12740 h 274971"/>
                <a:gd name="connsiteX251" fmla="*/ 211545 w 733257"/>
                <a:gd name="connsiteY251" fmla="*/ 9991 h 274971"/>
                <a:gd name="connsiteX252" fmla="*/ 216311 w 733257"/>
                <a:gd name="connsiteY252" fmla="*/ 9349 h 274971"/>
                <a:gd name="connsiteX253" fmla="*/ 211545 w 733257"/>
                <a:gd name="connsiteY253" fmla="*/ 7150 h 274971"/>
                <a:gd name="connsiteX254" fmla="*/ 219336 w 733257"/>
                <a:gd name="connsiteY254" fmla="*/ 6691 h 274971"/>
                <a:gd name="connsiteX255" fmla="*/ 216036 w 733257"/>
                <a:gd name="connsiteY255" fmla="*/ 4308 h 274971"/>
                <a:gd name="connsiteX256" fmla="*/ 229785 w 733257"/>
                <a:gd name="connsiteY256" fmla="*/ 4766 h 274971"/>
                <a:gd name="connsiteX257" fmla="*/ 226577 w 733257"/>
                <a:gd name="connsiteY257" fmla="*/ 7058 h 274971"/>
                <a:gd name="connsiteX258" fmla="*/ 234093 w 733257"/>
                <a:gd name="connsiteY258" fmla="*/ 7058 h 274971"/>
                <a:gd name="connsiteX259" fmla="*/ 234093 w 733257"/>
                <a:gd name="connsiteY259" fmla="*/ 8524 h 274971"/>
                <a:gd name="connsiteX260" fmla="*/ 229326 w 733257"/>
                <a:gd name="connsiteY260" fmla="*/ 8524 h 274971"/>
                <a:gd name="connsiteX261" fmla="*/ 230976 w 733257"/>
                <a:gd name="connsiteY261" fmla="*/ 11366 h 274971"/>
                <a:gd name="connsiteX262" fmla="*/ 226577 w 733257"/>
                <a:gd name="connsiteY262" fmla="*/ 11366 h 274971"/>
                <a:gd name="connsiteX263" fmla="*/ 226210 w 733257"/>
                <a:gd name="connsiteY263" fmla="*/ 6233 h 274971"/>
                <a:gd name="connsiteX264" fmla="*/ 217503 w 733257"/>
                <a:gd name="connsiteY264" fmla="*/ 11366 h 274971"/>
                <a:gd name="connsiteX265" fmla="*/ 225019 w 733257"/>
                <a:gd name="connsiteY265" fmla="*/ 11366 h 274971"/>
                <a:gd name="connsiteX266" fmla="*/ 223552 w 733257"/>
                <a:gd name="connsiteY266" fmla="*/ 14207 h 274971"/>
                <a:gd name="connsiteX267" fmla="*/ 205496 w 733257"/>
                <a:gd name="connsiteY267" fmla="*/ 14207 h 274971"/>
                <a:gd name="connsiteX268" fmla="*/ 208520 w 733257"/>
                <a:gd name="connsiteY268" fmla="*/ 12740 h 274971"/>
                <a:gd name="connsiteX269" fmla="*/ 208520 w 733257"/>
                <a:gd name="connsiteY269" fmla="*/ 12740 h 274971"/>
                <a:gd name="connsiteX270" fmla="*/ 268464 w 733257"/>
                <a:gd name="connsiteY270" fmla="*/ 15674 h 274971"/>
                <a:gd name="connsiteX271" fmla="*/ 253432 w 733257"/>
                <a:gd name="connsiteY271" fmla="*/ 14207 h 274971"/>
                <a:gd name="connsiteX272" fmla="*/ 253432 w 733257"/>
                <a:gd name="connsiteY272" fmla="*/ 11366 h 274971"/>
                <a:gd name="connsiteX273" fmla="*/ 244450 w 733257"/>
                <a:gd name="connsiteY273" fmla="*/ 11366 h 274971"/>
                <a:gd name="connsiteX274" fmla="*/ 268464 w 733257"/>
                <a:gd name="connsiteY274" fmla="*/ 15674 h 274971"/>
                <a:gd name="connsiteX275" fmla="*/ 268464 w 733257"/>
                <a:gd name="connsiteY275" fmla="*/ 15674 h 274971"/>
                <a:gd name="connsiteX276" fmla="*/ 435005 w 733257"/>
                <a:gd name="connsiteY276" fmla="*/ 14207 h 274971"/>
                <a:gd name="connsiteX277" fmla="*/ 436563 w 733257"/>
                <a:gd name="connsiteY277" fmla="*/ 14207 h 274971"/>
                <a:gd name="connsiteX278" fmla="*/ 438030 w 733257"/>
                <a:gd name="connsiteY278" fmla="*/ 9899 h 274971"/>
                <a:gd name="connsiteX279" fmla="*/ 435005 w 733257"/>
                <a:gd name="connsiteY279" fmla="*/ 9899 h 274971"/>
                <a:gd name="connsiteX280" fmla="*/ 433355 w 733257"/>
                <a:gd name="connsiteY280" fmla="*/ 12649 h 274971"/>
                <a:gd name="connsiteX281" fmla="*/ 435005 w 733257"/>
                <a:gd name="connsiteY281" fmla="*/ 14207 h 274971"/>
                <a:gd name="connsiteX282" fmla="*/ 435005 w 733257"/>
                <a:gd name="connsiteY282" fmla="*/ 14207 h 274971"/>
                <a:gd name="connsiteX283" fmla="*/ 628494 w 733257"/>
                <a:gd name="connsiteY283" fmla="*/ 11366 h 274971"/>
                <a:gd name="connsiteX284" fmla="*/ 632985 w 733257"/>
                <a:gd name="connsiteY284" fmla="*/ 11366 h 274971"/>
                <a:gd name="connsiteX285" fmla="*/ 632985 w 733257"/>
                <a:gd name="connsiteY285" fmla="*/ 8524 h 274971"/>
                <a:gd name="connsiteX286" fmla="*/ 634543 w 733257"/>
                <a:gd name="connsiteY286" fmla="*/ 12740 h 274971"/>
                <a:gd name="connsiteX287" fmla="*/ 636010 w 733257"/>
                <a:gd name="connsiteY287" fmla="*/ 12740 h 274971"/>
                <a:gd name="connsiteX288" fmla="*/ 639034 w 733257"/>
                <a:gd name="connsiteY288" fmla="*/ 12740 h 274971"/>
                <a:gd name="connsiteX289" fmla="*/ 639034 w 733257"/>
                <a:gd name="connsiteY289" fmla="*/ 14299 h 274971"/>
                <a:gd name="connsiteX290" fmla="*/ 634543 w 733257"/>
                <a:gd name="connsiteY290" fmla="*/ 12740 h 274971"/>
                <a:gd name="connsiteX291" fmla="*/ 628494 w 733257"/>
                <a:gd name="connsiteY291" fmla="*/ 12740 h 274971"/>
                <a:gd name="connsiteX292" fmla="*/ 628494 w 733257"/>
                <a:gd name="connsiteY292" fmla="*/ 11366 h 274971"/>
                <a:gd name="connsiteX293" fmla="*/ 628494 w 733257"/>
                <a:gd name="connsiteY293" fmla="*/ 11366 h 274971"/>
                <a:gd name="connsiteX294" fmla="*/ 135011 w 733257"/>
                <a:gd name="connsiteY294" fmla="*/ 15674 h 274971"/>
                <a:gd name="connsiteX295" fmla="*/ 141244 w 733257"/>
                <a:gd name="connsiteY295" fmla="*/ 13932 h 274971"/>
                <a:gd name="connsiteX296" fmla="*/ 139411 w 733257"/>
                <a:gd name="connsiteY296" fmla="*/ 12649 h 274971"/>
                <a:gd name="connsiteX297" fmla="*/ 131895 w 733257"/>
                <a:gd name="connsiteY297" fmla="*/ 12649 h 274971"/>
                <a:gd name="connsiteX298" fmla="*/ 127404 w 733257"/>
                <a:gd name="connsiteY298" fmla="*/ 15582 h 274971"/>
                <a:gd name="connsiteX299" fmla="*/ 135011 w 733257"/>
                <a:gd name="connsiteY299" fmla="*/ 15582 h 274971"/>
                <a:gd name="connsiteX300" fmla="*/ 135011 w 733257"/>
                <a:gd name="connsiteY300" fmla="*/ 15674 h 274971"/>
                <a:gd name="connsiteX301" fmla="*/ 178457 w 733257"/>
                <a:gd name="connsiteY301" fmla="*/ 17048 h 274971"/>
                <a:gd name="connsiteX302" fmla="*/ 181481 w 733257"/>
                <a:gd name="connsiteY302" fmla="*/ 17048 h 274971"/>
                <a:gd name="connsiteX303" fmla="*/ 181481 w 733257"/>
                <a:gd name="connsiteY303" fmla="*/ 14299 h 274971"/>
                <a:gd name="connsiteX304" fmla="*/ 179923 w 733257"/>
                <a:gd name="connsiteY304" fmla="*/ 14299 h 274971"/>
                <a:gd name="connsiteX305" fmla="*/ 178457 w 733257"/>
                <a:gd name="connsiteY305" fmla="*/ 17048 h 274971"/>
                <a:gd name="connsiteX306" fmla="*/ 178457 w 733257"/>
                <a:gd name="connsiteY306" fmla="*/ 17048 h 274971"/>
                <a:gd name="connsiteX307" fmla="*/ 528037 w 733257"/>
                <a:gd name="connsiteY307" fmla="*/ 17048 h 274971"/>
                <a:gd name="connsiteX308" fmla="*/ 526571 w 733257"/>
                <a:gd name="connsiteY308" fmla="*/ 18515 h 274971"/>
                <a:gd name="connsiteX309" fmla="*/ 525013 w 733257"/>
                <a:gd name="connsiteY309" fmla="*/ 19981 h 274971"/>
                <a:gd name="connsiteX310" fmla="*/ 526571 w 733257"/>
                <a:gd name="connsiteY310" fmla="*/ 18515 h 274971"/>
                <a:gd name="connsiteX311" fmla="*/ 528037 w 733257"/>
                <a:gd name="connsiteY311" fmla="*/ 17048 h 274971"/>
                <a:gd name="connsiteX312" fmla="*/ 532529 w 733257"/>
                <a:gd name="connsiteY312" fmla="*/ 18515 h 274971"/>
                <a:gd name="connsiteX313" fmla="*/ 553518 w 733257"/>
                <a:gd name="connsiteY313" fmla="*/ 15765 h 274971"/>
                <a:gd name="connsiteX314" fmla="*/ 553426 w 733257"/>
                <a:gd name="connsiteY314" fmla="*/ 12466 h 274971"/>
                <a:gd name="connsiteX315" fmla="*/ 528037 w 733257"/>
                <a:gd name="connsiteY315" fmla="*/ 17048 h 274971"/>
                <a:gd name="connsiteX316" fmla="*/ 528037 w 733257"/>
                <a:gd name="connsiteY316" fmla="*/ 17048 h 274971"/>
                <a:gd name="connsiteX317" fmla="*/ 528037 w 733257"/>
                <a:gd name="connsiteY317" fmla="*/ 21356 h 274971"/>
                <a:gd name="connsiteX318" fmla="*/ 526571 w 733257"/>
                <a:gd name="connsiteY318" fmla="*/ 21356 h 274971"/>
                <a:gd name="connsiteX319" fmla="*/ 528037 w 733257"/>
                <a:gd name="connsiteY319" fmla="*/ 19890 h 274971"/>
                <a:gd name="connsiteX320" fmla="*/ 528037 w 733257"/>
                <a:gd name="connsiteY320" fmla="*/ 21356 h 274971"/>
                <a:gd name="connsiteX321" fmla="*/ 528037 w 733257"/>
                <a:gd name="connsiteY321" fmla="*/ 21356 h 274971"/>
                <a:gd name="connsiteX322" fmla="*/ 610529 w 733257"/>
                <a:gd name="connsiteY322" fmla="*/ 15674 h 274971"/>
                <a:gd name="connsiteX323" fmla="*/ 598522 w 733257"/>
                <a:gd name="connsiteY323" fmla="*/ 17048 h 274971"/>
                <a:gd name="connsiteX324" fmla="*/ 610529 w 733257"/>
                <a:gd name="connsiteY324" fmla="*/ 15674 h 274971"/>
                <a:gd name="connsiteX325" fmla="*/ 610529 w 733257"/>
                <a:gd name="connsiteY325" fmla="*/ 15674 h 274971"/>
                <a:gd name="connsiteX326" fmla="*/ 147018 w 733257"/>
                <a:gd name="connsiteY326" fmla="*/ 18423 h 274971"/>
                <a:gd name="connsiteX327" fmla="*/ 141060 w 733257"/>
                <a:gd name="connsiteY327" fmla="*/ 16865 h 274971"/>
                <a:gd name="connsiteX328" fmla="*/ 144085 w 733257"/>
                <a:gd name="connsiteY328" fmla="*/ 14207 h 274971"/>
                <a:gd name="connsiteX329" fmla="*/ 151601 w 733257"/>
                <a:gd name="connsiteY329" fmla="*/ 15674 h 274971"/>
                <a:gd name="connsiteX330" fmla="*/ 156092 w 733257"/>
                <a:gd name="connsiteY330" fmla="*/ 15674 h 274971"/>
                <a:gd name="connsiteX331" fmla="*/ 157375 w 733257"/>
                <a:gd name="connsiteY331" fmla="*/ 13932 h 274971"/>
                <a:gd name="connsiteX332" fmla="*/ 162142 w 733257"/>
                <a:gd name="connsiteY332" fmla="*/ 15674 h 274971"/>
                <a:gd name="connsiteX333" fmla="*/ 163608 w 733257"/>
                <a:gd name="connsiteY333" fmla="*/ 16957 h 274971"/>
                <a:gd name="connsiteX334" fmla="*/ 156092 w 733257"/>
                <a:gd name="connsiteY334" fmla="*/ 18515 h 274971"/>
                <a:gd name="connsiteX335" fmla="*/ 153068 w 733257"/>
                <a:gd name="connsiteY335" fmla="*/ 18515 h 274971"/>
                <a:gd name="connsiteX336" fmla="*/ 147018 w 733257"/>
                <a:gd name="connsiteY336" fmla="*/ 18515 h 274971"/>
                <a:gd name="connsiteX337" fmla="*/ 147018 w 733257"/>
                <a:gd name="connsiteY337" fmla="*/ 18423 h 274971"/>
                <a:gd name="connsiteX338" fmla="*/ 177082 w 733257"/>
                <a:gd name="connsiteY338" fmla="*/ 17048 h 274971"/>
                <a:gd name="connsiteX339" fmla="*/ 177082 w 733257"/>
                <a:gd name="connsiteY339" fmla="*/ 14299 h 274971"/>
                <a:gd name="connsiteX340" fmla="*/ 180015 w 733257"/>
                <a:gd name="connsiteY340" fmla="*/ 14299 h 274971"/>
                <a:gd name="connsiteX341" fmla="*/ 178457 w 733257"/>
                <a:gd name="connsiteY341" fmla="*/ 17048 h 274971"/>
                <a:gd name="connsiteX342" fmla="*/ 181481 w 733257"/>
                <a:gd name="connsiteY342" fmla="*/ 17048 h 274971"/>
                <a:gd name="connsiteX343" fmla="*/ 181481 w 733257"/>
                <a:gd name="connsiteY343" fmla="*/ 14299 h 274971"/>
                <a:gd name="connsiteX344" fmla="*/ 181481 w 733257"/>
                <a:gd name="connsiteY344" fmla="*/ 17048 h 274971"/>
                <a:gd name="connsiteX345" fmla="*/ 178457 w 733257"/>
                <a:gd name="connsiteY345" fmla="*/ 17048 h 274971"/>
                <a:gd name="connsiteX346" fmla="*/ 177082 w 733257"/>
                <a:gd name="connsiteY346" fmla="*/ 17048 h 274971"/>
                <a:gd name="connsiteX347" fmla="*/ 177082 w 733257"/>
                <a:gd name="connsiteY347" fmla="*/ 17048 h 274971"/>
                <a:gd name="connsiteX348" fmla="*/ 188997 w 733257"/>
                <a:gd name="connsiteY348" fmla="*/ 18423 h 274971"/>
                <a:gd name="connsiteX349" fmla="*/ 185972 w 733257"/>
                <a:gd name="connsiteY349" fmla="*/ 18423 h 274971"/>
                <a:gd name="connsiteX350" fmla="*/ 189181 w 733257"/>
                <a:gd name="connsiteY350" fmla="*/ 14299 h 274971"/>
                <a:gd name="connsiteX351" fmla="*/ 182948 w 733257"/>
                <a:gd name="connsiteY351" fmla="*/ 11366 h 274971"/>
                <a:gd name="connsiteX352" fmla="*/ 187439 w 733257"/>
                <a:gd name="connsiteY352" fmla="*/ 9899 h 274971"/>
                <a:gd name="connsiteX353" fmla="*/ 187439 w 733257"/>
                <a:gd name="connsiteY353" fmla="*/ 12649 h 274971"/>
                <a:gd name="connsiteX354" fmla="*/ 191930 w 733257"/>
                <a:gd name="connsiteY354" fmla="*/ 12649 h 274971"/>
                <a:gd name="connsiteX355" fmla="*/ 190372 w 733257"/>
                <a:gd name="connsiteY355" fmla="*/ 15582 h 274971"/>
                <a:gd name="connsiteX356" fmla="*/ 191930 w 733257"/>
                <a:gd name="connsiteY356" fmla="*/ 18332 h 274971"/>
                <a:gd name="connsiteX357" fmla="*/ 188997 w 733257"/>
                <a:gd name="connsiteY357" fmla="*/ 18332 h 274971"/>
                <a:gd name="connsiteX358" fmla="*/ 188997 w 733257"/>
                <a:gd name="connsiteY358" fmla="*/ 18423 h 274971"/>
                <a:gd name="connsiteX359" fmla="*/ 198071 w 733257"/>
                <a:gd name="connsiteY359" fmla="*/ 18423 h 274971"/>
                <a:gd name="connsiteX360" fmla="*/ 193488 w 733257"/>
                <a:gd name="connsiteY360" fmla="*/ 14207 h 274971"/>
                <a:gd name="connsiteX361" fmla="*/ 209987 w 733257"/>
                <a:gd name="connsiteY361" fmla="*/ 16865 h 274971"/>
                <a:gd name="connsiteX362" fmla="*/ 220527 w 733257"/>
                <a:gd name="connsiteY362" fmla="*/ 18423 h 274971"/>
                <a:gd name="connsiteX363" fmla="*/ 213011 w 733257"/>
                <a:gd name="connsiteY363" fmla="*/ 18423 h 274971"/>
                <a:gd name="connsiteX364" fmla="*/ 198071 w 733257"/>
                <a:gd name="connsiteY364" fmla="*/ 18423 h 274971"/>
                <a:gd name="connsiteX365" fmla="*/ 198071 w 733257"/>
                <a:gd name="connsiteY365" fmla="*/ 18423 h 274971"/>
                <a:gd name="connsiteX366" fmla="*/ 651041 w 733257"/>
                <a:gd name="connsiteY366" fmla="*/ 15674 h 274971"/>
                <a:gd name="connsiteX367" fmla="*/ 648017 w 733257"/>
                <a:gd name="connsiteY367" fmla="*/ 18423 h 274971"/>
                <a:gd name="connsiteX368" fmla="*/ 652783 w 733257"/>
                <a:gd name="connsiteY368" fmla="*/ 18423 h 274971"/>
                <a:gd name="connsiteX369" fmla="*/ 651041 w 733257"/>
                <a:gd name="connsiteY369" fmla="*/ 15674 h 274971"/>
                <a:gd name="connsiteX370" fmla="*/ 651041 w 733257"/>
                <a:gd name="connsiteY370" fmla="*/ 14207 h 274971"/>
                <a:gd name="connsiteX371" fmla="*/ 649483 w 733257"/>
                <a:gd name="connsiteY371" fmla="*/ 14207 h 274971"/>
                <a:gd name="connsiteX372" fmla="*/ 651041 w 733257"/>
                <a:gd name="connsiteY372" fmla="*/ 15674 h 274971"/>
                <a:gd name="connsiteX373" fmla="*/ 651041 w 733257"/>
                <a:gd name="connsiteY373" fmla="*/ 15674 h 274971"/>
                <a:gd name="connsiteX374" fmla="*/ 717035 w 733257"/>
                <a:gd name="connsiteY374" fmla="*/ 18423 h 274971"/>
                <a:gd name="connsiteX375" fmla="*/ 718593 w 733257"/>
                <a:gd name="connsiteY375" fmla="*/ 15674 h 274971"/>
                <a:gd name="connsiteX376" fmla="*/ 708052 w 733257"/>
                <a:gd name="connsiteY376" fmla="*/ 15674 h 274971"/>
                <a:gd name="connsiteX377" fmla="*/ 708052 w 733257"/>
                <a:gd name="connsiteY377" fmla="*/ 18423 h 274971"/>
                <a:gd name="connsiteX378" fmla="*/ 717035 w 733257"/>
                <a:gd name="connsiteY378" fmla="*/ 18423 h 274971"/>
                <a:gd name="connsiteX379" fmla="*/ 717035 w 733257"/>
                <a:gd name="connsiteY379" fmla="*/ 18423 h 274971"/>
                <a:gd name="connsiteX380" fmla="*/ 718593 w 733257"/>
                <a:gd name="connsiteY380" fmla="*/ 15674 h 274971"/>
                <a:gd name="connsiteX381" fmla="*/ 724551 w 733257"/>
                <a:gd name="connsiteY381" fmla="*/ 15674 h 274971"/>
                <a:gd name="connsiteX382" fmla="*/ 724551 w 733257"/>
                <a:gd name="connsiteY382" fmla="*/ 18423 h 274971"/>
                <a:gd name="connsiteX383" fmla="*/ 717035 w 733257"/>
                <a:gd name="connsiteY383" fmla="*/ 18423 h 274971"/>
                <a:gd name="connsiteX384" fmla="*/ 717035 w 733257"/>
                <a:gd name="connsiteY384" fmla="*/ 18423 h 274971"/>
                <a:gd name="connsiteX385" fmla="*/ 730508 w 733257"/>
                <a:gd name="connsiteY385" fmla="*/ 18423 h 274971"/>
                <a:gd name="connsiteX386" fmla="*/ 734999 w 733257"/>
                <a:gd name="connsiteY386" fmla="*/ 18423 h 274971"/>
                <a:gd name="connsiteX387" fmla="*/ 734999 w 733257"/>
                <a:gd name="connsiteY387" fmla="*/ 16957 h 274971"/>
                <a:gd name="connsiteX388" fmla="*/ 730508 w 733257"/>
                <a:gd name="connsiteY388" fmla="*/ 16957 h 274971"/>
                <a:gd name="connsiteX389" fmla="*/ 730508 w 733257"/>
                <a:gd name="connsiteY389" fmla="*/ 18423 h 274971"/>
                <a:gd name="connsiteX390" fmla="*/ 730508 w 733257"/>
                <a:gd name="connsiteY390" fmla="*/ 18423 h 274971"/>
                <a:gd name="connsiteX391" fmla="*/ 135011 w 733257"/>
                <a:gd name="connsiteY391" fmla="*/ 15674 h 274971"/>
                <a:gd name="connsiteX392" fmla="*/ 141244 w 733257"/>
                <a:gd name="connsiteY392" fmla="*/ 13932 h 274971"/>
                <a:gd name="connsiteX393" fmla="*/ 139411 w 733257"/>
                <a:gd name="connsiteY393" fmla="*/ 12649 h 274971"/>
                <a:gd name="connsiteX394" fmla="*/ 142344 w 733257"/>
                <a:gd name="connsiteY394" fmla="*/ 11091 h 274971"/>
                <a:gd name="connsiteX395" fmla="*/ 143994 w 733257"/>
                <a:gd name="connsiteY395" fmla="*/ 14116 h 274971"/>
                <a:gd name="connsiteX396" fmla="*/ 140969 w 733257"/>
                <a:gd name="connsiteY396" fmla="*/ 16774 h 274971"/>
                <a:gd name="connsiteX397" fmla="*/ 146927 w 733257"/>
                <a:gd name="connsiteY397" fmla="*/ 18332 h 274971"/>
                <a:gd name="connsiteX398" fmla="*/ 152884 w 733257"/>
                <a:gd name="connsiteY398" fmla="*/ 18332 h 274971"/>
                <a:gd name="connsiteX399" fmla="*/ 146927 w 733257"/>
                <a:gd name="connsiteY399" fmla="*/ 18332 h 274971"/>
                <a:gd name="connsiteX400" fmla="*/ 142435 w 733257"/>
                <a:gd name="connsiteY400" fmla="*/ 18332 h 274971"/>
                <a:gd name="connsiteX401" fmla="*/ 145368 w 733257"/>
                <a:gd name="connsiteY401" fmla="*/ 21173 h 274971"/>
                <a:gd name="connsiteX402" fmla="*/ 151418 w 733257"/>
                <a:gd name="connsiteY402" fmla="*/ 22639 h 274971"/>
                <a:gd name="connsiteX403" fmla="*/ 145368 w 733257"/>
                <a:gd name="connsiteY403" fmla="*/ 21173 h 274971"/>
                <a:gd name="connsiteX404" fmla="*/ 142435 w 733257"/>
                <a:gd name="connsiteY404" fmla="*/ 21173 h 274971"/>
                <a:gd name="connsiteX405" fmla="*/ 139502 w 733257"/>
                <a:gd name="connsiteY405" fmla="*/ 19890 h 274971"/>
                <a:gd name="connsiteX406" fmla="*/ 136478 w 733257"/>
                <a:gd name="connsiteY406" fmla="*/ 19890 h 274971"/>
                <a:gd name="connsiteX407" fmla="*/ 126029 w 733257"/>
                <a:gd name="connsiteY407" fmla="*/ 19890 h 274971"/>
                <a:gd name="connsiteX408" fmla="*/ 122912 w 733257"/>
                <a:gd name="connsiteY408" fmla="*/ 21356 h 274971"/>
                <a:gd name="connsiteX409" fmla="*/ 121446 w 733257"/>
                <a:gd name="connsiteY409" fmla="*/ 22823 h 274971"/>
                <a:gd name="connsiteX410" fmla="*/ 121446 w 733257"/>
                <a:gd name="connsiteY410" fmla="*/ 24289 h 274971"/>
                <a:gd name="connsiteX411" fmla="*/ 121446 w 733257"/>
                <a:gd name="connsiteY411" fmla="*/ 22823 h 274971"/>
                <a:gd name="connsiteX412" fmla="*/ 122912 w 733257"/>
                <a:gd name="connsiteY412" fmla="*/ 21356 h 274971"/>
                <a:gd name="connsiteX413" fmla="*/ 122912 w 733257"/>
                <a:gd name="connsiteY413" fmla="*/ 18515 h 274971"/>
                <a:gd name="connsiteX414" fmla="*/ 137944 w 733257"/>
                <a:gd name="connsiteY414" fmla="*/ 18515 h 274971"/>
                <a:gd name="connsiteX415" fmla="*/ 135011 w 733257"/>
                <a:gd name="connsiteY415" fmla="*/ 15674 h 274971"/>
                <a:gd name="connsiteX416" fmla="*/ 135011 w 733257"/>
                <a:gd name="connsiteY416" fmla="*/ 15674 h 274971"/>
                <a:gd name="connsiteX417" fmla="*/ 526571 w 733257"/>
                <a:gd name="connsiteY417" fmla="*/ 18423 h 274971"/>
                <a:gd name="connsiteX418" fmla="*/ 528037 w 733257"/>
                <a:gd name="connsiteY418" fmla="*/ 16957 h 274971"/>
                <a:gd name="connsiteX419" fmla="*/ 532529 w 733257"/>
                <a:gd name="connsiteY419" fmla="*/ 18423 h 274971"/>
                <a:gd name="connsiteX420" fmla="*/ 528037 w 733257"/>
                <a:gd name="connsiteY420" fmla="*/ 19890 h 274971"/>
                <a:gd name="connsiteX421" fmla="*/ 526571 w 733257"/>
                <a:gd name="connsiteY421" fmla="*/ 21356 h 274971"/>
                <a:gd name="connsiteX422" fmla="*/ 525013 w 733257"/>
                <a:gd name="connsiteY422" fmla="*/ 22823 h 274971"/>
                <a:gd name="connsiteX423" fmla="*/ 525013 w 733257"/>
                <a:gd name="connsiteY423" fmla="*/ 24289 h 274971"/>
                <a:gd name="connsiteX424" fmla="*/ 526663 w 733257"/>
                <a:gd name="connsiteY424" fmla="*/ 27039 h 274971"/>
                <a:gd name="connsiteX425" fmla="*/ 521988 w 733257"/>
                <a:gd name="connsiteY425" fmla="*/ 27039 h 274971"/>
                <a:gd name="connsiteX426" fmla="*/ 519330 w 733257"/>
                <a:gd name="connsiteY426" fmla="*/ 24014 h 274971"/>
                <a:gd name="connsiteX427" fmla="*/ 520430 w 733257"/>
                <a:gd name="connsiteY427" fmla="*/ 21448 h 274971"/>
                <a:gd name="connsiteX428" fmla="*/ 524921 w 733257"/>
                <a:gd name="connsiteY428" fmla="*/ 19981 h 274971"/>
                <a:gd name="connsiteX429" fmla="*/ 526571 w 733257"/>
                <a:gd name="connsiteY429" fmla="*/ 18423 h 274971"/>
                <a:gd name="connsiteX430" fmla="*/ 526571 w 733257"/>
                <a:gd name="connsiteY430" fmla="*/ 18423 h 274971"/>
                <a:gd name="connsiteX431" fmla="*/ 350956 w 733257"/>
                <a:gd name="connsiteY431" fmla="*/ 12740 h 274971"/>
                <a:gd name="connsiteX432" fmla="*/ 352422 w 733257"/>
                <a:gd name="connsiteY432" fmla="*/ 11366 h 274971"/>
                <a:gd name="connsiteX433" fmla="*/ 353980 w 733257"/>
                <a:gd name="connsiteY433" fmla="*/ 11366 h 274971"/>
                <a:gd name="connsiteX434" fmla="*/ 352422 w 733257"/>
                <a:gd name="connsiteY434" fmla="*/ 15674 h 274971"/>
                <a:gd name="connsiteX435" fmla="*/ 356913 w 733257"/>
                <a:gd name="connsiteY435" fmla="*/ 17048 h 274971"/>
                <a:gd name="connsiteX436" fmla="*/ 355447 w 733257"/>
                <a:gd name="connsiteY436" fmla="*/ 19890 h 274971"/>
                <a:gd name="connsiteX437" fmla="*/ 353889 w 733257"/>
                <a:gd name="connsiteY437" fmla="*/ 21356 h 274971"/>
                <a:gd name="connsiteX438" fmla="*/ 349397 w 733257"/>
                <a:gd name="connsiteY438" fmla="*/ 22823 h 274971"/>
                <a:gd name="connsiteX439" fmla="*/ 343348 w 733257"/>
                <a:gd name="connsiteY439" fmla="*/ 22823 h 274971"/>
                <a:gd name="connsiteX440" fmla="*/ 346464 w 733257"/>
                <a:gd name="connsiteY440" fmla="*/ 19981 h 274971"/>
                <a:gd name="connsiteX441" fmla="*/ 349489 w 733257"/>
                <a:gd name="connsiteY441" fmla="*/ 19981 h 274971"/>
                <a:gd name="connsiteX442" fmla="*/ 350956 w 733257"/>
                <a:gd name="connsiteY442" fmla="*/ 21448 h 274971"/>
                <a:gd name="connsiteX443" fmla="*/ 350956 w 733257"/>
                <a:gd name="connsiteY443" fmla="*/ 18607 h 274971"/>
                <a:gd name="connsiteX444" fmla="*/ 350956 w 733257"/>
                <a:gd name="connsiteY444" fmla="*/ 17140 h 274971"/>
                <a:gd name="connsiteX445" fmla="*/ 350956 w 733257"/>
                <a:gd name="connsiteY445" fmla="*/ 12740 h 274971"/>
                <a:gd name="connsiteX446" fmla="*/ 350956 w 733257"/>
                <a:gd name="connsiteY446" fmla="*/ 12740 h 274971"/>
                <a:gd name="connsiteX447" fmla="*/ 187531 w 733257"/>
                <a:gd name="connsiteY447" fmla="*/ 22731 h 274971"/>
                <a:gd name="connsiteX448" fmla="*/ 189089 w 733257"/>
                <a:gd name="connsiteY448" fmla="*/ 22731 h 274971"/>
                <a:gd name="connsiteX449" fmla="*/ 196605 w 733257"/>
                <a:gd name="connsiteY449" fmla="*/ 19890 h 274971"/>
                <a:gd name="connsiteX450" fmla="*/ 188997 w 733257"/>
                <a:gd name="connsiteY450" fmla="*/ 19890 h 274971"/>
                <a:gd name="connsiteX451" fmla="*/ 187531 w 733257"/>
                <a:gd name="connsiteY451" fmla="*/ 22731 h 274971"/>
                <a:gd name="connsiteX452" fmla="*/ 187531 w 733257"/>
                <a:gd name="connsiteY452" fmla="*/ 22731 h 274971"/>
                <a:gd name="connsiteX453" fmla="*/ 229510 w 733257"/>
                <a:gd name="connsiteY453" fmla="*/ 21356 h 274971"/>
                <a:gd name="connsiteX454" fmla="*/ 231068 w 733257"/>
                <a:gd name="connsiteY454" fmla="*/ 22823 h 274971"/>
                <a:gd name="connsiteX455" fmla="*/ 232534 w 733257"/>
                <a:gd name="connsiteY455" fmla="*/ 24289 h 274971"/>
                <a:gd name="connsiteX456" fmla="*/ 235559 w 733257"/>
                <a:gd name="connsiteY456" fmla="*/ 25756 h 274971"/>
                <a:gd name="connsiteX457" fmla="*/ 232534 w 733257"/>
                <a:gd name="connsiteY457" fmla="*/ 24289 h 274971"/>
                <a:gd name="connsiteX458" fmla="*/ 231068 w 733257"/>
                <a:gd name="connsiteY458" fmla="*/ 22823 h 274971"/>
                <a:gd name="connsiteX459" fmla="*/ 229510 w 733257"/>
                <a:gd name="connsiteY459" fmla="*/ 21356 h 274971"/>
                <a:gd name="connsiteX460" fmla="*/ 214478 w 733257"/>
                <a:gd name="connsiteY460" fmla="*/ 19890 h 274971"/>
                <a:gd name="connsiteX461" fmla="*/ 214478 w 733257"/>
                <a:gd name="connsiteY461" fmla="*/ 21356 h 274971"/>
                <a:gd name="connsiteX462" fmla="*/ 218969 w 733257"/>
                <a:gd name="connsiteY462" fmla="*/ 21356 h 274971"/>
                <a:gd name="connsiteX463" fmla="*/ 218969 w 733257"/>
                <a:gd name="connsiteY463" fmla="*/ 24198 h 274971"/>
                <a:gd name="connsiteX464" fmla="*/ 226485 w 733257"/>
                <a:gd name="connsiteY464" fmla="*/ 24198 h 274971"/>
                <a:gd name="connsiteX465" fmla="*/ 226485 w 733257"/>
                <a:gd name="connsiteY465" fmla="*/ 21356 h 274971"/>
                <a:gd name="connsiteX466" fmla="*/ 229510 w 733257"/>
                <a:gd name="connsiteY466" fmla="*/ 21356 h 274971"/>
                <a:gd name="connsiteX467" fmla="*/ 229510 w 733257"/>
                <a:gd name="connsiteY467" fmla="*/ 21356 h 274971"/>
                <a:gd name="connsiteX468" fmla="*/ 706494 w 733257"/>
                <a:gd name="connsiteY468" fmla="*/ 25573 h 274971"/>
                <a:gd name="connsiteX469" fmla="*/ 691462 w 733257"/>
                <a:gd name="connsiteY469" fmla="*/ 26581 h 274971"/>
                <a:gd name="connsiteX470" fmla="*/ 685229 w 733257"/>
                <a:gd name="connsiteY470" fmla="*/ 21631 h 274971"/>
                <a:gd name="connsiteX471" fmla="*/ 683396 w 733257"/>
                <a:gd name="connsiteY471" fmla="*/ 24564 h 274971"/>
                <a:gd name="connsiteX472" fmla="*/ 682480 w 733257"/>
                <a:gd name="connsiteY472" fmla="*/ 21265 h 274971"/>
                <a:gd name="connsiteX473" fmla="*/ 670564 w 733257"/>
                <a:gd name="connsiteY473" fmla="*/ 22731 h 274971"/>
                <a:gd name="connsiteX474" fmla="*/ 654066 w 733257"/>
                <a:gd name="connsiteY474" fmla="*/ 21631 h 274971"/>
                <a:gd name="connsiteX475" fmla="*/ 639034 w 733257"/>
                <a:gd name="connsiteY475" fmla="*/ 20990 h 274971"/>
                <a:gd name="connsiteX476" fmla="*/ 648017 w 733257"/>
                <a:gd name="connsiteY476" fmla="*/ 18423 h 274971"/>
                <a:gd name="connsiteX477" fmla="*/ 652783 w 733257"/>
                <a:gd name="connsiteY477" fmla="*/ 18423 h 274971"/>
                <a:gd name="connsiteX478" fmla="*/ 651041 w 733257"/>
                <a:gd name="connsiteY478" fmla="*/ 15674 h 274971"/>
                <a:gd name="connsiteX479" fmla="*/ 651041 w 733257"/>
                <a:gd name="connsiteY479" fmla="*/ 14207 h 274971"/>
                <a:gd name="connsiteX480" fmla="*/ 653883 w 733257"/>
                <a:gd name="connsiteY480" fmla="*/ 15765 h 274971"/>
                <a:gd name="connsiteX481" fmla="*/ 652600 w 733257"/>
                <a:gd name="connsiteY481" fmla="*/ 19890 h 274971"/>
                <a:gd name="connsiteX482" fmla="*/ 686971 w 733257"/>
                <a:gd name="connsiteY482" fmla="*/ 20440 h 274971"/>
                <a:gd name="connsiteX483" fmla="*/ 690912 w 733257"/>
                <a:gd name="connsiteY483" fmla="*/ 26123 h 274971"/>
                <a:gd name="connsiteX484" fmla="*/ 706494 w 733257"/>
                <a:gd name="connsiteY484" fmla="*/ 25573 h 274971"/>
                <a:gd name="connsiteX485" fmla="*/ 706494 w 733257"/>
                <a:gd name="connsiteY485" fmla="*/ 25573 h 274971"/>
                <a:gd name="connsiteX486" fmla="*/ 715568 w 733257"/>
                <a:gd name="connsiteY486" fmla="*/ 22731 h 274971"/>
                <a:gd name="connsiteX487" fmla="*/ 721618 w 733257"/>
                <a:gd name="connsiteY487" fmla="*/ 22639 h 274971"/>
                <a:gd name="connsiteX488" fmla="*/ 724551 w 733257"/>
                <a:gd name="connsiteY488" fmla="*/ 24198 h 274971"/>
                <a:gd name="connsiteX489" fmla="*/ 715568 w 733257"/>
                <a:gd name="connsiteY489" fmla="*/ 19890 h 274971"/>
                <a:gd name="connsiteX490" fmla="*/ 715568 w 733257"/>
                <a:gd name="connsiteY490" fmla="*/ 22731 h 274971"/>
                <a:gd name="connsiteX491" fmla="*/ 715568 w 733257"/>
                <a:gd name="connsiteY491" fmla="*/ 22731 h 274971"/>
                <a:gd name="connsiteX492" fmla="*/ 123004 w 733257"/>
                <a:gd name="connsiteY492" fmla="*/ 21356 h 274971"/>
                <a:gd name="connsiteX493" fmla="*/ 121537 w 733257"/>
                <a:gd name="connsiteY493" fmla="*/ 22823 h 274971"/>
                <a:gd name="connsiteX494" fmla="*/ 121537 w 733257"/>
                <a:gd name="connsiteY494" fmla="*/ 24289 h 274971"/>
                <a:gd name="connsiteX495" fmla="*/ 130520 w 733257"/>
                <a:gd name="connsiteY495" fmla="*/ 25756 h 274971"/>
                <a:gd name="connsiteX496" fmla="*/ 132078 w 733257"/>
                <a:gd name="connsiteY496" fmla="*/ 22914 h 274971"/>
                <a:gd name="connsiteX497" fmla="*/ 135103 w 733257"/>
                <a:gd name="connsiteY497" fmla="*/ 22914 h 274971"/>
                <a:gd name="connsiteX498" fmla="*/ 139594 w 733257"/>
                <a:gd name="connsiteY498" fmla="*/ 20073 h 274971"/>
                <a:gd name="connsiteX499" fmla="*/ 136569 w 733257"/>
                <a:gd name="connsiteY499" fmla="*/ 20073 h 274971"/>
                <a:gd name="connsiteX500" fmla="*/ 126120 w 733257"/>
                <a:gd name="connsiteY500" fmla="*/ 20073 h 274971"/>
                <a:gd name="connsiteX501" fmla="*/ 123004 w 733257"/>
                <a:gd name="connsiteY501" fmla="*/ 21356 h 274971"/>
                <a:gd name="connsiteX502" fmla="*/ 123004 w 733257"/>
                <a:gd name="connsiteY502" fmla="*/ 21356 h 274971"/>
                <a:gd name="connsiteX503" fmla="*/ 160492 w 733257"/>
                <a:gd name="connsiteY503" fmla="*/ 21356 h 274971"/>
                <a:gd name="connsiteX504" fmla="*/ 159025 w 733257"/>
                <a:gd name="connsiteY504" fmla="*/ 22823 h 274971"/>
                <a:gd name="connsiteX505" fmla="*/ 156001 w 733257"/>
                <a:gd name="connsiteY505" fmla="*/ 22823 h 274971"/>
                <a:gd name="connsiteX506" fmla="*/ 160492 w 733257"/>
                <a:gd name="connsiteY506" fmla="*/ 25664 h 274971"/>
                <a:gd name="connsiteX507" fmla="*/ 160492 w 733257"/>
                <a:gd name="connsiteY507" fmla="*/ 21356 h 274971"/>
                <a:gd name="connsiteX508" fmla="*/ 160492 w 733257"/>
                <a:gd name="connsiteY508" fmla="*/ 21356 h 274971"/>
                <a:gd name="connsiteX509" fmla="*/ 166541 w 733257"/>
                <a:gd name="connsiteY509" fmla="*/ 24198 h 274971"/>
                <a:gd name="connsiteX510" fmla="*/ 166541 w 733257"/>
                <a:gd name="connsiteY510" fmla="*/ 19706 h 274971"/>
                <a:gd name="connsiteX511" fmla="*/ 162050 w 733257"/>
                <a:gd name="connsiteY511" fmla="*/ 21356 h 274971"/>
                <a:gd name="connsiteX512" fmla="*/ 166541 w 733257"/>
                <a:gd name="connsiteY512" fmla="*/ 24198 h 274971"/>
                <a:gd name="connsiteX513" fmla="*/ 166541 w 733257"/>
                <a:gd name="connsiteY513" fmla="*/ 24198 h 274971"/>
                <a:gd name="connsiteX514" fmla="*/ 177082 w 733257"/>
                <a:gd name="connsiteY514" fmla="*/ 24198 h 274971"/>
                <a:gd name="connsiteX515" fmla="*/ 184598 w 733257"/>
                <a:gd name="connsiteY515" fmla="*/ 24198 h 274971"/>
                <a:gd name="connsiteX516" fmla="*/ 183040 w 733257"/>
                <a:gd name="connsiteY516" fmla="*/ 19890 h 274971"/>
                <a:gd name="connsiteX517" fmla="*/ 177082 w 733257"/>
                <a:gd name="connsiteY517" fmla="*/ 19890 h 274971"/>
                <a:gd name="connsiteX518" fmla="*/ 177082 w 733257"/>
                <a:gd name="connsiteY518" fmla="*/ 24198 h 274971"/>
                <a:gd name="connsiteX519" fmla="*/ 177082 w 733257"/>
                <a:gd name="connsiteY519" fmla="*/ 24198 h 274971"/>
                <a:gd name="connsiteX520" fmla="*/ 594031 w 733257"/>
                <a:gd name="connsiteY520" fmla="*/ 18423 h 274971"/>
                <a:gd name="connsiteX521" fmla="*/ 591006 w 733257"/>
                <a:gd name="connsiteY521" fmla="*/ 19890 h 274971"/>
                <a:gd name="connsiteX522" fmla="*/ 580465 w 733257"/>
                <a:gd name="connsiteY522" fmla="*/ 19890 h 274971"/>
                <a:gd name="connsiteX523" fmla="*/ 580465 w 733257"/>
                <a:gd name="connsiteY523" fmla="*/ 22731 h 274971"/>
                <a:gd name="connsiteX524" fmla="*/ 574508 w 733257"/>
                <a:gd name="connsiteY524" fmla="*/ 22914 h 274971"/>
                <a:gd name="connsiteX525" fmla="*/ 563784 w 733257"/>
                <a:gd name="connsiteY525" fmla="*/ 24473 h 274971"/>
                <a:gd name="connsiteX526" fmla="*/ 565617 w 733257"/>
                <a:gd name="connsiteY526" fmla="*/ 25664 h 274971"/>
                <a:gd name="connsiteX527" fmla="*/ 566992 w 733257"/>
                <a:gd name="connsiteY527" fmla="*/ 24473 h 274971"/>
                <a:gd name="connsiteX528" fmla="*/ 575516 w 733257"/>
                <a:gd name="connsiteY528" fmla="*/ 26764 h 274971"/>
                <a:gd name="connsiteX529" fmla="*/ 574599 w 733257"/>
                <a:gd name="connsiteY529" fmla="*/ 24198 h 274971"/>
                <a:gd name="connsiteX530" fmla="*/ 579090 w 733257"/>
                <a:gd name="connsiteY530" fmla="*/ 24198 h 274971"/>
                <a:gd name="connsiteX531" fmla="*/ 582115 w 733257"/>
                <a:gd name="connsiteY531" fmla="*/ 24198 h 274971"/>
                <a:gd name="connsiteX532" fmla="*/ 588073 w 733257"/>
                <a:gd name="connsiteY532" fmla="*/ 28414 h 274971"/>
                <a:gd name="connsiteX533" fmla="*/ 582115 w 733257"/>
                <a:gd name="connsiteY533" fmla="*/ 21356 h 274971"/>
                <a:gd name="connsiteX534" fmla="*/ 595314 w 733257"/>
                <a:gd name="connsiteY534" fmla="*/ 21265 h 274971"/>
                <a:gd name="connsiteX535" fmla="*/ 597147 w 733257"/>
                <a:gd name="connsiteY535" fmla="*/ 17048 h 274971"/>
                <a:gd name="connsiteX536" fmla="*/ 594031 w 733257"/>
                <a:gd name="connsiteY536" fmla="*/ 18423 h 274971"/>
                <a:gd name="connsiteX537" fmla="*/ 594031 w 733257"/>
                <a:gd name="connsiteY537" fmla="*/ 18423 h 274971"/>
                <a:gd name="connsiteX538" fmla="*/ 734999 w 733257"/>
                <a:gd name="connsiteY538" fmla="*/ 25573 h 274971"/>
                <a:gd name="connsiteX539" fmla="*/ 728950 w 733257"/>
                <a:gd name="connsiteY539" fmla="*/ 24106 h 274971"/>
                <a:gd name="connsiteX540" fmla="*/ 732066 w 733257"/>
                <a:gd name="connsiteY540" fmla="*/ 24014 h 274971"/>
                <a:gd name="connsiteX541" fmla="*/ 734999 w 733257"/>
                <a:gd name="connsiteY541" fmla="*/ 25573 h 274971"/>
                <a:gd name="connsiteX542" fmla="*/ 734999 w 733257"/>
                <a:gd name="connsiteY542" fmla="*/ 25573 h 274971"/>
                <a:gd name="connsiteX543" fmla="*/ 521988 w 733257"/>
                <a:gd name="connsiteY543" fmla="*/ 26947 h 274971"/>
                <a:gd name="connsiteX544" fmla="*/ 519330 w 733257"/>
                <a:gd name="connsiteY544" fmla="*/ 23923 h 274971"/>
                <a:gd name="connsiteX545" fmla="*/ 520430 w 733257"/>
                <a:gd name="connsiteY545" fmla="*/ 21356 h 274971"/>
                <a:gd name="connsiteX546" fmla="*/ 516030 w 733257"/>
                <a:gd name="connsiteY546" fmla="*/ 22823 h 274971"/>
                <a:gd name="connsiteX547" fmla="*/ 516030 w 733257"/>
                <a:gd name="connsiteY547" fmla="*/ 25389 h 274971"/>
                <a:gd name="connsiteX548" fmla="*/ 521988 w 733257"/>
                <a:gd name="connsiteY548" fmla="*/ 26947 h 274971"/>
                <a:gd name="connsiteX549" fmla="*/ 521988 w 733257"/>
                <a:gd name="connsiteY549" fmla="*/ 26947 h 274971"/>
                <a:gd name="connsiteX550" fmla="*/ 0 w 733257"/>
                <a:gd name="connsiteY550" fmla="*/ 26947 h 274971"/>
                <a:gd name="connsiteX551" fmla="*/ 2933 w 733257"/>
                <a:gd name="connsiteY551" fmla="*/ 26947 h 274971"/>
                <a:gd name="connsiteX552" fmla="*/ 2933 w 733257"/>
                <a:gd name="connsiteY552" fmla="*/ 24198 h 274971"/>
                <a:gd name="connsiteX553" fmla="*/ 0 w 733257"/>
                <a:gd name="connsiteY553" fmla="*/ 24198 h 274971"/>
                <a:gd name="connsiteX554" fmla="*/ 0 w 733257"/>
                <a:gd name="connsiteY554" fmla="*/ 26947 h 274971"/>
                <a:gd name="connsiteX555" fmla="*/ 0 w 733257"/>
                <a:gd name="connsiteY555" fmla="*/ 26947 h 274971"/>
                <a:gd name="connsiteX556" fmla="*/ 130520 w 733257"/>
                <a:gd name="connsiteY556" fmla="*/ 25573 h 274971"/>
                <a:gd name="connsiteX557" fmla="*/ 133728 w 733257"/>
                <a:gd name="connsiteY557" fmla="*/ 23831 h 274971"/>
                <a:gd name="connsiteX558" fmla="*/ 138036 w 733257"/>
                <a:gd name="connsiteY558" fmla="*/ 26856 h 274971"/>
                <a:gd name="connsiteX559" fmla="*/ 135103 w 733257"/>
                <a:gd name="connsiteY559" fmla="*/ 22639 h 274971"/>
                <a:gd name="connsiteX560" fmla="*/ 132078 w 733257"/>
                <a:gd name="connsiteY560" fmla="*/ 22639 h 274971"/>
                <a:gd name="connsiteX561" fmla="*/ 130520 w 733257"/>
                <a:gd name="connsiteY561" fmla="*/ 25573 h 274971"/>
                <a:gd name="connsiteX562" fmla="*/ 130520 w 733257"/>
                <a:gd name="connsiteY562" fmla="*/ 25573 h 274971"/>
                <a:gd name="connsiteX563" fmla="*/ 201004 w 733257"/>
                <a:gd name="connsiteY563" fmla="*/ 22731 h 274971"/>
                <a:gd name="connsiteX564" fmla="*/ 201004 w 733257"/>
                <a:gd name="connsiteY564" fmla="*/ 25573 h 274971"/>
                <a:gd name="connsiteX565" fmla="*/ 209987 w 733257"/>
                <a:gd name="connsiteY565" fmla="*/ 26947 h 274971"/>
                <a:gd name="connsiteX566" fmla="*/ 207054 w 733257"/>
                <a:gd name="connsiteY566" fmla="*/ 21265 h 274971"/>
                <a:gd name="connsiteX567" fmla="*/ 204029 w 733257"/>
                <a:gd name="connsiteY567" fmla="*/ 21265 h 274971"/>
                <a:gd name="connsiteX568" fmla="*/ 202563 w 733257"/>
                <a:gd name="connsiteY568" fmla="*/ 21265 h 274971"/>
                <a:gd name="connsiteX569" fmla="*/ 201004 w 733257"/>
                <a:gd name="connsiteY569" fmla="*/ 22731 h 274971"/>
                <a:gd name="connsiteX570" fmla="*/ 201004 w 733257"/>
                <a:gd name="connsiteY570" fmla="*/ 22731 h 274971"/>
                <a:gd name="connsiteX571" fmla="*/ 349489 w 733257"/>
                <a:gd name="connsiteY571" fmla="*/ 24198 h 274971"/>
                <a:gd name="connsiteX572" fmla="*/ 344998 w 733257"/>
                <a:gd name="connsiteY572" fmla="*/ 25664 h 274971"/>
                <a:gd name="connsiteX573" fmla="*/ 351047 w 733257"/>
                <a:gd name="connsiteY573" fmla="*/ 27039 h 274971"/>
                <a:gd name="connsiteX574" fmla="*/ 349489 w 733257"/>
                <a:gd name="connsiteY574" fmla="*/ 24198 h 274971"/>
                <a:gd name="connsiteX575" fmla="*/ 349489 w 733257"/>
                <a:gd name="connsiteY575" fmla="*/ 24198 h 274971"/>
                <a:gd name="connsiteX576" fmla="*/ 177082 w 733257"/>
                <a:gd name="connsiteY576" fmla="*/ 24198 h 274971"/>
                <a:gd name="connsiteX577" fmla="*/ 171032 w 733257"/>
                <a:gd name="connsiteY577" fmla="*/ 21356 h 274971"/>
                <a:gd name="connsiteX578" fmla="*/ 177082 w 733257"/>
                <a:gd name="connsiteY578" fmla="*/ 19890 h 274971"/>
                <a:gd name="connsiteX579" fmla="*/ 177082 w 733257"/>
                <a:gd name="connsiteY579" fmla="*/ 24198 h 274971"/>
                <a:gd name="connsiteX580" fmla="*/ 184598 w 733257"/>
                <a:gd name="connsiteY580" fmla="*/ 24198 h 274971"/>
                <a:gd name="connsiteX581" fmla="*/ 186156 w 733257"/>
                <a:gd name="connsiteY581" fmla="*/ 25664 h 274971"/>
                <a:gd name="connsiteX582" fmla="*/ 187622 w 733257"/>
                <a:gd name="connsiteY582" fmla="*/ 24198 h 274971"/>
                <a:gd name="connsiteX583" fmla="*/ 187622 w 733257"/>
                <a:gd name="connsiteY583" fmla="*/ 22731 h 274971"/>
                <a:gd name="connsiteX584" fmla="*/ 189181 w 733257"/>
                <a:gd name="connsiteY584" fmla="*/ 22731 h 274971"/>
                <a:gd name="connsiteX585" fmla="*/ 187622 w 733257"/>
                <a:gd name="connsiteY585" fmla="*/ 24198 h 274971"/>
                <a:gd name="connsiteX586" fmla="*/ 187622 w 733257"/>
                <a:gd name="connsiteY586" fmla="*/ 25664 h 274971"/>
                <a:gd name="connsiteX587" fmla="*/ 186156 w 733257"/>
                <a:gd name="connsiteY587" fmla="*/ 25664 h 274971"/>
                <a:gd name="connsiteX588" fmla="*/ 186156 w 733257"/>
                <a:gd name="connsiteY588" fmla="*/ 28414 h 274971"/>
                <a:gd name="connsiteX589" fmla="*/ 192114 w 733257"/>
                <a:gd name="connsiteY589" fmla="*/ 28414 h 274971"/>
                <a:gd name="connsiteX590" fmla="*/ 190555 w 733257"/>
                <a:gd name="connsiteY590" fmla="*/ 31347 h 274971"/>
                <a:gd name="connsiteX591" fmla="*/ 187531 w 733257"/>
                <a:gd name="connsiteY591" fmla="*/ 32722 h 274971"/>
                <a:gd name="connsiteX592" fmla="*/ 190555 w 733257"/>
                <a:gd name="connsiteY592" fmla="*/ 31347 h 274971"/>
                <a:gd name="connsiteX593" fmla="*/ 186064 w 733257"/>
                <a:gd name="connsiteY593" fmla="*/ 29789 h 274971"/>
                <a:gd name="connsiteX594" fmla="*/ 183040 w 733257"/>
                <a:gd name="connsiteY594" fmla="*/ 28322 h 274971"/>
                <a:gd name="connsiteX595" fmla="*/ 184781 w 733257"/>
                <a:gd name="connsiteY595" fmla="*/ 25664 h 274971"/>
                <a:gd name="connsiteX596" fmla="*/ 177082 w 733257"/>
                <a:gd name="connsiteY596" fmla="*/ 24198 h 274971"/>
                <a:gd name="connsiteX597" fmla="*/ 177082 w 733257"/>
                <a:gd name="connsiteY597" fmla="*/ 24198 h 274971"/>
                <a:gd name="connsiteX598" fmla="*/ 337482 w 733257"/>
                <a:gd name="connsiteY598" fmla="*/ 28414 h 274971"/>
                <a:gd name="connsiteX599" fmla="*/ 340507 w 733257"/>
                <a:gd name="connsiteY599" fmla="*/ 28414 h 274971"/>
                <a:gd name="connsiteX600" fmla="*/ 340507 w 733257"/>
                <a:gd name="connsiteY600" fmla="*/ 25664 h 274971"/>
                <a:gd name="connsiteX601" fmla="*/ 337482 w 733257"/>
                <a:gd name="connsiteY601" fmla="*/ 25664 h 274971"/>
                <a:gd name="connsiteX602" fmla="*/ 337482 w 733257"/>
                <a:gd name="connsiteY602" fmla="*/ 28414 h 274971"/>
                <a:gd name="connsiteX603" fmla="*/ 337482 w 733257"/>
                <a:gd name="connsiteY603" fmla="*/ 28414 h 274971"/>
                <a:gd name="connsiteX604" fmla="*/ 335741 w 733257"/>
                <a:gd name="connsiteY604" fmla="*/ 27222 h 274971"/>
                <a:gd name="connsiteX605" fmla="*/ 343440 w 733257"/>
                <a:gd name="connsiteY605" fmla="*/ 24198 h 274971"/>
                <a:gd name="connsiteX606" fmla="*/ 343440 w 733257"/>
                <a:gd name="connsiteY606" fmla="*/ 22731 h 274971"/>
                <a:gd name="connsiteX607" fmla="*/ 339040 w 733257"/>
                <a:gd name="connsiteY607" fmla="*/ 22731 h 274971"/>
                <a:gd name="connsiteX608" fmla="*/ 339040 w 733257"/>
                <a:gd name="connsiteY608" fmla="*/ 19890 h 274971"/>
                <a:gd name="connsiteX609" fmla="*/ 346556 w 733257"/>
                <a:gd name="connsiteY609" fmla="*/ 19890 h 274971"/>
                <a:gd name="connsiteX610" fmla="*/ 343440 w 733257"/>
                <a:gd name="connsiteY610" fmla="*/ 22731 h 274971"/>
                <a:gd name="connsiteX611" fmla="*/ 349489 w 733257"/>
                <a:gd name="connsiteY611" fmla="*/ 22731 h 274971"/>
                <a:gd name="connsiteX612" fmla="*/ 349489 w 733257"/>
                <a:gd name="connsiteY612" fmla="*/ 24198 h 274971"/>
                <a:gd name="connsiteX613" fmla="*/ 344998 w 733257"/>
                <a:gd name="connsiteY613" fmla="*/ 25664 h 274971"/>
                <a:gd name="connsiteX614" fmla="*/ 342065 w 733257"/>
                <a:gd name="connsiteY614" fmla="*/ 25664 h 274971"/>
                <a:gd name="connsiteX615" fmla="*/ 346464 w 733257"/>
                <a:gd name="connsiteY615" fmla="*/ 27314 h 274971"/>
                <a:gd name="connsiteX616" fmla="*/ 346464 w 733257"/>
                <a:gd name="connsiteY616" fmla="*/ 29880 h 274971"/>
                <a:gd name="connsiteX617" fmla="*/ 344998 w 733257"/>
                <a:gd name="connsiteY617" fmla="*/ 29880 h 274971"/>
                <a:gd name="connsiteX618" fmla="*/ 340415 w 733257"/>
                <a:gd name="connsiteY618" fmla="*/ 28414 h 274971"/>
                <a:gd name="connsiteX619" fmla="*/ 340415 w 733257"/>
                <a:gd name="connsiteY619" fmla="*/ 25664 h 274971"/>
                <a:gd name="connsiteX620" fmla="*/ 337482 w 733257"/>
                <a:gd name="connsiteY620" fmla="*/ 25664 h 274971"/>
                <a:gd name="connsiteX621" fmla="*/ 337482 w 733257"/>
                <a:gd name="connsiteY621" fmla="*/ 28414 h 274971"/>
                <a:gd name="connsiteX622" fmla="*/ 337482 w 733257"/>
                <a:gd name="connsiteY622" fmla="*/ 28414 h 274971"/>
                <a:gd name="connsiteX623" fmla="*/ 90007 w 733257"/>
                <a:gd name="connsiteY623" fmla="*/ 29789 h 274971"/>
                <a:gd name="connsiteX624" fmla="*/ 84050 w 733257"/>
                <a:gd name="connsiteY624" fmla="*/ 28322 h 274971"/>
                <a:gd name="connsiteX625" fmla="*/ 90007 w 733257"/>
                <a:gd name="connsiteY625" fmla="*/ 29789 h 274971"/>
                <a:gd name="connsiteX626" fmla="*/ 90007 w 733257"/>
                <a:gd name="connsiteY626" fmla="*/ 29789 h 274971"/>
                <a:gd name="connsiteX627" fmla="*/ 147018 w 733257"/>
                <a:gd name="connsiteY627" fmla="*/ 29789 h 274971"/>
                <a:gd name="connsiteX628" fmla="*/ 148485 w 733257"/>
                <a:gd name="connsiteY628" fmla="*/ 31347 h 274971"/>
                <a:gd name="connsiteX629" fmla="*/ 151509 w 733257"/>
                <a:gd name="connsiteY629" fmla="*/ 31347 h 274971"/>
                <a:gd name="connsiteX630" fmla="*/ 159025 w 733257"/>
                <a:gd name="connsiteY630" fmla="*/ 29789 h 274971"/>
                <a:gd name="connsiteX631" fmla="*/ 162233 w 733257"/>
                <a:gd name="connsiteY631" fmla="*/ 28047 h 274971"/>
                <a:gd name="connsiteX632" fmla="*/ 163516 w 733257"/>
                <a:gd name="connsiteY632" fmla="*/ 29789 h 274971"/>
                <a:gd name="connsiteX633" fmla="*/ 166541 w 733257"/>
                <a:gd name="connsiteY633" fmla="*/ 29789 h 274971"/>
                <a:gd name="connsiteX634" fmla="*/ 171032 w 733257"/>
                <a:gd name="connsiteY634" fmla="*/ 29789 h 274971"/>
                <a:gd name="connsiteX635" fmla="*/ 171032 w 733257"/>
                <a:gd name="connsiteY635" fmla="*/ 26947 h 274971"/>
                <a:gd name="connsiteX636" fmla="*/ 166541 w 733257"/>
                <a:gd name="connsiteY636" fmla="*/ 24198 h 274971"/>
                <a:gd name="connsiteX637" fmla="*/ 162050 w 733257"/>
                <a:gd name="connsiteY637" fmla="*/ 21356 h 274971"/>
                <a:gd name="connsiteX638" fmla="*/ 160492 w 733257"/>
                <a:gd name="connsiteY638" fmla="*/ 21356 h 274971"/>
                <a:gd name="connsiteX639" fmla="*/ 160492 w 733257"/>
                <a:gd name="connsiteY639" fmla="*/ 25664 h 274971"/>
                <a:gd name="connsiteX640" fmla="*/ 156001 w 733257"/>
                <a:gd name="connsiteY640" fmla="*/ 22823 h 274971"/>
                <a:gd name="connsiteX641" fmla="*/ 151509 w 733257"/>
                <a:gd name="connsiteY641" fmla="*/ 22823 h 274971"/>
                <a:gd name="connsiteX642" fmla="*/ 145460 w 733257"/>
                <a:gd name="connsiteY642" fmla="*/ 21356 h 274971"/>
                <a:gd name="connsiteX643" fmla="*/ 142527 w 733257"/>
                <a:gd name="connsiteY643" fmla="*/ 21356 h 274971"/>
                <a:gd name="connsiteX644" fmla="*/ 137944 w 733257"/>
                <a:gd name="connsiteY644" fmla="*/ 24198 h 274971"/>
                <a:gd name="connsiteX645" fmla="*/ 147018 w 733257"/>
                <a:gd name="connsiteY645" fmla="*/ 25664 h 274971"/>
                <a:gd name="connsiteX646" fmla="*/ 151418 w 733257"/>
                <a:gd name="connsiteY646" fmla="*/ 28322 h 274971"/>
                <a:gd name="connsiteX647" fmla="*/ 147018 w 733257"/>
                <a:gd name="connsiteY647" fmla="*/ 29789 h 274971"/>
                <a:gd name="connsiteX648" fmla="*/ 147018 w 733257"/>
                <a:gd name="connsiteY648" fmla="*/ 29789 h 274971"/>
                <a:gd name="connsiteX649" fmla="*/ 188997 w 733257"/>
                <a:gd name="connsiteY649" fmla="*/ 22731 h 274971"/>
                <a:gd name="connsiteX650" fmla="*/ 196513 w 733257"/>
                <a:gd name="connsiteY650" fmla="*/ 19890 h 274971"/>
                <a:gd name="connsiteX651" fmla="*/ 198071 w 733257"/>
                <a:gd name="connsiteY651" fmla="*/ 19890 h 274971"/>
                <a:gd name="connsiteX652" fmla="*/ 196513 w 733257"/>
                <a:gd name="connsiteY652" fmla="*/ 22731 h 274971"/>
                <a:gd name="connsiteX653" fmla="*/ 190372 w 733257"/>
                <a:gd name="connsiteY653" fmla="*/ 22823 h 274971"/>
                <a:gd name="connsiteX654" fmla="*/ 192022 w 733257"/>
                <a:gd name="connsiteY654" fmla="*/ 25573 h 274971"/>
                <a:gd name="connsiteX655" fmla="*/ 193488 w 733257"/>
                <a:gd name="connsiteY655" fmla="*/ 26947 h 274971"/>
                <a:gd name="connsiteX656" fmla="*/ 195322 w 733257"/>
                <a:gd name="connsiteY656" fmla="*/ 28139 h 274971"/>
                <a:gd name="connsiteX657" fmla="*/ 196605 w 733257"/>
                <a:gd name="connsiteY657" fmla="*/ 29880 h 274971"/>
                <a:gd name="connsiteX658" fmla="*/ 193580 w 733257"/>
                <a:gd name="connsiteY658" fmla="*/ 29880 h 274971"/>
                <a:gd name="connsiteX659" fmla="*/ 193580 w 733257"/>
                <a:gd name="connsiteY659" fmla="*/ 27039 h 274971"/>
                <a:gd name="connsiteX660" fmla="*/ 192114 w 733257"/>
                <a:gd name="connsiteY660" fmla="*/ 25664 h 274971"/>
                <a:gd name="connsiteX661" fmla="*/ 187622 w 733257"/>
                <a:gd name="connsiteY661" fmla="*/ 25664 h 274971"/>
                <a:gd name="connsiteX662" fmla="*/ 187622 w 733257"/>
                <a:gd name="connsiteY662" fmla="*/ 24198 h 274971"/>
                <a:gd name="connsiteX663" fmla="*/ 188997 w 733257"/>
                <a:gd name="connsiteY663" fmla="*/ 22731 h 274971"/>
                <a:gd name="connsiteX664" fmla="*/ 188997 w 733257"/>
                <a:gd name="connsiteY664" fmla="*/ 22731 h 274971"/>
                <a:gd name="connsiteX665" fmla="*/ 203937 w 733257"/>
                <a:gd name="connsiteY665" fmla="*/ 21356 h 274971"/>
                <a:gd name="connsiteX666" fmla="*/ 209895 w 733257"/>
                <a:gd name="connsiteY666" fmla="*/ 19890 h 274971"/>
                <a:gd name="connsiteX667" fmla="*/ 209162 w 733257"/>
                <a:gd name="connsiteY667" fmla="*/ 24473 h 274971"/>
                <a:gd name="connsiteX668" fmla="*/ 209987 w 733257"/>
                <a:gd name="connsiteY668" fmla="*/ 21356 h 274971"/>
                <a:gd name="connsiteX669" fmla="*/ 213011 w 733257"/>
                <a:gd name="connsiteY669" fmla="*/ 21356 h 274971"/>
                <a:gd name="connsiteX670" fmla="*/ 211178 w 733257"/>
                <a:gd name="connsiteY670" fmla="*/ 27039 h 274971"/>
                <a:gd name="connsiteX671" fmla="*/ 229510 w 733257"/>
                <a:gd name="connsiteY671" fmla="*/ 28505 h 274971"/>
                <a:gd name="connsiteX672" fmla="*/ 231068 w 733257"/>
                <a:gd name="connsiteY672" fmla="*/ 29972 h 274971"/>
                <a:gd name="connsiteX673" fmla="*/ 229510 w 733257"/>
                <a:gd name="connsiteY673" fmla="*/ 28505 h 274971"/>
                <a:gd name="connsiteX674" fmla="*/ 216036 w 733257"/>
                <a:gd name="connsiteY674" fmla="*/ 29972 h 274971"/>
                <a:gd name="connsiteX675" fmla="*/ 219061 w 733257"/>
                <a:gd name="connsiteY675" fmla="*/ 29972 h 274971"/>
                <a:gd name="connsiteX676" fmla="*/ 217503 w 733257"/>
                <a:gd name="connsiteY676" fmla="*/ 32813 h 274971"/>
                <a:gd name="connsiteX677" fmla="*/ 219244 w 733257"/>
                <a:gd name="connsiteY677" fmla="*/ 35655 h 274971"/>
                <a:gd name="connsiteX678" fmla="*/ 216036 w 733257"/>
                <a:gd name="connsiteY678" fmla="*/ 35747 h 274971"/>
                <a:gd name="connsiteX679" fmla="*/ 217503 w 733257"/>
                <a:gd name="connsiteY679" fmla="*/ 32813 h 274971"/>
                <a:gd name="connsiteX680" fmla="*/ 216036 w 733257"/>
                <a:gd name="connsiteY680" fmla="*/ 29972 h 274971"/>
                <a:gd name="connsiteX681" fmla="*/ 209987 w 733257"/>
                <a:gd name="connsiteY681" fmla="*/ 31530 h 274971"/>
                <a:gd name="connsiteX682" fmla="*/ 208520 w 733257"/>
                <a:gd name="connsiteY682" fmla="*/ 32905 h 274971"/>
                <a:gd name="connsiteX683" fmla="*/ 207054 w 733257"/>
                <a:gd name="connsiteY683" fmla="*/ 34371 h 274971"/>
                <a:gd name="connsiteX684" fmla="*/ 208520 w 733257"/>
                <a:gd name="connsiteY684" fmla="*/ 32905 h 274971"/>
                <a:gd name="connsiteX685" fmla="*/ 209987 w 733257"/>
                <a:gd name="connsiteY685" fmla="*/ 31530 h 274971"/>
                <a:gd name="connsiteX686" fmla="*/ 209987 w 733257"/>
                <a:gd name="connsiteY686" fmla="*/ 28597 h 274971"/>
                <a:gd name="connsiteX687" fmla="*/ 205496 w 733257"/>
                <a:gd name="connsiteY687" fmla="*/ 28597 h 274971"/>
                <a:gd name="connsiteX688" fmla="*/ 202654 w 733257"/>
                <a:gd name="connsiteY688" fmla="*/ 28597 h 274971"/>
                <a:gd name="connsiteX689" fmla="*/ 201004 w 733257"/>
                <a:gd name="connsiteY689" fmla="*/ 25847 h 274971"/>
                <a:gd name="connsiteX690" fmla="*/ 201004 w 733257"/>
                <a:gd name="connsiteY690" fmla="*/ 23006 h 274971"/>
                <a:gd name="connsiteX691" fmla="*/ 202471 w 733257"/>
                <a:gd name="connsiteY691" fmla="*/ 21540 h 274971"/>
                <a:gd name="connsiteX692" fmla="*/ 201004 w 733257"/>
                <a:gd name="connsiteY692" fmla="*/ 23006 h 274971"/>
                <a:gd name="connsiteX693" fmla="*/ 201004 w 733257"/>
                <a:gd name="connsiteY693" fmla="*/ 25847 h 274971"/>
                <a:gd name="connsiteX694" fmla="*/ 209987 w 733257"/>
                <a:gd name="connsiteY694" fmla="*/ 27222 h 274971"/>
                <a:gd name="connsiteX695" fmla="*/ 207054 w 733257"/>
                <a:gd name="connsiteY695" fmla="*/ 21540 h 274971"/>
                <a:gd name="connsiteX696" fmla="*/ 203937 w 733257"/>
                <a:gd name="connsiteY696" fmla="*/ 21540 h 274971"/>
                <a:gd name="connsiteX697" fmla="*/ 203937 w 733257"/>
                <a:gd name="connsiteY697" fmla="*/ 21356 h 274971"/>
                <a:gd name="connsiteX698" fmla="*/ 247475 w 733257"/>
                <a:gd name="connsiteY698" fmla="*/ 31347 h 274971"/>
                <a:gd name="connsiteX699" fmla="*/ 250499 w 733257"/>
                <a:gd name="connsiteY699" fmla="*/ 29789 h 274971"/>
                <a:gd name="connsiteX700" fmla="*/ 250408 w 733257"/>
                <a:gd name="connsiteY700" fmla="*/ 27497 h 274971"/>
                <a:gd name="connsiteX701" fmla="*/ 239775 w 733257"/>
                <a:gd name="connsiteY701" fmla="*/ 23923 h 274971"/>
                <a:gd name="connsiteX702" fmla="*/ 238492 w 733257"/>
                <a:gd name="connsiteY702" fmla="*/ 25664 h 274971"/>
                <a:gd name="connsiteX703" fmla="*/ 247475 w 733257"/>
                <a:gd name="connsiteY703" fmla="*/ 31347 h 274971"/>
                <a:gd name="connsiteX704" fmla="*/ 247475 w 733257"/>
                <a:gd name="connsiteY704" fmla="*/ 31347 h 274971"/>
                <a:gd name="connsiteX705" fmla="*/ 280471 w 733257"/>
                <a:gd name="connsiteY705" fmla="*/ 29789 h 274971"/>
                <a:gd name="connsiteX706" fmla="*/ 283404 w 733257"/>
                <a:gd name="connsiteY706" fmla="*/ 29697 h 274971"/>
                <a:gd name="connsiteX707" fmla="*/ 285054 w 733257"/>
                <a:gd name="connsiteY707" fmla="*/ 26947 h 274971"/>
                <a:gd name="connsiteX708" fmla="*/ 283496 w 733257"/>
                <a:gd name="connsiteY708" fmla="*/ 26947 h 274971"/>
                <a:gd name="connsiteX709" fmla="*/ 279005 w 733257"/>
                <a:gd name="connsiteY709" fmla="*/ 26947 h 274971"/>
                <a:gd name="connsiteX710" fmla="*/ 280471 w 733257"/>
                <a:gd name="connsiteY710" fmla="*/ 29789 h 274971"/>
                <a:gd name="connsiteX711" fmla="*/ 280471 w 733257"/>
                <a:gd name="connsiteY711" fmla="*/ 29789 h 274971"/>
                <a:gd name="connsiteX712" fmla="*/ 781470 w 733257"/>
                <a:gd name="connsiteY712" fmla="*/ 29789 h 274971"/>
                <a:gd name="connsiteX713" fmla="*/ 773954 w 733257"/>
                <a:gd name="connsiteY713" fmla="*/ 28322 h 274971"/>
                <a:gd name="connsiteX714" fmla="*/ 766438 w 733257"/>
                <a:gd name="connsiteY714" fmla="*/ 28322 h 274971"/>
                <a:gd name="connsiteX715" fmla="*/ 760297 w 733257"/>
                <a:gd name="connsiteY715" fmla="*/ 30064 h 274971"/>
                <a:gd name="connsiteX716" fmla="*/ 755989 w 733257"/>
                <a:gd name="connsiteY716" fmla="*/ 26947 h 274971"/>
                <a:gd name="connsiteX717" fmla="*/ 760480 w 733257"/>
                <a:gd name="connsiteY717" fmla="*/ 31347 h 274971"/>
                <a:gd name="connsiteX718" fmla="*/ 766530 w 733257"/>
                <a:gd name="connsiteY718" fmla="*/ 29789 h 274971"/>
                <a:gd name="connsiteX719" fmla="*/ 771021 w 733257"/>
                <a:gd name="connsiteY719" fmla="*/ 29789 h 274971"/>
                <a:gd name="connsiteX720" fmla="*/ 781470 w 733257"/>
                <a:gd name="connsiteY720" fmla="*/ 29789 h 274971"/>
                <a:gd name="connsiteX721" fmla="*/ 781470 w 733257"/>
                <a:gd name="connsiteY721" fmla="*/ 29789 h 274971"/>
                <a:gd name="connsiteX722" fmla="*/ 797968 w 733257"/>
                <a:gd name="connsiteY722" fmla="*/ 29789 h 274971"/>
                <a:gd name="connsiteX723" fmla="*/ 794943 w 733257"/>
                <a:gd name="connsiteY723" fmla="*/ 28322 h 274971"/>
                <a:gd name="connsiteX724" fmla="*/ 797968 w 733257"/>
                <a:gd name="connsiteY724" fmla="*/ 29789 h 274971"/>
                <a:gd name="connsiteX725" fmla="*/ 797968 w 733257"/>
                <a:gd name="connsiteY725" fmla="*/ 29789 h 274971"/>
                <a:gd name="connsiteX726" fmla="*/ 31530 w 733257"/>
                <a:gd name="connsiteY726" fmla="*/ 32722 h 274971"/>
                <a:gd name="connsiteX727" fmla="*/ 40512 w 733257"/>
                <a:gd name="connsiteY727" fmla="*/ 26947 h 274971"/>
                <a:gd name="connsiteX728" fmla="*/ 37671 w 733257"/>
                <a:gd name="connsiteY728" fmla="*/ 27131 h 274971"/>
                <a:gd name="connsiteX729" fmla="*/ 36021 w 733257"/>
                <a:gd name="connsiteY729" fmla="*/ 29789 h 274971"/>
                <a:gd name="connsiteX730" fmla="*/ 29789 w 733257"/>
                <a:gd name="connsiteY730" fmla="*/ 29880 h 274971"/>
                <a:gd name="connsiteX731" fmla="*/ 31530 w 733257"/>
                <a:gd name="connsiteY731" fmla="*/ 32722 h 274971"/>
                <a:gd name="connsiteX732" fmla="*/ 31530 w 733257"/>
                <a:gd name="connsiteY732" fmla="*/ 32722 h 274971"/>
                <a:gd name="connsiteX733" fmla="*/ 166541 w 733257"/>
                <a:gd name="connsiteY733" fmla="*/ 29789 h 274971"/>
                <a:gd name="connsiteX734" fmla="*/ 174057 w 733257"/>
                <a:gd name="connsiteY734" fmla="*/ 26947 h 274971"/>
                <a:gd name="connsiteX735" fmla="*/ 171032 w 733257"/>
                <a:gd name="connsiteY735" fmla="*/ 26947 h 274971"/>
                <a:gd name="connsiteX736" fmla="*/ 171032 w 733257"/>
                <a:gd name="connsiteY736" fmla="*/ 29789 h 274971"/>
                <a:gd name="connsiteX737" fmla="*/ 166541 w 733257"/>
                <a:gd name="connsiteY737" fmla="*/ 29789 h 274971"/>
                <a:gd name="connsiteX738" fmla="*/ 166541 w 733257"/>
                <a:gd name="connsiteY738" fmla="*/ 29789 h 274971"/>
                <a:gd name="connsiteX739" fmla="*/ 163516 w 733257"/>
                <a:gd name="connsiteY739" fmla="*/ 29789 h 274971"/>
                <a:gd name="connsiteX740" fmla="*/ 161775 w 733257"/>
                <a:gd name="connsiteY740" fmla="*/ 31072 h 274971"/>
                <a:gd name="connsiteX741" fmla="*/ 166541 w 733257"/>
                <a:gd name="connsiteY741" fmla="*/ 32722 h 274971"/>
                <a:gd name="connsiteX742" fmla="*/ 162050 w 733257"/>
                <a:gd name="connsiteY742" fmla="*/ 32722 h 274971"/>
                <a:gd name="connsiteX743" fmla="*/ 160492 w 733257"/>
                <a:gd name="connsiteY743" fmla="*/ 35655 h 274971"/>
                <a:gd name="connsiteX744" fmla="*/ 160492 w 733257"/>
                <a:gd name="connsiteY744" fmla="*/ 31347 h 274971"/>
                <a:gd name="connsiteX745" fmla="*/ 151509 w 733257"/>
                <a:gd name="connsiteY745" fmla="*/ 31347 h 274971"/>
                <a:gd name="connsiteX746" fmla="*/ 159025 w 733257"/>
                <a:gd name="connsiteY746" fmla="*/ 29789 h 274971"/>
                <a:gd name="connsiteX747" fmla="*/ 162233 w 733257"/>
                <a:gd name="connsiteY747" fmla="*/ 28047 h 274971"/>
                <a:gd name="connsiteX748" fmla="*/ 163516 w 733257"/>
                <a:gd name="connsiteY748" fmla="*/ 29789 h 274971"/>
                <a:gd name="connsiteX749" fmla="*/ 163516 w 733257"/>
                <a:gd name="connsiteY749" fmla="*/ 29789 h 274971"/>
                <a:gd name="connsiteX750" fmla="*/ 203937 w 733257"/>
                <a:gd name="connsiteY750" fmla="*/ 31347 h 274971"/>
                <a:gd name="connsiteX751" fmla="*/ 202471 w 733257"/>
                <a:gd name="connsiteY751" fmla="*/ 29789 h 274971"/>
                <a:gd name="connsiteX752" fmla="*/ 203937 w 733257"/>
                <a:gd name="connsiteY752" fmla="*/ 31347 h 274971"/>
                <a:gd name="connsiteX753" fmla="*/ 203937 w 733257"/>
                <a:gd name="connsiteY753" fmla="*/ 31347 h 274971"/>
                <a:gd name="connsiteX754" fmla="*/ 301552 w 733257"/>
                <a:gd name="connsiteY754" fmla="*/ 2842 h 274971"/>
                <a:gd name="connsiteX755" fmla="*/ 303019 w 733257"/>
                <a:gd name="connsiteY755" fmla="*/ 1375 h 274971"/>
                <a:gd name="connsiteX756" fmla="*/ 316584 w 733257"/>
                <a:gd name="connsiteY756" fmla="*/ 1375 h 274971"/>
                <a:gd name="connsiteX757" fmla="*/ 328683 w 733257"/>
                <a:gd name="connsiteY757" fmla="*/ 1467 h 274971"/>
                <a:gd name="connsiteX758" fmla="*/ 327033 w 733257"/>
                <a:gd name="connsiteY758" fmla="*/ 4125 h 274971"/>
                <a:gd name="connsiteX759" fmla="*/ 339040 w 733257"/>
                <a:gd name="connsiteY759" fmla="*/ 4125 h 274971"/>
                <a:gd name="connsiteX760" fmla="*/ 345089 w 733257"/>
                <a:gd name="connsiteY760" fmla="*/ 4125 h 274971"/>
                <a:gd name="connsiteX761" fmla="*/ 345089 w 733257"/>
                <a:gd name="connsiteY761" fmla="*/ 7150 h 274971"/>
                <a:gd name="connsiteX762" fmla="*/ 349581 w 733257"/>
                <a:gd name="connsiteY762" fmla="*/ 5591 h 274971"/>
                <a:gd name="connsiteX763" fmla="*/ 351047 w 733257"/>
                <a:gd name="connsiteY763" fmla="*/ 5591 h 274971"/>
                <a:gd name="connsiteX764" fmla="*/ 354439 w 733257"/>
                <a:gd name="connsiteY764" fmla="*/ 7241 h 274971"/>
                <a:gd name="connsiteX765" fmla="*/ 351047 w 733257"/>
                <a:gd name="connsiteY765" fmla="*/ 9808 h 274971"/>
                <a:gd name="connsiteX766" fmla="*/ 351047 w 733257"/>
                <a:gd name="connsiteY766" fmla="*/ 12557 h 274971"/>
                <a:gd name="connsiteX767" fmla="*/ 351047 w 733257"/>
                <a:gd name="connsiteY767" fmla="*/ 16865 h 274971"/>
                <a:gd name="connsiteX768" fmla="*/ 351047 w 733257"/>
                <a:gd name="connsiteY768" fmla="*/ 18332 h 274971"/>
                <a:gd name="connsiteX769" fmla="*/ 349581 w 733257"/>
                <a:gd name="connsiteY769" fmla="*/ 19798 h 274971"/>
                <a:gd name="connsiteX770" fmla="*/ 346556 w 733257"/>
                <a:gd name="connsiteY770" fmla="*/ 19798 h 274971"/>
                <a:gd name="connsiteX771" fmla="*/ 339040 w 733257"/>
                <a:gd name="connsiteY771" fmla="*/ 19798 h 274971"/>
                <a:gd name="connsiteX772" fmla="*/ 339040 w 733257"/>
                <a:gd name="connsiteY772" fmla="*/ 22639 h 274971"/>
                <a:gd name="connsiteX773" fmla="*/ 343440 w 733257"/>
                <a:gd name="connsiteY773" fmla="*/ 22639 h 274971"/>
                <a:gd name="connsiteX774" fmla="*/ 343440 w 733257"/>
                <a:gd name="connsiteY774" fmla="*/ 24106 h 274971"/>
                <a:gd name="connsiteX775" fmla="*/ 335741 w 733257"/>
                <a:gd name="connsiteY775" fmla="*/ 27131 h 274971"/>
                <a:gd name="connsiteX776" fmla="*/ 337482 w 733257"/>
                <a:gd name="connsiteY776" fmla="*/ 28322 h 274971"/>
                <a:gd name="connsiteX777" fmla="*/ 340507 w 733257"/>
                <a:gd name="connsiteY777" fmla="*/ 28322 h 274971"/>
                <a:gd name="connsiteX778" fmla="*/ 345089 w 733257"/>
                <a:gd name="connsiteY778" fmla="*/ 29789 h 274971"/>
                <a:gd name="connsiteX779" fmla="*/ 343440 w 733257"/>
                <a:gd name="connsiteY779" fmla="*/ 29789 h 274971"/>
                <a:gd name="connsiteX780" fmla="*/ 342065 w 733257"/>
                <a:gd name="connsiteY780" fmla="*/ 31347 h 274971"/>
                <a:gd name="connsiteX781" fmla="*/ 328500 w 733257"/>
                <a:gd name="connsiteY781" fmla="*/ 31347 h 274971"/>
                <a:gd name="connsiteX782" fmla="*/ 322084 w 733257"/>
                <a:gd name="connsiteY782" fmla="*/ 35105 h 274971"/>
                <a:gd name="connsiteX783" fmla="*/ 315026 w 733257"/>
                <a:gd name="connsiteY783" fmla="*/ 37030 h 274971"/>
                <a:gd name="connsiteX784" fmla="*/ 312001 w 733257"/>
                <a:gd name="connsiteY784" fmla="*/ 37030 h 274971"/>
                <a:gd name="connsiteX785" fmla="*/ 307510 w 733257"/>
                <a:gd name="connsiteY785" fmla="*/ 42804 h 274971"/>
                <a:gd name="connsiteX786" fmla="*/ 302927 w 733257"/>
                <a:gd name="connsiteY786" fmla="*/ 48395 h 274971"/>
                <a:gd name="connsiteX787" fmla="*/ 294036 w 733257"/>
                <a:gd name="connsiteY787" fmla="*/ 47020 h 274971"/>
                <a:gd name="connsiteX788" fmla="*/ 288170 w 733257"/>
                <a:gd name="connsiteY788" fmla="*/ 42529 h 274971"/>
                <a:gd name="connsiteX789" fmla="*/ 289820 w 733257"/>
                <a:gd name="connsiteY789" fmla="*/ 38496 h 274971"/>
                <a:gd name="connsiteX790" fmla="*/ 286521 w 733257"/>
                <a:gd name="connsiteY790" fmla="*/ 38405 h 274971"/>
                <a:gd name="connsiteX791" fmla="*/ 286521 w 733257"/>
                <a:gd name="connsiteY791" fmla="*/ 35747 h 274971"/>
                <a:gd name="connsiteX792" fmla="*/ 287987 w 733257"/>
                <a:gd name="connsiteY792" fmla="*/ 29972 h 274971"/>
                <a:gd name="connsiteX793" fmla="*/ 287987 w 733257"/>
                <a:gd name="connsiteY793" fmla="*/ 27314 h 274971"/>
                <a:gd name="connsiteX794" fmla="*/ 285054 w 733257"/>
                <a:gd name="connsiteY794" fmla="*/ 25756 h 274971"/>
                <a:gd name="connsiteX795" fmla="*/ 279096 w 733257"/>
                <a:gd name="connsiteY795" fmla="*/ 25756 h 274971"/>
                <a:gd name="connsiteX796" fmla="*/ 277538 w 733257"/>
                <a:gd name="connsiteY796" fmla="*/ 24289 h 274971"/>
                <a:gd name="connsiteX797" fmla="*/ 277538 w 733257"/>
                <a:gd name="connsiteY797" fmla="*/ 21448 h 274971"/>
                <a:gd name="connsiteX798" fmla="*/ 276072 w 733257"/>
                <a:gd name="connsiteY798" fmla="*/ 19890 h 274971"/>
                <a:gd name="connsiteX799" fmla="*/ 274513 w 733257"/>
                <a:gd name="connsiteY799" fmla="*/ 18423 h 274971"/>
                <a:gd name="connsiteX800" fmla="*/ 268464 w 733257"/>
                <a:gd name="connsiteY800" fmla="*/ 15674 h 274971"/>
                <a:gd name="connsiteX801" fmla="*/ 253432 w 733257"/>
                <a:gd name="connsiteY801" fmla="*/ 14207 h 274971"/>
                <a:gd name="connsiteX802" fmla="*/ 253432 w 733257"/>
                <a:gd name="connsiteY802" fmla="*/ 11366 h 274971"/>
                <a:gd name="connsiteX803" fmla="*/ 244450 w 733257"/>
                <a:gd name="connsiteY803" fmla="*/ 11366 h 274971"/>
                <a:gd name="connsiteX804" fmla="*/ 239959 w 733257"/>
                <a:gd name="connsiteY804" fmla="*/ 11366 h 274971"/>
                <a:gd name="connsiteX805" fmla="*/ 239959 w 733257"/>
                <a:gd name="connsiteY805" fmla="*/ 9899 h 274971"/>
                <a:gd name="connsiteX806" fmla="*/ 241517 w 733257"/>
                <a:gd name="connsiteY806" fmla="*/ 9899 h 274971"/>
                <a:gd name="connsiteX807" fmla="*/ 247475 w 733257"/>
                <a:gd name="connsiteY807" fmla="*/ 9899 h 274971"/>
                <a:gd name="connsiteX808" fmla="*/ 254990 w 733257"/>
                <a:gd name="connsiteY808" fmla="*/ 8433 h 274971"/>
                <a:gd name="connsiteX809" fmla="*/ 254990 w 733257"/>
                <a:gd name="connsiteY809" fmla="*/ 7058 h 274971"/>
                <a:gd name="connsiteX810" fmla="*/ 254990 w 733257"/>
                <a:gd name="connsiteY810" fmla="*/ 5683 h 274971"/>
                <a:gd name="connsiteX811" fmla="*/ 263973 w 733257"/>
                <a:gd name="connsiteY811" fmla="*/ 4125 h 274971"/>
                <a:gd name="connsiteX812" fmla="*/ 274513 w 733257"/>
                <a:gd name="connsiteY812" fmla="*/ 2750 h 274971"/>
                <a:gd name="connsiteX813" fmla="*/ 280471 w 733257"/>
                <a:gd name="connsiteY813" fmla="*/ 2750 h 274971"/>
                <a:gd name="connsiteX814" fmla="*/ 298528 w 733257"/>
                <a:gd name="connsiteY814" fmla="*/ 2750 h 274971"/>
                <a:gd name="connsiteX815" fmla="*/ 301552 w 733257"/>
                <a:gd name="connsiteY815" fmla="*/ 2750 h 274971"/>
                <a:gd name="connsiteX816" fmla="*/ 301552 w 733257"/>
                <a:gd name="connsiteY816" fmla="*/ 2842 h 274971"/>
                <a:gd name="connsiteX817" fmla="*/ 343440 w 733257"/>
                <a:gd name="connsiteY817" fmla="*/ 29789 h 274971"/>
                <a:gd name="connsiteX818" fmla="*/ 342065 w 733257"/>
                <a:gd name="connsiteY818" fmla="*/ 31347 h 274971"/>
                <a:gd name="connsiteX819" fmla="*/ 343440 w 733257"/>
                <a:gd name="connsiteY819" fmla="*/ 29789 h 274971"/>
                <a:gd name="connsiteX820" fmla="*/ 343440 w 733257"/>
                <a:gd name="connsiteY820" fmla="*/ 29789 h 274971"/>
                <a:gd name="connsiteX821" fmla="*/ 484592 w 733257"/>
                <a:gd name="connsiteY821" fmla="*/ 31347 h 274971"/>
                <a:gd name="connsiteX822" fmla="*/ 481567 w 733257"/>
                <a:gd name="connsiteY822" fmla="*/ 29789 h 274971"/>
                <a:gd name="connsiteX823" fmla="*/ 484592 w 733257"/>
                <a:gd name="connsiteY823" fmla="*/ 31347 h 274971"/>
                <a:gd name="connsiteX824" fmla="*/ 484592 w 733257"/>
                <a:gd name="connsiteY824" fmla="*/ 31347 h 274971"/>
                <a:gd name="connsiteX825" fmla="*/ 511447 w 733257"/>
                <a:gd name="connsiteY825" fmla="*/ 32722 h 274971"/>
                <a:gd name="connsiteX826" fmla="*/ 523454 w 733257"/>
                <a:gd name="connsiteY826" fmla="*/ 31347 h 274971"/>
                <a:gd name="connsiteX827" fmla="*/ 511447 w 733257"/>
                <a:gd name="connsiteY827" fmla="*/ 31347 h 274971"/>
                <a:gd name="connsiteX828" fmla="*/ 511447 w 733257"/>
                <a:gd name="connsiteY828" fmla="*/ 28414 h 274971"/>
                <a:gd name="connsiteX829" fmla="*/ 508514 w 733257"/>
                <a:gd name="connsiteY829" fmla="*/ 28414 h 274971"/>
                <a:gd name="connsiteX830" fmla="*/ 511447 w 733257"/>
                <a:gd name="connsiteY830" fmla="*/ 32722 h 274971"/>
                <a:gd name="connsiteX831" fmla="*/ 511447 w 733257"/>
                <a:gd name="connsiteY831" fmla="*/ 32722 h 274971"/>
                <a:gd name="connsiteX832" fmla="*/ 552052 w 733257"/>
                <a:gd name="connsiteY832" fmla="*/ 29789 h 274971"/>
                <a:gd name="connsiteX833" fmla="*/ 550493 w 733257"/>
                <a:gd name="connsiteY833" fmla="*/ 28322 h 274971"/>
                <a:gd name="connsiteX834" fmla="*/ 552052 w 733257"/>
                <a:gd name="connsiteY834" fmla="*/ 29789 h 274971"/>
                <a:gd name="connsiteX835" fmla="*/ 552052 w 733257"/>
                <a:gd name="connsiteY835" fmla="*/ 29789 h 274971"/>
                <a:gd name="connsiteX836" fmla="*/ 546002 w 733257"/>
                <a:gd name="connsiteY836" fmla="*/ 29789 h 274971"/>
                <a:gd name="connsiteX837" fmla="*/ 550493 w 733257"/>
                <a:gd name="connsiteY837" fmla="*/ 31347 h 274971"/>
                <a:gd name="connsiteX838" fmla="*/ 546002 w 733257"/>
                <a:gd name="connsiteY838" fmla="*/ 29789 h 274971"/>
                <a:gd name="connsiteX839" fmla="*/ 546002 w 733257"/>
                <a:gd name="connsiteY839" fmla="*/ 29789 h 274971"/>
                <a:gd name="connsiteX840" fmla="*/ 566992 w 733257"/>
                <a:gd name="connsiteY840" fmla="*/ 29789 h 274971"/>
                <a:gd name="connsiteX841" fmla="*/ 568733 w 733257"/>
                <a:gd name="connsiteY841" fmla="*/ 28689 h 274971"/>
                <a:gd name="connsiteX842" fmla="*/ 574508 w 733257"/>
                <a:gd name="connsiteY842" fmla="*/ 31255 h 274971"/>
                <a:gd name="connsiteX843" fmla="*/ 572950 w 733257"/>
                <a:gd name="connsiteY843" fmla="*/ 32630 h 274971"/>
                <a:gd name="connsiteX844" fmla="*/ 574508 w 733257"/>
                <a:gd name="connsiteY844" fmla="*/ 32630 h 274971"/>
                <a:gd name="connsiteX845" fmla="*/ 576341 w 733257"/>
                <a:gd name="connsiteY845" fmla="*/ 33822 h 274971"/>
                <a:gd name="connsiteX846" fmla="*/ 573041 w 733257"/>
                <a:gd name="connsiteY846" fmla="*/ 32630 h 274971"/>
                <a:gd name="connsiteX847" fmla="*/ 568642 w 733257"/>
                <a:gd name="connsiteY847" fmla="*/ 30980 h 274971"/>
                <a:gd name="connsiteX848" fmla="*/ 565617 w 733257"/>
                <a:gd name="connsiteY848" fmla="*/ 35563 h 274971"/>
                <a:gd name="connsiteX849" fmla="*/ 567267 w 733257"/>
                <a:gd name="connsiteY849" fmla="*/ 32722 h 274971"/>
                <a:gd name="connsiteX850" fmla="*/ 566992 w 733257"/>
                <a:gd name="connsiteY850" fmla="*/ 29789 h 274971"/>
                <a:gd name="connsiteX851" fmla="*/ 566992 w 733257"/>
                <a:gd name="connsiteY851" fmla="*/ 29789 h 274971"/>
                <a:gd name="connsiteX852" fmla="*/ 181481 w 733257"/>
                <a:gd name="connsiteY852" fmla="*/ 32722 h 274971"/>
                <a:gd name="connsiteX853" fmla="*/ 185972 w 733257"/>
                <a:gd name="connsiteY853" fmla="*/ 34188 h 274971"/>
                <a:gd name="connsiteX854" fmla="*/ 187439 w 733257"/>
                <a:gd name="connsiteY854" fmla="*/ 34188 h 274971"/>
                <a:gd name="connsiteX855" fmla="*/ 185972 w 733257"/>
                <a:gd name="connsiteY855" fmla="*/ 34188 h 274971"/>
                <a:gd name="connsiteX856" fmla="*/ 185972 w 733257"/>
                <a:gd name="connsiteY856" fmla="*/ 29880 h 274971"/>
                <a:gd name="connsiteX857" fmla="*/ 182948 w 733257"/>
                <a:gd name="connsiteY857" fmla="*/ 28414 h 274971"/>
                <a:gd name="connsiteX858" fmla="*/ 179648 w 733257"/>
                <a:gd name="connsiteY858" fmla="*/ 28597 h 274971"/>
                <a:gd name="connsiteX859" fmla="*/ 181481 w 733257"/>
                <a:gd name="connsiteY859" fmla="*/ 32722 h 274971"/>
                <a:gd name="connsiteX860" fmla="*/ 181481 w 733257"/>
                <a:gd name="connsiteY860" fmla="*/ 32722 h 274971"/>
                <a:gd name="connsiteX861" fmla="*/ 235467 w 733257"/>
                <a:gd name="connsiteY861" fmla="*/ 31347 h 274971"/>
                <a:gd name="connsiteX862" fmla="*/ 232443 w 733257"/>
                <a:gd name="connsiteY862" fmla="*/ 29789 h 274971"/>
                <a:gd name="connsiteX863" fmla="*/ 227952 w 733257"/>
                <a:gd name="connsiteY863" fmla="*/ 31347 h 274971"/>
                <a:gd name="connsiteX864" fmla="*/ 227952 w 733257"/>
                <a:gd name="connsiteY864" fmla="*/ 34097 h 274971"/>
                <a:gd name="connsiteX865" fmla="*/ 232443 w 733257"/>
                <a:gd name="connsiteY865" fmla="*/ 34097 h 274971"/>
                <a:gd name="connsiteX866" fmla="*/ 232443 w 733257"/>
                <a:gd name="connsiteY866" fmla="*/ 31347 h 274971"/>
                <a:gd name="connsiteX867" fmla="*/ 235467 w 733257"/>
                <a:gd name="connsiteY867" fmla="*/ 31347 h 274971"/>
                <a:gd name="connsiteX868" fmla="*/ 235467 w 733257"/>
                <a:gd name="connsiteY868" fmla="*/ 31347 h 274971"/>
                <a:gd name="connsiteX869" fmla="*/ 532529 w 733257"/>
                <a:gd name="connsiteY869" fmla="*/ 31347 h 274971"/>
                <a:gd name="connsiteX870" fmla="*/ 534178 w 733257"/>
                <a:gd name="connsiteY870" fmla="*/ 32997 h 274971"/>
                <a:gd name="connsiteX871" fmla="*/ 538486 w 733257"/>
                <a:gd name="connsiteY871" fmla="*/ 29880 h 274971"/>
                <a:gd name="connsiteX872" fmla="*/ 544444 w 733257"/>
                <a:gd name="connsiteY872" fmla="*/ 29880 h 274971"/>
                <a:gd name="connsiteX873" fmla="*/ 535462 w 733257"/>
                <a:gd name="connsiteY873" fmla="*/ 28414 h 274971"/>
                <a:gd name="connsiteX874" fmla="*/ 535462 w 733257"/>
                <a:gd name="connsiteY874" fmla="*/ 31347 h 274971"/>
                <a:gd name="connsiteX875" fmla="*/ 532529 w 733257"/>
                <a:gd name="connsiteY875" fmla="*/ 31347 h 274971"/>
                <a:gd name="connsiteX876" fmla="*/ 532529 w 733257"/>
                <a:gd name="connsiteY876" fmla="*/ 31347 h 274971"/>
                <a:gd name="connsiteX877" fmla="*/ 135011 w 733257"/>
                <a:gd name="connsiteY877" fmla="*/ 22731 h 274971"/>
                <a:gd name="connsiteX878" fmla="*/ 137944 w 733257"/>
                <a:gd name="connsiteY878" fmla="*/ 26947 h 274971"/>
                <a:gd name="connsiteX879" fmla="*/ 139502 w 733257"/>
                <a:gd name="connsiteY879" fmla="*/ 29789 h 274971"/>
                <a:gd name="connsiteX880" fmla="*/ 135011 w 733257"/>
                <a:gd name="connsiteY880" fmla="*/ 29789 h 274971"/>
                <a:gd name="connsiteX881" fmla="*/ 142527 w 733257"/>
                <a:gd name="connsiteY881" fmla="*/ 31347 h 274971"/>
                <a:gd name="connsiteX882" fmla="*/ 142527 w 733257"/>
                <a:gd name="connsiteY882" fmla="*/ 34097 h 274971"/>
                <a:gd name="connsiteX883" fmla="*/ 157559 w 733257"/>
                <a:gd name="connsiteY883" fmla="*/ 34097 h 274971"/>
                <a:gd name="connsiteX884" fmla="*/ 144085 w 733257"/>
                <a:gd name="connsiteY884" fmla="*/ 32447 h 274971"/>
                <a:gd name="connsiteX885" fmla="*/ 144085 w 733257"/>
                <a:gd name="connsiteY885" fmla="*/ 29789 h 274971"/>
                <a:gd name="connsiteX886" fmla="*/ 147018 w 733257"/>
                <a:gd name="connsiteY886" fmla="*/ 29789 h 274971"/>
                <a:gd name="connsiteX887" fmla="*/ 148485 w 733257"/>
                <a:gd name="connsiteY887" fmla="*/ 31347 h 274971"/>
                <a:gd name="connsiteX888" fmla="*/ 147018 w 733257"/>
                <a:gd name="connsiteY888" fmla="*/ 29789 h 274971"/>
                <a:gd name="connsiteX889" fmla="*/ 151418 w 733257"/>
                <a:gd name="connsiteY889" fmla="*/ 28231 h 274971"/>
                <a:gd name="connsiteX890" fmla="*/ 147018 w 733257"/>
                <a:gd name="connsiteY890" fmla="*/ 25573 h 274971"/>
                <a:gd name="connsiteX891" fmla="*/ 137944 w 733257"/>
                <a:gd name="connsiteY891" fmla="*/ 24106 h 274971"/>
                <a:gd name="connsiteX892" fmla="*/ 142527 w 733257"/>
                <a:gd name="connsiteY892" fmla="*/ 21265 h 274971"/>
                <a:gd name="connsiteX893" fmla="*/ 139502 w 733257"/>
                <a:gd name="connsiteY893" fmla="*/ 19890 h 274971"/>
                <a:gd name="connsiteX894" fmla="*/ 135011 w 733257"/>
                <a:gd name="connsiteY894" fmla="*/ 22731 h 274971"/>
                <a:gd name="connsiteX895" fmla="*/ 135011 w 733257"/>
                <a:gd name="connsiteY895" fmla="*/ 22731 h 274971"/>
                <a:gd name="connsiteX896" fmla="*/ 241517 w 733257"/>
                <a:gd name="connsiteY896" fmla="*/ 34097 h 274971"/>
                <a:gd name="connsiteX897" fmla="*/ 241517 w 733257"/>
                <a:gd name="connsiteY897" fmla="*/ 36938 h 274971"/>
                <a:gd name="connsiteX898" fmla="*/ 246008 w 733257"/>
                <a:gd name="connsiteY898" fmla="*/ 36938 h 274971"/>
                <a:gd name="connsiteX899" fmla="*/ 246008 w 733257"/>
                <a:gd name="connsiteY899" fmla="*/ 34097 h 274971"/>
                <a:gd name="connsiteX900" fmla="*/ 241517 w 733257"/>
                <a:gd name="connsiteY900" fmla="*/ 34097 h 274971"/>
                <a:gd name="connsiteX901" fmla="*/ 241517 w 733257"/>
                <a:gd name="connsiteY901" fmla="*/ 34097 h 274971"/>
                <a:gd name="connsiteX902" fmla="*/ 229510 w 733257"/>
                <a:gd name="connsiteY902" fmla="*/ 28414 h 274971"/>
                <a:gd name="connsiteX903" fmla="*/ 211178 w 733257"/>
                <a:gd name="connsiteY903" fmla="*/ 26947 h 274971"/>
                <a:gd name="connsiteX904" fmla="*/ 213011 w 733257"/>
                <a:gd name="connsiteY904" fmla="*/ 21265 h 274971"/>
                <a:gd name="connsiteX905" fmla="*/ 214570 w 733257"/>
                <a:gd name="connsiteY905" fmla="*/ 21265 h 274971"/>
                <a:gd name="connsiteX906" fmla="*/ 219061 w 733257"/>
                <a:gd name="connsiteY906" fmla="*/ 21265 h 274971"/>
                <a:gd name="connsiteX907" fmla="*/ 219061 w 733257"/>
                <a:gd name="connsiteY907" fmla="*/ 24106 h 274971"/>
                <a:gd name="connsiteX908" fmla="*/ 226577 w 733257"/>
                <a:gd name="connsiteY908" fmla="*/ 24106 h 274971"/>
                <a:gd name="connsiteX909" fmla="*/ 226577 w 733257"/>
                <a:gd name="connsiteY909" fmla="*/ 21265 h 274971"/>
                <a:gd name="connsiteX910" fmla="*/ 229510 w 733257"/>
                <a:gd name="connsiteY910" fmla="*/ 21265 h 274971"/>
                <a:gd name="connsiteX911" fmla="*/ 231068 w 733257"/>
                <a:gd name="connsiteY911" fmla="*/ 22731 h 274971"/>
                <a:gd name="connsiteX912" fmla="*/ 232534 w 733257"/>
                <a:gd name="connsiteY912" fmla="*/ 24198 h 274971"/>
                <a:gd name="connsiteX913" fmla="*/ 235559 w 733257"/>
                <a:gd name="connsiteY913" fmla="*/ 25664 h 274971"/>
                <a:gd name="connsiteX914" fmla="*/ 238584 w 733257"/>
                <a:gd name="connsiteY914" fmla="*/ 25664 h 274971"/>
                <a:gd name="connsiteX915" fmla="*/ 247566 w 733257"/>
                <a:gd name="connsiteY915" fmla="*/ 31439 h 274971"/>
                <a:gd name="connsiteX916" fmla="*/ 253524 w 733257"/>
                <a:gd name="connsiteY916" fmla="*/ 32813 h 274971"/>
                <a:gd name="connsiteX917" fmla="*/ 259848 w 733257"/>
                <a:gd name="connsiteY917" fmla="*/ 36571 h 274971"/>
                <a:gd name="connsiteX918" fmla="*/ 252057 w 733257"/>
                <a:gd name="connsiteY918" fmla="*/ 35747 h 274971"/>
                <a:gd name="connsiteX919" fmla="*/ 250591 w 733257"/>
                <a:gd name="connsiteY919" fmla="*/ 35747 h 274971"/>
                <a:gd name="connsiteX920" fmla="*/ 247566 w 733257"/>
                <a:gd name="connsiteY920" fmla="*/ 35747 h 274971"/>
                <a:gd name="connsiteX921" fmla="*/ 250591 w 733257"/>
                <a:gd name="connsiteY921" fmla="*/ 38405 h 274971"/>
                <a:gd name="connsiteX922" fmla="*/ 255082 w 733257"/>
                <a:gd name="connsiteY922" fmla="*/ 41337 h 274971"/>
                <a:gd name="connsiteX923" fmla="*/ 253799 w 733257"/>
                <a:gd name="connsiteY923" fmla="*/ 42987 h 274971"/>
                <a:gd name="connsiteX924" fmla="*/ 247658 w 733257"/>
                <a:gd name="connsiteY924" fmla="*/ 41063 h 274971"/>
                <a:gd name="connsiteX925" fmla="*/ 247566 w 733257"/>
                <a:gd name="connsiteY925" fmla="*/ 44179 h 274971"/>
                <a:gd name="connsiteX926" fmla="*/ 237117 w 733257"/>
                <a:gd name="connsiteY926" fmla="*/ 39963 h 274971"/>
                <a:gd name="connsiteX927" fmla="*/ 237117 w 733257"/>
                <a:gd name="connsiteY927" fmla="*/ 35747 h 274971"/>
                <a:gd name="connsiteX928" fmla="*/ 238859 w 733257"/>
                <a:gd name="connsiteY928" fmla="*/ 32905 h 274971"/>
                <a:gd name="connsiteX929" fmla="*/ 235651 w 733257"/>
                <a:gd name="connsiteY929" fmla="*/ 31439 h 274971"/>
                <a:gd name="connsiteX930" fmla="*/ 232626 w 733257"/>
                <a:gd name="connsiteY930" fmla="*/ 29880 h 274971"/>
                <a:gd name="connsiteX931" fmla="*/ 231160 w 733257"/>
                <a:gd name="connsiteY931" fmla="*/ 29880 h 274971"/>
                <a:gd name="connsiteX932" fmla="*/ 229510 w 733257"/>
                <a:gd name="connsiteY932" fmla="*/ 28414 h 274971"/>
                <a:gd name="connsiteX933" fmla="*/ 229510 w 733257"/>
                <a:gd name="connsiteY933" fmla="*/ 28414 h 274971"/>
                <a:gd name="connsiteX934" fmla="*/ 13474 w 733257"/>
                <a:gd name="connsiteY934" fmla="*/ 39871 h 274971"/>
                <a:gd name="connsiteX935" fmla="*/ 20990 w 733257"/>
                <a:gd name="connsiteY935" fmla="*/ 35655 h 274971"/>
                <a:gd name="connsiteX936" fmla="*/ 16498 w 733257"/>
                <a:gd name="connsiteY936" fmla="*/ 34097 h 274971"/>
                <a:gd name="connsiteX937" fmla="*/ 12007 w 733257"/>
                <a:gd name="connsiteY937" fmla="*/ 35655 h 274971"/>
                <a:gd name="connsiteX938" fmla="*/ 19431 w 733257"/>
                <a:gd name="connsiteY938" fmla="*/ 35655 h 274971"/>
                <a:gd name="connsiteX939" fmla="*/ 19431 w 733257"/>
                <a:gd name="connsiteY939" fmla="*/ 37030 h 274971"/>
                <a:gd name="connsiteX940" fmla="*/ 13474 w 733257"/>
                <a:gd name="connsiteY940" fmla="*/ 39871 h 274971"/>
                <a:gd name="connsiteX941" fmla="*/ 13474 w 733257"/>
                <a:gd name="connsiteY941" fmla="*/ 39871 h 274971"/>
                <a:gd name="connsiteX942" fmla="*/ 509981 w 733257"/>
                <a:gd name="connsiteY942" fmla="*/ 32722 h 274971"/>
                <a:gd name="connsiteX943" fmla="*/ 504023 w 733257"/>
                <a:gd name="connsiteY943" fmla="*/ 35655 h 274971"/>
                <a:gd name="connsiteX944" fmla="*/ 500999 w 733257"/>
                <a:gd name="connsiteY944" fmla="*/ 34097 h 274971"/>
                <a:gd name="connsiteX945" fmla="*/ 502557 w 733257"/>
                <a:gd name="connsiteY945" fmla="*/ 31347 h 274971"/>
                <a:gd name="connsiteX946" fmla="*/ 502557 w 733257"/>
                <a:gd name="connsiteY946" fmla="*/ 34097 h 274971"/>
                <a:gd name="connsiteX947" fmla="*/ 509981 w 733257"/>
                <a:gd name="connsiteY947" fmla="*/ 32722 h 274971"/>
                <a:gd name="connsiteX948" fmla="*/ 509981 w 733257"/>
                <a:gd name="connsiteY948" fmla="*/ 32722 h 274971"/>
                <a:gd name="connsiteX949" fmla="*/ 40512 w 733257"/>
                <a:gd name="connsiteY949" fmla="*/ 36938 h 274971"/>
                <a:gd name="connsiteX950" fmla="*/ 43446 w 733257"/>
                <a:gd name="connsiteY950" fmla="*/ 36938 h 274971"/>
                <a:gd name="connsiteX951" fmla="*/ 43446 w 733257"/>
                <a:gd name="connsiteY951" fmla="*/ 34097 h 274971"/>
                <a:gd name="connsiteX952" fmla="*/ 40512 w 733257"/>
                <a:gd name="connsiteY952" fmla="*/ 34097 h 274971"/>
                <a:gd name="connsiteX953" fmla="*/ 40512 w 733257"/>
                <a:gd name="connsiteY953" fmla="*/ 36938 h 274971"/>
                <a:gd name="connsiteX954" fmla="*/ 40512 w 733257"/>
                <a:gd name="connsiteY954" fmla="*/ 36938 h 274971"/>
                <a:gd name="connsiteX955" fmla="*/ 241517 w 733257"/>
                <a:gd name="connsiteY955" fmla="*/ 34097 h 274971"/>
                <a:gd name="connsiteX956" fmla="*/ 241517 w 733257"/>
                <a:gd name="connsiteY956" fmla="*/ 36938 h 274971"/>
                <a:gd name="connsiteX957" fmla="*/ 246008 w 733257"/>
                <a:gd name="connsiteY957" fmla="*/ 36938 h 274971"/>
                <a:gd name="connsiteX958" fmla="*/ 246008 w 733257"/>
                <a:gd name="connsiteY958" fmla="*/ 34097 h 274971"/>
                <a:gd name="connsiteX959" fmla="*/ 241517 w 733257"/>
                <a:gd name="connsiteY959" fmla="*/ 34097 h 274971"/>
                <a:gd name="connsiteX960" fmla="*/ 241517 w 733257"/>
                <a:gd name="connsiteY960" fmla="*/ 34097 h 274971"/>
                <a:gd name="connsiteX961" fmla="*/ 251966 w 733257"/>
                <a:gd name="connsiteY961" fmla="*/ 35655 h 274971"/>
                <a:gd name="connsiteX962" fmla="*/ 254990 w 733257"/>
                <a:gd name="connsiteY962" fmla="*/ 37030 h 274971"/>
                <a:gd name="connsiteX963" fmla="*/ 256549 w 733257"/>
                <a:gd name="connsiteY963" fmla="*/ 38405 h 274971"/>
                <a:gd name="connsiteX964" fmla="*/ 259573 w 733257"/>
                <a:gd name="connsiteY964" fmla="*/ 38405 h 274971"/>
                <a:gd name="connsiteX965" fmla="*/ 261223 w 733257"/>
                <a:gd name="connsiteY965" fmla="*/ 36938 h 274971"/>
                <a:gd name="connsiteX966" fmla="*/ 259573 w 733257"/>
                <a:gd name="connsiteY966" fmla="*/ 34188 h 274971"/>
                <a:gd name="connsiteX967" fmla="*/ 253524 w 733257"/>
                <a:gd name="connsiteY967" fmla="*/ 32722 h 274971"/>
                <a:gd name="connsiteX968" fmla="*/ 259848 w 733257"/>
                <a:gd name="connsiteY968" fmla="*/ 36480 h 274971"/>
                <a:gd name="connsiteX969" fmla="*/ 251966 w 733257"/>
                <a:gd name="connsiteY969" fmla="*/ 35655 h 274971"/>
                <a:gd name="connsiteX970" fmla="*/ 251966 w 733257"/>
                <a:gd name="connsiteY970" fmla="*/ 35655 h 274971"/>
                <a:gd name="connsiteX971" fmla="*/ 283496 w 733257"/>
                <a:gd name="connsiteY971" fmla="*/ 36938 h 274971"/>
                <a:gd name="connsiteX972" fmla="*/ 285054 w 733257"/>
                <a:gd name="connsiteY972" fmla="*/ 38313 h 274971"/>
                <a:gd name="connsiteX973" fmla="*/ 286521 w 733257"/>
                <a:gd name="connsiteY973" fmla="*/ 38313 h 274971"/>
                <a:gd name="connsiteX974" fmla="*/ 286521 w 733257"/>
                <a:gd name="connsiteY974" fmla="*/ 35655 h 274971"/>
                <a:gd name="connsiteX975" fmla="*/ 283496 w 733257"/>
                <a:gd name="connsiteY975" fmla="*/ 34097 h 274971"/>
                <a:gd name="connsiteX976" fmla="*/ 283496 w 733257"/>
                <a:gd name="connsiteY976" fmla="*/ 36938 h 274971"/>
                <a:gd name="connsiteX977" fmla="*/ 283496 w 733257"/>
                <a:gd name="connsiteY977" fmla="*/ 36938 h 274971"/>
                <a:gd name="connsiteX978" fmla="*/ 315026 w 733257"/>
                <a:gd name="connsiteY978" fmla="*/ 36938 h 274971"/>
                <a:gd name="connsiteX979" fmla="*/ 321259 w 733257"/>
                <a:gd name="connsiteY979" fmla="*/ 37213 h 274971"/>
                <a:gd name="connsiteX980" fmla="*/ 328500 w 733257"/>
                <a:gd name="connsiteY980" fmla="*/ 31347 h 274971"/>
                <a:gd name="connsiteX981" fmla="*/ 322084 w 733257"/>
                <a:gd name="connsiteY981" fmla="*/ 35105 h 274971"/>
                <a:gd name="connsiteX982" fmla="*/ 315026 w 733257"/>
                <a:gd name="connsiteY982" fmla="*/ 36938 h 274971"/>
                <a:gd name="connsiteX983" fmla="*/ 315026 w 733257"/>
                <a:gd name="connsiteY983" fmla="*/ 36938 h 274971"/>
                <a:gd name="connsiteX984" fmla="*/ 562501 w 733257"/>
                <a:gd name="connsiteY984" fmla="*/ 35655 h 274971"/>
                <a:gd name="connsiteX985" fmla="*/ 554985 w 733257"/>
                <a:gd name="connsiteY985" fmla="*/ 37213 h 274971"/>
                <a:gd name="connsiteX986" fmla="*/ 554985 w 733257"/>
                <a:gd name="connsiteY986" fmla="*/ 34188 h 274971"/>
                <a:gd name="connsiteX987" fmla="*/ 562501 w 733257"/>
                <a:gd name="connsiteY987" fmla="*/ 29880 h 274971"/>
                <a:gd name="connsiteX988" fmla="*/ 564242 w 733257"/>
                <a:gd name="connsiteY988" fmla="*/ 31163 h 274971"/>
                <a:gd name="connsiteX989" fmla="*/ 561309 w 733257"/>
                <a:gd name="connsiteY989" fmla="*/ 34555 h 274971"/>
                <a:gd name="connsiteX990" fmla="*/ 562501 w 733257"/>
                <a:gd name="connsiteY990" fmla="*/ 35655 h 274971"/>
                <a:gd name="connsiteX991" fmla="*/ 562501 w 733257"/>
                <a:gd name="connsiteY991" fmla="*/ 35655 h 274971"/>
                <a:gd name="connsiteX992" fmla="*/ 0 w 733257"/>
                <a:gd name="connsiteY992" fmla="*/ 35655 h 274971"/>
                <a:gd name="connsiteX993" fmla="*/ 0 w 733257"/>
                <a:gd name="connsiteY993" fmla="*/ 31347 h 274971"/>
                <a:gd name="connsiteX994" fmla="*/ 8891 w 733257"/>
                <a:gd name="connsiteY994" fmla="*/ 33088 h 274971"/>
                <a:gd name="connsiteX995" fmla="*/ 11915 w 733257"/>
                <a:gd name="connsiteY995" fmla="*/ 35655 h 274971"/>
                <a:gd name="connsiteX996" fmla="*/ 19431 w 733257"/>
                <a:gd name="connsiteY996" fmla="*/ 35655 h 274971"/>
                <a:gd name="connsiteX997" fmla="*/ 19431 w 733257"/>
                <a:gd name="connsiteY997" fmla="*/ 37030 h 274971"/>
                <a:gd name="connsiteX998" fmla="*/ 13474 w 733257"/>
                <a:gd name="connsiteY998" fmla="*/ 39871 h 274971"/>
                <a:gd name="connsiteX999" fmla="*/ 0 w 733257"/>
                <a:gd name="connsiteY999" fmla="*/ 35655 h 274971"/>
                <a:gd name="connsiteX1000" fmla="*/ 0 w 733257"/>
                <a:gd name="connsiteY1000" fmla="*/ 35655 h 274971"/>
                <a:gd name="connsiteX1001" fmla="*/ 131986 w 733257"/>
                <a:gd name="connsiteY1001" fmla="*/ 38313 h 274971"/>
                <a:gd name="connsiteX1002" fmla="*/ 127495 w 733257"/>
                <a:gd name="connsiteY1002" fmla="*/ 38313 h 274971"/>
                <a:gd name="connsiteX1003" fmla="*/ 130520 w 733257"/>
                <a:gd name="connsiteY1003" fmla="*/ 34097 h 274971"/>
                <a:gd name="connsiteX1004" fmla="*/ 121537 w 733257"/>
                <a:gd name="connsiteY1004" fmla="*/ 35655 h 274971"/>
                <a:gd name="connsiteX1005" fmla="*/ 121537 w 733257"/>
                <a:gd name="connsiteY1005" fmla="*/ 37030 h 274971"/>
                <a:gd name="connsiteX1006" fmla="*/ 126120 w 733257"/>
                <a:gd name="connsiteY1006" fmla="*/ 37030 h 274971"/>
                <a:gd name="connsiteX1007" fmla="*/ 126120 w 733257"/>
                <a:gd name="connsiteY1007" fmla="*/ 40054 h 274971"/>
                <a:gd name="connsiteX1008" fmla="*/ 131986 w 733257"/>
                <a:gd name="connsiteY1008" fmla="*/ 38313 h 274971"/>
                <a:gd name="connsiteX1009" fmla="*/ 131986 w 733257"/>
                <a:gd name="connsiteY1009" fmla="*/ 38313 h 274971"/>
                <a:gd name="connsiteX1010" fmla="*/ 137944 w 733257"/>
                <a:gd name="connsiteY1010" fmla="*/ 35655 h 274971"/>
                <a:gd name="connsiteX1011" fmla="*/ 137944 w 733257"/>
                <a:gd name="connsiteY1011" fmla="*/ 37030 h 274971"/>
                <a:gd name="connsiteX1012" fmla="*/ 135011 w 733257"/>
                <a:gd name="connsiteY1012" fmla="*/ 38405 h 274971"/>
                <a:gd name="connsiteX1013" fmla="*/ 137944 w 733257"/>
                <a:gd name="connsiteY1013" fmla="*/ 37030 h 274971"/>
                <a:gd name="connsiteX1014" fmla="*/ 137944 w 733257"/>
                <a:gd name="connsiteY1014" fmla="*/ 35655 h 274971"/>
                <a:gd name="connsiteX1015" fmla="*/ 133453 w 733257"/>
                <a:gd name="connsiteY1015" fmla="*/ 34097 h 274971"/>
                <a:gd name="connsiteX1016" fmla="*/ 137944 w 733257"/>
                <a:gd name="connsiteY1016" fmla="*/ 35655 h 274971"/>
                <a:gd name="connsiteX1017" fmla="*/ 137944 w 733257"/>
                <a:gd name="connsiteY1017" fmla="*/ 35655 h 274971"/>
                <a:gd name="connsiteX1018" fmla="*/ 250499 w 733257"/>
                <a:gd name="connsiteY1018" fmla="*/ 38313 h 274971"/>
                <a:gd name="connsiteX1019" fmla="*/ 250499 w 733257"/>
                <a:gd name="connsiteY1019" fmla="*/ 35655 h 274971"/>
                <a:gd name="connsiteX1020" fmla="*/ 247475 w 733257"/>
                <a:gd name="connsiteY1020" fmla="*/ 35655 h 274971"/>
                <a:gd name="connsiteX1021" fmla="*/ 250499 w 733257"/>
                <a:gd name="connsiteY1021" fmla="*/ 38313 h 274971"/>
                <a:gd name="connsiteX1022" fmla="*/ 250499 w 733257"/>
                <a:gd name="connsiteY1022" fmla="*/ 38313 h 274971"/>
                <a:gd name="connsiteX1023" fmla="*/ 447012 w 733257"/>
                <a:gd name="connsiteY1023" fmla="*/ 39871 h 274971"/>
                <a:gd name="connsiteX1024" fmla="*/ 454528 w 733257"/>
                <a:gd name="connsiteY1024" fmla="*/ 39871 h 274971"/>
                <a:gd name="connsiteX1025" fmla="*/ 453062 w 733257"/>
                <a:gd name="connsiteY1025" fmla="*/ 41337 h 274971"/>
                <a:gd name="connsiteX1026" fmla="*/ 454528 w 733257"/>
                <a:gd name="connsiteY1026" fmla="*/ 39871 h 274971"/>
                <a:gd name="connsiteX1027" fmla="*/ 457553 w 733257"/>
                <a:gd name="connsiteY1027" fmla="*/ 39871 h 274971"/>
                <a:gd name="connsiteX1028" fmla="*/ 457553 w 733257"/>
                <a:gd name="connsiteY1028" fmla="*/ 37030 h 274971"/>
                <a:gd name="connsiteX1029" fmla="*/ 454528 w 733257"/>
                <a:gd name="connsiteY1029" fmla="*/ 37030 h 274971"/>
                <a:gd name="connsiteX1030" fmla="*/ 448662 w 733257"/>
                <a:gd name="connsiteY1030" fmla="*/ 37121 h 274971"/>
                <a:gd name="connsiteX1031" fmla="*/ 447012 w 733257"/>
                <a:gd name="connsiteY1031" fmla="*/ 39871 h 274971"/>
                <a:gd name="connsiteX1032" fmla="*/ 447012 w 733257"/>
                <a:gd name="connsiteY1032" fmla="*/ 39871 h 274971"/>
                <a:gd name="connsiteX1033" fmla="*/ 30064 w 733257"/>
                <a:gd name="connsiteY1033" fmla="*/ 39871 h 274971"/>
                <a:gd name="connsiteX1034" fmla="*/ 26764 w 733257"/>
                <a:gd name="connsiteY1034" fmla="*/ 37305 h 274971"/>
                <a:gd name="connsiteX1035" fmla="*/ 31530 w 733257"/>
                <a:gd name="connsiteY1035" fmla="*/ 35655 h 274971"/>
                <a:gd name="connsiteX1036" fmla="*/ 36021 w 733257"/>
                <a:gd name="connsiteY1036" fmla="*/ 34097 h 274971"/>
                <a:gd name="connsiteX1037" fmla="*/ 40512 w 733257"/>
                <a:gd name="connsiteY1037" fmla="*/ 34097 h 274971"/>
                <a:gd name="connsiteX1038" fmla="*/ 40512 w 733257"/>
                <a:gd name="connsiteY1038" fmla="*/ 36938 h 274971"/>
                <a:gd name="connsiteX1039" fmla="*/ 28505 w 733257"/>
                <a:gd name="connsiteY1039" fmla="*/ 36938 h 274971"/>
                <a:gd name="connsiteX1040" fmla="*/ 30064 w 733257"/>
                <a:gd name="connsiteY1040" fmla="*/ 39871 h 274971"/>
                <a:gd name="connsiteX1041" fmla="*/ 30064 w 733257"/>
                <a:gd name="connsiteY1041" fmla="*/ 39871 h 274971"/>
                <a:gd name="connsiteX1042" fmla="*/ 205496 w 733257"/>
                <a:gd name="connsiteY1042" fmla="*/ 36938 h 274971"/>
                <a:gd name="connsiteX1043" fmla="*/ 205496 w 733257"/>
                <a:gd name="connsiteY1043" fmla="*/ 38313 h 274971"/>
                <a:gd name="connsiteX1044" fmla="*/ 208520 w 733257"/>
                <a:gd name="connsiteY1044" fmla="*/ 41246 h 274971"/>
                <a:gd name="connsiteX1045" fmla="*/ 209987 w 733257"/>
                <a:gd name="connsiteY1045" fmla="*/ 42713 h 274971"/>
                <a:gd name="connsiteX1046" fmla="*/ 208520 w 733257"/>
                <a:gd name="connsiteY1046" fmla="*/ 41246 h 274971"/>
                <a:gd name="connsiteX1047" fmla="*/ 208520 w 733257"/>
                <a:gd name="connsiteY1047" fmla="*/ 38313 h 274971"/>
                <a:gd name="connsiteX1048" fmla="*/ 211545 w 733257"/>
                <a:gd name="connsiteY1048" fmla="*/ 38313 h 274971"/>
                <a:gd name="connsiteX1049" fmla="*/ 213011 w 733257"/>
                <a:gd name="connsiteY1049" fmla="*/ 35655 h 274971"/>
                <a:gd name="connsiteX1050" fmla="*/ 211545 w 733257"/>
                <a:gd name="connsiteY1050" fmla="*/ 34005 h 274971"/>
                <a:gd name="connsiteX1051" fmla="*/ 205496 w 733257"/>
                <a:gd name="connsiteY1051" fmla="*/ 36938 h 274971"/>
                <a:gd name="connsiteX1052" fmla="*/ 205496 w 733257"/>
                <a:gd name="connsiteY1052" fmla="*/ 36938 h 274971"/>
                <a:gd name="connsiteX1053" fmla="*/ 230976 w 733257"/>
                <a:gd name="connsiteY1053" fmla="*/ 39871 h 274971"/>
                <a:gd name="connsiteX1054" fmla="*/ 230976 w 733257"/>
                <a:gd name="connsiteY1054" fmla="*/ 38313 h 274971"/>
                <a:gd name="connsiteX1055" fmla="*/ 227952 w 733257"/>
                <a:gd name="connsiteY1055" fmla="*/ 38313 h 274971"/>
                <a:gd name="connsiteX1056" fmla="*/ 226485 w 733257"/>
                <a:gd name="connsiteY1056" fmla="*/ 39871 h 274971"/>
                <a:gd name="connsiteX1057" fmla="*/ 230976 w 733257"/>
                <a:gd name="connsiteY1057" fmla="*/ 39871 h 274971"/>
                <a:gd name="connsiteX1058" fmla="*/ 230976 w 733257"/>
                <a:gd name="connsiteY1058" fmla="*/ 39871 h 274971"/>
                <a:gd name="connsiteX1059" fmla="*/ 232534 w 733257"/>
                <a:gd name="connsiteY1059" fmla="*/ 38313 h 274971"/>
                <a:gd name="connsiteX1060" fmla="*/ 232534 w 733257"/>
                <a:gd name="connsiteY1060" fmla="*/ 39871 h 274971"/>
                <a:gd name="connsiteX1061" fmla="*/ 237026 w 733257"/>
                <a:gd name="connsiteY1061" fmla="*/ 39871 h 274971"/>
                <a:gd name="connsiteX1062" fmla="*/ 237026 w 733257"/>
                <a:gd name="connsiteY1062" fmla="*/ 35655 h 274971"/>
                <a:gd name="connsiteX1063" fmla="*/ 232534 w 733257"/>
                <a:gd name="connsiteY1063" fmla="*/ 38313 h 274971"/>
                <a:gd name="connsiteX1064" fmla="*/ 232534 w 733257"/>
                <a:gd name="connsiteY1064" fmla="*/ 38313 h 274971"/>
                <a:gd name="connsiteX1065" fmla="*/ 283496 w 733257"/>
                <a:gd name="connsiteY1065" fmla="*/ 36938 h 274971"/>
                <a:gd name="connsiteX1066" fmla="*/ 281754 w 733257"/>
                <a:gd name="connsiteY1066" fmla="*/ 32722 h 274971"/>
                <a:gd name="connsiteX1067" fmla="*/ 286429 w 733257"/>
                <a:gd name="connsiteY1067" fmla="*/ 32630 h 274971"/>
                <a:gd name="connsiteX1068" fmla="*/ 286429 w 733257"/>
                <a:gd name="connsiteY1068" fmla="*/ 29789 h 274971"/>
                <a:gd name="connsiteX1069" fmla="*/ 287895 w 733257"/>
                <a:gd name="connsiteY1069" fmla="*/ 29789 h 274971"/>
                <a:gd name="connsiteX1070" fmla="*/ 286429 w 733257"/>
                <a:gd name="connsiteY1070" fmla="*/ 35563 h 274971"/>
                <a:gd name="connsiteX1071" fmla="*/ 283404 w 733257"/>
                <a:gd name="connsiteY1071" fmla="*/ 34005 h 274971"/>
                <a:gd name="connsiteX1072" fmla="*/ 283404 w 733257"/>
                <a:gd name="connsiteY1072" fmla="*/ 36938 h 274971"/>
                <a:gd name="connsiteX1073" fmla="*/ 284962 w 733257"/>
                <a:gd name="connsiteY1073" fmla="*/ 38313 h 274971"/>
                <a:gd name="connsiteX1074" fmla="*/ 286429 w 733257"/>
                <a:gd name="connsiteY1074" fmla="*/ 38313 h 274971"/>
                <a:gd name="connsiteX1075" fmla="*/ 289729 w 733257"/>
                <a:gd name="connsiteY1075" fmla="*/ 38405 h 274971"/>
                <a:gd name="connsiteX1076" fmla="*/ 288079 w 733257"/>
                <a:gd name="connsiteY1076" fmla="*/ 42437 h 274971"/>
                <a:gd name="connsiteX1077" fmla="*/ 293945 w 733257"/>
                <a:gd name="connsiteY1077" fmla="*/ 46929 h 274971"/>
                <a:gd name="connsiteX1078" fmla="*/ 284962 w 733257"/>
                <a:gd name="connsiteY1078" fmla="*/ 38313 h 274971"/>
                <a:gd name="connsiteX1079" fmla="*/ 283496 w 733257"/>
                <a:gd name="connsiteY1079" fmla="*/ 36938 h 274971"/>
                <a:gd name="connsiteX1080" fmla="*/ 283496 w 733257"/>
                <a:gd name="connsiteY1080" fmla="*/ 36938 h 274971"/>
                <a:gd name="connsiteX1081" fmla="*/ 350956 w 733257"/>
                <a:gd name="connsiteY1081" fmla="*/ 39871 h 274971"/>
                <a:gd name="connsiteX1082" fmla="*/ 352422 w 733257"/>
                <a:gd name="connsiteY1082" fmla="*/ 39871 h 274971"/>
                <a:gd name="connsiteX1083" fmla="*/ 355447 w 733257"/>
                <a:gd name="connsiteY1083" fmla="*/ 37030 h 274971"/>
                <a:gd name="connsiteX1084" fmla="*/ 352422 w 733257"/>
                <a:gd name="connsiteY1084" fmla="*/ 37030 h 274971"/>
                <a:gd name="connsiteX1085" fmla="*/ 350956 w 733257"/>
                <a:gd name="connsiteY1085" fmla="*/ 39871 h 274971"/>
                <a:gd name="connsiteX1086" fmla="*/ 350956 w 733257"/>
                <a:gd name="connsiteY1086" fmla="*/ 39871 h 274971"/>
                <a:gd name="connsiteX1087" fmla="*/ 196513 w 733257"/>
                <a:gd name="connsiteY1087" fmla="*/ 41246 h 274971"/>
                <a:gd name="connsiteX1088" fmla="*/ 203937 w 733257"/>
                <a:gd name="connsiteY1088" fmla="*/ 39413 h 274971"/>
                <a:gd name="connsiteX1089" fmla="*/ 203937 w 733257"/>
                <a:gd name="connsiteY1089" fmla="*/ 38221 h 274971"/>
                <a:gd name="connsiteX1090" fmla="*/ 199446 w 733257"/>
                <a:gd name="connsiteY1090" fmla="*/ 38221 h 274971"/>
                <a:gd name="connsiteX1091" fmla="*/ 199446 w 733257"/>
                <a:gd name="connsiteY1091" fmla="*/ 36846 h 274971"/>
                <a:gd name="connsiteX1092" fmla="*/ 205404 w 733257"/>
                <a:gd name="connsiteY1092" fmla="*/ 36846 h 274971"/>
                <a:gd name="connsiteX1093" fmla="*/ 205404 w 733257"/>
                <a:gd name="connsiteY1093" fmla="*/ 38221 h 274971"/>
                <a:gd name="connsiteX1094" fmla="*/ 203754 w 733257"/>
                <a:gd name="connsiteY1094" fmla="*/ 40971 h 274971"/>
                <a:gd name="connsiteX1095" fmla="*/ 196330 w 733257"/>
                <a:gd name="connsiteY1095" fmla="*/ 42621 h 274971"/>
                <a:gd name="connsiteX1096" fmla="*/ 196330 w 733257"/>
                <a:gd name="connsiteY1096" fmla="*/ 41246 h 274971"/>
                <a:gd name="connsiteX1097" fmla="*/ 196513 w 733257"/>
                <a:gd name="connsiteY1097" fmla="*/ 41246 h 274971"/>
                <a:gd name="connsiteX1098" fmla="*/ 208520 w 733257"/>
                <a:gd name="connsiteY1098" fmla="*/ 41246 h 274971"/>
                <a:gd name="connsiteX1099" fmla="*/ 209987 w 733257"/>
                <a:gd name="connsiteY1099" fmla="*/ 42713 h 274971"/>
                <a:gd name="connsiteX1100" fmla="*/ 211545 w 733257"/>
                <a:gd name="connsiteY1100" fmla="*/ 42713 h 274971"/>
                <a:gd name="connsiteX1101" fmla="*/ 214570 w 733257"/>
                <a:gd name="connsiteY1101" fmla="*/ 38313 h 274971"/>
                <a:gd name="connsiteX1102" fmla="*/ 211545 w 733257"/>
                <a:gd name="connsiteY1102" fmla="*/ 38313 h 274971"/>
                <a:gd name="connsiteX1103" fmla="*/ 208520 w 733257"/>
                <a:gd name="connsiteY1103" fmla="*/ 38313 h 274971"/>
                <a:gd name="connsiteX1104" fmla="*/ 208520 w 733257"/>
                <a:gd name="connsiteY1104" fmla="*/ 41246 h 274971"/>
                <a:gd name="connsiteX1105" fmla="*/ 208520 w 733257"/>
                <a:gd name="connsiteY1105" fmla="*/ 41246 h 274971"/>
                <a:gd name="connsiteX1106" fmla="*/ 211545 w 733257"/>
                <a:gd name="connsiteY1106" fmla="*/ 42713 h 274971"/>
                <a:gd name="connsiteX1107" fmla="*/ 216036 w 733257"/>
                <a:gd name="connsiteY1107" fmla="*/ 41246 h 274971"/>
                <a:gd name="connsiteX1108" fmla="*/ 219061 w 733257"/>
                <a:gd name="connsiteY1108" fmla="*/ 39779 h 274971"/>
                <a:gd name="connsiteX1109" fmla="*/ 214570 w 733257"/>
                <a:gd name="connsiteY1109" fmla="*/ 38221 h 274971"/>
                <a:gd name="connsiteX1110" fmla="*/ 211545 w 733257"/>
                <a:gd name="connsiteY1110" fmla="*/ 42713 h 274971"/>
                <a:gd name="connsiteX1111" fmla="*/ 211545 w 733257"/>
                <a:gd name="connsiteY1111" fmla="*/ 42713 h 274971"/>
                <a:gd name="connsiteX1112" fmla="*/ 230976 w 733257"/>
                <a:gd name="connsiteY1112" fmla="*/ 38313 h 274971"/>
                <a:gd name="connsiteX1113" fmla="*/ 230976 w 733257"/>
                <a:gd name="connsiteY1113" fmla="*/ 39871 h 274971"/>
                <a:gd name="connsiteX1114" fmla="*/ 226577 w 733257"/>
                <a:gd name="connsiteY1114" fmla="*/ 39871 h 274971"/>
                <a:gd name="connsiteX1115" fmla="*/ 231068 w 733257"/>
                <a:gd name="connsiteY1115" fmla="*/ 39871 h 274971"/>
                <a:gd name="connsiteX1116" fmla="*/ 232534 w 733257"/>
                <a:gd name="connsiteY1116" fmla="*/ 39871 h 274971"/>
                <a:gd name="connsiteX1117" fmla="*/ 232534 w 733257"/>
                <a:gd name="connsiteY1117" fmla="*/ 38313 h 274971"/>
                <a:gd name="connsiteX1118" fmla="*/ 230976 w 733257"/>
                <a:gd name="connsiteY1118" fmla="*/ 38313 h 274971"/>
                <a:gd name="connsiteX1119" fmla="*/ 227952 w 733257"/>
                <a:gd name="connsiteY1119" fmla="*/ 38313 h 274971"/>
                <a:gd name="connsiteX1120" fmla="*/ 230976 w 733257"/>
                <a:gd name="connsiteY1120" fmla="*/ 38313 h 274971"/>
                <a:gd name="connsiteX1121" fmla="*/ 230976 w 733257"/>
                <a:gd name="connsiteY1121" fmla="*/ 38313 h 274971"/>
                <a:gd name="connsiteX1122" fmla="*/ 355538 w 733257"/>
                <a:gd name="connsiteY1122" fmla="*/ 36938 h 274971"/>
                <a:gd name="connsiteX1123" fmla="*/ 352514 w 733257"/>
                <a:gd name="connsiteY1123" fmla="*/ 39779 h 274971"/>
                <a:gd name="connsiteX1124" fmla="*/ 352514 w 733257"/>
                <a:gd name="connsiteY1124" fmla="*/ 41246 h 274971"/>
                <a:gd name="connsiteX1125" fmla="*/ 358563 w 733257"/>
                <a:gd name="connsiteY1125" fmla="*/ 42713 h 274971"/>
                <a:gd name="connsiteX1126" fmla="*/ 369012 w 733257"/>
                <a:gd name="connsiteY1126" fmla="*/ 39871 h 274971"/>
                <a:gd name="connsiteX1127" fmla="*/ 368920 w 733257"/>
                <a:gd name="connsiteY1127" fmla="*/ 37213 h 274971"/>
                <a:gd name="connsiteX1128" fmla="*/ 364613 w 733257"/>
                <a:gd name="connsiteY1128" fmla="*/ 35655 h 274971"/>
                <a:gd name="connsiteX1129" fmla="*/ 355538 w 733257"/>
                <a:gd name="connsiteY1129" fmla="*/ 36938 h 274971"/>
                <a:gd name="connsiteX1130" fmla="*/ 355538 w 733257"/>
                <a:gd name="connsiteY1130" fmla="*/ 36938 h 274971"/>
                <a:gd name="connsiteX1131" fmla="*/ 424556 w 733257"/>
                <a:gd name="connsiteY1131" fmla="*/ 39871 h 274971"/>
                <a:gd name="connsiteX1132" fmla="*/ 422815 w 733257"/>
                <a:gd name="connsiteY1132" fmla="*/ 41063 h 274971"/>
                <a:gd name="connsiteX1133" fmla="*/ 421532 w 733257"/>
                <a:gd name="connsiteY1133" fmla="*/ 42804 h 274971"/>
                <a:gd name="connsiteX1134" fmla="*/ 424831 w 733257"/>
                <a:gd name="connsiteY1134" fmla="*/ 43079 h 274971"/>
                <a:gd name="connsiteX1135" fmla="*/ 429048 w 733257"/>
                <a:gd name="connsiteY1135" fmla="*/ 38405 h 274971"/>
                <a:gd name="connsiteX1136" fmla="*/ 424556 w 733257"/>
                <a:gd name="connsiteY1136" fmla="*/ 39871 h 274971"/>
                <a:gd name="connsiteX1137" fmla="*/ 424556 w 733257"/>
                <a:gd name="connsiteY1137" fmla="*/ 39871 h 274971"/>
                <a:gd name="connsiteX1138" fmla="*/ 476984 w 733257"/>
                <a:gd name="connsiteY1138" fmla="*/ 36938 h 274971"/>
                <a:gd name="connsiteX1139" fmla="*/ 478542 w 733257"/>
                <a:gd name="connsiteY1139" fmla="*/ 39779 h 274971"/>
                <a:gd name="connsiteX1140" fmla="*/ 480009 w 733257"/>
                <a:gd name="connsiteY1140" fmla="*/ 41246 h 274971"/>
                <a:gd name="connsiteX1141" fmla="*/ 480009 w 733257"/>
                <a:gd name="connsiteY1141" fmla="*/ 39779 h 274971"/>
                <a:gd name="connsiteX1142" fmla="*/ 478542 w 733257"/>
                <a:gd name="connsiteY1142" fmla="*/ 39779 h 274971"/>
                <a:gd name="connsiteX1143" fmla="*/ 478542 w 733257"/>
                <a:gd name="connsiteY1143" fmla="*/ 36938 h 274971"/>
                <a:gd name="connsiteX1144" fmla="*/ 476984 w 733257"/>
                <a:gd name="connsiteY1144" fmla="*/ 36938 h 274971"/>
                <a:gd name="connsiteX1145" fmla="*/ 478542 w 733257"/>
                <a:gd name="connsiteY1145" fmla="*/ 35563 h 274971"/>
                <a:gd name="connsiteX1146" fmla="*/ 472126 w 733257"/>
                <a:gd name="connsiteY1146" fmla="*/ 34647 h 274971"/>
                <a:gd name="connsiteX1147" fmla="*/ 476984 w 733257"/>
                <a:gd name="connsiteY1147" fmla="*/ 36938 h 274971"/>
                <a:gd name="connsiteX1148" fmla="*/ 476984 w 733257"/>
                <a:gd name="connsiteY1148" fmla="*/ 36938 h 274971"/>
                <a:gd name="connsiteX1149" fmla="*/ 478542 w 733257"/>
                <a:gd name="connsiteY1149" fmla="*/ 36938 h 274971"/>
                <a:gd name="connsiteX1150" fmla="*/ 476984 w 733257"/>
                <a:gd name="connsiteY1150" fmla="*/ 36938 h 274971"/>
                <a:gd name="connsiteX1151" fmla="*/ 478542 w 733257"/>
                <a:gd name="connsiteY1151" fmla="*/ 35563 h 274971"/>
                <a:gd name="connsiteX1152" fmla="*/ 492016 w 733257"/>
                <a:gd name="connsiteY1152" fmla="*/ 35563 h 274971"/>
                <a:gd name="connsiteX1153" fmla="*/ 493574 w 733257"/>
                <a:gd name="connsiteY1153" fmla="*/ 35563 h 274971"/>
                <a:gd name="connsiteX1154" fmla="*/ 490641 w 733257"/>
                <a:gd name="connsiteY1154" fmla="*/ 39779 h 274971"/>
                <a:gd name="connsiteX1155" fmla="*/ 480101 w 733257"/>
                <a:gd name="connsiteY1155" fmla="*/ 41246 h 274971"/>
                <a:gd name="connsiteX1156" fmla="*/ 480101 w 733257"/>
                <a:gd name="connsiteY1156" fmla="*/ 39779 h 274971"/>
                <a:gd name="connsiteX1157" fmla="*/ 484684 w 733257"/>
                <a:gd name="connsiteY1157" fmla="*/ 38221 h 274971"/>
                <a:gd name="connsiteX1158" fmla="*/ 489175 w 733257"/>
                <a:gd name="connsiteY1158" fmla="*/ 38221 h 274971"/>
                <a:gd name="connsiteX1159" fmla="*/ 489175 w 733257"/>
                <a:gd name="connsiteY1159" fmla="*/ 36846 h 274971"/>
                <a:gd name="connsiteX1160" fmla="*/ 478542 w 733257"/>
                <a:gd name="connsiteY1160" fmla="*/ 36846 h 274971"/>
                <a:gd name="connsiteX1161" fmla="*/ 478542 w 733257"/>
                <a:gd name="connsiteY1161" fmla="*/ 36938 h 274971"/>
                <a:gd name="connsiteX1162" fmla="*/ 188997 w 733257"/>
                <a:gd name="connsiteY1162" fmla="*/ 48303 h 274971"/>
                <a:gd name="connsiteX1163" fmla="*/ 196513 w 733257"/>
                <a:gd name="connsiteY1163" fmla="*/ 42621 h 274971"/>
                <a:gd name="connsiteX1164" fmla="*/ 196513 w 733257"/>
                <a:gd name="connsiteY1164" fmla="*/ 41154 h 274971"/>
                <a:gd name="connsiteX1165" fmla="*/ 190555 w 733257"/>
                <a:gd name="connsiteY1165" fmla="*/ 39688 h 274971"/>
                <a:gd name="connsiteX1166" fmla="*/ 190555 w 733257"/>
                <a:gd name="connsiteY1166" fmla="*/ 42529 h 274971"/>
                <a:gd name="connsiteX1167" fmla="*/ 193855 w 733257"/>
                <a:gd name="connsiteY1167" fmla="*/ 42713 h 274971"/>
                <a:gd name="connsiteX1168" fmla="*/ 188997 w 733257"/>
                <a:gd name="connsiteY1168" fmla="*/ 48303 h 274971"/>
                <a:gd name="connsiteX1169" fmla="*/ 188997 w 733257"/>
                <a:gd name="connsiteY1169" fmla="*/ 48303 h 274971"/>
                <a:gd name="connsiteX1170" fmla="*/ 216036 w 733257"/>
                <a:gd name="connsiteY1170" fmla="*/ 41246 h 274971"/>
                <a:gd name="connsiteX1171" fmla="*/ 214478 w 733257"/>
                <a:gd name="connsiteY1171" fmla="*/ 45462 h 274971"/>
                <a:gd name="connsiteX1172" fmla="*/ 220711 w 733257"/>
                <a:gd name="connsiteY1172" fmla="*/ 42621 h 274971"/>
                <a:gd name="connsiteX1173" fmla="*/ 218969 w 733257"/>
                <a:gd name="connsiteY1173" fmla="*/ 39871 h 274971"/>
                <a:gd name="connsiteX1174" fmla="*/ 216036 w 733257"/>
                <a:gd name="connsiteY1174" fmla="*/ 41246 h 274971"/>
                <a:gd name="connsiteX1175" fmla="*/ 216036 w 733257"/>
                <a:gd name="connsiteY1175" fmla="*/ 41246 h 274971"/>
                <a:gd name="connsiteX1176" fmla="*/ 797968 w 733257"/>
                <a:gd name="connsiteY1176" fmla="*/ 41246 h 274971"/>
                <a:gd name="connsiteX1177" fmla="*/ 799526 w 733257"/>
                <a:gd name="connsiteY1177" fmla="*/ 42713 h 274971"/>
                <a:gd name="connsiteX1178" fmla="*/ 799526 w 733257"/>
                <a:gd name="connsiteY1178" fmla="*/ 44087 h 274971"/>
                <a:gd name="connsiteX1179" fmla="*/ 801084 w 733257"/>
                <a:gd name="connsiteY1179" fmla="*/ 44087 h 274971"/>
                <a:gd name="connsiteX1180" fmla="*/ 801084 w 733257"/>
                <a:gd name="connsiteY1180" fmla="*/ 42713 h 274971"/>
                <a:gd name="connsiteX1181" fmla="*/ 799526 w 733257"/>
                <a:gd name="connsiteY1181" fmla="*/ 42713 h 274971"/>
                <a:gd name="connsiteX1182" fmla="*/ 797968 w 733257"/>
                <a:gd name="connsiteY1182" fmla="*/ 41246 h 274971"/>
                <a:gd name="connsiteX1183" fmla="*/ 800993 w 733257"/>
                <a:gd name="connsiteY1183" fmla="*/ 39779 h 274971"/>
                <a:gd name="connsiteX1184" fmla="*/ 800993 w 733257"/>
                <a:gd name="connsiteY1184" fmla="*/ 38221 h 274971"/>
                <a:gd name="connsiteX1185" fmla="*/ 793202 w 733257"/>
                <a:gd name="connsiteY1185" fmla="*/ 38863 h 274971"/>
                <a:gd name="connsiteX1186" fmla="*/ 797968 w 733257"/>
                <a:gd name="connsiteY1186" fmla="*/ 41246 h 274971"/>
                <a:gd name="connsiteX1187" fmla="*/ 797968 w 733257"/>
                <a:gd name="connsiteY1187" fmla="*/ 41246 h 274971"/>
                <a:gd name="connsiteX1188" fmla="*/ 795035 w 733257"/>
                <a:gd name="connsiteY1188" fmla="*/ 44087 h 274971"/>
                <a:gd name="connsiteX1189" fmla="*/ 798060 w 733257"/>
                <a:gd name="connsiteY1189" fmla="*/ 44087 h 274971"/>
                <a:gd name="connsiteX1190" fmla="*/ 795035 w 733257"/>
                <a:gd name="connsiteY1190" fmla="*/ 44087 h 274971"/>
                <a:gd name="connsiteX1191" fmla="*/ 795035 w 733257"/>
                <a:gd name="connsiteY1191" fmla="*/ 44087 h 274971"/>
                <a:gd name="connsiteX1192" fmla="*/ 247475 w 733257"/>
                <a:gd name="connsiteY1192" fmla="*/ 44087 h 274971"/>
                <a:gd name="connsiteX1193" fmla="*/ 256549 w 733257"/>
                <a:gd name="connsiteY1193" fmla="*/ 42713 h 274971"/>
                <a:gd name="connsiteX1194" fmla="*/ 254990 w 733257"/>
                <a:gd name="connsiteY1194" fmla="*/ 41246 h 274971"/>
                <a:gd name="connsiteX1195" fmla="*/ 253707 w 733257"/>
                <a:gd name="connsiteY1195" fmla="*/ 42896 h 274971"/>
                <a:gd name="connsiteX1196" fmla="*/ 247566 w 733257"/>
                <a:gd name="connsiteY1196" fmla="*/ 40971 h 274971"/>
                <a:gd name="connsiteX1197" fmla="*/ 247475 w 733257"/>
                <a:gd name="connsiteY1197" fmla="*/ 44087 h 274971"/>
                <a:gd name="connsiteX1198" fmla="*/ 247475 w 733257"/>
                <a:gd name="connsiteY1198" fmla="*/ 44087 h 274971"/>
                <a:gd name="connsiteX1199" fmla="*/ 763505 w 733257"/>
                <a:gd name="connsiteY1199" fmla="*/ 45462 h 274971"/>
                <a:gd name="connsiteX1200" fmla="*/ 765246 w 733257"/>
                <a:gd name="connsiteY1200" fmla="*/ 43812 h 274971"/>
                <a:gd name="connsiteX1201" fmla="*/ 766530 w 733257"/>
                <a:gd name="connsiteY1201" fmla="*/ 45462 h 274971"/>
                <a:gd name="connsiteX1202" fmla="*/ 769554 w 733257"/>
                <a:gd name="connsiteY1202" fmla="*/ 45462 h 274971"/>
                <a:gd name="connsiteX1203" fmla="*/ 769554 w 733257"/>
                <a:gd name="connsiteY1203" fmla="*/ 42713 h 274971"/>
                <a:gd name="connsiteX1204" fmla="*/ 763505 w 733257"/>
                <a:gd name="connsiteY1204" fmla="*/ 45462 h 274971"/>
                <a:gd name="connsiteX1205" fmla="*/ 763505 w 733257"/>
                <a:gd name="connsiteY1205" fmla="*/ 45462 h 274971"/>
                <a:gd name="connsiteX1206" fmla="*/ 793568 w 733257"/>
                <a:gd name="connsiteY1206" fmla="*/ 44087 h 274971"/>
                <a:gd name="connsiteX1207" fmla="*/ 790544 w 733257"/>
                <a:gd name="connsiteY1207" fmla="*/ 45554 h 274971"/>
                <a:gd name="connsiteX1208" fmla="*/ 793568 w 733257"/>
                <a:gd name="connsiteY1208" fmla="*/ 44087 h 274971"/>
                <a:gd name="connsiteX1209" fmla="*/ 793568 w 733257"/>
                <a:gd name="connsiteY1209" fmla="*/ 44087 h 274971"/>
                <a:gd name="connsiteX1210" fmla="*/ 144085 w 733257"/>
                <a:gd name="connsiteY1210" fmla="*/ 44087 h 274971"/>
                <a:gd name="connsiteX1211" fmla="*/ 142527 w 733257"/>
                <a:gd name="connsiteY1211" fmla="*/ 45554 h 274971"/>
                <a:gd name="connsiteX1212" fmla="*/ 147018 w 733257"/>
                <a:gd name="connsiteY1212" fmla="*/ 47020 h 274971"/>
                <a:gd name="connsiteX1213" fmla="*/ 157559 w 733257"/>
                <a:gd name="connsiteY1213" fmla="*/ 42621 h 274971"/>
                <a:gd name="connsiteX1214" fmla="*/ 144085 w 733257"/>
                <a:gd name="connsiteY1214" fmla="*/ 44087 h 274971"/>
                <a:gd name="connsiteX1215" fmla="*/ 144085 w 733257"/>
                <a:gd name="connsiteY1215" fmla="*/ 44087 h 274971"/>
                <a:gd name="connsiteX1216" fmla="*/ 220527 w 733257"/>
                <a:gd name="connsiteY1216" fmla="*/ 46929 h 274971"/>
                <a:gd name="connsiteX1217" fmla="*/ 223552 w 733257"/>
                <a:gd name="connsiteY1217" fmla="*/ 46929 h 274971"/>
                <a:gd name="connsiteX1218" fmla="*/ 223552 w 733257"/>
                <a:gd name="connsiteY1218" fmla="*/ 44087 h 274971"/>
                <a:gd name="connsiteX1219" fmla="*/ 220527 w 733257"/>
                <a:gd name="connsiteY1219" fmla="*/ 44087 h 274971"/>
                <a:gd name="connsiteX1220" fmla="*/ 220527 w 733257"/>
                <a:gd name="connsiteY1220" fmla="*/ 46929 h 274971"/>
                <a:gd name="connsiteX1221" fmla="*/ 220527 w 733257"/>
                <a:gd name="connsiteY1221" fmla="*/ 46929 h 274971"/>
                <a:gd name="connsiteX1222" fmla="*/ 431706 w 733257"/>
                <a:gd name="connsiteY1222" fmla="*/ 49495 h 274971"/>
                <a:gd name="connsiteX1223" fmla="*/ 431981 w 733257"/>
                <a:gd name="connsiteY1223" fmla="*/ 52611 h 274971"/>
                <a:gd name="connsiteX1224" fmla="*/ 428773 w 733257"/>
                <a:gd name="connsiteY1224" fmla="*/ 52337 h 274971"/>
                <a:gd name="connsiteX1225" fmla="*/ 431706 w 733257"/>
                <a:gd name="connsiteY1225" fmla="*/ 49495 h 274971"/>
                <a:gd name="connsiteX1226" fmla="*/ 431706 w 733257"/>
                <a:gd name="connsiteY1226" fmla="*/ 49495 h 274971"/>
                <a:gd name="connsiteX1227" fmla="*/ 439497 w 733257"/>
                <a:gd name="connsiteY1227" fmla="*/ 31347 h 274971"/>
                <a:gd name="connsiteX1228" fmla="*/ 449945 w 733257"/>
                <a:gd name="connsiteY1228" fmla="*/ 28414 h 274971"/>
                <a:gd name="connsiteX1229" fmla="*/ 457461 w 733257"/>
                <a:gd name="connsiteY1229" fmla="*/ 30155 h 274971"/>
                <a:gd name="connsiteX1230" fmla="*/ 454528 w 733257"/>
                <a:gd name="connsiteY1230" fmla="*/ 31530 h 274971"/>
                <a:gd name="connsiteX1231" fmla="*/ 454437 w 733257"/>
                <a:gd name="connsiteY1231" fmla="*/ 37121 h 274971"/>
                <a:gd name="connsiteX1232" fmla="*/ 448571 w 733257"/>
                <a:gd name="connsiteY1232" fmla="*/ 37213 h 274971"/>
                <a:gd name="connsiteX1233" fmla="*/ 446921 w 733257"/>
                <a:gd name="connsiteY1233" fmla="*/ 39963 h 274971"/>
                <a:gd name="connsiteX1234" fmla="*/ 440871 w 733257"/>
                <a:gd name="connsiteY1234" fmla="*/ 42804 h 274971"/>
                <a:gd name="connsiteX1235" fmla="*/ 438030 w 733257"/>
                <a:gd name="connsiteY1235" fmla="*/ 44271 h 274971"/>
                <a:gd name="connsiteX1236" fmla="*/ 439222 w 733257"/>
                <a:gd name="connsiteY1236" fmla="*/ 50045 h 274971"/>
                <a:gd name="connsiteX1237" fmla="*/ 435922 w 733257"/>
                <a:gd name="connsiteY1237" fmla="*/ 56828 h 274971"/>
                <a:gd name="connsiteX1238" fmla="*/ 428956 w 733257"/>
                <a:gd name="connsiteY1238" fmla="*/ 58569 h 274971"/>
                <a:gd name="connsiteX1239" fmla="*/ 427489 w 733257"/>
                <a:gd name="connsiteY1239" fmla="*/ 55728 h 274971"/>
                <a:gd name="connsiteX1240" fmla="*/ 427489 w 733257"/>
                <a:gd name="connsiteY1240" fmla="*/ 54261 h 274971"/>
                <a:gd name="connsiteX1241" fmla="*/ 425656 w 733257"/>
                <a:gd name="connsiteY1241" fmla="*/ 50045 h 274971"/>
                <a:gd name="connsiteX1242" fmla="*/ 422998 w 733257"/>
                <a:gd name="connsiteY1242" fmla="*/ 51420 h 274971"/>
                <a:gd name="connsiteX1243" fmla="*/ 421440 w 733257"/>
                <a:gd name="connsiteY1243" fmla="*/ 51420 h 274971"/>
                <a:gd name="connsiteX1244" fmla="*/ 415574 w 733257"/>
                <a:gd name="connsiteY1244" fmla="*/ 53161 h 274971"/>
                <a:gd name="connsiteX1245" fmla="*/ 413924 w 733257"/>
                <a:gd name="connsiteY1245" fmla="*/ 50045 h 274971"/>
                <a:gd name="connsiteX1246" fmla="*/ 413924 w 733257"/>
                <a:gd name="connsiteY1246" fmla="*/ 48303 h 274971"/>
                <a:gd name="connsiteX1247" fmla="*/ 415482 w 733257"/>
                <a:gd name="connsiteY1247" fmla="*/ 43996 h 274971"/>
                <a:gd name="connsiteX1248" fmla="*/ 418415 w 733257"/>
                <a:gd name="connsiteY1248" fmla="*/ 43996 h 274971"/>
                <a:gd name="connsiteX1249" fmla="*/ 421440 w 733257"/>
                <a:gd name="connsiteY1249" fmla="*/ 42621 h 274971"/>
                <a:gd name="connsiteX1250" fmla="*/ 424740 w 733257"/>
                <a:gd name="connsiteY1250" fmla="*/ 42896 h 274971"/>
                <a:gd name="connsiteX1251" fmla="*/ 428956 w 733257"/>
                <a:gd name="connsiteY1251" fmla="*/ 38221 h 274971"/>
                <a:gd name="connsiteX1252" fmla="*/ 430514 w 733257"/>
                <a:gd name="connsiteY1252" fmla="*/ 35563 h 274971"/>
                <a:gd name="connsiteX1253" fmla="*/ 431981 w 733257"/>
                <a:gd name="connsiteY1253" fmla="*/ 34005 h 274971"/>
                <a:gd name="connsiteX1254" fmla="*/ 435097 w 733257"/>
                <a:gd name="connsiteY1254" fmla="*/ 34188 h 274971"/>
                <a:gd name="connsiteX1255" fmla="*/ 437938 w 733257"/>
                <a:gd name="connsiteY1255" fmla="*/ 32539 h 274971"/>
                <a:gd name="connsiteX1256" fmla="*/ 439497 w 733257"/>
                <a:gd name="connsiteY1256" fmla="*/ 31347 h 274971"/>
                <a:gd name="connsiteX1257" fmla="*/ 439497 w 733257"/>
                <a:gd name="connsiteY1257" fmla="*/ 31347 h 274971"/>
                <a:gd name="connsiteX1258" fmla="*/ 62968 w 733257"/>
                <a:gd name="connsiteY1258" fmla="*/ 48303 h 274971"/>
                <a:gd name="connsiteX1259" fmla="*/ 67460 w 733257"/>
                <a:gd name="connsiteY1259" fmla="*/ 45279 h 274971"/>
                <a:gd name="connsiteX1260" fmla="*/ 62968 w 733257"/>
                <a:gd name="connsiteY1260" fmla="*/ 46929 h 274971"/>
                <a:gd name="connsiteX1261" fmla="*/ 62968 w 733257"/>
                <a:gd name="connsiteY1261" fmla="*/ 48303 h 274971"/>
                <a:gd name="connsiteX1262" fmla="*/ 62968 w 733257"/>
                <a:gd name="connsiteY1262" fmla="*/ 48303 h 274971"/>
                <a:gd name="connsiteX1263" fmla="*/ 147018 w 733257"/>
                <a:gd name="connsiteY1263" fmla="*/ 46929 h 274971"/>
                <a:gd name="connsiteX1264" fmla="*/ 139502 w 733257"/>
                <a:gd name="connsiteY1264" fmla="*/ 48670 h 274971"/>
                <a:gd name="connsiteX1265" fmla="*/ 139502 w 733257"/>
                <a:gd name="connsiteY1265" fmla="*/ 45554 h 274971"/>
                <a:gd name="connsiteX1266" fmla="*/ 142527 w 733257"/>
                <a:gd name="connsiteY1266" fmla="*/ 45554 h 274971"/>
                <a:gd name="connsiteX1267" fmla="*/ 144085 w 733257"/>
                <a:gd name="connsiteY1267" fmla="*/ 44087 h 274971"/>
                <a:gd name="connsiteX1268" fmla="*/ 142527 w 733257"/>
                <a:gd name="connsiteY1268" fmla="*/ 45554 h 274971"/>
                <a:gd name="connsiteX1269" fmla="*/ 147018 w 733257"/>
                <a:gd name="connsiteY1269" fmla="*/ 46929 h 274971"/>
                <a:gd name="connsiteX1270" fmla="*/ 147018 w 733257"/>
                <a:gd name="connsiteY1270" fmla="*/ 46929 h 274971"/>
                <a:gd name="connsiteX1271" fmla="*/ 412458 w 733257"/>
                <a:gd name="connsiteY1271" fmla="*/ 48303 h 274971"/>
                <a:gd name="connsiteX1272" fmla="*/ 414016 w 733257"/>
                <a:gd name="connsiteY1272" fmla="*/ 48303 h 274971"/>
                <a:gd name="connsiteX1273" fmla="*/ 415574 w 733257"/>
                <a:gd name="connsiteY1273" fmla="*/ 43996 h 274971"/>
                <a:gd name="connsiteX1274" fmla="*/ 412641 w 733257"/>
                <a:gd name="connsiteY1274" fmla="*/ 45645 h 274971"/>
                <a:gd name="connsiteX1275" fmla="*/ 412458 w 733257"/>
                <a:gd name="connsiteY1275" fmla="*/ 48303 h 274971"/>
                <a:gd name="connsiteX1276" fmla="*/ 412458 w 733257"/>
                <a:gd name="connsiteY1276" fmla="*/ 48303 h 274971"/>
                <a:gd name="connsiteX1277" fmla="*/ 480009 w 733257"/>
                <a:gd name="connsiteY1277" fmla="*/ 46929 h 274971"/>
                <a:gd name="connsiteX1278" fmla="*/ 483309 w 733257"/>
                <a:gd name="connsiteY1278" fmla="*/ 48303 h 274971"/>
                <a:gd name="connsiteX1279" fmla="*/ 481567 w 733257"/>
                <a:gd name="connsiteY1279" fmla="*/ 45554 h 274971"/>
                <a:gd name="connsiteX1280" fmla="*/ 480009 w 733257"/>
                <a:gd name="connsiteY1280" fmla="*/ 46929 h 274971"/>
                <a:gd name="connsiteX1281" fmla="*/ 480009 w 733257"/>
                <a:gd name="connsiteY1281" fmla="*/ 46929 h 274971"/>
                <a:gd name="connsiteX1282" fmla="*/ 39046 w 733257"/>
                <a:gd name="connsiteY1282" fmla="*/ 49770 h 274971"/>
                <a:gd name="connsiteX1283" fmla="*/ 33088 w 733257"/>
                <a:gd name="connsiteY1283" fmla="*/ 46929 h 274971"/>
                <a:gd name="connsiteX1284" fmla="*/ 33088 w 733257"/>
                <a:gd name="connsiteY1284" fmla="*/ 44271 h 274971"/>
                <a:gd name="connsiteX1285" fmla="*/ 37488 w 733257"/>
                <a:gd name="connsiteY1285" fmla="*/ 42713 h 274971"/>
                <a:gd name="connsiteX1286" fmla="*/ 31530 w 733257"/>
                <a:gd name="connsiteY1286" fmla="*/ 45462 h 274971"/>
                <a:gd name="connsiteX1287" fmla="*/ 36021 w 733257"/>
                <a:gd name="connsiteY1287" fmla="*/ 49770 h 274971"/>
                <a:gd name="connsiteX1288" fmla="*/ 39046 w 733257"/>
                <a:gd name="connsiteY1288" fmla="*/ 49770 h 274971"/>
                <a:gd name="connsiteX1289" fmla="*/ 39046 w 733257"/>
                <a:gd name="connsiteY1289" fmla="*/ 49770 h 274971"/>
                <a:gd name="connsiteX1290" fmla="*/ 69018 w 733257"/>
                <a:gd name="connsiteY1290" fmla="*/ 48303 h 274971"/>
                <a:gd name="connsiteX1291" fmla="*/ 67551 w 733257"/>
                <a:gd name="connsiteY1291" fmla="*/ 49770 h 274971"/>
                <a:gd name="connsiteX1292" fmla="*/ 69018 w 733257"/>
                <a:gd name="connsiteY1292" fmla="*/ 48303 h 274971"/>
                <a:gd name="connsiteX1293" fmla="*/ 69018 w 733257"/>
                <a:gd name="connsiteY1293" fmla="*/ 48303 h 274971"/>
                <a:gd name="connsiteX1294" fmla="*/ 427489 w 733257"/>
                <a:gd name="connsiteY1294" fmla="*/ 55545 h 274971"/>
                <a:gd name="connsiteX1295" fmla="*/ 428956 w 733257"/>
                <a:gd name="connsiteY1295" fmla="*/ 58386 h 274971"/>
                <a:gd name="connsiteX1296" fmla="*/ 435922 w 733257"/>
                <a:gd name="connsiteY1296" fmla="*/ 56644 h 274971"/>
                <a:gd name="connsiteX1297" fmla="*/ 439222 w 733257"/>
                <a:gd name="connsiteY1297" fmla="*/ 49862 h 274971"/>
                <a:gd name="connsiteX1298" fmla="*/ 438030 w 733257"/>
                <a:gd name="connsiteY1298" fmla="*/ 44087 h 274971"/>
                <a:gd name="connsiteX1299" fmla="*/ 440871 w 733257"/>
                <a:gd name="connsiteY1299" fmla="*/ 42621 h 274971"/>
                <a:gd name="connsiteX1300" fmla="*/ 439130 w 733257"/>
                <a:gd name="connsiteY1300" fmla="*/ 48212 h 274971"/>
                <a:gd name="connsiteX1301" fmla="*/ 442430 w 733257"/>
                <a:gd name="connsiteY1301" fmla="*/ 48303 h 274971"/>
                <a:gd name="connsiteX1302" fmla="*/ 442430 w 733257"/>
                <a:gd name="connsiteY1302" fmla="*/ 51145 h 274971"/>
                <a:gd name="connsiteX1303" fmla="*/ 424465 w 733257"/>
                <a:gd name="connsiteY1303" fmla="*/ 59669 h 274971"/>
                <a:gd name="connsiteX1304" fmla="*/ 427489 w 733257"/>
                <a:gd name="connsiteY1304" fmla="*/ 55545 h 274971"/>
                <a:gd name="connsiteX1305" fmla="*/ 427489 w 733257"/>
                <a:gd name="connsiteY1305" fmla="*/ 55545 h 274971"/>
                <a:gd name="connsiteX1306" fmla="*/ 424556 w 733257"/>
                <a:gd name="connsiteY1306" fmla="*/ 55545 h 274971"/>
                <a:gd name="connsiteX1307" fmla="*/ 424556 w 733257"/>
                <a:gd name="connsiteY1307" fmla="*/ 54078 h 274971"/>
                <a:gd name="connsiteX1308" fmla="*/ 421623 w 733257"/>
                <a:gd name="connsiteY1308" fmla="*/ 54078 h 274971"/>
                <a:gd name="connsiteX1309" fmla="*/ 419973 w 733257"/>
                <a:gd name="connsiteY1309" fmla="*/ 56919 h 274971"/>
                <a:gd name="connsiteX1310" fmla="*/ 419973 w 733257"/>
                <a:gd name="connsiteY1310" fmla="*/ 58294 h 274971"/>
                <a:gd name="connsiteX1311" fmla="*/ 419973 w 733257"/>
                <a:gd name="connsiteY1311" fmla="*/ 56919 h 274971"/>
                <a:gd name="connsiteX1312" fmla="*/ 422998 w 733257"/>
                <a:gd name="connsiteY1312" fmla="*/ 55453 h 274971"/>
                <a:gd name="connsiteX1313" fmla="*/ 422998 w 733257"/>
                <a:gd name="connsiteY1313" fmla="*/ 58203 h 274971"/>
                <a:gd name="connsiteX1314" fmla="*/ 419973 w 733257"/>
                <a:gd name="connsiteY1314" fmla="*/ 59669 h 274971"/>
                <a:gd name="connsiteX1315" fmla="*/ 419973 w 733257"/>
                <a:gd name="connsiteY1315" fmla="*/ 62602 h 274971"/>
                <a:gd name="connsiteX1316" fmla="*/ 414107 w 733257"/>
                <a:gd name="connsiteY1316" fmla="*/ 62602 h 274971"/>
                <a:gd name="connsiteX1317" fmla="*/ 412458 w 733257"/>
                <a:gd name="connsiteY1317" fmla="*/ 65352 h 274971"/>
                <a:gd name="connsiteX1318" fmla="*/ 416949 w 733257"/>
                <a:gd name="connsiteY1318" fmla="*/ 63885 h 274971"/>
                <a:gd name="connsiteX1319" fmla="*/ 419698 w 733257"/>
                <a:gd name="connsiteY1319" fmla="*/ 63610 h 274971"/>
                <a:gd name="connsiteX1320" fmla="*/ 422998 w 733257"/>
                <a:gd name="connsiteY1320" fmla="*/ 61136 h 274971"/>
                <a:gd name="connsiteX1321" fmla="*/ 422998 w 733257"/>
                <a:gd name="connsiteY1321" fmla="*/ 58203 h 274971"/>
                <a:gd name="connsiteX1322" fmla="*/ 424556 w 733257"/>
                <a:gd name="connsiteY1322" fmla="*/ 55545 h 274971"/>
                <a:gd name="connsiteX1323" fmla="*/ 424556 w 733257"/>
                <a:gd name="connsiteY1323" fmla="*/ 55545 h 274971"/>
                <a:gd name="connsiteX1324" fmla="*/ 471027 w 733257"/>
                <a:gd name="connsiteY1324" fmla="*/ 49770 h 274971"/>
                <a:gd name="connsiteX1325" fmla="*/ 475518 w 733257"/>
                <a:gd name="connsiteY1325" fmla="*/ 46562 h 274971"/>
                <a:gd name="connsiteX1326" fmla="*/ 468002 w 733257"/>
                <a:gd name="connsiteY1326" fmla="*/ 45462 h 274971"/>
                <a:gd name="connsiteX1327" fmla="*/ 471027 w 733257"/>
                <a:gd name="connsiteY1327" fmla="*/ 49770 h 274971"/>
                <a:gd name="connsiteX1328" fmla="*/ 471027 w 733257"/>
                <a:gd name="connsiteY1328" fmla="*/ 49770 h 274971"/>
                <a:gd name="connsiteX1329" fmla="*/ 739491 w 733257"/>
                <a:gd name="connsiteY1329" fmla="*/ 51237 h 274971"/>
                <a:gd name="connsiteX1330" fmla="*/ 737932 w 733257"/>
                <a:gd name="connsiteY1330" fmla="*/ 49770 h 274971"/>
                <a:gd name="connsiteX1331" fmla="*/ 739491 w 733257"/>
                <a:gd name="connsiteY1331" fmla="*/ 51237 h 274971"/>
                <a:gd name="connsiteX1332" fmla="*/ 739491 w 733257"/>
                <a:gd name="connsiteY1332" fmla="*/ 51237 h 274971"/>
                <a:gd name="connsiteX1333" fmla="*/ 48028 w 733257"/>
                <a:gd name="connsiteY1333" fmla="*/ 54078 h 274971"/>
                <a:gd name="connsiteX1334" fmla="*/ 46470 w 733257"/>
                <a:gd name="connsiteY1334" fmla="*/ 55545 h 274971"/>
                <a:gd name="connsiteX1335" fmla="*/ 43446 w 733257"/>
                <a:gd name="connsiteY1335" fmla="*/ 55545 h 274971"/>
                <a:gd name="connsiteX1336" fmla="*/ 43446 w 733257"/>
                <a:gd name="connsiteY1336" fmla="*/ 57011 h 274971"/>
                <a:gd name="connsiteX1337" fmla="*/ 41979 w 733257"/>
                <a:gd name="connsiteY1337" fmla="*/ 58386 h 274971"/>
                <a:gd name="connsiteX1338" fmla="*/ 43446 w 733257"/>
                <a:gd name="connsiteY1338" fmla="*/ 58386 h 274971"/>
                <a:gd name="connsiteX1339" fmla="*/ 43446 w 733257"/>
                <a:gd name="connsiteY1339" fmla="*/ 57011 h 274971"/>
                <a:gd name="connsiteX1340" fmla="*/ 46470 w 733257"/>
                <a:gd name="connsiteY1340" fmla="*/ 55545 h 274971"/>
                <a:gd name="connsiteX1341" fmla="*/ 48028 w 733257"/>
                <a:gd name="connsiteY1341" fmla="*/ 54078 h 274971"/>
                <a:gd name="connsiteX1342" fmla="*/ 49587 w 733257"/>
                <a:gd name="connsiteY1342" fmla="*/ 51237 h 274971"/>
                <a:gd name="connsiteX1343" fmla="*/ 39046 w 733257"/>
                <a:gd name="connsiteY1343" fmla="*/ 51237 h 274971"/>
                <a:gd name="connsiteX1344" fmla="*/ 48028 w 733257"/>
                <a:gd name="connsiteY1344" fmla="*/ 54078 h 274971"/>
                <a:gd name="connsiteX1345" fmla="*/ 48028 w 733257"/>
                <a:gd name="connsiteY1345" fmla="*/ 54078 h 274971"/>
                <a:gd name="connsiteX1346" fmla="*/ 152976 w 733257"/>
                <a:gd name="connsiteY1346" fmla="*/ 52611 h 274971"/>
                <a:gd name="connsiteX1347" fmla="*/ 162050 w 733257"/>
                <a:gd name="connsiteY1347" fmla="*/ 51145 h 274971"/>
                <a:gd name="connsiteX1348" fmla="*/ 162050 w 733257"/>
                <a:gd name="connsiteY1348" fmla="*/ 49679 h 274971"/>
                <a:gd name="connsiteX1349" fmla="*/ 157559 w 733257"/>
                <a:gd name="connsiteY1349" fmla="*/ 49679 h 274971"/>
                <a:gd name="connsiteX1350" fmla="*/ 152976 w 733257"/>
                <a:gd name="connsiteY1350" fmla="*/ 52611 h 274971"/>
                <a:gd name="connsiteX1351" fmla="*/ 152976 w 733257"/>
                <a:gd name="connsiteY1351" fmla="*/ 52611 h 274971"/>
                <a:gd name="connsiteX1352" fmla="*/ 431981 w 733257"/>
                <a:gd name="connsiteY1352" fmla="*/ 52611 h 274971"/>
                <a:gd name="connsiteX1353" fmla="*/ 431706 w 733257"/>
                <a:gd name="connsiteY1353" fmla="*/ 49495 h 274971"/>
                <a:gd name="connsiteX1354" fmla="*/ 428773 w 733257"/>
                <a:gd name="connsiteY1354" fmla="*/ 52337 h 274971"/>
                <a:gd name="connsiteX1355" fmla="*/ 431981 w 733257"/>
                <a:gd name="connsiteY1355" fmla="*/ 52611 h 274971"/>
                <a:gd name="connsiteX1356" fmla="*/ 431981 w 733257"/>
                <a:gd name="connsiteY1356" fmla="*/ 52611 h 274971"/>
                <a:gd name="connsiteX1357" fmla="*/ 764971 w 733257"/>
                <a:gd name="connsiteY1357" fmla="*/ 49770 h 274971"/>
                <a:gd name="connsiteX1358" fmla="*/ 763505 w 733257"/>
                <a:gd name="connsiteY1358" fmla="*/ 51237 h 274971"/>
                <a:gd name="connsiteX1359" fmla="*/ 761947 w 733257"/>
                <a:gd name="connsiteY1359" fmla="*/ 52703 h 274971"/>
                <a:gd name="connsiteX1360" fmla="*/ 763505 w 733257"/>
                <a:gd name="connsiteY1360" fmla="*/ 52703 h 274971"/>
                <a:gd name="connsiteX1361" fmla="*/ 763505 w 733257"/>
                <a:gd name="connsiteY1361" fmla="*/ 51237 h 274971"/>
                <a:gd name="connsiteX1362" fmla="*/ 764971 w 733257"/>
                <a:gd name="connsiteY1362" fmla="*/ 49770 h 274971"/>
                <a:gd name="connsiteX1363" fmla="*/ 769554 w 733257"/>
                <a:gd name="connsiteY1363" fmla="*/ 48303 h 274971"/>
                <a:gd name="connsiteX1364" fmla="*/ 766530 w 733257"/>
                <a:gd name="connsiteY1364" fmla="*/ 46837 h 274971"/>
                <a:gd name="connsiteX1365" fmla="*/ 764971 w 733257"/>
                <a:gd name="connsiteY1365" fmla="*/ 48303 h 274971"/>
                <a:gd name="connsiteX1366" fmla="*/ 764971 w 733257"/>
                <a:gd name="connsiteY1366" fmla="*/ 49770 h 274971"/>
                <a:gd name="connsiteX1367" fmla="*/ 764971 w 733257"/>
                <a:gd name="connsiteY1367" fmla="*/ 49770 h 274971"/>
                <a:gd name="connsiteX1368" fmla="*/ 762038 w 733257"/>
                <a:gd name="connsiteY1368" fmla="*/ 49770 h 274971"/>
                <a:gd name="connsiteX1369" fmla="*/ 763597 w 733257"/>
                <a:gd name="connsiteY1369" fmla="*/ 48303 h 274971"/>
                <a:gd name="connsiteX1370" fmla="*/ 762038 w 733257"/>
                <a:gd name="connsiteY1370" fmla="*/ 49770 h 274971"/>
                <a:gd name="connsiteX1371" fmla="*/ 762038 w 733257"/>
                <a:gd name="connsiteY1371" fmla="*/ 49770 h 274971"/>
                <a:gd name="connsiteX1372" fmla="*/ 251966 w 733257"/>
                <a:gd name="connsiteY1372" fmla="*/ 52611 h 274971"/>
                <a:gd name="connsiteX1373" fmla="*/ 244450 w 733257"/>
                <a:gd name="connsiteY1373" fmla="*/ 51145 h 274971"/>
                <a:gd name="connsiteX1374" fmla="*/ 251966 w 733257"/>
                <a:gd name="connsiteY1374" fmla="*/ 52611 h 274971"/>
                <a:gd name="connsiteX1375" fmla="*/ 251966 w 733257"/>
                <a:gd name="connsiteY1375" fmla="*/ 52611 h 274971"/>
                <a:gd name="connsiteX1376" fmla="*/ 421532 w 733257"/>
                <a:gd name="connsiteY1376" fmla="*/ 51237 h 274971"/>
                <a:gd name="connsiteX1377" fmla="*/ 415666 w 733257"/>
                <a:gd name="connsiteY1377" fmla="*/ 52978 h 274971"/>
                <a:gd name="connsiteX1378" fmla="*/ 414016 w 733257"/>
                <a:gd name="connsiteY1378" fmla="*/ 49862 h 274971"/>
                <a:gd name="connsiteX1379" fmla="*/ 417040 w 733257"/>
                <a:gd name="connsiteY1379" fmla="*/ 54170 h 274971"/>
                <a:gd name="connsiteX1380" fmla="*/ 421532 w 733257"/>
                <a:gd name="connsiteY1380" fmla="*/ 51237 h 274971"/>
                <a:gd name="connsiteX1381" fmla="*/ 421532 w 733257"/>
                <a:gd name="connsiteY1381" fmla="*/ 51237 h 274971"/>
                <a:gd name="connsiteX1382" fmla="*/ 424556 w 733257"/>
                <a:gd name="connsiteY1382" fmla="*/ 52611 h 274971"/>
                <a:gd name="connsiteX1383" fmla="*/ 426023 w 733257"/>
                <a:gd name="connsiteY1383" fmla="*/ 54078 h 274971"/>
                <a:gd name="connsiteX1384" fmla="*/ 427581 w 733257"/>
                <a:gd name="connsiteY1384" fmla="*/ 54078 h 274971"/>
                <a:gd name="connsiteX1385" fmla="*/ 425748 w 733257"/>
                <a:gd name="connsiteY1385" fmla="*/ 49862 h 274971"/>
                <a:gd name="connsiteX1386" fmla="*/ 423090 w 733257"/>
                <a:gd name="connsiteY1386" fmla="*/ 51237 h 274971"/>
                <a:gd name="connsiteX1387" fmla="*/ 424556 w 733257"/>
                <a:gd name="connsiteY1387" fmla="*/ 52611 h 274971"/>
                <a:gd name="connsiteX1388" fmla="*/ 424556 w 733257"/>
                <a:gd name="connsiteY1388" fmla="*/ 52611 h 274971"/>
                <a:gd name="connsiteX1389" fmla="*/ 194955 w 733257"/>
                <a:gd name="connsiteY1389" fmla="*/ 55545 h 274971"/>
                <a:gd name="connsiteX1390" fmla="*/ 193672 w 733257"/>
                <a:gd name="connsiteY1390" fmla="*/ 53803 h 274971"/>
                <a:gd name="connsiteX1391" fmla="*/ 192022 w 733257"/>
                <a:gd name="connsiteY1391" fmla="*/ 52611 h 274971"/>
                <a:gd name="connsiteX1392" fmla="*/ 193213 w 733257"/>
                <a:gd name="connsiteY1392" fmla="*/ 54353 h 274971"/>
                <a:gd name="connsiteX1393" fmla="*/ 194955 w 733257"/>
                <a:gd name="connsiteY1393" fmla="*/ 55545 h 274971"/>
                <a:gd name="connsiteX1394" fmla="*/ 194955 w 733257"/>
                <a:gd name="connsiteY1394" fmla="*/ 55545 h 274971"/>
                <a:gd name="connsiteX1395" fmla="*/ 48028 w 733257"/>
                <a:gd name="connsiteY1395" fmla="*/ 54078 h 274971"/>
                <a:gd name="connsiteX1396" fmla="*/ 49587 w 733257"/>
                <a:gd name="connsiteY1396" fmla="*/ 51237 h 274971"/>
                <a:gd name="connsiteX1397" fmla="*/ 51328 w 733257"/>
                <a:gd name="connsiteY1397" fmla="*/ 52428 h 274971"/>
                <a:gd name="connsiteX1398" fmla="*/ 49587 w 733257"/>
                <a:gd name="connsiteY1398" fmla="*/ 55545 h 274971"/>
                <a:gd name="connsiteX1399" fmla="*/ 49587 w 733257"/>
                <a:gd name="connsiteY1399" fmla="*/ 57011 h 274971"/>
                <a:gd name="connsiteX1400" fmla="*/ 43537 w 733257"/>
                <a:gd name="connsiteY1400" fmla="*/ 58386 h 274971"/>
                <a:gd name="connsiteX1401" fmla="*/ 43537 w 733257"/>
                <a:gd name="connsiteY1401" fmla="*/ 57011 h 274971"/>
                <a:gd name="connsiteX1402" fmla="*/ 46562 w 733257"/>
                <a:gd name="connsiteY1402" fmla="*/ 55545 h 274971"/>
                <a:gd name="connsiteX1403" fmla="*/ 48028 w 733257"/>
                <a:gd name="connsiteY1403" fmla="*/ 54078 h 274971"/>
                <a:gd name="connsiteX1404" fmla="*/ 48028 w 733257"/>
                <a:gd name="connsiteY1404" fmla="*/ 54078 h 274971"/>
                <a:gd name="connsiteX1405" fmla="*/ 52520 w 733257"/>
                <a:gd name="connsiteY1405" fmla="*/ 55545 h 274971"/>
                <a:gd name="connsiteX1406" fmla="*/ 52520 w 733257"/>
                <a:gd name="connsiteY1406" fmla="*/ 54078 h 274971"/>
                <a:gd name="connsiteX1407" fmla="*/ 51053 w 733257"/>
                <a:gd name="connsiteY1407" fmla="*/ 55545 h 274971"/>
                <a:gd name="connsiteX1408" fmla="*/ 52520 w 733257"/>
                <a:gd name="connsiteY1408" fmla="*/ 55545 h 274971"/>
                <a:gd name="connsiteX1409" fmla="*/ 52520 w 733257"/>
                <a:gd name="connsiteY1409" fmla="*/ 55545 h 274971"/>
                <a:gd name="connsiteX1410" fmla="*/ 762038 w 733257"/>
                <a:gd name="connsiteY1410" fmla="*/ 58294 h 274971"/>
                <a:gd name="connsiteX1411" fmla="*/ 763688 w 733257"/>
                <a:gd name="connsiteY1411" fmla="*/ 55545 h 274971"/>
                <a:gd name="connsiteX1412" fmla="*/ 762038 w 733257"/>
                <a:gd name="connsiteY1412" fmla="*/ 52703 h 274971"/>
                <a:gd name="connsiteX1413" fmla="*/ 763597 w 733257"/>
                <a:gd name="connsiteY1413" fmla="*/ 52703 h 274971"/>
                <a:gd name="connsiteX1414" fmla="*/ 766713 w 733257"/>
                <a:gd name="connsiteY1414" fmla="*/ 58386 h 274971"/>
                <a:gd name="connsiteX1415" fmla="*/ 762038 w 733257"/>
                <a:gd name="connsiteY1415" fmla="*/ 58386 h 274971"/>
                <a:gd name="connsiteX1416" fmla="*/ 762038 w 733257"/>
                <a:gd name="connsiteY1416" fmla="*/ 58294 h 274971"/>
                <a:gd name="connsiteX1417" fmla="*/ 93032 w 733257"/>
                <a:gd name="connsiteY1417" fmla="*/ 51237 h 274971"/>
                <a:gd name="connsiteX1418" fmla="*/ 94590 w 733257"/>
                <a:gd name="connsiteY1418" fmla="*/ 52703 h 274971"/>
                <a:gd name="connsiteX1419" fmla="*/ 102106 w 733257"/>
                <a:gd name="connsiteY1419" fmla="*/ 52703 h 274971"/>
                <a:gd name="connsiteX1420" fmla="*/ 103573 w 733257"/>
                <a:gd name="connsiteY1420" fmla="*/ 54170 h 274971"/>
                <a:gd name="connsiteX1421" fmla="*/ 105131 w 733257"/>
                <a:gd name="connsiteY1421" fmla="*/ 55636 h 274971"/>
                <a:gd name="connsiteX1422" fmla="*/ 111089 w 733257"/>
                <a:gd name="connsiteY1422" fmla="*/ 62785 h 274971"/>
                <a:gd name="connsiteX1423" fmla="*/ 114113 w 733257"/>
                <a:gd name="connsiteY1423" fmla="*/ 62785 h 274971"/>
                <a:gd name="connsiteX1424" fmla="*/ 114113 w 733257"/>
                <a:gd name="connsiteY1424" fmla="*/ 64160 h 274971"/>
                <a:gd name="connsiteX1425" fmla="*/ 114113 w 733257"/>
                <a:gd name="connsiteY1425" fmla="*/ 65627 h 274971"/>
                <a:gd name="connsiteX1426" fmla="*/ 115580 w 733257"/>
                <a:gd name="connsiteY1426" fmla="*/ 67093 h 274971"/>
                <a:gd name="connsiteX1427" fmla="*/ 114113 w 733257"/>
                <a:gd name="connsiteY1427" fmla="*/ 65627 h 274971"/>
                <a:gd name="connsiteX1428" fmla="*/ 114113 w 733257"/>
                <a:gd name="connsiteY1428" fmla="*/ 64160 h 274971"/>
                <a:gd name="connsiteX1429" fmla="*/ 114113 w 733257"/>
                <a:gd name="connsiteY1429" fmla="*/ 62785 h 274971"/>
                <a:gd name="connsiteX1430" fmla="*/ 108064 w 733257"/>
                <a:gd name="connsiteY1430" fmla="*/ 55636 h 274971"/>
                <a:gd name="connsiteX1431" fmla="*/ 105039 w 733257"/>
                <a:gd name="connsiteY1431" fmla="*/ 55636 h 274971"/>
                <a:gd name="connsiteX1432" fmla="*/ 103481 w 733257"/>
                <a:gd name="connsiteY1432" fmla="*/ 54170 h 274971"/>
                <a:gd name="connsiteX1433" fmla="*/ 102015 w 733257"/>
                <a:gd name="connsiteY1433" fmla="*/ 52703 h 274971"/>
                <a:gd name="connsiteX1434" fmla="*/ 100456 w 733257"/>
                <a:gd name="connsiteY1434" fmla="*/ 49495 h 274971"/>
                <a:gd name="connsiteX1435" fmla="*/ 93032 w 733257"/>
                <a:gd name="connsiteY1435" fmla="*/ 51237 h 274971"/>
                <a:gd name="connsiteX1436" fmla="*/ 93032 w 733257"/>
                <a:gd name="connsiteY1436" fmla="*/ 51237 h 274971"/>
                <a:gd name="connsiteX1437" fmla="*/ 209987 w 733257"/>
                <a:gd name="connsiteY1437" fmla="*/ 59669 h 274971"/>
                <a:gd name="connsiteX1438" fmla="*/ 208520 w 733257"/>
                <a:gd name="connsiteY1438" fmla="*/ 58203 h 274971"/>
                <a:gd name="connsiteX1439" fmla="*/ 209987 w 733257"/>
                <a:gd name="connsiteY1439" fmla="*/ 59669 h 274971"/>
                <a:gd name="connsiteX1440" fmla="*/ 209987 w 733257"/>
                <a:gd name="connsiteY1440" fmla="*/ 59669 h 274971"/>
                <a:gd name="connsiteX1441" fmla="*/ 419973 w 733257"/>
                <a:gd name="connsiteY1441" fmla="*/ 56919 h 274971"/>
                <a:gd name="connsiteX1442" fmla="*/ 419973 w 733257"/>
                <a:gd name="connsiteY1442" fmla="*/ 58294 h 274971"/>
                <a:gd name="connsiteX1443" fmla="*/ 419973 w 733257"/>
                <a:gd name="connsiteY1443" fmla="*/ 59761 h 274971"/>
                <a:gd name="connsiteX1444" fmla="*/ 422998 w 733257"/>
                <a:gd name="connsiteY1444" fmla="*/ 58294 h 274971"/>
                <a:gd name="connsiteX1445" fmla="*/ 422998 w 733257"/>
                <a:gd name="connsiteY1445" fmla="*/ 55545 h 274971"/>
                <a:gd name="connsiteX1446" fmla="*/ 419973 w 733257"/>
                <a:gd name="connsiteY1446" fmla="*/ 56919 h 274971"/>
                <a:gd name="connsiteX1447" fmla="*/ 419973 w 733257"/>
                <a:gd name="connsiteY1447" fmla="*/ 56919 h 274971"/>
                <a:gd name="connsiteX1448" fmla="*/ 225019 w 733257"/>
                <a:gd name="connsiteY1448" fmla="*/ 59669 h 274971"/>
                <a:gd name="connsiteX1449" fmla="*/ 223552 w 733257"/>
                <a:gd name="connsiteY1449" fmla="*/ 61227 h 274971"/>
                <a:gd name="connsiteX1450" fmla="*/ 225019 w 733257"/>
                <a:gd name="connsiteY1450" fmla="*/ 59669 h 274971"/>
                <a:gd name="connsiteX1451" fmla="*/ 225019 w 733257"/>
                <a:gd name="connsiteY1451" fmla="*/ 59669 h 274971"/>
                <a:gd name="connsiteX1452" fmla="*/ 391468 w 733257"/>
                <a:gd name="connsiteY1452" fmla="*/ 54078 h 274971"/>
                <a:gd name="connsiteX1453" fmla="*/ 394676 w 733257"/>
                <a:gd name="connsiteY1453" fmla="*/ 55545 h 274971"/>
                <a:gd name="connsiteX1454" fmla="*/ 393026 w 733257"/>
                <a:gd name="connsiteY1454" fmla="*/ 58294 h 274971"/>
                <a:gd name="connsiteX1455" fmla="*/ 395959 w 733257"/>
                <a:gd name="connsiteY1455" fmla="*/ 58294 h 274971"/>
                <a:gd name="connsiteX1456" fmla="*/ 397517 w 733257"/>
                <a:gd name="connsiteY1456" fmla="*/ 59761 h 274971"/>
                <a:gd name="connsiteX1457" fmla="*/ 399076 w 733257"/>
                <a:gd name="connsiteY1457" fmla="*/ 61319 h 274971"/>
                <a:gd name="connsiteX1458" fmla="*/ 400542 w 733257"/>
                <a:gd name="connsiteY1458" fmla="*/ 62785 h 274971"/>
                <a:gd name="connsiteX1459" fmla="*/ 399076 w 733257"/>
                <a:gd name="connsiteY1459" fmla="*/ 61319 h 274971"/>
                <a:gd name="connsiteX1460" fmla="*/ 397517 w 733257"/>
                <a:gd name="connsiteY1460" fmla="*/ 59761 h 274971"/>
                <a:gd name="connsiteX1461" fmla="*/ 395959 w 733257"/>
                <a:gd name="connsiteY1461" fmla="*/ 58294 h 274971"/>
                <a:gd name="connsiteX1462" fmla="*/ 395959 w 733257"/>
                <a:gd name="connsiteY1462" fmla="*/ 54078 h 274971"/>
                <a:gd name="connsiteX1463" fmla="*/ 393026 w 733257"/>
                <a:gd name="connsiteY1463" fmla="*/ 54078 h 274971"/>
                <a:gd name="connsiteX1464" fmla="*/ 391468 w 733257"/>
                <a:gd name="connsiteY1464" fmla="*/ 54078 h 274971"/>
                <a:gd name="connsiteX1465" fmla="*/ 390002 w 733257"/>
                <a:gd name="connsiteY1465" fmla="*/ 52611 h 274971"/>
                <a:gd name="connsiteX1466" fmla="*/ 388443 w 733257"/>
                <a:gd name="connsiteY1466" fmla="*/ 54078 h 274971"/>
                <a:gd name="connsiteX1467" fmla="*/ 391468 w 733257"/>
                <a:gd name="connsiteY1467" fmla="*/ 54078 h 274971"/>
                <a:gd name="connsiteX1468" fmla="*/ 391468 w 733257"/>
                <a:gd name="connsiteY1468" fmla="*/ 54078 h 274971"/>
                <a:gd name="connsiteX1469" fmla="*/ 438030 w 733257"/>
                <a:gd name="connsiteY1469" fmla="*/ 61227 h 274971"/>
                <a:gd name="connsiteX1470" fmla="*/ 443988 w 733257"/>
                <a:gd name="connsiteY1470" fmla="*/ 62511 h 274971"/>
                <a:gd name="connsiteX1471" fmla="*/ 448571 w 733257"/>
                <a:gd name="connsiteY1471" fmla="*/ 61227 h 274971"/>
                <a:gd name="connsiteX1472" fmla="*/ 448571 w 733257"/>
                <a:gd name="connsiteY1472" fmla="*/ 55453 h 274971"/>
                <a:gd name="connsiteX1473" fmla="*/ 454528 w 733257"/>
                <a:gd name="connsiteY1473" fmla="*/ 51328 h 274971"/>
                <a:gd name="connsiteX1474" fmla="*/ 464977 w 733257"/>
                <a:gd name="connsiteY1474" fmla="*/ 49679 h 274971"/>
                <a:gd name="connsiteX1475" fmla="*/ 464977 w 733257"/>
                <a:gd name="connsiteY1475" fmla="*/ 48303 h 274971"/>
                <a:gd name="connsiteX1476" fmla="*/ 464977 w 733257"/>
                <a:gd name="connsiteY1476" fmla="*/ 49770 h 274971"/>
                <a:gd name="connsiteX1477" fmla="*/ 457553 w 733257"/>
                <a:gd name="connsiteY1477" fmla="*/ 48303 h 274971"/>
                <a:gd name="connsiteX1478" fmla="*/ 451595 w 733257"/>
                <a:gd name="connsiteY1478" fmla="*/ 48303 h 274971"/>
                <a:gd name="connsiteX1479" fmla="*/ 454987 w 733257"/>
                <a:gd name="connsiteY1479" fmla="*/ 55269 h 274971"/>
                <a:gd name="connsiteX1480" fmla="*/ 448754 w 733257"/>
                <a:gd name="connsiteY1480" fmla="*/ 53803 h 274971"/>
                <a:gd name="connsiteX1481" fmla="*/ 445637 w 733257"/>
                <a:gd name="connsiteY1481" fmla="*/ 61136 h 274971"/>
                <a:gd name="connsiteX1482" fmla="*/ 438030 w 733257"/>
                <a:gd name="connsiteY1482" fmla="*/ 61136 h 274971"/>
                <a:gd name="connsiteX1483" fmla="*/ 438030 w 733257"/>
                <a:gd name="connsiteY1483" fmla="*/ 61227 h 274971"/>
                <a:gd name="connsiteX1484" fmla="*/ 430514 w 733257"/>
                <a:gd name="connsiteY1484" fmla="*/ 62694 h 274971"/>
                <a:gd name="connsiteX1485" fmla="*/ 424556 w 733257"/>
                <a:gd name="connsiteY1485" fmla="*/ 61227 h 274971"/>
                <a:gd name="connsiteX1486" fmla="*/ 430514 w 733257"/>
                <a:gd name="connsiteY1486" fmla="*/ 62694 h 274971"/>
                <a:gd name="connsiteX1487" fmla="*/ 430514 w 733257"/>
                <a:gd name="connsiteY1487" fmla="*/ 62694 h 274971"/>
                <a:gd name="connsiteX1488" fmla="*/ 431981 w 733257"/>
                <a:gd name="connsiteY1488" fmla="*/ 62694 h 274971"/>
                <a:gd name="connsiteX1489" fmla="*/ 433264 w 733257"/>
                <a:gd name="connsiteY1489" fmla="*/ 63610 h 274971"/>
                <a:gd name="connsiteX1490" fmla="*/ 436563 w 733257"/>
                <a:gd name="connsiteY1490" fmla="*/ 61319 h 274971"/>
                <a:gd name="connsiteX1491" fmla="*/ 431981 w 733257"/>
                <a:gd name="connsiteY1491" fmla="*/ 62694 h 274971"/>
                <a:gd name="connsiteX1492" fmla="*/ 431981 w 733257"/>
                <a:gd name="connsiteY1492" fmla="*/ 62694 h 274971"/>
                <a:gd name="connsiteX1493" fmla="*/ 715568 w 733257"/>
                <a:gd name="connsiteY1493" fmla="*/ 63977 h 274971"/>
                <a:gd name="connsiteX1494" fmla="*/ 712268 w 733257"/>
                <a:gd name="connsiteY1494" fmla="*/ 60861 h 274971"/>
                <a:gd name="connsiteX1495" fmla="*/ 710985 w 733257"/>
                <a:gd name="connsiteY1495" fmla="*/ 62694 h 274971"/>
                <a:gd name="connsiteX1496" fmla="*/ 715568 w 733257"/>
                <a:gd name="connsiteY1496" fmla="*/ 63977 h 274971"/>
                <a:gd name="connsiteX1497" fmla="*/ 715568 w 733257"/>
                <a:gd name="connsiteY1497" fmla="*/ 63977 h 274971"/>
                <a:gd name="connsiteX1498" fmla="*/ 219061 w 733257"/>
                <a:gd name="connsiteY1498" fmla="*/ 65443 h 274971"/>
                <a:gd name="connsiteX1499" fmla="*/ 216036 w 733257"/>
                <a:gd name="connsiteY1499" fmla="*/ 59669 h 274971"/>
                <a:gd name="connsiteX1500" fmla="*/ 216128 w 733257"/>
                <a:gd name="connsiteY1500" fmla="*/ 63885 h 274971"/>
                <a:gd name="connsiteX1501" fmla="*/ 219061 w 733257"/>
                <a:gd name="connsiteY1501" fmla="*/ 65443 h 274971"/>
                <a:gd name="connsiteX1502" fmla="*/ 219061 w 733257"/>
                <a:gd name="connsiteY1502" fmla="*/ 65443 h 274971"/>
                <a:gd name="connsiteX1503" fmla="*/ 755989 w 733257"/>
                <a:gd name="connsiteY1503" fmla="*/ 63977 h 274971"/>
                <a:gd name="connsiteX1504" fmla="*/ 757730 w 733257"/>
                <a:gd name="connsiteY1504" fmla="*/ 62694 h 274971"/>
                <a:gd name="connsiteX1505" fmla="*/ 759014 w 733257"/>
                <a:gd name="connsiteY1505" fmla="*/ 61136 h 274971"/>
                <a:gd name="connsiteX1506" fmla="*/ 757272 w 733257"/>
                <a:gd name="connsiteY1506" fmla="*/ 62327 h 274971"/>
                <a:gd name="connsiteX1507" fmla="*/ 755989 w 733257"/>
                <a:gd name="connsiteY1507" fmla="*/ 63977 h 274971"/>
                <a:gd name="connsiteX1508" fmla="*/ 755989 w 733257"/>
                <a:gd name="connsiteY1508" fmla="*/ 63977 h 274971"/>
                <a:gd name="connsiteX1509" fmla="*/ 207054 w 733257"/>
                <a:gd name="connsiteY1509" fmla="*/ 103848 h 274971"/>
                <a:gd name="connsiteX1510" fmla="*/ 209987 w 733257"/>
                <a:gd name="connsiteY1510" fmla="*/ 103848 h 274971"/>
                <a:gd name="connsiteX1511" fmla="*/ 211545 w 733257"/>
                <a:gd name="connsiteY1511" fmla="*/ 106689 h 274971"/>
                <a:gd name="connsiteX1512" fmla="*/ 209987 w 733257"/>
                <a:gd name="connsiteY1512" fmla="*/ 108156 h 274971"/>
                <a:gd name="connsiteX1513" fmla="*/ 207054 w 733257"/>
                <a:gd name="connsiteY1513" fmla="*/ 108156 h 274971"/>
                <a:gd name="connsiteX1514" fmla="*/ 207054 w 733257"/>
                <a:gd name="connsiteY1514" fmla="*/ 103848 h 274971"/>
                <a:gd name="connsiteX1515" fmla="*/ 207054 w 733257"/>
                <a:gd name="connsiteY1515" fmla="*/ 103848 h 274971"/>
                <a:gd name="connsiteX1516" fmla="*/ 145460 w 733257"/>
                <a:gd name="connsiteY1516" fmla="*/ 103848 h 274971"/>
                <a:gd name="connsiteX1517" fmla="*/ 148485 w 733257"/>
                <a:gd name="connsiteY1517" fmla="*/ 103848 h 274971"/>
                <a:gd name="connsiteX1518" fmla="*/ 148485 w 733257"/>
                <a:gd name="connsiteY1518" fmla="*/ 108156 h 274971"/>
                <a:gd name="connsiteX1519" fmla="*/ 145460 w 733257"/>
                <a:gd name="connsiteY1519" fmla="*/ 108156 h 274971"/>
                <a:gd name="connsiteX1520" fmla="*/ 143994 w 733257"/>
                <a:gd name="connsiteY1520" fmla="*/ 106689 h 274971"/>
                <a:gd name="connsiteX1521" fmla="*/ 145460 w 733257"/>
                <a:gd name="connsiteY1521" fmla="*/ 103848 h 274971"/>
                <a:gd name="connsiteX1522" fmla="*/ 145460 w 733257"/>
                <a:gd name="connsiteY1522" fmla="*/ 103848 h 274971"/>
                <a:gd name="connsiteX1523" fmla="*/ 136478 w 733257"/>
                <a:gd name="connsiteY1523" fmla="*/ 102381 h 274971"/>
                <a:gd name="connsiteX1524" fmla="*/ 144085 w 733257"/>
                <a:gd name="connsiteY1524" fmla="*/ 100915 h 274971"/>
                <a:gd name="connsiteX1525" fmla="*/ 144085 w 733257"/>
                <a:gd name="connsiteY1525" fmla="*/ 98074 h 274971"/>
                <a:gd name="connsiteX1526" fmla="*/ 139502 w 733257"/>
                <a:gd name="connsiteY1526" fmla="*/ 98074 h 274971"/>
                <a:gd name="connsiteX1527" fmla="*/ 137944 w 733257"/>
                <a:gd name="connsiteY1527" fmla="*/ 99540 h 274971"/>
                <a:gd name="connsiteX1528" fmla="*/ 136478 w 733257"/>
                <a:gd name="connsiteY1528" fmla="*/ 101006 h 274971"/>
                <a:gd name="connsiteX1529" fmla="*/ 136478 w 733257"/>
                <a:gd name="connsiteY1529" fmla="*/ 102381 h 274971"/>
                <a:gd name="connsiteX1530" fmla="*/ 136478 w 733257"/>
                <a:gd name="connsiteY1530" fmla="*/ 102381 h 274971"/>
                <a:gd name="connsiteX1531" fmla="*/ 186064 w 733257"/>
                <a:gd name="connsiteY1531" fmla="*/ 95232 h 274971"/>
                <a:gd name="connsiteX1532" fmla="*/ 187531 w 733257"/>
                <a:gd name="connsiteY1532" fmla="*/ 95232 h 274971"/>
                <a:gd name="connsiteX1533" fmla="*/ 189089 w 733257"/>
                <a:gd name="connsiteY1533" fmla="*/ 99540 h 274971"/>
                <a:gd name="connsiteX1534" fmla="*/ 184323 w 733257"/>
                <a:gd name="connsiteY1534" fmla="*/ 99540 h 274971"/>
                <a:gd name="connsiteX1535" fmla="*/ 186064 w 733257"/>
                <a:gd name="connsiteY1535" fmla="*/ 95232 h 274971"/>
                <a:gd name="connsiteX1536" fmla="*/ 186064 w 733257"/>
                <a:gd name="connsiteY1536" fmla="*/ 95232 h 274971"/>
                <a:gd name="connsiteX1537" fmla="*/ 145643 w 733257"/>
                <a:gd name="connsiteY1537" fmla="*/ 85425 h 274971"/>
                <a:gd name="connsiteX1538" fmla="*/ 148851 w 733257"/>
                <a:gd name="connsiteY1538" fmla="*/ 87166 h 274971"/>
                <a:gd name="connsiteX1539" fmla="*/ 145827 w 733257"/>
                <a:gd name="connsiteY1539" fmla="*/ 89366 h 274971"/>
                <a:gd name="connsiteX1540" fmla="*/ 143902 w 733257"/>
                <a:gd name="connsiteY1540" fmla="*/ 88174 h 274971"/>
                <a:gd name="connsiteX1541" fmla="*/ 145643 w 733257"/>
                <a:gd name="connsiteY1541" fmla="*/ 85425 h 274971"/>
                <a:gd name="connsiteX1542" fmla="*/ 145643 w 733257"/>
                <a:gd name="connsiteY1542" fmla="*/ 85425 h 274971"/>
                <a:gd name="connsiteX1543" fmla="*/ 217503 w 733257"/>
                <a:gd name="connsiteY1543" fmla="*/ 86708 h 274971"/>
                <a:gd name="connsiteX1544" fmla="*/ 213011 w 733257"/>
                <a:gd name="connsiteY1544" fmla="*/ 86708 h 274971"/>
                <a:gd name="connsiteX1545" fmla="*/ 213011 w 733257"/>
                <a:gd name="connsiteY1545" fmla="*/ 85241 h 274971"/>
                <a:gd name="connsiteX1546" fmla="*/ 214570 w 733257"/>
                <a:gd name="connsiteY1546" fmla="*/ 82400 h 274971"/>
                <a:gd name="connsiteX1547" fmla="*/ 213011 w 733257"/>
                <a:gd name="connsiteY1547" fmla="*/ 82400 h 274971"/>
                <a:gd name="connsiteX1548" fmla="*/ 211545 w 733257"/>
                <a:gd name="connsiteY1548" fmla="*/ 79650 h 274971"/>
                <a:gd name="connsiteX1549" fmla="*/ 203846 w 733257"/>
                <a:gd name="connsiteY1549" fmla="*/ 86983 h 274971"/>
                <a:gd name="connsiteX1550" fmla="*/ 202563 w 733257"/>
                <a:gd name="connsiteY1550" fmla="*/ 85241 h 274971"/>
                <a:gd name="connsiteX1551" fmla="*/ 204029 w 733257"/>
                <a:gd name="connsiteY1551" fmla="*/ 78184 h 274971"/>
                <a:gd name="connsiteX1552" fmla="*/ 202563 w 733257"/>
                <a:gd name="connsiteY1552" fmla="*/ 75342 h 274971"/>
                <a:gd name="connsiteX1553" fmla="*/ 198071 w 733257"/>
                <a:gd name="connsiteY1553" fmla="*/ 75342 h 274971"/>
                <a:gd name="connsiteX1554" fmla="*/ 193030 w 733257"/>
                <a:gd name="connsiteY1554" fmla="*/ 76534 h 274971"/>
                <a:gd name="connsiteX1555" fmla="*/ 196605 w 733257"/>
                <a:gd name="connsiteY1555" fmla="*/ 72593 h 274971"/>
                <a:gd name="connsiteX1556" fmla="*/ 198163 w 733257"/>
                <a:gd name="connsiteY1556" fmla="*/ 72593 h 274971"/>
                <a:gd name="connsiteX1557" fmla="*/ 199629 w 733257"/>
                <a:gd name="connsiteY1557" fmla="*/ 71126 h 274971"/>
                <a:gd name="connsiteX1558" fmla="*/ 198071 w 733257"/>
                <a:gd name="connsiteY1558" fmla="*/ 68193 h 274971"/>
                <a:gd name="connsiteX1559" fmla="*/ 202563 w 733257"/>
                <a:gd name="connsiteY1559" fmla="*/ 66818 h 274971"/>
                <a:gd name="connsiteX1560" fmla="*/ 205587 w 733257"/>
                <a:gd name="connsiteY1560" fmla="*/ 71126 h 274971"/>
                <a:gd name="connsiteX1561" fmla="*/ 213103 w 733257"/>
                <a:gd name="connsiteY1561" fmla="*/ 76809 h 274971"/>
                <a:gd name="connsiteX1562" fmla="*/ 218969 w 733257"/>
                <a:gd name="connsiteY1562" fmla="*/ 76900 h 274971"/>
                <a:gd name="connsiteX1563" fmla="*/ 220619 w 733257"/>
                <a:gd name="connsiteY1563" fmla="*/ 79650 h 274971"/>
                <a:gd name="connsiteX1564" fmla="*/ 215853 w 733257"/>
                <a:gd name="connsiteY1564" fmla="*/ 82675 h 274971"/>
                <a:gd name="connsiteX1565" fmla="*/ 217594 w 733257"/>
                <a:gd name="connsiteY1565" fmla="*/ 83866 h 274971"/>
                <a:gd name="connsiteX1566" fmla="*/ 220436 w 733257"/>
                <a:gd name="connsiteY1566" fmla="*/ 83866 h 274971"/>
                <a:gd name="connsiteX1567" fmla="*/ 222177 w 733257"/>
                <a:gd name="connsiteY1567" fmla="*/ 81483 h 274971"/>
                <a:gd name="connsiteX1568" fmla="*/ 229601 w 733257"/>
                <a:gd name="connsiteY1568" fmla="*/ 79650 h 274971"/>
                <a:gd name="connsiteX1569" fmla="*/ 222269 w 733257"/>
                <a:gd name="connsiteY1569" fmla="*/ 84050 h 274971"/>
                <a:gd name="connsiteX1570" fmla="*/ 220619 w 733257"/>
                <a:gd name="connsiteY1570" fmla="*/ 86708 h 274971"/>
                <a:gd name="connsiteX1571" fmla="*/ 217503 w 733257"/>
                <a:gd name="connsiteY1571" fmla="*/ 86708 h 274971"/>
                <a:gd name="connsiteX1572" fmla="*/ 217503 w 733257"/>
                <a:gd name="connsiteY1572" fmla="*/ 86708 h 274971"/>
                <a:gd name="connsiteX1573" fmla="*/ 214478 w 733257"/>
                <a:gd name="connsiteY1573" fmla="*/ 85333 h 274971"/>
                <a:gd name="connsiteX1574" fmla="*/ 216036 w 733257"/>
                <a:gd name="connsiteY1574" fmla="*/ 85333 h 274971"/>
                <a:gd name="connsiteX1575" fmla="*/ 214478 w 733257"/>
                <a:gd name="connsiteY1575" fmla="*/ 85333 h 274971"/>
                <a:gd name="connsiteX1576" fmla="*/ 214478 w 733257"/>
                <a:gd name="connsiteY1576" fmla="*/ 85333 h 274971"/>
                <a:gd name="connsiteX1577" fmla="*/ 254990 w 733257"/>
                <a:gd name="connsiteY1577" fmla="*/ 73968 h 274971"/>
                <a:gd name="connsiteX1578" fmla="*/ 251782 w 733257"/>
                <a:gd name="connsiteY1578" fmla="*/ 73143 h 274971"/>
                <a:gd name="connsiteX1579" fmla="*/ 250224 w 733257"/>
                <a:gd name="connsiteY1579" fmla="*/ 73784 h 274971"/>
                <a:gd name="connsiteX1580" fmla="*/ 256824 w 733257"/>
                <a:gd name="connsiteY1580" fmla="*/ 79467 h 274971"/>
                <a:gd name="connsiteX1581" fmla="*/ 250408 w 733257"/>
                <a:gd name="connsiteY1581" fmla="*/ 78459 h 274971"/>
                <a:gd name="connsiteX1582" fmla="*/ 244450 w 733257"/>
                <a:gd name="connsiteY1582" fmla="*/ 81117 h 274971"/>
                <a:gd name="connsiteX1583" fmla="*/ 242983 w 733257"/>
                <a:gd name="connsiteY1583" fmla="*/ 81117 h 274971"/>
                <a:gd name="connsiteX1584" fmla="*/ 240050 w 733257"/>
                <a:gd name="connsiteY1584" fmla="*/ 82675 h 274971"/>
                <a:gd name="connsiteX1585" fmla="*/ 240050 w 733257"/>
                <a:gd name="connsiteY1585" fmla="*/ 85333 h 274971"/>
                <a:gd name="connsiteX1586" fmla="*/ 238492 w 733257"/>
                <a:gd name="connsiteY1586" fmla="*/ 85333 h 274971"/>
                <a:gd name="connsiteX1587" fmla="*/ 238492 w 733257"/>
                <a:gd name="connsiteY1587" fmla="*/ 83866 h 274971"/>
                <a:gd name="connsiteX1588" fmla="*/ 238492 w 733257"/>
                <a:gd name="connsiteY1588" fmla="*/ 82400 h 274971"/>
                <a:gd name="connsiteX1589" fmla="*/ 237026 w 733257"/>
                <a:gd name="connsiteY1589" fmla="*/ 79650 h 274971"/>
                <a:gd name="connsiteX1590" fmla="*/ 235834 w 733257"/>
                <a:gd name="connsiteY1590" fmla="*/ 78000 h 274971"/>
                <a:gd name="connsiteX1591" fmla="*/ 231068 w 733257"/>
                <a:gd name="connsiteY1591" fmla="*/ 83775 h 274971"/>
                <a:gd name="connsiteX1592" fmla="*/ 229510 w 733257"/>
                <a:gd name="connsiteY1592" fmla="*/ 86616 h 274971"/>
                <a:gd name="connsiteX1593" fmla="*/ 229510 w 733257"/>
                <a:gd name="connsiteY1593" fmla="*/ 88083 h 274971"/>
                <a:gd name="connsiteX1594" fmla="*/ 227952 w 733257"/>
                <a:gd name="connsiteY1594" fmla="*/ 89549 h 274971"/>
                <a:gd name="connsiteX1595" fmla="*/ 226485 w 733257"/>
                <a:gd name="connsiteY1595" fmla="*/ 91016 h 274971"/>
                <a:gd name="connsiteX1596" fmla="*/ 224927 w 733257"/>
                <a:gd name="connsiteY1596" fmla="*/ 91016 h 274971"/>
                <a:gd name="connsiteX1597" fmla="*/ 223460 w 733257"/>
                <a:gd name="connsiteY1597" fmla="*/ 92482 h 274971"/>
                <a:gd name="connsiteX1598" fmla="*/ 221627 w 733257"/>
                <a:gd name="connsiteY1598" fmla="*/ 93674 h 274971"/>
                <a:gd name="connsiteX1599" fmla="*/ 220344 w 733257"/>
                <a:gd name="connsiteY1599" fmla="*/ 95324 h 274971"/>
                <a:gd name="connsiteX1600" fmla="*/ 220344 w 733257"/>
                <a:gd name="connsiteY1600" fmla="*/ 96882 h 274971"/>
                <a:gd name="connsiteX1601" fmla="*/ 221902 w 733257"/>
                <a:gd name="connsiteY1601" fmla="*/ 98257 h 274971"/>
                <a:gd name="connsiteX1602" fmla="*/ 224927 w 733257"/>
                <a:gd name="connsiteY1602" fmla="*/ 98257 h 274971"/>
                <a:gd name="connsiteX1603" fmla="*/ 227860 w 733257"/>
                <a:gd name="connsiteY1603" fmla="*/ 96882 h 274971"/>
                <a:gd name="connsiteX1604" fmla="*/ 227860 w 733257"/>
                <a:gd name="connsiteY1604" fmla="*/ 101098 h 274971"/>
                <a:gd name="connsiteX1605" fmla="*/ 215944 w 733257"/>
                <a:gd name="connsiteY1605" fmla="*/ 110997 h 274971"/>
                <a:gd name="connsiteX1606" fmla="*/ 218969 w 733257"/>
                <a:gd name="connsiteY1606" fmla="*/ 122454 h 274971"/>
                <a:gd name="connsiteX1607" fmla="*/ 215944 w 733257"/>
                <a:gd name="connsiteY1607" fmla="*/ 122454 h 274971"/>
                <a:gd name="connsiteX1608" fmla="*/ 215944 w 733257"/>
                <a:gd name="connsiteY1608" fmla="*/ 119613 h 274971"/>
                <a:gd name="connsiteX1609" fmla="*/ 211453 w 733257"/>
                <a:gd name="connsiteY1609" fmla="*/ 112555 h 274971"/>
                <a:gd name="connsiteX1610" fmla="*/ 199446 w 733257"/>
                <a:gd name="connsiteY1610" fmla="*/ 110997 h 274971"/>
                <a:gd name="connsiteX1611" fmla="*/ 197980 w 733257"/>
                <a:gd name="connsiteY1611" fmla="*/ 110997 h 274971"/>
                <a:gd name="connsiteX1612" fmla="*/ 194955 w 733257"/>
                <a:gd name="connsiteY1612" fmla="*/ 110997 h 274971"/>
                <a:gd name="connsiteX1613" fmla="*/ 193397 w 733257"/>
                <a:gd name="connsiteY1613" fmla="*/ 112555 h 274971"/>
                <a:gd name="connsiteX1614" fmla="*/ 187439 w 733257"/>
                <a:gd name="connsiteY1614" fmla="*/ 112555 h 274971"/>
                <a:gd name="connsiteX1615" fmla="*/ 180107 w 733257"/>
                <a:gd name="connsiteY1615" fmla="*/ 116955 h 274971"/>
                <a:gd name="connsiteX1616" fmla="*/ 179923 w 733257"/>
                <a:gd name="connsiteY1616" fmla="*/ 123921 h 274971"/>
                <a:gd name="connsiteX1617" fmla="*/ 179923 w 733257"/>
                <a:gd name="connsiteY1617" fmla="*/ 129695 h 274971"/>
                <a:gd name="connsiteX1618" fmla="*/ 187439 w 733257"/>
                <a:gd name="connsiteY1618" fmla="*/ 136661 h 274971"/>
                <a:gd name="connsiteX1619" fmla="*/ 193397 w 733257"/>
                <a:gd name="connsiteY1619" fmla="*/ 138311 h 274971"/>
                <a:gd name="connsiteX1620" fmla="*/ 201004 w 733257"/>
                <a:gd name="connsiteY1620" fmla="*/ 131070 h 274971"/>
                <a:gd name="connsiteX1621" fmla="*/ 205496 w 733257"/>
                <a:gd name="connsiteY1621" fmla="*/ 131070 h 274971"/>
                <a:gd name="connsiteX1622" fmla="*/ 202471 w 733257"/>
                <a:gd name="connsiteY1622" fmla="*/ 143902 h 274971"/>
                <a:gd name="connsiteX1623" fmla="*/ 209987 w 733257"/>
                <a:gd name="connsiteY1623" fmla="*/ 143902 h 274971"/>
                <a:gd name="connsiteX1624" fmla="*/ 214478 w 733257"/>
                <a:gd name="connsiteY1624" fmla="*/ 145369 h 274971"/>
                <a:gd name="connsiteX1625" fmla="*/ 214478 w 733257"/>
                <a:gd name="connsiteY1625" fmla="*/ 148210 h 274971"/>
                <a:gd name="connsiteX1626" fmla="*/ 214478 w 733257"/>
                <a:gd name="connsiteY1626" fmla="*/ 153893 h 274971"/>
                <a:gd name="connsiteX1627" fmla="*/ 214478 w 733257"/>
                <a:gd name="connsiteY1627" fmla="*/ 155359 h 274971"/>
                <a:gd name="connsiteX1628" fmla="*/ 215761 w 733257"/>
                <a:gd name="connsiteY1628" fmla="*/ 157101 h 274971"/>
                <a:gd name="connsiteX1629" fmla="*/ 214753 w 733257"/>
                <a:gd name="connsiteY1629" fmla="*/ 158567 h 274971"/>
                <a:gd name="connsiteX1630" fmla="*/ 212920 w 733257"/>
                <a:gd name="connsiteY1630" fmla="*/ 156734 h 274971"/>
                <a:gd name="connsiteX1631" fmla="*/ 211453 w 733257"/>
                <a:gd name="connsiteY1631" fmla="*/ 156734 h 274971"/>
                <a:gd name="connsiteX1632" fmla="*/ 210170 w 733257"/>
                <a:gd name="connsiteY1632" fmla="*/ 155084 h 274971"/>
                <a:gd name="connsiteX1633" fmla="*/ 211728 w 733257"/>
                <a:gd name="connsiteY1633" fmla="*/ 151143 h 274971"/>
                <a:gd name="connsiteX1634" fmla="*/ 203937 w 733257"/>
                <a:gd name="connsiteY1634" fmla="*/ 148301 h 274971"/>
                <a:gd name="connsiteX1635" fmla="*/ 201004 w 733257"/>
                <a:gd name="connsiteY1635" fmla="*/ 148301 h 274971"/>
                <a:gd name="connsiteX1636" fmla="*/ 190372 w 733257"/>
                <a:gd name="connsiteY1636" fmla="*/ 142711 h 274971"/>
                <a:gd name="connsiteX1637" fmla="*/ 184598 w 733257"/>
                <a:gd name="connsiteY1637" fmla="*/ 144085 h 274971"/>
                <a:gd name="connsiteX1638" fmla="*/ 176990 w 733257"/>
                <a:gd name="connsiteY1638" fmla="*/ 141152 h 274971"/>
                <a:gd name="connsiteX1639" fmla="*/ 175432 w 733257"/>
                <a:gd name="connsiteY1639" fmla="*/ 139686 h 274971"/>
                <a:gd name="connsiteX1640" fmla="*/ 173874 w 733257"/>
                <a:gd name="connsiteY1640" fmla="*/ 139686 h 274971"/>
                <a:gd name="connsiteX1641" fmla="*/ 172407 w 733257"/>
                <a:gd name="connsiteY1641" fmla="*/ 138311 h 274971"/>
                <a:gd name="connsiteX1642" fmla="*/ 170849 w 733257"/>
                <a:gd name="connsiteY1642" fmla="*/ 138311 h 274971"/>
                <a:gd name="connsiteX1643" fmla="*/ 166724 w 733257"/>
                <a:gd name="connsiteY1643" fmla="*/ 134919 h 274971"/>
                <a:gd name="connsiteX1644" fmla="*/ 164891 w 733257"/>
                <a:gd name="connsiteY1644" fmla="*/ 131162 h 274971"/>
                <a:gd name="connsiteX1645" fmla="*/ 145368 w 733257"/>
                <a:gd name="connsiteY1645" fmla="*/ 111180 h 274971"/>
                <a:gd name="connsiteX1646" fmla="*/ 139594 w 733257"/>
                <a:gd name="connsiteY1646" fmla="*/ 107789 h 274971"/>
                <a:gd name="connsiteX1647" fmla="*/ 138494 w 733257"/>
                <a:gd name="connsiteY1647" fmla="*/ 111456 h 274971"/>
                <a:gd name="connsiteX1648" fmla="*/ 133453 w 733257"/>
                <a:gd name="connsiteY1648" fmla="*/ 102656 h 274971"/>
                <a:gd name="connsiteX1649" fmla="*/ 130337 w 733257"/>
                <a:gd name="connsiteY1649" fmla="*/ 102656 h 274971"/>
                <a:gd name="connsiteX1650" fmla="*/ 121354 w 733257"/>
                <a:gd name="connsiteY1650" fmla="*/ 92757 h 274971"/>
                <a:gd name="connsiteX1651" fmla="*/ 119796 w 733257"/>
                <a:gd name="connsiteY1651" fmla="*/ 88449 h 274971"/>
                <a:gd name="connsiteX1652" fmla="*/ 119796 w 733257"/>
                <a:gd name="connsiteY1652" fmla="*/ 85608 h 274971"/>
                <a:gd name="connsiteX1653" fmla="*/ 121354 w 733257"/>
                <a:gd name="connsiteY1653" fmla="*/ 78550 h 274971"/>
                <a:gd name="connsiteX1654" fmla="*/ 120529 w 733257"/>
                <a:gd name="connsiteY1654" fmla="*/ 75434 h 274971"/>
                <a:gd name="connsiteX1655" fmla="*/ 121079 w 733257"/>
                <a:gd name="connsiteY1655" fmla="*/ 74059 h 274971"/>
                <a:gd name="connsiteX1656" fmla="*/ 124196 w 733257"/>
                <a:gd name="connsiteY1656" fmla="*/ 75984 h 274971"/>
                <a:gd name="connsiteX1657" fmla="*/ 122729 w 733257"/>
                <a:gd name="connsiteY1657" fmla="*/ 71493 h 274971"/>
                <a:gd name="connsiteX1658" fmla="*/ 121263 w 733257"/>
                <a:gd name="connsiteY1658" fmla="*/ 69935 h 274971"/>
                <a:gd name="connsiteX1659" fmla="*/ 119704 w 733257"/>
                <a:gd name="connsiteY1659" fmla="*/ 68468 h 274971"/>
                <a:gd name="connsiteX1660" fmla="*/ 115213 w 733257"/>
                <a:gd name="connsiteY1660" fmla="*/ 67093 h 274971"/>
                <a:gd name="connsiteX1661" fmla="*/ 113747 w 733257"/>
                <a:gd name="connsiteY1661" fmla="*/ 65627 h 274971"/>
                <a:gd name="connsiteX1662" fmla="*/ 113747 w 733257"/>
                <a:gd name="connsiteY1662" fmla="*/ 64160 h 274971"/>
                <a:gd name="connsiteX1663" fmla="*/ 113747 w 733257"/>
                <a:gd name="connsiteY1663" fmla="*/ 62785 h 274971"/>
                <a:gd name="connsiteX1664" fmla="*/ 107697 w 733257"/>
                <a:gd name="connsiteY1664" fmla="*/ 55636 h 274971"/>
                <a:gd name="connsiteX1665" fmla="*/ 104673 w 733257"/>
                <a:gd name="connsiteY1665" fmla="*/ 55636 h 274971"/>
                <a:gd name="connsiteX1666" fmla="*/ 103114 w 733257"/>
                <a:gd name="connsiteY1666" fmla="*/ 54170 h 274971"/>
                <a:gd name="connsiteX1667" fmla="*/ 101648 w 733257"/>
                <a:gd name="connsiteY1667" fmla="*/ 52703 h 274971"/>
                <a:gd name="connsiteX1668" fmla="*/ 100090 w 733257"/>
                <a:gd name="connsiteY1668" fmla="*/ 49495 h 274971"/>
                <a:gd name="connsiteX1669" fmla="*/ 92574 w 733257"/>
                <a:gd name="connsiteY1669" fmla="*/ 51328 h 274971"/>
                <a:gd name="connsiteX1670" fmla="*/ 68560 w 733257"/>
                <a:gd name="connsiteY1670" fmla="*/ 48487 h 274971"/>
                <a:gd name="connsiteX1671" fmla="*/ 67093 w 733257"/>
                <a:gd name="connsiteY1671" fmla="*/ 49953 h 274971"/>
                <a:gd name="connsiteX1672" fmla="*/ 64068 w 733257"/>
                <a:gd name="connsiteY1672" fmla="*/ 49953 h 274971"/>
                <a:gd name="connsiteX1673" fmla="*/ 62510 w 733257"/>
                <a:gd name="connsiteY1673" fmla="*/ 48487 h 274971"/>
                <a:gd name="connsiteX1674" fmla="*/ 67001 w 733257"/>
                <a:gd name="connsiteY1674" fmla="*/ 45462 h 274971"/>
                <a:gd name="connsiteX1675" fmla="*/ 62510 w 733257"/>
                <a:gd name="connsiteY1675" fmla="*/ 47112 h 274971"/>
                <a:gd name="connsiteX1676" fmla="*/ 54994 w 733257"/>
                <a:gd name="connsiteY1676" fmla="*/ 54261 h 274971"/>
                <a:gd name="connsiteX1677" fmla="*/ 51970 w 733257"/>
                <a:gd name="connsiteY1677" fmla="*/ 54261 h 274971"/>
                <a:gd name="connsiteX1678" fmla="*/ 50503 w 733257"/>
                <a:gd name="connsiteY1678" fmla="*/ 55728 h 274971"/>
                <a:gd name="connsiteX1679" fmla="*/ 49037 w 733257"/>
                <a:gd name="connsiteY1679" fmla="*/ 55728 h 274971"/>
                <a:gd name="connsiteX1680" fmla="*/ 50778 w 733257"/>
                <a:gd name="connsiteY1680" fmla="*/ 52611 h 274971"/>
                <a:gd name="connsiteX1681" fmla="*/ 49037 w 733257"/>
                <a:gd name="connsiteY1681" fmla="*/ 51420 h 274971"/>
                <a:gd name="connsiteX1682" fmla="*/ 38496 w 733257"/>
                <a:gd name="connsiteY1682" fmla="*/ 51420 h 274971"/>
                <a:gd name="connsiteX1683" fmla="*/ 38496 w 733257"/>
                <a:gd name="connsiteY1683" fmla="*/ 49953 h 274971"/>
                <a:gd name="connsiteX1684" fmla="*/ 32538 w 733257"/>
                <a:gd name="connsiteY1684" fmla="*/ 47112 h 274971"/>
                <a:gd name="connsiteX1685" fmla="*/ 32538 w 733257"/>
                <a:gd name="connsiteY1685" fmla="*/ 44454 h 274971"/>
                <a:gd name="connsiteX1686" fmla="*/ 36938 w 733257"/>
                <a:gd name="connsiteY1686" fmla="*/ 42896 h 274971"/>
                <a:gd name="connsiteX1687" fmla="*/ 41887 w 733257"/>
                <a:gd name="connsiteY1687" fmla="*/ 40604 h 274971"/>
                <a:gd name="connsiteX1688" fmla="*/ 29514 w 733257"/>
                <a:gd name="connsiteY1688" fmla="*/ 40054 h 274971"/>
                <a:gd name="connsiteX1689" fmla="*/ 27955 w 733257"/>
                <a:gd name="connsiteY1689" fmla="*/ 37213 h 274971"/>
                <a:gd name="connsiteX1690" fmla="*/ 39963 w 733257"/>
                <a:gd name="connsiteY1690" fmla="*/ 37213 h 274971"/>
                <a:gd name="connsiteX1691" fmla="*/ 42896 w 733257"/>
                <a:gd name="connsiteY1691" fmla="*/ 37213 h 274971"/>
                <a:gd name="connsiteX1692" fmla="*/ 42896 w 733257"/>
                <a:gd name="connsiteY1692" fmla="*/ 34371 h 274971"/>
                <a:gd name="connsiteX1693" fmla="*/ 40512 w 733257"/>
                <a:gd name="connsiteY1693" fmla="*/ 34371 h 274971"/>
                <a:gd name="connsiteX1694" fmla="*/ 36021 w 733257"/>
                <a:gd name="connsiteY1694" fmla="*/ 34371 h 274971"/>
                <a:gd name="connsiteX1695" fmla="*/ 31530 w 733257"/>
                <a:gd name="connsiteY1695" fmla="*/ 32905 h 274971"/>
                <a:gd name="connsiteX1696" fmla="*/ 40512 w 733257"/>
                <a:gd name="connsiteY1696" fmla="*/ 27131 h 274971"/>
                <a:gd name="connsiteX1697" fmla="*/ 84050 w 733257"/>
                <a:gd name="connsiteY1697" fmla="*/ 28597 h 274971"/>
                <a:gd name="connsiteX1698" fmla="*/ 90007 w 733257"/>
                <a:gd name="connsiteY1698" fmla="*/ 30064 h 274971"/>
                <a:gd name="connsiteX1699" fmla="*/ 135011 w 733257"/>
                <a:gd name="connsiteY1699" fmla="*/ 30064 h 274971"/>
                <a:gd name="connsiteX1700" fmla="*/ 142527 w 733257"/>
                <a:gd name="connsiteY1700" fmla="*/ 31622 h 274971"/>
                <a:gd name="connsiteX1701" fmla="*/ 142527 w 733257"/>
                <a:gd name="connsiteY1701" fmla="*/ 34371 h 274971"/>
                <a:gd name="connsiteX1702" fmla="*/ 157559 w 733257"/>
                <a:gd name="connsiteY1702" fmla="*/ 34371 h 274971"/>
                <a:gd name="connsiteX1703" fmla="*/ 160492 w 733257"/>
                <a:gd name="connsiteY1703" fmla="*/ 35930 h 274971"/>
                <a:gd name="connsiteX1704" fmla="*/ 162050 w 733257"/>
                <a:gd name="connsiteY1704" fmla="*/ 32997 h 274971"/>
                <a:gd name="connsiteX1705" fmla="*/ 166541 w 733257"/>
                <a:gd name="connsiteY1705" fmla="*/ 32997 h 274971"/>
                <a:gd name="connsiteX1706" fmla="*/ 181573 w 733257"/>
                <a:gd name="connsiteY1706" fmla="*/ 32997 h 274971"/>
                <a:gd name="connsiteX1707" fmla="*/ 186064 w 733257"/>
                <a:gd name="connsiteY1707" fmla="*/ 34463 h 274971"/>
                <a:gd name="connsiteX1708" fmla="*/ 187531 w 733257"/>
                <a:gd name="connsiteY1708" fmla="*/ 34463 h 274971"/>
                <a:gd name="connsiteX1709" fmla="*/ 187531 w 733257"/>
                <a:gd name="connsiteY1709" fmla="*/ 32722 h 274971"/>
                <a:gd name="connsiteX1710" fmla="*/ 190555 w 733257"/>
                <a:gd name="connsiteY1710" fmla="*/ 31347 h 274971"/>
                <a:gd name="connsiteX1711" fmla="*/ 192114 w 733257"/>
                <a:gd name="connsiteY1711" fmla="*/ 28414 h 274971"/>
                <a:gd name="connsiteX1712" fmla="*/ 186156 w 733257"/>
                <a:gd name="connsiteY1712" fmla="*/ 28414 h 274971"/>
                <a:gd name="connsiteX1713" fmla="*/ 186156 w 733257"/>
                <a:gd name="connsiteY1713" fmla="*/ 25664 h 274971"/>
                <a:gd name="connsiteX1714" fmla="*/ 187622 w 733257"/>
                <a:gd name="connsiteY1714" fmla="*/ 25664 h 274971"/>
                <a:gd name="connsiteX1715" fmla="*/ 192114 w 733257"/>
                <a:gd name="connsiteY1715" fmla="*/ 25664 h 274971"/>
                <a:gd name="connsiteX1716" fmla="*/ 193580 w 733257"/>
                <a:gd name="connsiteY1716" fmla="*/ 27039 h 274971"/>
                <a:gd name="connsiteX1717" fmla="*/ 193580 w 733257"/>
                <a:gd name="connsiteY1717" fmla="*/ 29880 h 274971"/>
                <a:gd name="connsiteX1718" fmla="*/ 196605 w 733257"/>
                <a:gd name="connsiteY1718" fmla="*/ 29880 h 274971"/>
                <a:gd name="connsiteX1719" fmla="*/ 199721 w 733257"/>
                <a:gd name="connsiteY1719" fmla="*/ 31530 h 274971"/>
                <a:gd name="connsiteX1720" fmla="*/ 202654 w 733257"/>
                <a:gd name="connsiteY1720" fmla="*/ 29880 h 274971"/>
                <a:gd name="connsiteX1721" fmla="*/ 204121 w 733257"/>
                <a:gd name="connsiteY1721" fmla="*/ 31439 h 274971"/>
                <a:gd name="connsiteX1722" fmla="*/ 204121 w 733257"/>
                <a:gd name="connsiteY1722" fmla="*/ 34188 h 274971"/>
                <a:gd name="connsiteX1723" fmla="*/ 207145 w 733257"/>
                <a:gd name="connsiteY1723" fmla="*/ 34188 h 274971"/>
                <a:gd name="connsiteX1724" fmla="*/ 208612 w 733257"/>
                <a:gd name="connsiteY1724" fmla="*/ 32722 h 274971"/>
                <a:gd name="connsiteX1725" fmla="*/ 210078 w 733257"/>
                <a:gd name="connsiteY1725" fmla="*/ 31347 h 274971"/>
                <a:gd name="connsiteX1726" fmla="*/ 216128 w 733257"/>
                <a:gd name="connsiteY1726" fmla="*/ 29789 h 274971"/>
                <a:gd name="connsiteX1727" fmla="*/ 217594 w 733257"/>
                <a:gd name="connsiteY1727" fmla="*/ 32630 h 274971"/>
                <a:gd name="connsiteX1728" fmla="*/ 216128 w 733257"/>
                <a:gd name="connsiteY1728" fmla="*/ 35563 h 274971"/>
                <a:gd name="connsiteX1729" fmla="*/ 214570 w 733257"/>
                <a:gd name="connsiteY1729" fmla="*/ 35563 h 274971"/>
                <a:gd name="connsiteX1730" fmla="*/ 213011 w 733257"/>
                <a:gd name="connsiteY1730" fmla="*/ 35563 h 274971"/>
                <a:gd name="connsiteX1731" fmla="*/ 211545 w 733257"/>
                <a:gd name="connsiteY1731" fmla="*/ 33913 h 274971"/>
                <a:gd name="connsiteX1732" fmla="*/ 205587 w 733257"/>
                <a:gd name="connsiteY1732" fmla="*/ 36846 h 274971"/>
                <a:gd name="connsiteX1733" fmla="*/ 199629 w 733257"/>
                <a:gd name="connsiteY1733" fmla="*/ 36846 h 274971"/>
                <a:gd name="connsiteX1734" fmla="*/ 199629 w 733257"/>
                <a:gd name="connsiteY1734" fmla="*/ 38221 h 274971"/>
                <a:gd name="connsiteX1735" fmla="*/ 204121 w 733257"/>
                <a:gd name="connsiteY1735" fmla="*/ 38221 h 274971"/>
                <a:gd name="connsiteX1736" fmla="*/ 204121 w 733257"/>
                <a:gd name="connsiteY1736" fmla="*/ 39413 h 274971"/>
                <a:gd name="connsiteX1737" fmla="*/ 196696 w 733257"/>
                <a:gd name="connsiteY1737" fmla="*/ 41246 h 274971"/>
                <a:gd name="connsiteX1738" fmla="*/ 190739 w 733257"/>
                <a:gd name="connsiteY1738" fmla="*/ 39779 h 274971"/>
                <a:gd name="connsiteX1739" fmla="*/ 190739 w 733257"/>
                <a:gd name="connsiteY1739" fmla="*/ 42621 h 274971"/>
                <a:gd name="connsiteX1740" fmla="*/ 194038 w 733257"/>
                <a:gd name="connsiteY1740" fmla="*/ 42804 h 274971"/>
                <a:gd name="connsiteX1741" fmla="*/ 189272 w 733257"/>
                <a:gd name="connsiteY1741" fmla="*/ 48303 h 274971"/>
                <a:gd name="connsiteX1742" fmla="*/ 189272 w 733257"/>
                <a:gd name="connsiteY1742" fmla="*/ 52611 h 274971"/>
                <a:gd name="connsiteX1743" fmla="*/ 192297 w 733257"/>
                <a:gd name="connsiteY1743" fmla="*/ 52611 h 274971"/>
                <a:gd name="connsiteX1744" fmla="*/ 193488 w 733257"/>
                <a:gd name="connsiteY1744" fmla="*/ 54353 h 274971"/>
                <a:gd name="connsiteX1745" fmla="*/ 195230 w 733257"/>
                <a:gd name="connsiteY1745" fmla="*/ 55545 h 274971"/>
                <a:gd name="connsiteX1746" fmla="*/ 208704 w 733257"/>
                <a:gd name="connsiteY1746" fmla="*/ 58294 h 274971"/>
                <a:gd name="connsiteX1747" fmla="*/ 210170 w 733257"/>
                <a:gd name="connsiteY1747" fmla="*/ 59761 h 274971"/>
                <a:gd name="connsiteX1748" fmla="*/ 216219 w 733257"/>
                <a:gd name="connsiteY1748" fmla="*/ 59761 h 274971"/>
                <a:gd name="connsiteX1749" fmla="*/ 216311 w 733257"/>
                <a:gd name="connsiteY1749" fmla="*/ 63977 h 274971"/>
                <a:gd name="connsiteX1750" fmla="*/ 219244 w 733257"/>
                <a:gd name="connsiteY1750" fmla="*/ 65535 h 274971"/>
                <a:gd name="connsiteX1751" fmla="*/ 222269 w 733257"/>
                <a:gd name="connsiteY1751" fmla="*/ 65535 h 274971"/>
                <a:gd name="connsiteX1752" fmla="*/ 225202 w 733257"/>
                <a:gd name="connsiteY1752" fmla="*/ 63977 h 274971"/>
                <a:gd name="connsiteX1753" fmla="*/ 223735 w 733257"/>
                <a:gd name="connsiteY1753" fmla="*/ 62694 h 274971"/>
                <a:gd name="connsiteX1754" fmla="*/ 223735 w 733257"/>
                <a:gd name="connsiteY1754" fmla="*/ 61227 h 274971"/>
                <a:gd name="connsiteX1755" fmla="*/ 225202 w 733257"/>
                <a:gd name="connsiteY1755" fmla="*/ 59669 h 274971"/>
                <a:gd name="connsiteX1756" fmla="*/ 229693 w 733257"/>
                <a:gd name="connsiteY1756" fmla="*/ 55453 h 274971"/>
                <a:gd name="connsiteX1757" fmla="*/ 226760 w 733257"/>
                <a:gd name="connsiteY1757" fmla="*/ 43996 h 274971"/>
                <a:gd name="connsiteX1758" fmla="*/ 235742 w 733257"/>
                <a:gd name="connsiteY1758" fmla="*/ 43996 h 274971"/>
                <a:gd name="connsiteX1759" fmla="*/ 244725 w 733257"/>
                <a:gd name="connsiteY1759" fmla="*/ 46837 h 274971"/>
                <a:gd name="connsiteX1760" fmla="*/ 244725 w 733257"/>
                <a:gd name="connsiteY1760" fmla="*/ 51145 h 274971"/>
                <a:gd name="connsiteX1761" fmla="*/ 252241 w 733257"/>
                <a:gd name="connsiteY1761" fmla="*/ 52611 h 274971"/>
                <a:gd name="connsiteX1762" fmla="*/ 256549 w 733257"/>
                <a:gd name="connsiteY1762" fmla="*/ 49587 h 274971"/>
                <a:gd name="connsiteX1763" fmla="*/ 264248 w 733257"/>
                <a:gd name="connsiteY1763" fmla="*/ 58294 h 274971"/>
                <a:gd name="connsiteX1764" fmla="*/ 266081 w 733257"/>
                <a:gd name="connsiteY1764" fmla="*/ 63977 h 274971"/>
                <a:gd name="connsiteX1765" fmla="*/ 273230 w 733257"/>
                <a:gd name="connsiteY1765" fmla="*/ 62602 h 274971"/>
                <a:gd name="connsiteX1766" fmla="*/ 275063 w 733257"/>
                <a:gd name="connsiteY1766" fmla="*/ 66727 h 274971"/>
                <a:gd name="connsiteX1767" fmla="*/ 268739 w 733257"/>
                <a:gd name="connsiteY1767" fmla="*/ 66910 h 274971"/>
                <a:gd name="connsiteX1768" fmla="*/ 267272 w 733257"/>
                <a:gd name="connsiteY1768" fmla="*/ 69660 h 274971"/>
                <a:gd name="connsiteX1769" fmla="*/ 264248 w 733257"/>
                <a:gd name="connsiteY1769" fmla="*/ 69660 h 274971"/>
                <a:gd name="connsiteX1770" fmla="*/ 250683 w 733257"/>
                <a:gd name="connsiteY1770" fmla="*/ 68927 h 274971"/>
                <a:gd name="connsiteX1771" fmla="*/ 247750 w 733257"/>
                <a:gd name="connsiteY1771" fmla="*/ 69660 h 274971"/>
                <a:gd name="connsiteX1772" fmla="*/ 244725 w 733257"/>
                <a:gd name="connsiteY1772" fmla="*/ 69660 h 274971"/>
                <a:gd name="connsiteX1773" fmla="*/ 240050 w 733257"/>
                <a:gd name="connsiteY1773" fmla="*/ 75159 h 274971"/>
                <a:gd name="connsiteX1774" fmla="*/ 247750 w 733257"/>
                <a:gd name="connsiteY1774" fmla="*/ 71218 h 274971"/>
                <a:gd name="connsiteX1775" fmla="*/ 256732 w 733257"/>
                <a:gd name="connsiteY1775" fmla="*/ 72868 h 274971"/>
                <a:gd name="connsiteX1776" fmla="*/ 254990 w 733257"/>
                <a:gd name="connsiteY1776" fmla="*/ 73968 h 274971"/>
                <a:gd name="connsiteX1777" fmla="*/ 254990 w 733257"/>
                <a:gd name="connsiteY1777" fmla="*/ 73968 h 274971"/>
                <a:gd name="connsiteX1778" fmla="*/ 140969 w 733257"/>
                <a:gd name="connsiteY1778" fmla="*/ 112464 h 274971"/>
                <a:gd name="connsiteX1779" fmla="*/ 140969 w 733257"/>
                <a:gd name="connsiteY1779" fmla="*/ 110906 h 274971"/>
                <a:gd name="connsiteX1780" fmla="*/ 140969 w 733257"/>
                <a:gd name="connsiteY1780" fmla="*/ 112464 h 274971"/>
                <a:gd name="connsiteX1781" fmla="*/ 140969 w 733257"/>
                <a:gd name="connsiteY1781" fmla="*/ 112464 h 274971"/>
                <a:gd name="connsiteX1782" fmla="*/ 178457 w 733257"/>
                <a:gd name="connsiteY1782" fmla="*/ 66910 h 274971"/>
                <a:gd name="connsiteX1783" fmla="*/ 178457 w 733257"/>
                <a:gd name="connsiteY1783" fmla="*/ 64069 h 274971"/>
                <a:gd name="connsiteX1784" fmla="*/ 182031 w 733257"/>
                <a:gd name="connsiteY1784" fmla="*/ 68010 h 274971"/>
                <a:gd name="connsiteX1785" fmla="*/ 175524 w 733257"/>
                <a:gd name="connsiteY1785" fmla="*/ 64069 h 274971"/>
                <a:gd name="connsiteX1786" fmla="*/ 178457 w 733257"/>
                <a:gd name="connsiteY1786" fmla="*/ 66910 h 274971"/>
                <a:gd name="connsiteX1787" fmla="*/ 178457 w 733257"/>
                <a:gd name="connsiteY1787" fmla="*/ 66910 h 274971"/>
                <a:gd name="connsiteX1788" fmla="*/ 171032 w 733257"/>
                <a:gd name="connsiteY1788" fmla="*/ 54078 h 274971"/>
                <a:gd name="connsiteX1789" fmla="*/ 171032 w 733257"/>
                <a:gd name="connsiteY1789" fmla="*/ 56919 h 274971"/>
                <a:gd name="connsiteX1790" fmla="*/ 174057 w 733257"/>
                <a:gd name="connsiteY1790" fmla="*/ 54078 h 274971"/>
                <a:gd name="connsiteX1791" fmla="*/ 171032 w 733257"/>
                <a:gd name="connsiteY1791" fmla="*/ 54078 h 274971"/>
                <a:gd name="connsiteX1792" fmla="*/ 171032 w 733257"/>
                <a:gd name="connsiteY1792" fmla="*/ 54078 h 274971"/>
                <a:gd name="connsiteX1793" fmla="*/ 152976 w 733257"/>
                <a:gd name="connsiteY1793" fmla="*/ 52611 h 274971"/>
                <a:gd name="connsiteX1794" fmla="*/ 157559 w 733257"/>
                <a:gd name="connsiteY1794" fmla="*/ 49770 h 274971"/>
                <a:gd name="connsiteX1795" fmla="*/ 162050 w 733257"/>
                <a:gd name="connsiteY1795" fmla="*/ 49770 h 274971"/>
                <a:gd name="connsiteX1796" fmla="*/ 162050 w 733257"/>
                <a:gd name="connsiteY1796" fmla="*/ 51237 h 274971"/>
                <a:gd name="connsiteX1797" fmla="*/ 152976 w 733257"/>
                <a:gd name="connsiteY1797" fmla="*/ 52611 h 274971"/>
                <a:gd name="connsiteX1798" fmla="*/ 152976 w 733257"/>
                <a:gd name="connsiteY1798" fmla="*/ 52611 h 274971"/>
                <a:gd name="connsiteX1799" fmla="*/ 147018 w 733257"/>
                <a:gd name="connsiteY1799" fmla="*/ 46929 h 274971"/>
                <a:gd name="connsiteX1800" fmla="*/ 139502 w 733257"/>
                <a:gd name="connsiteY1800" fmla="*/ 48670 h 274971"/>
                <a:gd name="connsiteX1801" fmla="*/ 139502 w 733257"/>
                <a:gd name="connsiteY1801" fmla="*/ 45554 h 274971"/>
                <a:gd name="connsiteX1802" fmla="*/ 142527 w 733257"/>
                <a:gd name="connsiteY1802" fmla="*/ 45554 h 274971"/>
                <a:gd name="connsiteX1803" fmla="*/ 144085 w 733257"/>
                <a:gd name="connsiteY1803" fmla="*/ 44087 h 274971"/>
                <a:gd name="connsiteX1804" fmla="*/ 157559 w 733257"/>
                <a:gd name="connsiteY1804" fmla="*/ 42529 h 274971"/>
                <a:gd name="connsiteX1805" fmla="*/ 147018 w 733257"/>
                <a:gd name="connsiteY1805" fmla="*/ 46929 h 274971"/>
                <a:gd name="connsiteX1806" fmla="*/ 147018 w 733257"/>
                <a:gd name="connsiteY1806" fmla="*/ 46929 h 274971"/>
                <a:gd name="connsiteX1807" fmla="*/ 130520 w 733257"/>
                <a:gd name="connsiteY1807" fmla="*/ 34097 h 274971"/>
                <a:gd name="connsiteX1808" fmla="*/ 133545 w 733257"/>
                <a:gd name="connsiteY1808" fmla="*/ 34097 h 274971"/>
                <a:gd name="connsiteX1809" fmla="*/ 138036 w 733257"/>
                <a:gd name="connsiteY1809" fmla="*/ 35655 h 274971"/>
                <a:gd name="connsiteX1810" fmla="*/ 138036 w 733257"/>
                <a:gd name="connsiteY1810" fmla="*/ 37030 h 274971"/>
                <a:gd name="connsiteX1811" fmla="*/ 135103 w 733257"/>
                <a:gd name="connsiteY1811" fmla="*/ 38405 h 274971"/>
                <a:gd name="connsiteX1812" fmla="*/ 132078 w 733257"/>
                <a:gd name="connsiteY1812" fmla="*/ 38405 h 274971"/>
                <a:gd name="connsiteX1813" fmla="*/ 126120 w 733257"/>
                <a:gd name="connsiteY1813" fmla="*/ 40146 h 274971"/>
                <a:gd name="connsiteX1814" fmla="*/ 126120 w 733257"/>
                <a:gd name="connsiteY1814" fmla="*/ 37121 h 274971"/>
                <a:gd name="connsiteX1815" fmla="*/ 121537 w 733257"/>
                <a:gd name="connsiteY1815" fmla="*/ 37121 h 274971"/>
                <a:gd name="connsiteX1816" fmla="*/ 121537 w 733257"/>
                <a:gd name="connsiteY1816" fmla="*/ 35747 h 274971"/>
                <a:gd name="connsiteX1817" fmla="*/ 130520 w 733257"/>
                <a:gd name="connsiteY1817" fmla="*/ 34097 h 274971"/>
                <a:gd name="connsiteX1818" fmla="*/ 130520 w 733257"/>
                <a:gd name="connsiteY1818" fmla="*/ 34097 h 274971"/>
                <a:gd name="connsiteX1819" fmla="*/ 221994 w 733257"/>
                <a:gd name="connsiteY1819" fmla="*/ 65443 h 274971"/>
                <a:gd name="connsiteX1820" fmla="*/ 224927 w 733257"/>
                <a:gd name="connsiteY1820" fmla="*/ 63885 h 274971"/>
                <a:gd name="connsiteX1821" fmla="*/ 223460 w 733257"/>
                <a:gd name="connsiteY1821" fmla="*/ 62602 h 274971"/>
                <a:gd name="connsiteX1822" fmla="*/ 221994 w 733257"/>
                <a:gd name="connsiteY1822" fmla="*/ 65443 h 274971"/>
                <a:gd name="connsiteX1823" fmla="*/ 221994 w 733257"/>
                <a:gd name="connsiteY1823" fmla="*/ 65443 h 274971"/>
                <a:gd name="connsiteX1824" fmla="*/ 379553 w 733257"/>
                <a:gd name="connsiteY1824" fmla="*/ 65443 h 274971"/>
                <a:gd name="connsiteX1825" fmla="*/ 379553 w 733257"/>
                <a:gd name="connsiteY1825" fmla="*/ 66910 h 274971"/>
                <a:gd name="connsiteX1826" fmla="*/ 382577 w 733257"/>
                <a:gd name="connsiteY1826" fmla="*/ 66910 h 274971"/>
                <a:gd name="connsiteX1827" fmla="*/ 385602 w 733257"/>
                <a:gd name="connsiteY1827" fmla="*/ 65443 h 274971"/>
                <a:gd name="connsiteX1828" fmla="*/ 384869 w 733257"/>
                <a:gd name="connsiteY1828" fmla="*/ 60494 h 274971"/>
                <a:gd name="connsiteX1829" fmla="*/ 379553 w 733257"/>
                <a:gd name="connsiteY1829" fmla="*/ 65443 h 274971"/>
                <a:gd name="connsiteX1830" fmla="*/ 379553 w 733257"/>
                <a:gd name="connsiteY1830" fmla="*/ 65443 h 274971"/>
                <a:gd name="connsiteX1831" fmla="*/ 379553 w 733257"/>
                <a:gd name="connsiteY1831" fmla="*/ 61227 h 274971"/>
                <a:gd name="connsiteX1832" fmla="*/ 387069 w 733257"/>
                <a:gd name="connsiteY1832" fmla="*/ 59669 h 274971"/>
                <a:gd name="connsiteX1833" fmla="*/ 387069 w 733257"/>
                <a:gd name="connsiteY1833" fmla="*/ 61227 h 274971"/>
                <a:gd name="connsiteX1834" fmla="*/ 385602 w 733257"/>
                <a:gd name="connsiteY1834" fmla="*/ 65443 h 274971"/>
                <a:gd name="connsiteX1835" fmla="*/ 384869 w 733257"/>
                <a:gd name="connsiteY1835" fmla="*/ 60494 h 274971"/>
                <a:gd name="connsiteX1836" fmla="*/ 379644 w 733257"/>
                <a:gd name="connsiteY1836" fmla="*/ 65443 h 274971"/>
                <a:gd name="connsiteX1837" fmla="*/ 379644 w 733257"/>
                <a:gd name="connsiteY1837" fmla="*/ 61227 h 274971"/>
                <a:gd name="connsiteX1838" fmla="*/ 379553 w 733257"/>
                <a:gd name="connsiteY1838" fmla="*/ 61227 h 274971"/>
                <a:gd name="connsiteX1839" fmla="*/ 634360 w 733257"/>
                <a:gd name="connsiteY1839" fmla="*/ 66635 h 274971"/>
                <a:gd name="connsiteX1840" fmla="*/ 646459 w 733257"/>
                <a:gd name="connsiteY1840" fmla="*/ 58294 h 274971"/>
                <a:gd name="connsiteX1841" fmla="*/ 634360 w 733257"/>
                <a:gd name="connsiteY1841" fmla="*/ 66635 h 274971"/>
                <a:gd name="connsiteX1842" fmla="*/ 634360 w 733257"/>
                <a:gd name="connsiteY1842" fmla="*/ 66635 h 274971"/>
                <a:gd name="connsiteX1843" fmla="*/ 762038 w 733257"/>
                <a:gd name="connsiteY1843" fmla="*/ 49770 h 274971"/>
                <a:gd name="connsiteX1844" fmla="*/ 763597 w 733257"/>
                <a:gd name="connsiteY1844" fmla="*/ 48303 h 274971"/>
                <a:gd name="connsiteX1845" fmla="*/ 765063 w 733257"/>
                <a:gd name="connsiteY1845" fmla="*/ 48303 h 274971"/>
                <a:gd name="connsiteX1846" fmla="*/ 765063 w 733257"/>
                <a:gd name="connsiteY1846" fmla="*/ 49770 h 274971"/>
                <a:gd name="connsiteX1847" fmla="*/ 763597 w 733257"/>
                <a:gd name="connsiteY1847" fmla="*/ 51237 h 274971"/>
                <a:gd name="connsiteX1848" fmla="*/ 762038 w 733257"/>
                <a:gd name="connsiteY1848" fmla="*/ 52703 h 274971"/>
                <a:gd name="connsiteX1849" fmla="*/ 763688 w 733257"/>
                <a:gd name="connsiteY1849" fmla="*/ 55545 h 274971"/>
                <a:gd name="connsiteX1850" fmla="*/ 762038 w 733257"/>
                <a:gd name="connsiteY1850" fmla="*/ 58294 h 274971"/>
                <a:gd name="connsiteX1851" fmla="*/ 762038 w 733257"/>
                <a:gd name="connsiteY1851" fmla="*/ 61227 h 274971"/>
                <a:gd name="connsiteX1852" fmla="*/ 759014 w 733257"/>
                <a:gd name="connsiteY1852" fmla="*/ 61227 h 274971"/>
                <a:gd name="connsiteX1853" fmla="*/ 757272 w 733257"/>
                <a:gd name="connsiteY1853" fmla="*/ 62419 h 274971"/>
                <a:gd name="connsiteX1854" fmla="*/ 755989 w 733257"/>
                <a:gd name="connsiteY1854" fmla="*/ 64069 h 274971"/>
                <a:gd name="connsiteX1855" fmla="*/ 750673 w 733257"/>
                <a:gd name="connsiteY1855" fmla="*/ 69018 h 274971"/>
                <a:gd name="connsiteX1856" fmla="*/ 748473 w 733257"/>
                <a:gd name="connsiteY1856" fmla="*/ 61319 h 274971"/>
                <a:gd name="connsiteX1857" fmla="*/ 748473 w 733257"/>
                <a:gd name="connsiteY1857" fmla="*/ 59761 h 274971"/>
                <a:gd name="connsiteX1858" fmla="*/ 762038 w 733257"/>
                <a:gd name="connsiteY1858" fmla="*/ 49770 h 274971"/>
                <a:gd name="connsiteX1859" fmla="*/ 762038 w 733257"/>
                <a:gd name="connsiteY1859" fmla="*/ 49770 h 274971"/>
                <a:gd name="connsiteX1860" fmla="*/ 178457 w 733257"/>
                <a:gd name="connsiteY1860" fmla="*/ 63977 h 274971"/>
                <a:gd name="connsiteX1861" fmla="*/ 182031 w 733257"/>
                <a:gd name="connsiteY1861" fmla="*/ 67918 h 274971"/>
                <a:gd name="connsiteX1862" fmla="*/ 175524 w 733257"/>
                <a:gd name="connsiteY1862" fmla="*/ 63977 h 274971"/>
                <a:gd name="connsiteX1863" fmla="*/ 178457 w 733257"/>
                <a:gd name="connsiteY1863" fmla="*/ 66818 h 274971"/>
                <a:gd name="connsiteX1864" fmla="*/ 178457 w 733257"/>
                <a:gd name="connsiteY1864" fmla="*/ 63977 h 274971"/>
                <a:gd name="connsiteX1865" fmla="*/ 178457 w 733257"/>
                <a:gd name="connsiteY1865" fmla="*/ 63977 h 274971"/>
                <a:gd name="connsiteX1866" fmla="*/ 388535 w 733257"/>
                <a:gd name="connsiteY1866" fmla="*/ 56919 h 274971"/>
                <a:gd name="connsiteX1867" fmla="*/ 388535 w 733257"/>
                <a:gd name="connsiteY1867" fmla="*/ 54078 h 274971"/>
                <a:gd name="connsiteX1868" fmla="*/ 391560 w 733257"/>
                <a:gd name="connsiteY1868" fmla="*/ 54078 h 274971"/>
                <a:gd name="connsiteX1869" fmla="*/ 394768 w 733257"/>
                <a:gd name="connsiteY1869" fmla="*/ 55545 h 274971"/>
                <a:gd name="connsiteX1870" fmla="*/ 393118 w 733257"/>
                <a:gd name="connsiteY1870" fmla="*/ 58294 h 274971"/>
                <a:gd name="connsiteX1871" fmla="*/ 396051 w 733257"/>
                <a:gd name="connsiteY1871" fmla="*/ 58294 h 274971"/>
                <a:gd name="connsiteX1872" fmla="*/ 397609 w 733257"/>
                <a:gd name="connsiteY1872" fmla="*/ 59761 h 274971"/>
                <a:gd name="connsiteX1873" fmla="*/ 399167 w 733257"/>
                <a:gd name="connsiteY1873" fmla="*/ 61319 h 274971"/>
                <a:gd name="connsiteX1874" fmla="*/ 400634 w 733257"/>
                <a:gd name="connsiteY1874" fmla="*/ 62785 h 274971"/>
                <a:gd name="connsiteX1875" fmla="*/ 403658 w 733257"/>
                <a:gd name="connsiteY1875" fmla="*/ 64160 h 274971"/>
                <a:gd name="connsiteX1876" fmla="*/ 397701 w 733257"/>
                <a:gd name="connsiteY1876" fmla="*/ 68377 h 274971"/>
                <a:gd name="connsiteX1877" fmla="*/ 391743 w 733257"/>
                <a:gd name="connsiteY1877" fmla="*/ 65627 h 274971"/>
                <a:gd name="connsiteX1878" fmla="*/ 393301 w 733257"/>
                <a:gd name="connsiteY1878" fmla="*/ 64160 h 274971"/>
                <a:gd name="connsiteX1879" fmla="*/ 394768 w 733257"/>
                <a:gd name="connsiteY1879" fmla="*/ 62785 h 274971"/>
                <a:gd name="connsiteX1880" fmla="*/ 388535 w 733257"/>
                <a:gd name="connsiteY1880" fmla="*/ 56919 h 274971"/>
                <a:gd name="connsiteX1881" fmla="*/ 388535 w 733257"/>
                <a:gd name="connsiteY1881" fmla="*/ 56919 h 274971"/>
                <a:gd name="connsiteX1882" fmla="*/ 266998 w 733257"/>
                <a:gd name="connsiteY1882" fmla="*/ 69660 h 274971"/>
                <a:gd name="connsiteX1883" fmla="*/ 273047 w 733257"/>
                <a:gd name="connsiteY1883" fmla="*/ 68285 h 274971"/>
                <a:gd name="connsiteX1884" fmla="*/ 271397 w 733257"/>
                <a:gd name="connsiteY1884" fmla="*/ 71126 h 274971"/>
                <a:gd name="connsiteX1885" fmla="*/ 274422 w 733257"/>
                <a:gd name="connsiteY1885" fmla="*/ 71126 h 274971"/>
                <a:gd name="connsiteX1886" fmla="*/ 275980 w 733257"/>
                <a:gd name="connsiteY1886" fmla="*/ 72593 h 274971"/>
                <a:gd name="connsiteX1887" fmla="*/ 274422 w 733257"/>
                <a:gd name="connsiteY1887" fmla="*/ 71126 h 274971"/>
                <a:gd name="connsiteX1888" fmla="*/ 276163 w 733257"/>
                <a:gd name="connsiteY1888" fmla="*/ 65260 h 274971"/>
                <a:gd name="connsiteX1889" fmla="*/ 271305 w 733257"/>
                <a:gd name="connsiteY1889" fmla="*/ 60036 h 274971"/>
                <a:gd name="connsiteX1890" fmla="*/ 263881 w 733257"/>
                <a:gd name="connsiteY1890" fmla="*/ 58203 h 274971"/>
                <a:gd name="connsiteX1891" fmla="*/ 265714 w 733257"/>
                <a:gd name="connsiteY1891" fmla="*/ 63885 h 274971"/>
                <a:gd name="connsiteX1892" fmla="*/ 272864 w 733257"/>
                <a:gd name="connsiteY1892" fmla="*/ 62511 h 274971"/>
                <a:gd name="connsiteX1893" fmla="*/ 274697 w 733257"/>
                <a:gd name="connsiteY1893" fmla="*/ 66635 h 274971"/>
                <a:gd name="connsiteX1894" fmla="*/ 268372 w 733257"/>
                <a:gd name="connsiteY1894" fmla="*/ 66818 h 274971"/>
                <a:gd name="connsiteX1895" fmla="*/ 266998 w 733257"/>
                <a:gd name="connsiteY1895" fmla="*/ 69660 h 274971"/>
                <a:gd name="connsiteX1896" fmla="*/ 266998 w 733257"/>
                <a:gd name="connsiteY1896" fmla="*/ 69660 h 274971"/>
                <a:gd name="connsiteX1897" fmla="*/ 397517 w 733257"/>
                <a:gd name="connsiteY1897" fmla="*/ 69660 h 274971"/>
                <a:gd name="connsiteX1898" fmla="*/ 397517 w 733257"/>
                <a:gd name="connsiteY1898" fmla="*/ 68193 h 274971"/>
                <a:gd name="connsiteX1899" fmla="*/ 391560 w 733257"/>
                <a:gd name="connsiteY1899" fmla="*/ 65443 h 274971"/>
                <a:gd name="connsiteX1900" fmla="*/ 390093 w 733257"/>
                <a:gd name="connsiteY1900" fmla="*/ 69660 h 274971"/>
                <a:gd name="connsiteX1901" fmla="*/ 397517 w 733257"/>
                <a:gd name="connsiteY1901" fmla="*/ 69660 h 274971"/>
                <a:gd name="connsiteX1902" fmla="*/ 397517 w 733257"/>
                <a:gd name="connsiteY1902" fmla="*/ 69660 h 274971"/>
                <a:gd name="connsiteX1903" fmla="*/ 719968 w 733257"/>
                <a:gd name="connsiteY1903" fmla="*/ 72593 h 274971"/>
                <a:gd name="connsiteX1904" fmla="*/ 721526 w 733257"/>
                <a:gd name="connsiteY1904" fmla="*/ 71126 h 274971"/>
                <a:gd name="connsiteX1905" fmla="*/ 719968 w 733257"/>
                <a:gd name="connsiteY1905" fmla="*/ 63977 h 274971"/>
                <a:gd name="connsiteX1906" fmla="*/ 719968 w 733257"/>
                <a:gd name="connsiteY1906" fmla="*/ 72593 h 274971"/>
                <a:gd name="connsiteX1907" fmla="*/ 719968 w 733257"/>
                <a:gd name="connsiteY1907" fmla="*/ 72593 h 274971"/>
                <a:gd name="connsiteX1908" fmla="*/ 199538 w 733257"/>
                <a:gd name="connsiteY1908" fmla="*/ 71126 h 274971"/>
                <a:gd name="connsiteX1909" fmla="*/ 198071 w 733257"/>
                <a:gd name="connsiteY1909" fmla="*/ 72593 h 274971"/>
                <a:gd name="connsiteX1910" fmla="*/ 199538 w 733257"/>
                <a:gd name="connsiteY1910" fmla="*/ 71126 h 274971"/>
                <a:gd name="connsiteX1911" fmla="*/ 205496 w 733257"/>
                <a:gd name="connsiteY1911" fmla="*/ 71126 h 274971"/>
                <a:gd name="connsiteX1912" fmla="*/ 202471 w 733257"/>
                <a:gd name="connsiteY1912" fmla="*/ 66818 h 274971"/>
                <a:gd name="connsiteX1913" fmla="*/ 197980 w 733257"/>
                <a:gd name="connsiteY1913" fmla="*/ 68193 h 274971"/>
                <a:gd name="connsiteX1914" fmla="*/ 199538 w 733257"/>
                <a:gd name="connsiteY1914" fmla="*/ 71126 h 274971"/>
                <a:gd name="connsiteX1915" fmla="*/ 199538 w 733257"/>
                <a:gd name="connsiteY1915" fmla="*/ 71126 h 274971"/>
                <a:gd name="connsiteX1916" fmla="*/ 247475 w 733257"/>
                <a:gd name="connsiteY1916" fmla="*/ 71126 h 274971"/>
                <a:gd name="connsiteX1917" fmla="*/ 247475 w 733257"/>
                <a:gd name="connsiteY1917" fmla="*/ 69568 h 274971"/>
                <a:gd name="connsiteX1918" fmla="*/ 244450 w 733257"/>
                <a:gd name="connsiteY1918" fmla="*/ 69568 h 274971"/>
                <a:gd name="connsiteX1919" fmla="*/ 239775 w 733257"/>
                <a:gd name="connsiteY1919" fmla="*/ 75067 h 274971"/>
                <a:gd name="connsiteX1920" fmla="*/ 247475 w 733257"/>
                <a:gd name="connsiteY1920" fmla="*/ 71126 h 274971"/>
                <a:gd name="connsiteX1921" fmla="*/ 247475 w 733257"/>
                <a:gd name="connsiteY1921" fmla="*/ 71126 h 274971"/>
                <a:gd name="connsiteX1922" fmla="*/ 280471 w 733257"/>
                <a:gd name="connsiteY1922" fmla="*/ 76809 h 274971"/>
                <a:gd name="connsiteX1923" fmla="*/ 282029 w 733257"/>
                <a:gd name="connsiteY1923" fmla="*/ 75342 h 274971"/>
                <a:gd name="connsiteX1924" fmla="*/ 280471 w 733257"/>
                <a:gd name="connsiteY1924" fmla="*/ 72593 h 274971"/>
                <a:gd name="connsiteX1925" fmla="*/ 276072 w 733257"/>
                <a:gd name="connsiteY1925" fmla="*/ 72593 h 274971"/>
                <a:gd name="connsiteX1926" fmla="*/ 274513 w 733257"/>
                <a:gd name="connsiteY1926" fmla="*/ 71126 h 274971"/>
                <a:gd name="connsiteX1927" fmla="*/ 271489 w 733257"/>
                <a:gd name="connsiteY1927" fmla="*/ 71126 h 274971"/>
                <a:gd name="connsiteX1928" fmla="*/ 268556 w 733257"/>
                <a:gd name="connsiteY1928" fmla="*/ 75251 h 274971"/>
                <a:gd name="connsiteX1929" fmla="*/ 280471 w 733257"/>
                <a:gd name="connsiteY1929" fmla="*/ 76809 h 274971"/>
                <a:gd name="connsiteX1930" fmla="*/ 280471 w 733257"/>
                <a:gd name="connsiteY1930" fmla="*/ 76809 h 274971"/>
                <a:gd name="connsiteX1931" fmla="*/ 403475 w 733257"/>
                <a:gd name="connsiteY1931" fmla="*/ 63977 h 274971"/>
                <a:gd name="connsiteX1932" fmla="*/ 397517 w 733257"/>
                <a:gd name="connsiteY1932" fmla="*/ 68193 h 274971"/>
                <a:gd name="connsiteX1933" fmla="*/ 397517 w 733257"/>
                <a:gd name="connsiteY1933" fmla="*/ 69660 h 274971"/>
                <a:gd name="connsiteX1934" fmla="*/ 402009 w 733257"/>
                <a:gd name="connsiteY1934" fmla="*/ 71218 h 274971"/>
                <a:gd name="connsiteX1935" fmla="*/ 397517 w 733257"/>
                <a:gd name="connsiteY1935" fmla="*/ 72684 h 274971"/>
                <a:gd name="connsiteX1936" fmla="*/ 389818 w 733257"/>
                <a:gd name="connsiteY1936" fmla="*/ 72776 h 274971"/>
                <a:gd name="connsiteX1937" fmla="*/ 391560 w 733257"/>
                <a:gd name="connsiteY1937" fmla="*/ 75434 h 274971"/>
                <a:gd name="connsiteX1938" fmla="*/ 397517 w 733257"/>
                <a:gd name="connsiteY1938" fmla="*/ 72684 h 274971"/>
                <a:gd name="connsiteX1939" fmla="*/ 402009 w 733257"/>
                <a:gd name="connsiteY1939" fmla="*/ 71218 h 274971"/>
                <a:gd name="connsiteX1940" fmla="*/ 403750 w 733257"/>
                <a:gd name="connsiteY1940" fmla="*/ 70026 h 274971"/>
                <a:gd name="connsiteX1941" fmla="*/ 405033 w 733257"/>
                <a:gd name="connsiteY1941" fmla="*/ 68193 h 274971"/>
                <a:gd name="connsiteX1942" fmla="*/ 403200 w 733257"/>
                <a:gd name="connsiteY1942" fmla="*/ 70026 h 274971"/>
                <a:gd name="connsiteX1943" fmla="*/ 402284 w 733257"/>
                <a:gd name="connsiteY1943" fmla="*/ 68560 h 274971"/>
                <a:gd name="connsiteX1944" fmla="*/ 405217 w 733257"/>
                <a:gd name="connsiteY1944" fmla="*/ 65077 h 274971"/>
                <a:gd name="connsiteX1945" fmla="*/ 403475 w 733257"/>
                <a:gd name="connsiteY1945" fmla="*/ 63977 h 274971"/>
                <a:gd name="connsiteX1946" fmla="*/ 403475 w 733257"/>
                <a:gd name="connsiteY1946" fmla="*/ 63977 h 274971"/>
                <a:gd name="connsiteX1947" fmla="*/ 198071 w 733257"/>
                <a:gd name="connsiteY1947" fmla="*/ 75342 h 274971"/>
                <a:gd name="connsiteX1948" fmla="*/ 195047 w 733257"/>
                <a:gd name="connsiteY1948" fmla="*/ 75342 h 274971"/>
                <a:gd name="connsiteX1949" fmla="*/ 196605 w 733257"/>
                <a:gd name="connsiteY1949" fmla="*/ 72593 h 274971"/>
                <a:gd name="connsiteX1950" fmla="*/ 193030 w 733257"/>
                <a:gd name="connsiteY1950" fmla="*/ 76534 h 274971"/>
                <a:gd name="connsiteX1951" fmla="*/ 198071 w 733257"/>
                <a:gd name="connsiteY1951" fmla="*/ 75342 h 274971"/>
                <a:gd name="connsiteX1952" fmla="*/ 198071 w 733257"/>
                <a:gd name="connsiteY1952" fmla="*/ 75342 h 274971"/>
                <a:gd name="connsiteX1953" fmla="*/ 202471 w 733257"/>
                <a:gd name="connsiteY1953" fmla="*/ 75342 h 274971"/>
                <a:gd name="connsiteX1954" fmla="*/ 203937 w 733257"/>
                <a:gd name="connsiteY1954" fmla="*/ 78184 h 274971"/>
                <a:gd name="connsiteX1955" fmla="*/ 206962 w 733257"/>
                <a:gd name="connsiteY1955" fmla="*/ 79650 h 274971"/>
                <a:gd name="connsiteX1956" fmla="*/ 209895 w 733257"/>
                <a:gd name="connsiteY1956" fmla="*/ 78184 h 274971"/>
                <a:gd name="connsiteX1957" fmla="*/ 212920 w 733257"/>
                <a:gd name="connsiteY1957" fmla="*/ 76717 h 274971"/>
                <a:gd name="connsiteX1958" fmla="*/ 205404 w 733257"/>
                <a:gd name="connsiteY1958" fmla="*/ 71035 h 274971"/>
                <a:gd name="connsiteX1959" fmla="*/ 208612 w 733257"/>
                <a:gd name="connsiteY1959" fmla="*/ 75067 h 274971"/>
                <a:gd name="connsiteX1960" fmla="*/ 202471 w 733257"/>
                <a:gd name="connsiteY1960" fmla="*/ 75342 h 274971"/>
                <a:gd name="connsiteX1961" fmla="*/ 202471 w 733257"/>
                <a:gd name="connsiteY1961" fmla="*/ 75342 h 274971"/>
                <a:gd name="connsiteX1962" fmla="*/ 715568 w 733257"/>
                <a:gd name="connsiteY1962" fmla="*/ 65443 h 274971"/>
                <a:gd name="connsiteX1963" fmla="*/ 718776 w 733257"/>
                <a:gd name="connsiteY1963" fmla="*/ 62877 h 274971"/>
                <a:gd name="connsiteX1964" fmla="*/ 719968 w 733257"/>
                <a:gd name="connsiteY1964" fmla="*/ 64069 h 274971"/>
                <a:gd name="connsiteX1965" fmla="*/ 719968 w 733257"/>
                <a:gd name="connsiteY1965" fmla="*/ 72684 h 274971"/>
                <a:gd name="connsiteX1966" fmla="*/ 721526 w 733257"/>
                <a:gd name="connsiteY1966" fmla="*/ 71218 h 274971"/>
                <a:gd name="connsiteX1967" fmla="*/ 719968 w 733257"/>
                <a:gd name="connsiteY1967" fmla="*/ 72684 h 274971"/>
                <a:gd name="connsiteX1968" fmla="*/ 719968 w 733257"/>
                <a:gd name="connsiteY1968" fmla="*/ 78367 h 274971"/>
                <a:gd name="connsiteX1969" fmla="*/ 716943 w 733257"/>
                <a:gd name="connsiteY1969" fmla="*/ 78367 h 274971"/>
                <a:gd name="connsiteX1970" fmla="*/ 716943 w 733257"/>
                <a:gd name="connsiteY1970" fmla="*/ 67002 h 274971"/>
                <a:gd name="connsiteX1971" fmla="*/ 713918 w 733257"/>
                <a:gd name="connsiteY1971" fmla="*/ 68377 h 274971"/>
                <a:gd name="connsiteX1972" fmla="*/ 715568 w 733257"/>
                <a:gd name="connsiteY1972" fmla="*/ 65443 h 274971"/>
                <a:gd name="connsiteX1973" fmla="*/ 715568 w 733257"/>
                <a:gd name="connsiteY1973" fmla="*/ 65443 h 274971"/>
                <a:gd name="connsiteX1974" fmla="*/ 123004 w 733257"/>
                <a:gd name="connsiteY1974" fmla="*/ 71126 h 274971"/>
                <a:gd name="connsiteX1975" fmla="*/ 123004 w 733257"/>
                <a:gd name="connsiteY1975" fmla="*/ 73876 h 274971"/>
                <a:gd name="connsiteX1976" fmla="*/ 119704 w 733257"/>
                <a:gd name="connsiteY1976" fmla="*/ 71401 h 274971"/>
                <a:gd name="connsiteX1977" fmla="*/ 121537 w 733257"/>
                <a:gd name="connsiteY1977" fmla="*/ 69568 h 274971"/>
                <a:gd name="connsiteX1978" fmla="*/ 119979 w 733257"/>
                <a:gd name="connsiteY1978" fmla="*/ 68101 h 274971"/>
                <a:gd name="connsiteX1979" fmla="*/ 118788 w 733257"/>
                <a:gd name="connsiteY1979" fmla="*/ 69935 h 274971"/>
                <a:gd name="connsiteX1980" fmla="*/ 115580 w 733257"/>
                <a:gd name="connsiteY1980" fmla="*/ 68010 h 274971"/>
                <a:gd name="connsiteX1981" fmla="*/ 114022 w 733257"/>
                <a:gd name="connsiteY1981" fmla="*/ 69568 h 274971"/>
                <a:gd name="connsiteX1982" fmla="*/ 119979 w 733257"/>
                <a:gd name="connsiteY1982" fmla="*/ 76717 h 274971"/>
                <a:gd name="connsiteX1983" fmla="*/ 118421 w 733257"/>
                <a:gd name="connsiteY1983" fmla="*/ 85241 h 274971"/>
                <a:gd name="connsiteX1984" fmla="*/ 118421 w 733257"/>
                <a:gd name="connsiteY1984" fmla="*/ 88083 h 274971"/>
                <a:gd name="connsiteX1985" fmla="*/ 118604 w 733257"/>
                <a:gd name="connsiteY1985" fmla="*/ 90832 h 274971"/>
                <a:gd name="connsiteX1986" fmla="*/ 121446 w 733257"/>
                <a:gd name="connsiteY1986" fmla="*/ 92391 h 274971"/>
                <a:gd name="connsiteX1987" fmla="*/ 119888 w 733257"/>
                <a:gd name="connsiteY1987" fmla="*/ 88083 h 274971"/>
                <a:gd name="connsiteX1988" fmla="*/ 119888 w 733257"/>
                <a:gd name="connsiteY1988" fmla="*/ 85241 h 274971"/>
                <a:gd name="connsiteX1989" fmla="*/ 121446 w 733257"/>
                <a:gd name="connsiteY1989" fmla="*/ 78184 h 274971"/>
                <a:gd name="connsiteX1990" fmla="*/ 120621 w 733257"/>
                <a:gd name="connsiteY1990" fmla="*/ 75067 h 274971"/>
                <a:gd name="connsiteX1991" fmla="*/ 121171 w 733257"/>
                <a:gd name="connsiteY1991" fmla="*/ 73693 h 274971"/>
                <a:gd name="connsiteX1992" fmla="*/ 124287 w 733257"/>
                <a:gd name="connsiteY1992" fmla="*/ 75617 h 274971"/>
                <a:gd name="connsiteX1993" fmla="*/ 123004 w 733257"/>
                <a:gd name="connsiteY1993" fmla="*/ 71126 h 274971"/>
                <a:gd name="connsiteX1994" fmla="*/ 123004 w 733257"/>
                <a:gd name="connsiteY1994" fmla="*/ 71126 h 274971"/>
                <a:gd name="connsiteX1995" fmla="*/ 280471 w 733257"/>
                <a:gd name="connsiteY1995" fmla="*/ 76809 h 274971"/>
                <a:gd name="connsiteX1996" fmla="*/ 282029 w 733257"/>
                <a:gd name="connsiteY1996" fmla="*/ 75342 h 274971"/>
                <a:gd name="connsiteX1997" fmla="*/ 283771 w 733257"/>
                <a:gd name="connsiteY1997" fmla="*/ 78092 h 274971"/>
                <a:gd name="connsiteX1998" fmla="*/ 280471 w 733257"/>
                <a:gd name="connsiteY1998" fmla="*/ 76809 h 274971"/>
                <a:gd name="connsiteX1999" fmla="*/ 280471 w 733257"/>
                <a:gd name="connsiteY1999" fmla="*/ 76809 h 274971"/>
                <a:gd name="connsiteX2000" fmla="*/ 568550 w 733257"/>
                <a:gd name="connsiteY2000" fmla="*/ 79650 h 274971"/>
                <a:gd name="connsiteX2001" fmla="*/ 578999 w 733257"/>
                <a:gd name="connsiteY2001" fmla="*/ 76809 h 274971"/>
                <a:gd name="connsiteX2002" fmla="*/ 571483 w 733257"/>
                <a:gd name="connsiteY2002" fmla="*/ 76809 h 274971"/>
                <a:gd name="connsiteX2003" fmla="*/ 568550 w 733257"/>
                <a:gd name="connsiteY2003" fmla="*/ 79650 h 274971"/>
                <a:gd name="connsiteX2004" fmla="*/ 568550 w 733257"/>
                <a:gd name="connsiteY2004" fmla="*/ 79650 h 274971"/>
                <a:gd name="connsiteX2005" fmla="*/ 397517 w 733257"/>
                <a:gd name="connsiteY2005" fmla="*/ 82492 h 274971"/>
                <a:gd name="connsiteX2006" fmla="*/ 397517 w 733257"/>
                <a:gd name="connsiteY2006" fmla="*/ 79742 h 274971"/>
                <a:gd name="connsiteX2007" fmla="*/ 394493 w 733257"/>
                <a:gd name="connsiteY2007" fmla="*/ 75434 h 274971"/>
                <a:gd name="connsiteX2008" fmla="*/ 397517 w 733257"/>
                <a:gd name="connsiteY2008" fmla="*/ 82492 h 274971"/>
                <a:gd name="connsiteX2009" fmla="*/ 397517 w 733257"/>
                <a:gd name="connsiteY2009" fmla="*/ 82492 h 274971"/>
                <a:gd name="connsiteX2010" fmla="*/ 436563 w 733257"/>
                <a:gd name="connsiteY2010" fmla="*/ 83866 h 274971"/>
                <a:gd name="connsiteX2011" fmla="*/ 433539 w 733257"/>
                <a:gd name="connsiteY2011" fmla="*/ 79650 h 274971"/>
                <a:gd name="connsiteX2012" fmla="*/ 430606 w 733257"/>
                <a:gd name="connsiteY2012" fmla="*/ 79650 h 274971"/>
                <a:gd name="connsiteX2013" fmla="*/ 436563 w 733257"/>
                <a:gd name="connsiteY2013" fmla="*/ 83866 h 274971"/>
                <a:gd name="connsiteX2014" fmla="*/ 436563 w 733257"/>
                <a:gd name="connsiteY2014" fmla="*/ 83866 h 274971"/>
                <a:gd name="connsiteX2015" fmla="*/ 475518 w 733257"/>
                <a:gd name="connsiteY2015" fmla="*/ 81117 h 274971"/>
                <a:gd name="connsiteX2016" fmla="*/ 476984 w 733257"/>
                <a:gd name="connsiteY2016" fmla="*/ 79650 h 274971"/>
                <a:gd name="connsiteX2017" fmla="*/ 476984 w 733257"/>
                <a:gd name="connsiteY2017" fmla="*/ 78184 h 274971"/>
                <a:gd name="connsiteX2018" fmla="*/ 474051 w 733257"/>
                <a:gd name="connsiteY2018" fmla="*/ 78184 h 274971"/>
                <a:gd name="connsiteX2019" fmla="*/ 475518 w 733257"/>
                <a:gd name="connsiteY2019" fmla="*/ 81117 h 274971"/>
                <a:gd name="connsiteX2020" fmla="*/ 475518 w 733257"/>
                <a:gd name="connsiteY2020" fmla="*/ 81117 h 274971"/>
                <a:gd name="connsiteX2021" fmla="*/ 519055 w 733257"/>
                <a:gd name="connsiteY2021" fmla="*/ 86708 h 274971"/>
                <a:gd name="connsiteX2022" fmla="*/ 516305 w 733257"/>
                <a:gd name="connsiteY2022" fmla="*/ 81483 h 274971"/>
                <a:gd name="connsiteX2023" fmla="*/ 520705 w 733257"/>
                <a:gd name="connsiteY2023" fmla="*/ 78000 h 274971"/>
                <a:gd name="connsiteX2024" fmla="*/ 519055 w 733257"/>
                <a:gd name="connsiteY2024" fmla="*/ 76717 h 274971"/>
                <a:gd name="connsiteX2025" fmla="*/ 519055 w 733257"/>
                <a:gd name="connsiteY2025" fmla="*/ 79558 h 274971"/>
                <a:gd name="connsiteX2026" fmla="*/ 514655 w 733257"/>
                <a:gd name="connsiteY2026" fmla="*/ 85058 h 274971"/>
                <a:gd name="connsiteX2027" fmla="*/ 519055 w 733257"/>
                <a:gd name="connsiteY2027" fmla="*/ 86708 h 274971"/>
                <a:gd name="connsiteX2028" fmla="*/ 519055 w 733257"/>
                <a:gd name="connsiteY2028" fmla="*/ 86708 h 274971"/>
                <a:gd name="connsiteX2029" fmla="*/ 568550 w 733257"/>
                <a:gd name="connsiteY2029" fmla="*/ 79650 h 274971"/>
                <a:gd name="connsiteX2030" fmla="*/ 565617 w 733257"/>
                <a:gd name="connsiteY2030" fmla="*/ 81117 h 274971"/>
                <a:gd name="connsiteX2031" fmla="*/ 571575 w 733257"/>
                <a:gd name="connsiteY2031" fmla="*/ 76809 h 274971"/>
                <a:gd name="connsiteX2032" fmla="*/ 568550 w 733257"/>
                <a:gd name="connsiteY2032" fmla="*/ 79650 h 274971"/>
                <a:gd name="connsiteX2033" fmla="*/ 568550 w 733257"/>
                <a:gd name="connsiteY2033" fmla="*/ 79650 h 274971"/>
                <a:gd name="connsiteX2034" fmla="*/ 207054 w 733257"/>
                <a:gd name="connsiteY2034" fmla="*/ 79650 h 274971"/>
                <a:gd name="connsiteX2035" fmla="*/ 205496 w 733257"/>
                <a:gd name="connsiteY2035" fmla="*/ 85333 h 274971"/>
                <a:gd name="connsiteX2036" fmla="*/ 202471 w 733257"/>
                <a:gd name="connsiteY2036" fmla="*/ 85333 h 274971"/>
                <a:gd name="connsiteX2037" fmla="*/ 203754 w 733257"/>
                <a:gd name="connsiteY2037" fmla="*/ 87074 h 274971"/>
                <a:gd name="connsiteX2038" fmla="*/ 211453 w 733257"/>
                <a:gd name="connsiteY2038" fmla="*/ 79742 h 274971"/>
                <a:gd name="connsiteX2039" fmla="*/ 212920 w 733257"/>
                <a:gd name="connsiteY2039" fmla="*/ 82492 h 274971"/>
                <a:gd name="connsiteX2040" fmla="*/ 212920 w 733257"/>
                <a:gd name="connsiteY2040" fmla="*/ 78275 h 274971"/>
                <a:gd name="connsiteX2041" fmla="*/ 209895 w 733257"/>
                <a:gd name="connsiteY2041" fmla="*/ 78275 h 274971"/>
                <a:gd name="connsiteX2042" fmla="*/ 207054 w 733257"/>
                <a:gd name="connsiteY2042" fmla="*/ 79650 h 274971"/>
                <a:gd name="connsiteX2043" fmla="*/ 207054 w 733257"/>
                <a:gd name="connsiteY2043" fmla="*/ 79650 h 274971"/>
                <a:gd name="connsiteX2044" fmla="*/ 244450 w 733257"/>
                <a:gd name="connsiteY2044" fmla="*/ 81117 h 274971"/>
                <a:gd name="connsiteX2045" fmla="*/ 252057 w 733257"/>
                <a:gd name="connsiteY2045" fmla="*/ 79558 h 274971"/>
                <a:gd name="connsiteX2046" fmla="*/ 253524 w 733257"/>
                <a:gd name="connsiteY2046" fmla="*/ 84142 h 274971"/>
                <a:gd name="connsiteX2047" fmla="*/ 259482 w 733257"/>
                <a:gd name="connsiteY2047" fmla="*/ 82400 h 274971"/>
                <a:gd name="connsiteX2048" fmla="*/ 262690 w 733257"/>
                <a:gd name="connsiteY2048" fmla="*/ 80017 h 274971"/>
                <a:gd name="connsiteX2049" fmla="*/ 257924 w 733257"/>
                <a:gd name="connsiteY2049" fmla="*/ 78184 h 274971"/>
                <a:gd name="connsiteX2050" fmla="*/ 256182 w 733257"/>
                <a:gd name="connsiteY2050" fmla="*/ 76900 h 274971"/>
                <a:gd name="connsiteX2051" fmla="*/ 254899 w 733257"/>
                <a:gd name="connsiteY2051" fmla="*/ 75251 h 274971"/>
                <a:gd name="connsiteX2052" fmla="*/ 254899 w 733257"/>
                <a:gd name="connsiteY2052" fmla="*/ 73968 h 274971"/>
                <a:gd name="connsiteX2053" fmla="*/ 251691 w 733257"/>
                <a:gd name="connsiteY2053" fmla="*/ 73143 h 274971"/>
                <a:gd name="connsiteX2054" fmla="*/ 250133 w 733257"/>
                <a:gd name="connsiteY2054" fmla="*/ 73784 h 274971"/>
                <a:gd name="connsiteX2055" fmla="*/ 256732 w 733257"/>
                <a:gd name="connsiteY2055" fmla="*/ 79467 h 274971"/>
                <a:gd name="connsiteX2056" fmla="*/ 250316 w 733257"/>
                <a:gd name="connsiteY2056" fmla="*/ 78459 h 274971"/>
                <a:gd name="connsiteX2057" fmla="*/ 244450 w 733257"/>
                <a:gd name="connsiteY2057" fmla="*/ 81117 h 274971"/>
                <a:gd name="connsiteX2058" fmla="*/ 244450 w 733257"/>
                <a:gd name="connsiteY2058" fmla="*/ 81117 h 274971"/>
                <a:gd name="connsiteX2059" fmla="*/ 412458 w 733257"/>
                <a:gd name="connsiteY2059" fmla="*/ 65443 h 274971"/>
                <a:gd name="connsiteX2060" fmla="*/ 416949 w 733257"/>
                <a:gd name="connsiteY2060" fmla="*/ 63977 h 274971"/>
                <a:gd name="connsiteX2061" fmla="*/ 415116 w 733257"/>
                <a:gd name="connsiteY2061" fmla="*/ 71035 h 274971"/>
                <a:gd name="connsiteX2062" fmla="*/ 424465 w 733257"/>
                <a:gd name="connsiteY2062" fmla="*/ 75342 h 274971"/>
                <a:gd name="connsiteX2063" fmla="*/ 416949 w 733257"/>
                <a:gd name="connsiteY2063" fmla="*/ 79650 h 274971"/>
                <a:gd name="connsiteX2064" fmla="*/ 418415 w 733257"/>
                <a:gd name="connsiteY2064" fmla="*/ 82400 h 274971"/>
                <a:gd name="connsiteX2065" fmla="*/ 415482 w 733257"/>
                <a:gd name="connsiteY2065" fmla="*/ 83866 h 274971"/>
                <a:gd name="connsiteX2066" fmla="*/ 412458 w 733257"/>
                <a:gd name="connsiteY2066" fmla="*/ 85333 h 274971"/>
                <a:gd name="connsiteX2067" fmla="*/ 412458 w 733257"/>
                <a:gd name="connsiteY2067" fmla="*/ 83866 h 274971"/>
                <a:gd name="connsiteX2068" fmla="*/ 415482 w 733257"/>
                <a:gd name="connsiteY2068" fmla="*/ 83866 h 274971"/>
                <a:gd name="connsiteX2069" fmla="*/ 414199 w 733257"/>
                <a:gd name="connsiteY2069" fmla="*/ 78092 h 274971"/>
                <a:gd name="connsiteX2070" fmla="*/ 417407 w 733257"/>
                <a:gd name="connsiteY2070" fmla="*/ 72684 h 274971"/>
                <a:gd name="connsiteX2071" fmla="*/ 409433 w 733257"/>
                <a:gd name="connsiteY2071" fmla="*/ 70943 h 274971"/>
                <a:gd name="connsiteX2072" fmla="*/ 412641 w 733257"/>
                <a:gd name="connsiteY2072" fmla="*/ 68651 h 274971"/>
                <a:gd name="connsiteX2073" fmla="*/ 409433 w 733257"/>
                <a:gd name="connsiteY2073" fmla="*/ 68101 h 274971"/>
                <a:gd name="connsiteX2074" fmla="*/ 409433 w 733257"/>
                <a:gd name="connsiteY2074" fmla="*/ 65352 h 274971"/>
                <a:gd name="connsiteX2075" fmla="*/ 412458 w 733257"/>
                <a:gd name="connsiteY2075" fmla="*/ 65352 h 274971"/>
                <a:gd name="connsiteX2076" fmla="*/ 412458 w 733257"/>
                <a:gd name="connsiteY2076" fmla="*/ 65443 h 274971"/>
                <a:gd name="connsiteX2077" fmla="*/ 478542 w 733257"/>
                <a:gd name="connsiteY2077" fmla="*/ 82492 h 274971"/>
                <a:gd name="connsiteX2078" fmla="*/ 475518 w 733257"/>
                <a:gd name="connsiteY2078" fmla="*/ 81117 h 274971"/>
                <a:gd name="connsiteX2079" fmla="*/ 476984 w 733257"/>
                <a:gd name="connsiteY2079" fmla="*/ 79650 h 274971"/>
                <a:gd name="connsiteX2080" fmla="*/ 478542 w 733257"/>
                <a:gd name="connsiteY2080" fmla="*/ 79650 h 274971"/>
                <a:gd name="connsiteX2081" fmla="*/ 478542 w 733257"/>
                <a:gd name="connsiteY2081" fmla="*/ 82492 h 274971"/>
                <a:gd name="connsiteX2082" fmla="*/ 478542 w 733257"/>
                <a:gd name="connsiteY2082" fmla="*/ 82492 h 274971"/>
                <a:gd name="connsiteX2083" fmla="*/ 230976 w 733257"/>
                <a:gd name="connsiteY2083" fmla="*/ 83866 h 274971"/>
                <a:gd name="connsiteX2084" fmla="*/ 232443 w 733257"/>
                <a:gd name="connsiteY2084" fmla="*/ 83866 h 274971"/>
                <a:gd name="connsiteX2085" fmla="*/ 234001 w 733257"/>
                <a:gd name="connsiteY2085" fmla="*/ 82400 h 274971"/>
                <a:gd name="connsiteX2086" fmla="*/ 234001 w 733257"/>
                <a:gd name="connsiteY2086" fmla="*/ 79650 h 274971"/>
                <a:gd name="connsiteX2087" fmla="*/ 237026 w 733257"/>
                <a:gd name="connsiteY2087" fmla="*/ 79650 h 274971"/>
                <a:gd name="connsiteX2088" fmla="*/ 235834 w 733257"/>
                <a:gd name="connsiteY2088" fmla="*/ 78000 h 274971"/>
                <a:gd name="connsiteX2089" fmla="*/ 230976 w 733257"/>
                <a:gd name="connsiteY2089" fmla="*/ 83866 h 274971"/>
                <a:gd name="connsiteX2090" fmla="*/ 230976 w 733257"/>
                <a:gd name="connsiteY2090" fmla="*/ 83866 h 274971"/>
                <a:gd name="connsiteX2091" fmla="*/ 234001 w 733257"/>
                <a:gd name="connsiteY2091" fmla="*/ 83866 h 274971"/>
                <a:gd name="connsiteX2092" fmla="*/ 234001 w 733257"/>
                <a:gd name="connsiteY2092" fmla="*/ 82400 h 274971"/>
                <a:gd name="connsiteX2093" fmla="*/ 232443 w 733257"/>
                <a:gd name="connsiteY2093" fmla="*/ 83866 h 274971"/>
                <a:gd name="connsiteX2094" fmla="*/ 234001 w 733257"/>
                <a:gd name="connsiteY2094" fmla="*/ 83866 h 274971"/>
                <a:gd name="connsiteX2095" fmla="*/ 234001 w 733257"/>
                <a:gd name="connsiteY2095" fmla="*/ 83866 h 274971"/>
                <a:gd name="connsiteX2096" fmla="*/ 238492 w 733257"/>
                <a:gd name="connsiteY2096" fmla="*/ 83866 h 274971"/>
                <a:gd name="connsiteX2097" fmla="*/ 238492 w 733257"/>
                <a:gd name="connsiteY2097" fmla="*/ 82400 h 274971"/>
                <a:gd name="connsiteX2098" fmla="*/ 237026 w 733257"/>
                <a:gd name="connsiteY2098" fmla="*/ 83866 h 274971"/>
                <a:gd name="connsiteX2099" fmla="*/ 238492 w 733257"/>
                <a:gd name="connsiteY2099" fmla="*/ 83866 h 274971"/>
                <a:gd name="connsiteX2100" fmla="*/ 238492 w 733257"/>
                <a:gd name="connsiteY2100" fmla="*/ 83866 h 274971"/>
                <a:gd name="connsiteX2101" fmla="*/ 240050 w 733257"/>
                <a:gd name="connsiteY2101" fmla="*/ 85333 h 274971"/>
                <a:gd name="connsiteX2102" fmla="*/ 241608 w 733257"/>
                <a:gd name="connsiteY2102" fmla="*/ 85333 h 274971"/>
                <a:gd name="connsiteX2103" fmla="*/ 243075 w 733257"/>
                <a:gd name="connsiteY2103" fmla="*/ 81117 h 274971"/>
                <a:gd name="connsiteX2104" fmla="*/ 240142 w 733257"/>
                <a:gd name="connsiteY2104" fmla="*/ 82675 h 274971"/>
                <a:gd name="connsiteX2105" fmla="*/ 240050 w 733257"/>
                <a:gd name="connsiteY2105" fmla="*/ 85333 h 274971"/>
                <a:gd name="connsiteX2106" fmla="*/ 240050 w 733257"/>
                <a:gd name="connsiteY2106" fmla="*/ 85333 h 274971"/>
                <a:gd name="connsiteX2107" fmla="*/ 402009 w 733257"/>
                <a:gd name="connsiteY2107" fmla="*/ 71126 h 274971"/>
                <a:gd name="connsiteX2108" fmla="*/ 397517 w 733257"/>
                <a:gd name="connsiteY2108" fmla="*/ 72593 h 274971"/>
                <a:gd name="connsiteX2109" fmla="*/ 391560 w 733257"/>
                <a:gd name="connsiteY2109" fmla="*/ 75342 h 274971"/>
                <a:gd name="connsiteX2110" fmla="*/ 394584 w 733257"/>
                <a:gd name="connsiteY2110" fmla="*/ 75342 h 274971"/>
                <a:gd name="connsiteX2111" fmla="*/ 397609 w 733257"/>
                <a:gd name="connsiteY2111" fmla="*/ 82400 h 274971"/>
                <a:gd name="connsiteX2112" fmla="*/ 397609 w 733257"/>
                <a:gd name="connsiteY2112" fmla="*/ 83866 h 274971"/>
                <a:gd name="connsiteX2113" fmla="*/ 382944 w 733257"/>
                <a:gd name="connsiteY2113" fmla="*/ 85425 h 274971"/>
                <a:gd name="connsiteX2114" fmla="*/ 381111 w 733257"/>
                <a:gd name="connsiteY2114" fmla="*/ 95232 h 274971"/>
                <a:gd name="connsiteX2115" fmla="*/ 381111 w 733257"/>
                <a:gd name="connsiteY2115" fmla="*/ 96790 h 274971"/>
                <a:gd name="connsiteX2116" fmla="*/ 384319 w 733257"/>
                <a:gd name="connsiteY2116" fmla="*/ 96424 h 274971"/>
                <a:gd name="connsiteX2117" fmla="*/ 388535 w 733257"/>
                <a:gd name="connsiteY2117" fmla="*/ 99173 h 274971"/>
                <a:gd name="connsiteX2118" fmla="*/ 396143 w 733257"/>
                <a:gd name="connsiteY2118" fmla="*/ 98074 h 274971"/>
                <a:gd name="connsiteX2119" fmla="*/ 406408 w 733257"/>
                <a:gd name="connsiteY2119" fmla="*/ 88083 h 274971"/>
                <a:gd name="connsiteX2120" fmla="*/ 408241 w 733257"/>
                <a:gd name="connsiteY2120" fmla="*/ 83866 h 274971"/>
                <a:gd name="connsiteX2121" fmla="*/ 412733 w 733257"/>
                <a:gd name="connsiteY2121" fmla="*/ 83866 h 274971"/>
                <a:gd name="connsiteX2122" fmla="*/ 415757 w 733257"/>
                <a:gd name="connsiteY2122" fmla="*/ 83866 h 274971"/>
                <a:gd name="connsiteX2123" fmla="*/ 414474 w 733257"/>
                <a:gd name="connsiteY2123" fmla="*/ 78092 h 274971"/>
                <a:gd name="connsiteX2124" fmla="*/ 417682 w 733257"/>
                <a:gd name="connsiteY2124" fmla="*/ 72684 h 274971"/>
                <a:gd name="connsiteX2125" fmla="*/ 409708 w 733257"/>
                <a:gd name="connsiteY2125" fmla="*/ 70943 h 274971"/>
                <a:gd name="connsiteX2126" fmla="*/ 412916 w 733257"/>
                <a:gd name="connsiteY2126" fmla="*/ 68651 h 274971"/>
                <a:gd name="connsiteX2127" fmla="*/ 409708 w 733257"/>
                <a:gd name="connsiteY2127" fmla="*/ 68101 h 274971"/>
                <a:gd name="connsiteX2128" fmla="*/ 405217 w 733257"/>
                <a:gd name="connsiteY2128" fmla="*/ 68101 h 274971"/>
                <a:gd name="connsiteX2129" fmla="*/ 403933 w 733257"/>
                <a:gd name="connsiteY2129" fmla="*/ 69935 h 274971"/>
                <a:gd name="connsiteX2130" fmla="*/ 402009 w 733257"/>
                <a:gd name="connsiteY2130" fmla="*/ 71126 h 274971"/>
                <a:gd name="connsiteX2131" fmla="*/ 402009 w 733257"/>
                <a:gd name="connsiteY2131" fmla="*/ 71126 h 274971"/>
                <a:gd name="connsiteX2132" fmla="*/ 238492 w 733257"/>
                <a:gd name="connsiteY2132" fmla="*/ 85333 h 274971"/>
                <a:gd name="connsiteX2133" fmla="*/ 238492 w 733257"/>
                <a:gd name="connsiteY2133" fmla="*/ 83866 h 274971"/>
                <a:gd name="connsiteX2134" fmla="*/ 237026 w 733257"/>
                <a:gd name="connsiteY2134" fmla="*/ 83866 h 274971"/>
                <a:gd name="connsiteX2135" fmla="*/ 234001 w 733257"/>
                <a:gd name="connsiteY2135" fmla="*/ 83866 h 274971"/>
                <a:gd name="connsiteX2136" fmla="*/ 238492 w 733257"/>
                <a:gd name="connsiteY2136" fmla="*/ 85333 h 274971"/>
                <a:gd name="connsiteX2137" fmla="*/ 238492 w 733257"/>
                <a:gd name="connsiteY2137" fmla="*/ 85333 h 274971"/>
                <a:gd name="connsiteX2138" fmla="*/ 217503 w 733257"/>
                <a:gd name="connsiteY2138" fmla="*/ 83866 h 274971"/>
                <a:gd name="connsiteX2139" fmla="*/ 216036 w 733257"/>
                <a:gd name="connsiteY2139" fmla="*/ 85333 h 274971"/>
                <a:gd name="connsiteX2140" fmla="*/ 214478 w 733257"/>
                <a:gd name="connsiteY2140" fmla="*/ 85333 h 274971"/>
                <a:gd name="connsiteX2141" fmla="*/ 212920 w 733257"/>
                <a:gd name="connsiteY2141" fmla="*/ 85333 h 274971"/>
                <a:gd name="connsiteX2142" fmla="*/ 212920 w 733257"/>
                <a:gd name="connsiteY2142" fmla="*/ 86800 h 274971"/>
                <a:gd name="connsiteX2143" fmla="*/ 217411 w 733257"/>
                <a:gd name="connsiteY2143" fmla="*/ 86800 h 274971"/>
                <a:gd name="connsiteX2144" fmla="*/ 220436 w 733257"/>
                <a:gd name="connsiteY2144" fmla="*/ 86800 h 274971"/>
                <a:gd name="connsiteX2145" fmla="*/ 222085 w 733257"/>
                <a:gd name="connsiteY2145" fmla="*/ 84142 h 274971"/>
                <a:gd name="connsiteX2146" fmla="*/ 229418 w 733257"/>
                <a:gd name="connsiteY2146" fmla="*/ 79742 h 274971"/>
                <a:gd name="connsiteX2147" fmla="*/ 221994 w 733257"/>
                <a:gd name="connsiteY2147" fmla="*/ 81575 h 274971"/>
                <a:gd name="connsiteX2148" fmla="*/ 220252 w 733257"/>
                <a:gd name="connsiteY2148" fmla="*/ 83958 h 274971"/>
                <a:gd name="connsiteX2149" fmla="*/ 217503 w 733257"/>
                <a:gd name="connsiteY2149" fmla="*/ 83958 h 274971"/>
                <a:gd name="connsiteX2150" fmla="*/ 217503 w 733257"/>
                <a:gd name="connsiteY2150" fmla="*/ 83866 h 274971"/>
                <a:gd name="connsiteX2151" fmla="*/ 234001 w 733257"/>
                <a:gd name="connsiteY2151" fmla="*/ 82492 h 274971"/>
                <a:gd name="connsiteX2152" fmla="*/ 234001 w 733257"/>
                <a:gd name="connsiteY2152" fmla="*/ 83958 h 274971"/>
                <a:gd name="connsiteX2153" fmla="*/ 232443 w 733257"/>
                <a:gd name="connsiteY2153" fmla="*/ 83958 h 274971"/>
                <a:gd name="connsiteX2154" fmla="*/ 230976 w 733257"/>
                <a:gd name="connsiteY2154" fmla="*/ 83958 h 274971"/>
                <a:gd name="connsiteX2155" fmla="*/ 229418 w 733257"/>
                <a:gd name="connsiteY2155" fmla="*/ 86800 h 274971"/>
                <a:gd name="connsiteX2156" fmla="*/ 230976 w 733257"/>
                <a:gd name="connsiteY2156" fmla="*/ 88266 h 274971"/>
                <a:gd name="connsiteX2157" fmla="*/ 230976 w 733257"/>
                <a:gd name="connsiteY2157" fmla="*/ 89732 h 274971"/>
                <a:gd name="connsiteX2158" fmla="*/ 227952 w 733257"/>
                <a:gd name="connsiteY2158" fmla="*/ 89732 h 274971"/>
                <a:gd name="connsiteX2159" fmla="*/ 226485 w 733257"/>
                <a:gd name="connsiteY2159" fmla="*/ 91199 h 274971"/>
                <a:gd name="connsiteX2160" fmla="*/ 224927 w 733257"/>
                <a:gd name="connsiteY2160" fmla="*/ 92666 h 274971"/>
                <a:gd name="connsiteX2161" fmla="*/ 223460 w 733257"/>
                <a:gd name="connsiteY2161" fmla="*/ 92666 h 274971"/>
                <a:gd name="connsiteX2162" fmla="*/ 222177 w 733257"/>
                <a:gd name="connsiteY2162" fmla="*/ 94407 h 274971"/>
                <a:gd name="connsiteX2163" fmla="*/ 220436 w 733257"/>
                <a:gd name="connsiteY2163" fmla="*/ 95507 h 274971"/>
                <a:gd name="connsiteX2164" fmla="*/ 220436 w 733257"/>
                <a:gd name="connsiteY2164" fmla="*/ 97065 h 274971"/>
                <a:gd name="connsiteX2165" fmla="*/ 221994 w 733257"/>
                <a:gd name="connsiteY2165" fmla="*/ 98440 h 274971"/>
                <a:gd name="connsiteX2166" fmla="*/ 225019 w 733257"/>
                <a:gd name="connsiteY2166" fmla="*/ 98440 h 274971"/>
                <a:gd name="connsiteX2167" fmla="*/ 226210 w 733257"/>
                <a:gd name="connsiteY2167" fmla="*/ 96698 h 274971"/>
                <a:gd name="connsiteX2168" fmla="*/ 227952 w 733257"/>
                <a:gd name="connsiteY2168" fmla="*/ 95507 h 274971"/>
                <a:gd name="connsiteX2169" fmla="*/ 229510 w 733257"/>
                <a:gd name="connsiteY2169" fmla="*/ 94040 h 274971"/>
                <a:gd name="connsiteX2170" fmla="*/ 231068 w 733257"/>
                <a:gd name="connsiteY2170" fmla="*/ 94040 h 274971"/>
                <a:gd name="connsiteX2171" fmla="*/ 235559 w 733257"/>
                <a:gd name="connsiteY2171" fmla="*/ 92666 h 274971"/>
                <a:gd name="connsiteX2172" fmla="*/ 237117 w 733257"/>
                <a:gd name="connsiteY2172" fmla="*/ 91199 h 274971"/>
                <a:gd name="connsiteX2173" fmla="*/ 241608 w 733257"/>
                <a:gd name="connsiteY2173" fmla="*/ 91199 h 274971"/>
                <a:gd name="connsiteX2174" fmla="*/ 241608 w 733257"/>
                <a:gd name="connsiteY2174" fmla="*/ 86891 h 274971"/>
                <a:gd name="connsiteX2175" fmla="*/ 238584 w 733257"/>
                <a:gd name="connsiteY2175" fmla="*/ 85425 h 274971"/>
                <a:gd name="connsiteX2176" fmla="*/ 234093 w 733257"/>
                <a:gd name="connsiteY2176" fmla="*/ 83958 h 274971"/>
                <a:gd name="connsiteX2177" fmla="*/ 237117 w 733257"/>
                <a:gd name="connsiteY2177" fmla="*/ 83958 h 274971"/>
                <a:gd name="connsiteX2178" fmla="*/ 238584 w 733257"/>
                <a:gd name="connsiteY2178" fmla="*/ 82492 h 274971"/>
                <a:gd name="connsiteX2179" fmla="*/ 237117 w 733257"/>
                <a:gd name="connsiteY2179" fmla="*/ 79742 h 274971"/>
                <a:gd name="connsiteX2180" fmla="*/ 234093 w 733257"/>
                <a:gd name="connsiteY2180" fmla="*/ 79742 h 274971"/>
                <a:gd name="connsiteX2181" fmla="*/ 234093 w 733257"/>
                <a:gd name="connsiteY2181" fmla="*/ 82492 h 274971"/>
                <a:gd name="connsiteX2182" fmla="*/ 234001 w 733257"/>
                <a:gd name="connsiteY2182" fmla="*/ 82492 h 274971"/>
                <a:gd name="connsiteX2183" fmla="*/ 241517 w 733257"/>
                <a:gd name="connsiteY2183" fmla="*/ 86708 h 274971"/>
                <a:gd name="connsiteX2184" fmla="*/ 241517 w 733257"/>
                <a:gd name="connsiteY2184" fmla="*/ 85241 h 274971"/>
                <a:gd name="connsiteX2185" fmla="*/ 239959 w 733257"/>
                <a:gd name="connsiteY2185" fmla="*/ 85241 h 274971"/>
                <a:gd name="connsiteX2186" fmla="*/ 238492 w 733257"/>
                <a:gd name="connsiteY2186" fmla="*/ 85241 h 274971"/>
                <a:gd name="connsiteX2187" fmla="*/ 241517 w 733257"/>
                <a:gd name="connsiteY2187" fmla="*/ 86708 h 274971"/>
                <a:gd name="connsiteX2188" fmla="*/ 241517 w 733257"/>
                <a:gd name="connsiteY2188" fmla="*/ 86708 h 274971"/>
                <a:gd name="connsiteX2189" fmla="*/ 381019 w 733257"/>
                <a:gd name="connsiteY2189" fmla="*/ 95232 h 274971"/>
                <a:gd name="connsiteX2190" fmla="*/ 381019 w 733257"/>
                <a:gd name="connsiteY2190" fmla="*/ 83866 h 274971"/>
                <a:gd name="connsiteX2191" fmla="*/ 397517 w 733257"/>
                <a:gd name="connsiteY2191" fmla="*/ 83866 h 274971"/>
                <a:gd name="connsiteX2192" fmla="*/ 382852 w 733257"/>
                <a:gd name="connsiteY2192" fmla="*/ 85425 h 274971"/>
                <a:gd name="connsiteX2193" fmla="*/ 381019 w 733257"/>
                <a:gd name="connsiteY2193" fmla="*/ 95232 h 274971"/>
                <a:gd name="connsiteX2194" fmla="*/ 381019 w 733257"/>
                <a:gd name="connsiteY2194" fmla="*/ 95232 h 274971"/>
                <a:gd name="connsiteX2195" fmla="*/ 718501 w 733257"/>
                <a:gd name="connsiteY2195" fmla="*/ 86708 h 274971"/>
                <a:gd name="connsiteX2196" fmla="*/ 724917 w 733257"/>
                <a:gd name="connsiteY2196" fmla="*/ 84783 h 274971"/>
                <a:gd name="connsiteX2197" fmla="*/ 718226 w 733257"/>
                <a:gd name="connsiteY2197" fmla="*/ 80842 h 274971"/>
                <a:gd name="connsiteX2198" fmla="*/ 716943 w 733257"/>
                <a:gd name="connsiteY2198" fmla="*/ 82492 h 274971"/>
                <a:gd name="connsiteX2199" fmla="*/ 718501 w 733257"/>
                <a:gd name="connsiteY2199" fmla="*/ 86708 h 274971"/>
                <a:gd name="connsiteX2200" fmla="*/ 718501 w 733257"/>
                <a:gd name="connsiteY2200" fmla="*/ 86708 h 274971"/>
                <a:gd name="connsiteX2201" fmla="*/ 214478 w 733257"/>
                <a:gd name="connsiteY2201" fmla="*/ 82492 h 274971"/>
                <a:gd name="connsiteX2202" fmla="*/ 212920 w 733257"/>
                <a:gd name="connsiteY2202" fmla="*/ 85333 h 274971"/>
                <a:gd name="connsiteX2203" fmla="*/ 212920 w 733257"/>
                <a:gd name="connsiteY2203" fmla="*/ 86800 h 274971"/>
                <a:gd name="connsiteX2204" fmla="*/ 217411 w 733257"/>
                <a:gd name="connsiteY2204" fmla="*/ 86800 h 274971"/>
                <a:gd name="connsiteX2205" fmla="*/ 212920 w 733257"/>
                <a:gd name="connsiteY2205" fmla="*/ 86800 h 274971"/>
                <a:gd name="connsiteX2206" fmla="*/ 212920 w 733257"/>
                <a:gd name="connsiteY2206" fmla="*/ 85333 h 274971"/>
                <a:gd name="connsiteX2207" fmla="*/ 214478 w 733257"/>
                <a:gd name="connsiteY2207" fmla="*/ 85333 h 274971"/>
                <a:gd name="connsiteX2208" fmla="*/ 216036 w 733257"/>
                <a:gd name="connsiteY2208" fmla="*/ 85333 h 274971"/>
                <a:gd name="connsiteX2209" fmla="*/ 217503 w 733257"/>
                <a:gd name="connsiteY2209" fmla="*/ 83866 h 274971"/>
                <a:gd name="connsiteX2210" fmla="*/ 215761 w 733257"/>
                <a:gd name="connsiteY2210" fmla="*/ 82675 h 274971"/>
                <a:gd name="connsiteX2211" fmla="*/ 220527 w 733257"/>
                <a:gd name="connsiteY2211" fmla="*/ 79650 h 274971"/>
                <a:gd name="connsiteX2212" fmla="*/ 217503 w 733257"/>
                <a:gd name="connsiteY2212" fmla="*/ 79650 h 274971"/>
                <a:gd name="connsiteX2213" fmla="*/ 214478 w 733257"/>
                <a:gd name="connsiteY2213" fmla="*/ 82492 h 274971"/>
                <a:gd name="connsiteX2214" fmla="*/ 214478 w 733257"/>
                <a:gd name="connsiteY2214" fmla="*/ 82492 h 274971"/>
                <a:gd name="connsiteX2215" fmla="*/ 444079 w 733257"/>
                <a:gd name="connsiteY2215" fmla="*/ 88174 h 274971"/>
                <a:gd name="connsiteX2216" fmla="*/ 442796 w 733257"/>
                <a:gd name="connsiteY2216" fmla="*/ 86433 h 274971"/>
                <a:gd name="connsiteX2217" fmla="*/ 440963 w 733257"/>
                <a:gd name="connsiteY2217" fmla="*/ 85241 h 274971"/>
                <a:gd name="connsiteX2218" fmla="*/ 442338 w 733257"/>
                <a:gd name="connsiteY2218" fmla="*/ 86983 h 274971"/>
                <a:gd name="connsiteX2219" fmla="*/ 444079 w 733257"/>
                <a:gd name="connsiteY2219" fmla="*/ 88174 h 274971"/>
                <a:gd name="connsiteX2220" fmla="*/ 444079 w 733257"/>
                <a:gd name="connsiteY2220" fmla="*/ 88174 h 274971"/>
                <a:gd name="connsiteX2221" fmla="*/ 572950 w 733257"/>
                <a:gd name="connsiteY2221" fmla="*/ 88174 h 274971"/>
                <a:gd name="connsiteX2222" fmla="*/ 575974 w 733257"/>
                <a:gd name="connsiteY2222" fmla="*/ 85333 h 274971"/>
                <a:gd name="connsiteX2223" fmla="*/ 570016 w 733257"/>
                <a:gd name="connsiteY2223" fmla="*/ 85333 h 274971"/>
                <a:gd name="connsiteX2224" fmla="*/ 572950 w 733257"/>
                <a:gd name="connsiteY2224" fmla="*/ 88174 h 274971"/>
                <a:gd name="connsiteX2225" fmla="*/ 572950 w 733257"/>
                <a:gd name="connsiteY2225" fmla="*/ 88174 h 274971"/>
                <a:gd name="connsiteX2226" fmla="*/ 146285 w 733257"/>
                <a:gd name="connsiteY2226" fmla="*/ 87441 h 274971"/>
                <a:gd name="connsiteX2227" fmla="*/ 145552 w 733257"/>
                <a:gd name="connsiteY2227" fmla="*/ 88174 h 274971"/>
                <a:gd name="connsiteX2228" fmla="*/ 146285 w 733257"/>
                <a:gd name="connsiteY2228" fmla="*/ 87441 h 274971"/>
                <a:gd name="connsiteX2229" fmla="*/ 146285 w 733257"/>
                <a:gd name="connsiteY2229" fmla="*/ 87441 h 274971"/>
                <a:gd name="connsiteX2230" fmla="*/ 148760 w 733257"/>
                <a:gd name="connsiteY2230" fmla="*/ 87074 h 274971"/>
                <a:gd name="connsiteX2231" fmla="*/ 145552 w 733257"/>
                <a:gd name="connsiteY2231" fmla="*/ 85333 h 274971"/>
                <a:gd name="connsiteX2232" fmla="*/ 143810 w 733257"/>
                <a:gd name="connsiteY2232" fmla="*/ 88083 h 274971"/>
                <a:gd name="connsiteX2233" fmla="*/ 145735 w 733257"/>
                <a:gd name="connsiteY2233" fmla="*/ 89274 h 274971"/>
                <a:gd name="connsiteX2234" fmla="*/ 148760 w 733257"/>
                <a:gd name="connsiteY2234" fmla="*/ 87074 h 274971"/>
                <a:gd name="connsiteX2235" fmla="*/ 148760 w 733257"/>
                <a:gd name="connsiteY2235" fmla="*/ 87074 h 274971"/>
                <a:gd name="connsiteX2236" fmla="*/ 230976 w 733257"/>
                <a:gd name="connsiteY2236" fmla="*/ 89641 h 274971"/>
                <a:gd name="connsiteX2237" fmla="*/ 230976 w 733257"/>
                <a:gd name="connsiteY2237" fmla="*/ 88174 h 274971"/>
                <a:gd name="connsiteX2238" fmla="*/ 229418 w 733257"/>
                <a:gd name="connsiteY2238" fmla="*/ 88174 h 274971"/>
                <a:gd name="connsiteX2239" fmla="*/ 227860 w 733257"/>
                <a:gd name="connsiteY2239" fmla="*/ 89641 h 274971"/>
                <a:gd name="connsiteX2240" fmla="*/ 230976 w 733257"/>
                <a:gd name="connsiteY2240" fmla="*/ 89641 h 274971"/>
                <a:gd name="connsiteX2241" fmla="*/ 230976 w 733257"/>
                <a:gd name="connsiteY2241" fmla="*/ 89641 h 274971"/>
                <a:gd name="connsiteX2242" fmla="*/ 230976 w 733257"/>
                <a:gd name="connsiteY2242" fmla="*/ 88174 h 274971"/>
                <a:gd name="connsiteX2243" fmla="*/ 230976 w 733257"/>
                <a:gd name="connsiteY2243" fmla="*/ 89641 h 274971"/>
                <a:gd name="connsiteX2244" fmla="*/ 230976 w 733257"/>
                <a:gd name="connsiteY2244" fmla="*/ 88174 h 274971"/>
                <a:gd name="connsiteX2245" fmla="*/ 229418 w 733257"/>
                <a:gd name="connsiteY2245" fmla="*/ 86708 h 274971"/>
                <a:gd name="connsiteX2246" fmla="*/ 229418 w 733257"/>
                <a:gd name="connsiteY2246" fmla="*/ 88174 h 274971"/>
                <a:gd name="connsiteX2247" fmla="*/ 230976 w 733257"/>
                <a:gd name="connsiteY2247" fmla="*/ 88174 h 274971"/>
                <a:gd name="connsiteX2248" fmla="*/ 230976 w 733257"/>
                <a:gd name="connsiteY2248" fmla="*/ 88174 h 274971"/>
                <a:gd name="connsiteX2249" fmla="*/ 523454 w 733257"/>
                <a:gd name="connsiteY2249" fmla="*/ 88174 h 274971"/>
                <a:gd name="connsiteX2250" fmla="*/ 521988 w 733257"/>
                <a:gd name="connsiteY2250" fmla="*/ 86708 h 274971"/>
                <a:gd name="connsiteX2251" fmla="*/ 523454 w 733257"/>
                <a:gd name="connsiteY2251" fmla="*/ 88174 h 274971"/>
                <a:gd name="connsiteX2252" fmla="*/ 521988 w 733257"/>
                <a:gd name="connsiteY2252" fmla="*/ 91016 h 274971"/>
                <a:gd name="connsiteX2253" fmla="*/ 521988 w 733257"/>
                <a:gd name="connsiteY2253" fmla="*/ 92482 h 274971"/>
                <a:gd name="connsiteX2254" fmla="*/ 521988 w 733257"/>
                <a:gd name="connsiteY2254" fmla="*/ 91016 h 274971"/>
                <a:gd name="connsiteX2255" fmla="*/ 538486 w 733257"/>
                <a:gd name="connsiteY2255" fmla="*/ 82400 h 274971"/>
                <a:gd name="connsiteX2256" fmla="*/ 531062 w 733257"/>
                <a:gd name="connsiteY2256" fmla="*/ 84233 h 274971"/>
                <a:gd name="connsiteX2257" fmla="*/ 532529 w 733257"/>
                <a:gd name="connsiteY2257" fmla="*/ 78275 h 274971"/>
                <a:gd name="connsiteX2258" fmla="*/ 525104 w 733257"/>
                <a:gd name="connsiteY2258" fmla="*/ 82767 h 274971"/>
                <a:gd name="connsiteX2259" fmla="*/ 529137 w 733257"/>
                <a:gd name="connsiteY2259" fmla="*/ 81117 h 274971"/>
                <a:gd name="connsiteX2260" fmla="*/ 530970 w 733257"/>
                <a:gd name="connsiteY2260" fmla="*/ 85333 h 274971"/>
                <a:gd name="connsiteX2261" fmla="*/ 527946 w 733257"/>
                <a:gd name="connsiteY2261" fmla="*/ 85333 h 274971"/>
                <a:gd name="connsiteX2262" fmla="*/ 527946 w 733257"/>
                <a:gd name="connsiteY2262" fmla="*/ 88174 h 274971"/>
                <a:gd name="connsiteX2263" fmla="*/ 523454 w 733257"/>
                <a:gd name="connsiteY2263" fmla="*/ 88174 h 274971"/>
                <a:gd name="connsiteX2264" fmla="*/ 523454 w 733257"/>
                <a:gd name="connsiteY2264" fmla="*/ 88174 h 274971"/>
                <a:gd name="connsiteX2265" fmla="*/ 225019 w 733257"/>
                <a:gd name="connsiteY2265" fmla="*/ 92482 h 274971"/>
                <a:gd name="connsiteX2266" fmla="*/ 225019 w 733257"/>
                <a:gd name="connsiteY2266" fmla="*/ 91016 h 274971"/>
                <a:gd name="connsiteX2267" fmla="*/ 223552 w 733257"/>
                <a:gd name="connsiteY2267" fmla="*/ 92482 h 274971"/>
                <a:gd name="connsiteX2268" fmla="*/ 225019 w 733257"/>
                <a:gd name="connsiteY2268" fmla="*/ 92482 h 274971"/>
                <a:gd name="connsiteX2269" fmla="*/ 225019 w 733257"/>
                <a:gd name="connsiteY2269" fmla="*/ 92482 h 274971"/>
                <a:gd name="connsiteX2270" fmla="*/ 226577 w 733257"/>
                <a:gd name="connsiteY2270" fmla="*/ 91016 h 274971"/>
                <a:gd name="connsiteX2271" fmla="*/ 225019 w 733257"/>
                <a:gd name="connsiteY2271" fmla="*/ 91016 h 274971"/>
                <a:gd name="connsiteX2272" fmla="*/ 225019 w 733257"/>
                <a:gd name="connsiteY2272" fmla="*/ 92482 h 274971"/>
                <a:gd name="connsiteX2273" fmla="*/ 226577 w 733257"/>
                <a:gd name="connsiteY2273" fmla="*/ 91016 h 274971"/>
                <a:gd name="connsiteX2274" fmla="*/ 226577 w 733257"/>
                <a:gd name="connsiteY2274" fmla="*/ 91016 h 274971"/>
                <a:gd name="connsiteX2275" fmla="*/ 237026 w 733257"/>
                <a:gd name="connsiteY2275" fmla="*/ 91016 h 274971"/>
                <a:gd name="connsiteX2276" fmla="*/ 235467 w 733257"/>
                <a:gd name="connsiteY2276" fmla="*/ 92482 h 274971"/>
                <a:gd name="connsiteX2277" fmla="*/ 237026 w 733257"/>
                <a:gd name="connsiteY2277" fmla="*/ 91016 h 274971"/>
                <a:gd name="connsiteX2278" fmla="*/ 237026 w 733257"/>
                <a:gd name="connsiteY2278" fmla="*/ 91016 h 274971"/>
                <a:gd name="connsiteX2279" fmla="*/ 419973 w 733257"/>
                <a:gd name="connsiteY2279" fmla="*/ 89641 h 274971"/>
                <a:gd name="connsiteX2280" fmla="*/ 419973 w 733257"/>
                <a:gd name="connsiteY2280" fmla="*/ 93857 h 274971"/>
                <a:gd name="connsiteX2281" fmla="*/ 419973 w 733257"/>
                <a:gd name="connsiteY2281" fmla="*/ 89641 h 274971"/>
                <a:gd name="connsiteX2282" fmla="*/ 421532 w 733257"/>
                <a:gd name="connsiteY2282" fmla="*/ 89641 h 274971"/>
                <a:gd name="connsiteX2283" fmla="*/ 421532 w 733257"/>
                <a:gd name="connsiteY2283" fmla="*/ 93857 h 274971"/>
                <a:gd name="connsiteX2284" fmla="*/ 421532 w 733257"/>
                <a:gd name="connsiteY2284" fmla="*/ 89641 h 274971"/>
                <a:gd name="connsiteX2285" fmla="*/ 423181 w 733257"/>
                <a:gd name="connsiteY2285" fmla="*/ 86891 h 274971"/>
                <a:gd name="connsiteX2286" fmla="*/ 420157 w 733257"/>
                <a:gd name="connsiteY2286" fmla="*/ 85241 h 274971"/>
                <a:gd name="connsiteX2287" fmla="*/ 418874 w 733257"/>
                <a:gd name="connsiteY2287" fmla="*/ 87074 h 274971"/>
                <a:gd name="connsiteX2288" fmla="*/ 419973 w 733257"/>
                <a:gd name="connsiteY2288" fmla="*/ 89641 h 274971"/>
                <a:gd name="connsiteX2289" fmla="*/ 419973 w 733257"/>
                <a:gd name="connsiteY2289" fmla="*/ 89641 h 274971"/>
                <a:gd name="connsiteX2290" fmla="*/ 419973 w 733257"/>
                <a:gd name="connsiteY2290" fmla="*/ 93857 h 274971"/>
                <a:gd name="connsiteX2291" fmla="*/ 419973 w 733257"/>
                <a:gd name="connsiteY2291" fmla="*/ 89641 h 274971"/>
                <a:gd name="connsiteX2292" fmla="*/ 421532 w 733257"/>
                <a:gd name="connsiteY2292" fmla="*/ 89641 h 274971"/>
                <a:gd name="connsiteX2293" fmla="*/ 421532 w 733257"/>
                <a:gd name="connsiteY2293" fmla="*/ 93857 h 274971"/>
                <a:gd name="connsiteX2294" fmla="*/ 419973 w 733257"/>
                <a:gd name="connsiteY2294" fmla="*/ 93857 h 274971"/>
                <a:gd name="connsiteX2295" fmla="*/ 419973 w 733257"/>
                <a:gd name="connsiteY2295" fmla="*/ 93857 h 274971"/>
                <a:gd name="connsiteX2296" fmla="*/ 436563 w 733257"/>
                <a:gd name="connsiteY2296" fmla="*/ 89641 h 274971"/>
                <a:gd name="connsiteX2297" fmla="*/ 436563 w 733257"/>
                <a:gd name="connsiteY2297" fmla="*/ 88174 h 274971"/>
                <a:gd name="connsiteX2298" fmla="*/ 435005 w 733257"/>
                <a:gd name="connsiteY2298" fmla="*/ 88174 h 274971"/>
                <a:gd name="connsiteX2299" fmla="*/ 436563 w 733257"/>
                <a:gd name="connsiteY2299" fmla="*/ 89641 h 274971"/>
                <a:gd name="connsiteX2300" fmla="*/ 436563 w 733257"/>
                <a:gd name="connsiteY2300" fmla="*/ 89641 h 274971"/>
                <a:gd name="connsiteX2301" fmla="*/ 433447 w 733257"/>
                <a:gd name="connsiteY2301" fmla="*/ 91016 h 274971"/>
                <a:gd name="connsiteX2302" fmla="*/ 433447 w 733257"/>
                <a:gd name="connsiteY2302" fmla="*/ 89549 h 274971"/>
                <a:gd name="connsiteX2303" fmla="*/ 436380 w 733257"/>
                <a:gd name="connsiteY2303" fmla="*/ 91108 h 274971"/>
                <a:gd name="connsiteX2304" fmla="*/ 438030 w 733257"/>
                <a:gd name="connsiteY2304" fmla="*/ 89549 h 274971"/>
                <a:gd name="connsiteX2305" fmla="*/ 439588 w 733257"/>
                <a:gd name="connsiteY2305" fmla="*/ 89549 h 274971"/>
                <a:gd name="connsiteX2306" fmla="*/ 437938 w 733257"/>
                <a:gd name="connsiteY2306" fmla="*/ 92299 h 274971"/>
                <a:gd name="connsiteX2307" fmla="*/ 438030 w 733257"/>
                <a:gd name="connsiteY2307" fmla="*/ 95140 h 274971"/>
                <a:gd name="connsiteX2308" fmla="*/ 435005 w 733257"/>
                <a:gd name="connsiteY2308" fmla="*/ 92391 h 274971"/>
                <a:gd name="connsiteX2309" fmla="*/ 433447 w 733257"/>
                <a:gd name="connsiteY2309" fmla="*/ 91016 h 274971"/>
                <a:gd name="connsiteX2310" fmla="*/ 433447 w 733257"/>
                <a:gd name="connsiteY2310" fmla="*/ 91016 h 274971"/>
                <a:gd name="connsiteX2311" fmla="*/ 684038 w 733257"/>
                <a:gd name="connsiteY2311" fmla="*/ 96790 h 274971"/>
                <a:gd name="connsiteX2312" fmla="*/ 677805 w 733257"/>
                <a:gd name="connsiteY2312" fmla="*/ 90924 h 274971"/>
                <a:gd name="connsiteX2313" fmla="*/ 676522 w 733257"/>
                <a:gd name="connsiteY2313" fmla="*/ 92574 h 274971"/>
                <a:gd name="connsiteX2314" fmla="*/ 679272 w 733257"/>
                <a:gd name="connsiteY2314" fmla="*/ 92666 h 274971"/>
                <a:gd name="connsiteX2315" fmla="*/ 681105 w 733257"/>
                <a:gd name="connsiteY2315" fmla="*/ 96882 h 274971"/>
                <a:gd name="connsiteX2316" fmla="*/ 684038 w 733257"/>
                <a:gd name="connsiteY2316" fmla="*/ 96882 h 274971"/>
                <a:gd name="connsiteX2317" fmla="*/ 684038 w 733257"/>
                <a:gd name="connsiteY2317" fmla="*/ 96790 h 274971"/>
                <a:gd name="connsiteX2318" fmla="*/ 685596 w 733257"/>
                <a:gd name="connsiteY2318" fmla="*/ 102381 h 274971"/>
                <a:gd name="connsiteX2319" fmla="*/ 688529 w 733257"/>
                <a:gd name="connsiteY2319" fmla="*/ 100640 h 274971"/>
                <a:gd name="connsiteX2320" fmla="*/ 684038 w 733257"/>
                <a:gd name="connsiteY2320" fmla="*/ 92391 h 274971"/>
                <a:gd name="connsiteX2321" fmla="*/ 694487 w 733257"/>
                <a:gd name="connsiteY2321" fmla="*/ 83775 h 274971"/>
                <a:gd name="connsiteX2322" fmla="*/ 696045 w 733257"/>
                <a:gd name="connsiteY2322" fmla="*/ 85241 h 274971"/>
                <a:gd name="connsiteX2323" fmla="*/ 685596 w 733257"/>
                <a:gd name="connsiteY2323" fmla="*/ 92391 h 274971"/>
                <a:gd name="connsiteX2324" fmla="*/ 689996 w 733257"/>
                <a:gd name="connsiteY2324" fmla="*/ 99448 h 274971"/>
                <a:gd name="connsiteX2325" fmla="*/ 685596 w 733257"/>
                <a:gd name="connsiteY2325" fmla="*/ 102381 h 274971"/>
                <a:gd name="connsiteX2326" fmla="*/ 685596 w 733257"/>
                <a:gd name="connsiteY2326" fmla="*/ 102381 h 274971"/>
                <a:gd name="connsiteX2327" fmla="*/ 674964 w 733257"/>
                <a:gd name="connsiteY2327" fmla="*/ 92482 h 274971"/>
                <a:gd name="connsiteX2328" fmla="*/ 672031 w 733257"/>
                <a:gd name="connsiteY2328" fmla="*/ 89641 h 274971"/>
                <a:gd name="connsiteX2329" fmla="*/ 672031 w 733257"/>
                <a:gd name="connsiteY2329" fmla="*/ 94132 h 274971"/>
                <a:gd name="connsiteX2330" fmla="*/ 674964 w 733257"/>
                <a:gd name="connsiteY2330" fmla="*/ 92482 h 274971"/>
                <a:gd name="connsiteX2331" fmla="*/ 674964 w 733257"/>
                <a:gd name="connsiteY2331" fmla="*/ 92482 h 274971"/>
                <a:gd name="connsiteX2332" fmla="*/ 187531 w 733257"/>
                <a:gd name="connsiteY2332" fmla="*/ 95232 h 274971"/>
                <a:gd name="connsiteX2333" fmla="*/ 186064 w 733257"/>
                <a:gd name="connsiteY2333" fmla="*/ 95232 h 274971"/>
                <a:gd name="connsiteX2334" fmla="*/ 187531 w 733257"/>
                <a:gd name="connsiteY2334" fmla="*/ 95232 h 274971"/>
                <a:gd name="connsiteX2335" fmla="*/ 187531 w 733257"/>
                <a:gd name="connsiteY2335" fmla="*/ 95232 h 274971"/>
                <a:gd name="connsiteX2336" fmla="*/ 220527 w 733257"/>
                <a:gd name="connsiteY2336" fmla="*/ 95232 h 274971"/>
                <a:gd name="connsiteX2337" fmla="*/ 222269 w 733257"/>
                <a:gd name="connsiteY2337" fmla="*/ 94132 h 274971"/>
                <a:gd name="connsiteX2338" fmla="*/ 223552 w 733257"/>
                <a:gd name="connsiteY2338" fmla="*/ 92391 h 274971"/>
                <a:gd name="connsiteX2339" fmla="*/ 221719 w 733257"/>
                <a:gd name="connsiteY2339" fmla="*/ 93582 h 274971"/>
                <a:gd name="connsiteX2340" fmla="*/ 220527 w 733257"/>
                <a:gd name="connsiteY2340" fmla="*/ 95232 h 274971"/>
                <a:gd name="connsiteX2341" fmla="*/ 220527 w 733257"/>
                <a:gd name="connsiteY2341" fmla="*/ 95232 h 274971"/>
                <a:gd name="connsiteX2342" fmla="*/ 230976 w 733257"/>
                <a:gd name="connsiteY2342" fmla="*/ 93857 h 274971"/>
                <a:gd name="connsiteX2343" fmla="*/ 229418 w 733257"/>
                <a:gd name="connsiteY2343" fmla="*/ 93857 h 274971"/>
                <a:gd name="connsiteX2344" fmla="*/ 230976 w 733257"/>
                <a:gd name="connsiteY2344" fmla="*/ 93857 h 274971"/>
                <a:gd name="connsiteX2345" fmla="*/ 230976 w 733257"/>
                <a:gd name="connsiteY2345" fmla="*/ 93857 h 274971"/>
                <a:gd name="connsiteX2346" fmla="*/ 381019 w 733257"/>
                <a:gd name="connsiteY2346" fmla="*/ 96790 h 274971"/>
                <a:gd name="connsiteX2347" fmla="*/ 386977 w 733257"/>
                <a:gd name="connsiteY2347" fmla="*/ 101006 h 274971"/>
                <a:gd name="connsiteX2348" fmla="*/ 385510 w 733257"/>
                <a:gd name="connsiteY2348" fmla="*/ 103848 h 274971"/>
                <a:gd name="connsiteX2349" fmla="*/ 384044 w 733257"/>
                <a:gd name="connsiteY2349" fmla="*/ 105314 h 274971"/>
                <a:gd name="connsiteX2350" fmla="*/ 385510 w 733257"/>
                <a:gd name="connsiteY2350" fmla="*/ 103848 h 274971"/>
                <a:gd name="connsiteX2351" fmla="*/ 386977 w 733257"/>
                <a:gd name="connsiteY2351" fmla="*/ 101006 h 274971"/>
                <a:gd name="connsiteX2352" fmla="*/ 390002 w 733257"/>
                <a:gd name="connsiteY2352" fmla="*/ 101006 h 274971"/>
                <a:gd name="connsiteX2353" fmla="*/ 394493 w 733257"/>
                <a:gd name="connsiteY2353" fmla="*/ 102473 h 274971"/>
                <a:gd name="connsiteX2354" fmla="*/ 390002 w 733257"/>
                <a:gd name="connsiteY2354" fmla="*/ 101006 h 274971"/>
                <a:gd name="connsiteX2355" fmla="*/ 395959 w 733257"/>
                <a:gd name="connsiteY2355" fmla="*/ 99357 h 274971"/>
                <a:gd name="connsiteX2356" fmla="*/ 401092 w 733257"/>
                <a:gd name="connsiteY2356" fmla="*/ 91657 h 274971"/>
                <a:gd name="connsiteX2357" fmla="*/ 408058 w 733257"/>
                <a:gd name="connsiteY2357" fmla="*/ 85333 h 274971"/>
                <a:gd name="connsiteX2358" fmla="*/ 412549 w 733257"/>
                <a:gd name="connsiteY2358" fmla="*/ 85333 h 274971"/>
                <a:gd name="connsiteX2359" fmla="*/ 412549 w 733257"/>
                <a:gd name="connsiteY2359" fmla="*/ 83866 h 274971"/>
                <a:gd name="connsiteX2360" fmla="*/ 408058 w 733257"/>
                <a:gd name="connsiteY2360" fmla="*/ 83866 h 274971"/>
                <a:gd name="connsiteX2361" fmla="*/ 406225 w 733257"/>
                <a:gd name="connsiteY2361" fmla="*/ 88083 h 274971"/>
                <a:gd name="connsiteX2362" fmla="*/ 395959 w 733257"/>
                <a:gd name="connsiteY2362" fmla="*/ 98074 h 274971"/>
                <a:gd name="connsiteX2363" fmla="*/ 388352 w 733257"/>
                <a:gd name="connsiteY2363" fmla="*/ 99173 h 274971"/>
                <a:gd name="connsiteX2364" fmla="*/ 384136 w 733257"/>
                <a:gd name="connsiteY2364" fmla="*/ 96424 h 274971"/>
                <a:gd name="connsiteX2365" fmla="*/ 381019 w 733257"/>
                <a:gd name="connsiteY2365" fmla="*/ 96790 h 274971"/>
                <a:gd name="connsiteX2366" fmla="*/ 381019 w 733257"/>
                <a:gd name="connsiteY2366" fmla="*/ 96790 h 274971"/>
                <a:gd name="connsiteX2367" fmla="*/ 490550 w 733257"/>
                <a:gd name="connsiteY2367" fmla="*/ 83866 h 274971"/>
                <a:gd name="connsiteX2368" fmla="*/ 493208 w 733257"/>
                <a:gd name="connsiteY2368" fmla="*/ 87074 h 274971"/>
                <a:gd name="connsiteX2369" fmla="*/ 492016 w 733257"/>
                <a:gd name="connsiteY2369" fmla="*/ 89549 h 274971"/>
                <a:gd name="connsiteX2370" fmla="*/ 496049 w 733257"/>
                <a:gd name="connsiteY2370" fmla="*/ 90008 h 274971"/>
                <a:gd name="connsiteX2371" fmla="*/ 500907 w 733257"/>
                <a:gd name="connsiteY2371" fmla="*/ 95324 h 274971"/>
                <a:gd name="connsiteX2372" fmla="*/ 503932 w 733257"/>
                <a:gd name="connsiteY2372" fmla="*/ 95324 h 274971"/>
                <a:gd name="connsiteX2373" fmla="*/ 507873 w 733257"/>
                <a:gd name="connsiteY2373" fmla="*/ 94224 h 274971"/>
                <a:gd name="connsiteX2374" fmla="*/ 511356 w 733257"/>
                <a:gd name="connsiteY2374" fmla="*/ 98165 h 274971"/>
                <a:gd name="connsiteX2375" fmla="*/ 511356 w 733257"/>
                <a:gd name="connsiteY2375" fmla="*/ 96790 h 274971"/>
                <a:gd name="connsiteX2376" fmla="*/ 510898 w 733257"/>
                <a:gd name="connsiteY2376" fmla="*/ 91016 h 274971"/>
                <a:gd name="connsiteX2377" fmla="*/ 505398 w 733257"/>
                <a:gd name="connsiteY2377" fmla="*/ 83866 h 274971"/>
                <a:gd name="connsiteX2378" fmla="*/ 506040 w 733257"/>
                <a:gd name="connsiteY2378" fmla="*/ 86341 h 274971"/>
                <a:gd name="connsiteX2379" fmla="*/ 509889 w 733257"/>
                <a:gd name="connsiteY2379" fmla="*/ 91841 h 274971"/>
                <a:gd name="connsiteX2380" fmla="*/ 504023 w 733257"/>
                <a:gd name="connsiteY2380" fmla="*/ 92482 h 274971"/>
                <a:gd name="connsiteX2381" fmla="*/ 504023 w 733257"/>
                <a:gd name="connsiteY2381" fmla="*/ 89641 h 274971"/>
                <a:gd name="connsiteX2382" fmla="*/ 507048 w 733257"/>
                <a:gd name="connsiteY2382" fmla="*/ 89641 h 274971"/>
                <a:gd name="connsiteX2383" fmla="*/ 495041 w 733257"/>
                <a:gd name="connsiteY2383" fmla="*/ 88174 h 274971"/>
                <a:gd name="connsiteX2384" fmla="*/ 502740 w 733257"/>
                <a:gd name="connsiteY2384" fmla="*/ 85791 h 274971"/>
                <a:gd name="connsiteX2385" fmla="*/ 490550 w 733257"/>
                <a:gd name="connsiteY2385" fmla="*/ 83866 h 274971"/>
                <a:gd name="connsiteX2386" fmla="*/ 490550 w 733257"/>
                <a:gd name="connsiteY2386" fmla="*/ 83866 h 274971"/>
                <a:gd name="connsiteX2387" fmla="*/ 433447 w 733257"/>
                <a:gd name="connsiteY2387" fmla="*/ 91016 h 274971"/>
                <a:gd name="connsiteX2388" fmla="*/ 428956 w 733257"/>
                <a:gd name="connsiteY2388" fmla="*/ 88174 h 274971"/>
                <a:gd name="connsiteX2389" fmla="*/ 433447 w 733257"/>
                <a:gd name="connsiteY2389" fmla="*/ 89641 h 274971"/>
                <a:gd name="connsiteX2390" fmla="*/ 433447 w 733257"/>
                <a:gd name="connsiteY2390" fmla="*/ 91016 h 274971"/>
                <a:gd name="connsiteX2391" fmla="*/ 435005 w 733257"/>
                <a:gd name="connsiteY2391" fmla="*/ 92482 h 274971"/>
                <a:gd name="connsiteX2392" fmla="*/ 438030 w 733257"/>
                <a:gd name="connsiteY2392" fmla="*/ 95232 h 274971"/>
                <a:gd name="connsiteX2393" fmla="*/ 437938 w 733257"/>
                <a:gd name="connsiteY2393" fmla="*/ 92391 h 274971"/>
                <a:gd name="connsiteX2394" fmla="*/ 439588 w 733257"/>
                <a:gd name="connsiteY2394" fmla="*/ 89641 h 274971"/>
                <a:gd name="connsiteX2395" fmla="*/ 438030 w 733257"/>
                <a:gd name="connsiteY2395" fmla="*/ 89641 h 274971"/>
                <a:gd name="connsiteX2396" fmla="*/ 436563 w 733257"/>
                <a:gd name="connsiteY2396" fmla="*/ 89641 h 274971"/>
                <a:gd name="connsiteX2397" fmla="*/ 436563 w 733257"/>
                <a:gd name="connsiteY2397" fmla="*/ 88174 h 274971"/>
                <a:gd name="connsiteX2398" fmla="*/ 439588 w 733257"/>
                <a:gd name="connsiteY2398" fmla="*/ 89641 h 274971"/>
                <a:gd name="connsiteX2399" fmla="*/ 442613 w 733257"/>
                <a:gd name="connsiteY2399" fmla="*/ 92482 h 274971"/>
                <a:gd name="connsiteX2400" fmla="*/ 438122 w 733257"/>
                <a:gd name="connsiteY2400" fmla="*/ 95232 h 274971"/>
                <a:gd name="connsiteX2401" fmla="*/ 435097 w 733257"/>
                <a:gd name="connsiteY2401" fmla="*/ 96790 h 274971"/>
                <a:gd name="connsiteX2402" fmla="*/ 433539 w 733257"/>
                <a:gd name="connsiteY2402" fmla="*/ 95232 h 274971"/>
                <a:gd name="connsiteX2403" fmla="*/ 435097 w 733257"/>
                <a:gd name="connsiteY2403" fmla="*/ 92482 h 274971"/>
                <a:gd name="connsiteX2404" fmla="*/ 433447 w 733257"/>
                <a:gd name="connsiteY2404" fmla="*/ 91016 h 274971"/>
                <a:gd name="connsiteX2405" fmla="*/ 433447 w 733257"/>
                <a:gd name="connsiteY2405" fmla="*/ 91016 h 274971"/>
                <a:gd name="connsiteX2406" fmla="*/ 444079 w 733257"/>
                <a:gd name="connsiteY2406" fmla="*/ 91016 h 274971"/>
                <a:gd name="connsiteX2407" fmla="*/ 449212 w 733257"/>
                <a:gd name="connsiteY2407" fmla="*/ 97615 h 274971"/>
                <a:gd name="connsiteX2408" fmla="*/ 453062 w 733257"/>
                <a:gd name="connsiteY2408" fmla="*/ 96698 h 274971"/>
                <a:gd name="connsiteX2409" fmla="*/ 451320 w 733257"/>
                <a:gd name="connsiteY2409" fmla="*/ 90924 h 274971"/>
                <a:gd name="connsiteX2410" fmla="*/ 454528 w 733257"/>
                <a:gd name="connsiteY2410" fmla="*/ 89458 h 274971"/>
                <a:gd name="connsiteX2411" fmla="*/ 450037 w 733257"/>
                <a:gd name="connsiteY2411" fmla="*/ 89458 h 274971"/>
                <a:gd name="connsiteX2412" fmla="*/ 449762 w 733257"/>
                <a:gd name="connsiteY2412" fmla="*/ 94224 h 274971"/>
                <a:gd name="connsiteX2413" fmla="*/ 444079 w 733257"/>
                <a:gd name="connsiteY2413" fmla="*/ 91016 h 274971"/>
                <a:gd name="connsiteX2414" fmla="*/ 444079 w 733257"/>
                <a:gd name="connsiteY2414" fmla="*/ 91016 h 274971"/>
                <a:gd name="connsiteX2415" fmla="*/ 511447 w 733257"/>
                <a:gd name="connsiteY2415" fmla="*/ 96790 h 274971"/>
                <a:gd name="connsiteX2416" fmla="*/ 516030 w 733257"/>
                <a:gd name="connsiteY2416" fmla="*/ 98165 h 274971"/>
                <a:gd name="connsiteX2417" fmla="*/ 520796 w 733257"/>
                <a:gd name="connsiteY2417" fmla="*/ 98074 h 274971"/>
                <a:gd name="connsiteX2418" fmla="*/ 518963 w 733257"/>
                <a:gd name="connsiteY2418" fmla="*/ 89641 h 274971"/>
                <a:gd name="connsiteX2419" fmla="*/ 522080 w 733257"/>
                <a:gd name="connsiteY2419" fmla="*/ 89549 h 274971"/>
                <a:gd name="connsiteX2420" fmla="*/ 520430 w 733257"/>
                <a:gd name="connsiteY2420" fmla="*/ 86800 h 274971"/>
                <a:gd name="connsiteX2421" fmla="*/ 521988 w 733257"/>
                <a:gd name="connsiteY2421" fmla="*/ 86800 h 274971"/>
                <a:gd name="connsiteX2422" fmla="*/ 523454 w 733257"/>
                <a:gd name="connsiteY2422" fmla="*/ 88266 h 274971"/>
                <a:gd name="connsiteX2423" fmla="*/ 521988 w 733257"/>
                <a:gd name="connsiteY2423" fmla="*/ 91108 h 274971"/>
                <a:gd name="connsiteX2424" fmla="*/ 521988 w 733257"/>
                <a:gd name="connsiteY2424" fmla="*/ 92574 h 274971"/>
                <a:gd name="connsiteX2425" fmla="*/ 521988 w 733257"/>
                <a:gd name="connsiteY2425" fmla="*/ 99632 h 274971"/>
                <a:gd name="connsiteX2426" fmla="*/ 516030 w 733257"/>
                <a:gd name="connsiteY2426" fmla="*/ 99632 h 274971"/>
                <a:gd name="connsiteX2427" fmla="*/ 511447 w 733257"/>
                <a:gd name="connsiteY2427" fmla="*/ 98165 h 274971"/>
                <a:gd name="connsiteX2428" fmla="*/ 511447 w 733257"/>
                <a:gd name="connsiteY2428" fmla="*/ 96790 h 274971"/>
                <a:gd name="connsiteX2429" fmla="*/ 511447 w 733257"/>
                <a:gd name="connsiteY2429" fmla="*/ 96790 h 274971"/>
                <a:gd name="connsiteX2430" fmla="*/ 144085 w 733257"/>
                <a:gd name="connsiteY2430" fmla="*/ 98074 h 274971"/>
                <a:gd name="connsiteX2431" fmla="*/ 144085 w 733257"/>
                <a:gd name="connsiteY2431" fmla="*/ 100915 h 274971"/>
                <a:gd name="connsiteX2432" fmla="*/ 144085 w 733257"/>
                <a:gd name="connsiteY2432" fmla="*/ 98074 h 274971"/>
                <a:gd name="connsiteX2433" fmla="*/ 139502 w 733257"/>
                <a:gd name="connsiteY2433" fmla="*/ 98074 h 274971"/>
                <a:gd name="connsiteX2434" fmla="*/ 144085 w 733257"/>
                <a:gd name="connsiteY2434" fmla="*/ 98074 h 274971"/>
                <a:gd name="connsiteX2435" fmla="*/ 144085 w 733257"/>
                <a:gd name="connsiteY2435" fmla="*/ 98074 h 274971"/>
                <a:gd name="connsiteX2436" fmla="*/ 187531 w 733257"/>
                <a:gd name="connsiteY2436" fmla="*/ 95232 h 274971"/>
                <a:gd name="connsiteX2437" fmla="*/ 186064 w 733257"/>
                <a:gd name="connsiteY2437" fmla="*/ 95232 h 274971"/>
                <a:gd name="connsiteX2438" fmla="*/ 184323 w 733257"/>
                <a:gd name="connsiteY2438" fmla="*/ 99540 h 274971"/>
                <a:gd name="connsiteX2439" fmla="*/ 189089 w 733257"/>
                <a:gd name="connsiteY2439" fmla="*/ 99540 h 274971"/>
                <a:gd name="connsiteX2440" fmla="*/ 187531 w 733257"/>
                <a:gd name="connsiteY2440" fmla="*/ 95232 h 274971"/>
                <a:gd name="connsiteX2441" fmla="*/ 187531 w 733257"/>
                <a:gd name="connsiteY2441" fmla="*/ 95232 h 274971"/>
                <a:gd name="connsiteX2442" fmla="*/ 221994 w 733257"/>
                <a:gd name="connsiteY2442" fmla="*/ 98074 h 274971"/>
                <a:gd name="connsiteX2443" fmla="*/ 220436 w 733257"/>
                <a:gd name="connsiteY2443" fmla="*/ 96698 h 274971"/>
                <a:gd name="connsiteX2444" fmla="*/ 221994 w 733257"/>
                <a:gd name="connsiteY2444" fmla="*/ 98074 h 274971"/>
                <a:gd name="connsiteX2445" fmla="*/ 221994 w 733257"/>
                <a:gd name="connsiteY2445" fmla="*/ 98074 h 274971"/>
                <a:gd name="connsiteX2446" fmla="*/ 225019 w 733257"/>
                <a:gd name="connsiteY2446" fmla="*/ 98074 h 274971"/>
                <a:gd name="connsiteX2447" fmla="*/ 227952 w 733257"/>
                <a:gd name="connsiteY2447" fmla="*/ 96698 h 274971"/>
                <a:gd name="connsiteX2448" fmla="*/ 227952 w 733257"/>
                <a:gd name="connsiteY2448" fmla="*/ 95140 h 274971"/>
                <a:gd name="connsiteX2449" fmla="*/ 226210 w 733257"/>
                <a:gd name="connsiteY2449" fmla="*/ 96332 h 274971"/>
                <a:gd name="connsiteX2450" fmla="*/ 225019 w 733257"/>
                <a:gd name="connsiteY2450" fmla="*/ 98074 h 274971"/>
                <a:gd name="connsiteX2451" fmla="*/ 225019 w 733257"/>
                <a:gd name="connsiteY2451" fmla="*/ 98074 h 274971"/>
                <a:gd name="connsiteX2452" fmla="*/ 435005 w 733257"/>
                <a:gd name="connsiteY2452" fmla="*/ 96790 h 274971"/>
                <a:gd name="connsiteX2453" fmla="*/ 433447 w 733257"/>
                <a:gd name="connsiteY2453" fmla="*/ 95232 h 274971"/>
                <a:gd name="connsiteX2454" fmla="*/ 428956 w 733257"/>
                <a:gd name="connsiteY2454" fmla="*/ 95232 h 274971"/>
                <a:gd name="connsiteX2455" fmla="*/ 435005 w 733257"/>
                <a:gd name="connsiteY2455" fmla="*/ 96790 h 274971"/>
                <a:gd name="connsiteX2456" fmla="*/ 435005 w 733257"/>
                <a:gd name="connsiteY2456" fmla="*/ 96790 h 274971"/>
                <a:gd name="connsiteX2457" fmla="*/ 466535 w 733257"/>
                <a:gd name="connsiteY2457" fmla="*/ 79650 h 274971"/>
                <a:gd name="connsiteX2458" fmla="*/ 464977 w 733257"/>
                <a:gd name="connsiteY2458" fmla="*/ 81117 h 274971"/>
                <a:gd name="connsiteX2459" fmla="*/ 461953 w 733257"/>
                <a:gd name="connsiteY2459" fmla="*/ 85333 h 274971"/>
                <a:gd name="connsiteX2460" fmla="*/ 455995 w 733257"/>
                <a:gd name="connsiteY2460" fmla="*/ 89641 h 274971"/>
                <a:gd name="connsiteX2461" fmla="*/ 459019 w 733257"/>
                <a:gd name="connsiteY2461" fmla="*/ 89641 h 274971"/>
                <a:gd name="connsiteX2462" fmla="*/ 460578 w 733257"/>
                <a:gd name="connsiteY2462" fmla="*/ 93857 h 274971"/>
                <a:gd name="connsiteX2463" fmla="*/ 462044 w 733257"/>
                <a:gd name="connsiteY2463" fmla="*/ 96790 h 274971"/>
                <a:gd name="connsiteX2464" fmla="*/ 463511 w 733257"/>
                <a:gd name="connsiteY2464" fmla="*/ 98165 h 274971"/>
                <a:gd name="connsiteX2465" fmla="*/ 462044 w 733257"/>
                <a:gd name="connsiteY2465" fmla="*/ 96790 h 274971"/>
                <a:gd name="connsiteX2466" fmla="*/ 460578 w 733257"/>
                <a:gd name="connsiteY2466" fmla="*/ 93857 h 274971"/>
                <a:gd name="connsiteX2467" fmla="*/ 462044 w 733257"/>
                <a:gd name="connsiteY2467" fmla="*/ 91108 h 274971"/>
                <a:gd name="connsiteX2468" fmla="*/ 463327 w 733257"/>
                <a:gd name="connsiteY2468" fmla="*/ 89366 h 274971"/>
                <a:gd name="connsiteX2469" fmla="*/ 462044 w 733257"/>
                <a:gd name="connsiteY2469" fmla="*/ 85333 h 274971"/>
                <a:gd name="connsiteX2470" fmla="*/ 465069 w 733257"/>
                <a:gd name="connsiteY2470" fmla="*/ 83866 h 274971"/>
                <a:gd name="connsiteX2471" fmla="*/ 465069 w 733257"/>
                <a:gd name="connsiteY2471" fmla="*/ 81117 h 274971"/>
                <a:gd name="connsiteX2472" fmla="*/ 466535 w 733257"/>
                <a:gd name="connsiteY2472" fmla="*/ 79650 h 274971"/>
                <a:gd name="connsiteX2473" fmla="*/ 469560 w 733257"/>
                <a:gd name="connsiteY2473" fmla="*/ 78184 h 274971"/>
                <a:gd name="connsiteX2474" fmla="*/ 471118 w 733257"/>
                <a:gd name="connsiteY2474" fmla="*/ 76717 h 274971"/>
                <a:gd name="connsiteX2475" fmla="*/ 469560 w 733257"/>
                <a:gd name="connsiteY2475" fmla="*/ 78184 h 274971"/>
                <a:gd name="connsiteX2476" fmla="*/ 466535 w 733257"/>
                <a:gd name="connsiteY2476" fmla="*/ 79650 h 274971"/>
                <a:gd name="connsiteX2477" fmla="*/ 466535 w 733257"/>
                <a:gd name="connsiteY2477" fmla="*/ 79650 h 274971"/>
                <a:gd name="connsiteX2478" fmla="*/ 504023 w 733257"/>
                <a:gd name="connsiteY2478" fmla="*/ 95232 h 274971"/>
                <a:gd name="connsiteX2479" fmla="*/ 504023 w 733257"/>
                <a:gd name="connsiteY2479" fmla="*/ 98074 h 274971"/>
                <a:gd name="connsiteX2480" fmla="*/ 500999 w 733257"/>
                <a:gd name="connsiteY2480" fmla="*/ 98074 h 274971"/>
                <a:gd name="connsiteX2481" fmla="*/ 500999 w 733257"/>
                <a:gd name="connsiteY2481" fmla="*/ 95232 h 274971"/>
                <a:gd name="connsiteX2482" fmla="*/ 504023 w 733257"/>
                <a:gd name="connsiteY2482" fmla="*/ 95232 h 274971"/>
                <a:gd name="connsiteX2483" fmla="*/ 504023 w 733257"/>
                <a:gd name="connsiteY2483" fmla="*/ 95232 h 274971"/>
                <a:gd name="connsiteX2484" fmla="*/ 669006 w 733257"/>
                <a:gd name="connsiteY2484" fmla="*/ 96790 h 274971"/>
                <a:gd name="connsiteX2485" fmla="*/ 664790 w 733257"/>
                <a:gd name="connsiteY2485" fmla="*/ 94407 h 274971"/>
                <a:gd name="connsiteX2486" fmla="*/ 669006 w 733257"/>
                <a:gd name="connsiteY2486" fmla="*/ 91108 h 274971"/>
                <a:gd name="connsiteX2487" fmla="*/ 662682 w 733257"/>
                <a:gd name="connsiteY2487" fmla="*/ 94224 h 274971"/>
                <a:gd name="connsiteX2488" fmla="*/ 667723 w 733257"/>
                <a:gd name="connsiteY2488" fmla="*/ 98440 h 274971"/>
                <a:gd name="connsiteX2489" fmla="*/ 669006 w 733257"/>
                <a:gd name="connsiteY2489" fmla="*/ 96790 h 274971"/>
                <a:gd name="connsiteX2490" fmla="*/ 669006 w 733257"/>
                <a:gd name="connsiteY2490" fmla="*/ 96790 h 274971"/>
                <a:gd name="connsiteX2491" fmla="*/ 712543 w 733257"/>
                <a:gd name="connsiteY2491" fmla="*/ 93857 h 274971"/>
                <a:gd name="connsiteX2492" fmla="*/ 709519 w 733257"/>
                <a:gd name="connsiteY2492" fmla="*/ 98165 h 274971"/>
                <a:gd name="connsiteX2493" fmla="*/ 706494 w 733257"/>
                <a:gd name="connsiteY2493" fmla="*/ 98165 h 274971"/>
                <a:gd name="connsiteX2494" fmla="*/ 704844 w 733257"/>
                <a:gd name="connsiteY2494" fmla="*/ 99632 h 274971"/>
                <a:gd name="connsiteX2495" fmla="*/ 706494 w 733257"/>
                <a:gd name="connsiteY2495" fmla="*/ 102381 h 274971"/>
                <a:gd name="connsiteX2496" fmla="*/ 711077 w 733257"/>
                <a:gd name="connsiteY2496" fmla="*/ 102381 h 274971"/>
                <a:gd name="connsiteX2497" fmla="*/ 714010 w 733257"/>
                <a:gd name="connsiteY2497" fmla="*/ 100915 h 274971"/>
                <a:gd name="connsiteX2498" fmla="*/ 715568 w 733257"/>
                <a:gd name="connsiteY2498" fmla="*/ 95140 h 274971"/>
                <a:gd name="connsiteX2499" fmla="*/ 717035 w 733257"/>
                <a:gd name="connsiteY2499" fmla="*/ 93674 h 274971"/>
                <a:gd name="connsiteX2500" fmla="*/ 717035 w 733257"/>
                <a:gd name="connsiteY2500" fmla="*/ 90924 h 274971"/>
                <a:gd name="connsiteX2501" fmla="*/ 714193 w 733257"/>
                <a:gd name="connsiteY2501" fmla="*/ 90924 h 274971"/>
                <a:gd name="connsiteX2502" fmla="*/ 712543 w 733257"/>
                <a:gd name="connsiteY2502" fmla="*/ 93857 h 274971"/>
                <a:gd name="connsiteX2503" fmla="*/ 712543 w 733257"/>
                <a:gd name="connsiteY2503" fmla="*/ 93857 h 274971"/>
                <a:gd name="connsiteX2504" fmla="*/ 139502 w 733257"/>
                <a:gd name="connsiteY2504" fmla="*/ 98074 h 274971"/>
                <a:gd name="connsiteX2505" fmla="*/ 137944 w 733257"/>
                <a:gd name="connsiteY2505" fmla="*/ 99540 h 274971"/>
                <a:gd name="connsiteX2506" fmla="*/ 139502 w 733257"/>
                <a:gd name="connsiteY2506" fmla="*/ 98074 h 274971"/>
                <a:gd name="connsiteX2507" fmla="*/ 139502 w 733257"/>
                <a:gd name="connsiteY2507" fmla="*/ 98074 h 274971"/>
                <a:gd name="connsiteX2508" fmla="*/ 469468 w 733257"/>
                <a:gd name="connsiteY2508" fmla="*/ 98074 h 274971"/>
                <a:gd name="connsiteX2509" fmla="*/ 468002 w 733257"/>
                <a:gd name="connsiteY2509" fmla="*/ 99540 h 274971"/>
                <a:gd name="connsiteX2510" fmla="*/ 469468 w 733257"/>
                <a:gd name="connsiteY2510" fmla="*/ 98074 h 274971"/>
                <a:gd name="connsiteX2511" fmla="*/ 469468 w 733257"/>
                <a:gd name="connsiteY2511" fmla="*/ 98074 h 274971"/>
                <a:gd name="connsiteX2512" fmla="*/ 670564 w 733257"/>
                <a:gd name="connsiteY2512" fmla="*/ 99540 h 274971"/>
                <a:gd name="connsiteX2513" fmla="*/ 674964 w 733257"/>
                <a:gd name="connsiteY2513" fmla="*/ 96790 h 274971"/>
                <a:gd name="connsiteX2514" fmla="*/ 672031 w 733257"/>
                <a:gd name="connsiteY2514" fmla="*/ 96790 h 274971"/>
                <a:gd name="connsiteX2515" fmla="*/ 670564 w 733257"/>
                <a:gd name="connsiteY2515" fmla="*/ 99540 h 274971"/>
                <a:gd name="connsiteX2516" fmla="*/ 670564 w 733257"/>
                <a:gd name="connsiteY2516" fmla="*/ 99540 h 274971"/>
                <a:gd name="connsiteX2517" fmla="*/ 684038 w 733257"/>
                <a:gd name="connsiteY2517" fmla="*/ 102381 h 274971"/>
                <a:gd name="connsiteX2518" fmla="*/ 684038 w 733257"/>
                <a:gd name="connsiteY2518" fmla="*/ 98074 h 274971"/>
                <a:gd name="connsiteX2519" fmla="*/ 684038 w 733257"/>
                <a:gd name="connsiteY2519" fmla="*/ 102381 h 274971"/>
                <a:gd name="connsiteX2520" fmla="*/ 684038 w 733257"/>
                <a:gd name="connsiteY2520" fmla="*/ 102381 h 274971"/>
                <a:gd name="connsiteX2521" fmla="*/ 136478 w 733257"/>
                <a:gd name="connsiteY2521" fmla="*/ 102381 h 274971"/>
                <a:gd name="connsiteX2522" fmla="*/ 136478 w 733257"/>
                <a:gd name="connsiteY2522" fmla="*/ 100915 h 274971"/>
                <a:gd name="connsiteX2523" fmla="*/ 136478 w 733257"/>
                <a:gd name="connsiteY2523" fmla="*/ 102381 h 274971"/>
                <a:gd name="connsiteX2524" fmla="*/ 136478 w 733257"/>
                <a:gd name="connsiteY2524" fmla="*/ 102381 h 274971"/>
                <a:gd name="connsiteX2525" fmla="*/ 137944 w 733257"/>
                <a:gd name="connsiteY2525" fmla="*/ 99540 h 274971"/>
                <a:gd name="connsiteX2526" fmla="*/ 136478 w 733257"/>
                <a:gd name="connsiteY2526" fmla="*/ 101006 h 274971"/>
                <a:gd name="connsiteX2527" fmla="*/ 136478 w 733257"/>
                <a:gd name="connsiteY2527" fmla="*/ 102473 h 274971"/>
                <a:gd name="connsiteX2528" fmla="*/ 144085 w 733257"/>
                <a:gd name="connsiteY2528" fmla="*/ 101006 h 274971"/>
                <a:gd name="connsiteX2529" fmla="*/ 144085 w 733257"/>
                <a:gd name="connsiteY2529" fmla="*/ 98165 h 274971"/>
                <a:gd name="connsiteX2530" fmla="*/ 139502 w 733257"/>
                <a:gd name="connsiteY2530" fmla="*/ 98165 h 274971"/>
                <a:gd name="connsiteX2531" fmla="*/ 137944 w 733257"/>
                <a:gd name="connsiteY2531" fmla="*/ 99540 h 274971"/>
                <a:gd name="connsiteX2532" fmla="*/ 137944 w 733257"/>
                <a:gd name="connsiteY2532" fmla="*/ 99540 h 274971"/>
                <a:gd name="connsiteX2533" fmla="*/ 475518 w 733257"/>
                <a:gd name="connsiteY2533" fmla="*/ 99540 h 274971"/>
                <a:gd name="connsiteX2534" fmla="*/ 475518 w 733257"/>
                <a:gd name="connsiteY2534" fmla="*/ 103848 h 274971"/>
                <a:gd name="connsiteX2535" fmla="*/ 472860 w 733257"/>
                <a:gd name="connsiteY2535" fmla="*/ 103756 h 274971"/>
                <a:gd name="connsiteX2536" fmla="*/ 471027 w 733257"/>
                <a:gd name="connsiteY2536" fmla="*/ 98074 h 274971"/>
                <a:gd name="connsiteX2537" fmla="*/ 475518 w 733257"/>
                <a:gd name="connsiteY2537" fmla="*/ 99540 h 274971"/>
                <a:gd name="connsiteX2538" fmla="*/ 475518 w 733257"/>
                <a:gd name="connsiteY2538" fmla="*/ 99540 h 274971"/>
                <a:gd name="connsiteX2539" fmla="*/ 694487 w 733257"/>
                <a:gd name="connsiteY2539" fmla="*/ 102381 h 274971"/>
                <a:gd name="connsiteX2540" fmla="*/ 698978 w 733257"/>
                <a:gd name="connsiteY2540" fmla="*/ 105223 h 274971"/>
                <a:gd name="connsiteX2541" fmla="*/ 700628 w 733257"/>
                <a:gd name="connsiteY2541" fmla="*/ 103573 h 274971"/>
                <a:gd name="connsiteX2542" fmla="*/ 703744 w 733257"/>
                <a:gd name="connsiteY2542" fmla="*/ 105498 h 274971"/>
                <a:gd name="connsiteX2543" fmla="*/ 705028 w 733257"/>
                <a:gd name="connsiteY2543" fmla="*/ 103756 h 274971"/>
                <a:gd name="connsiteX2544" fmla="*/ 706494 w 733257"/>
                <a:gd name="connsiteY2544" fmla="*/ 102290 h 274971"/>
                <a:gd name="connsiteX2545" fmla="*/ 704844 w 733257"/>
                <a:gd name="connsiteY2545" fmla="*/ 99540 h 274971"/>
                <a:gd name="connsiteX2546" fmla="*/ 706494 w 733257"/>
                <a:gd name="connsiteY2546" fmla="*/ 97982 h 274971"/>
                <a:gd name="connsiteX2547" fmla="*/ 700536 w 733257"/>
                <a:gd name="connsiteY2547" fmla="*/ 100823 h 274971"/>
                <a:gd name="connsiteX2548" fmla="*/ 698978 w 733257"/>
                <a:gd name="connsiteY2548" fmla="*/ 100823 h 274971"/>
                <a:gd name="connsiteX2549" fmla="*/ 694487 w 733257"/>
                <a:gd name="connsiteY2549" fmla="*/ 102381 h 274971"/>
                <a:gd name="connsiteX2550" fmla="*/ 694487 w 733257"/>
                <a:gd name="connsiteY2550" fmla="*/ 102381 h 274971"/>
                <a:gd name="connsiteX2551" fmla="*/ 148485 w 733257"/>
                <a:gd name="connsiteY2551" fmla="*/ 103848 h 274971"/>
                <a:gd name="connsiteX2552" fmla="*/ 145460 w 733257"/>
                <a:gd name="connsiteY2552" fmla="*/ 103848 h 274971"/>
                <a:gd name="connsiteX2553" fmla="*/ 148485 w 733257"/>
                <a:gd name="connsiteY2553" fmla="*/ 103848 h 274971"/>
                <a:gd name="connsiteX2554" fmla="*/ 148485 w 733257"/>
                <a:gd name="connsiteY2554" fmla="*/ 103848 h 274971"/>
                <a:gd name="connsiteX2555" fmla="*/ 209987 w 733257"/>
                <a:gd name="connsiteY2555" fmla="*/ 103848 h 274971"/>
                <a:gd name="connsiteX2556" fmla="*/ 207054 w 733257"/>
                <a:gd name="connsiteY2556" fmla="*/ 103848 h 274971"/>
                <a:gd name="connsiteX2557" fmla="*/ 209987 w 733257"/>
                <a:gd name="connsiteY2557" fmla="*/ 103848 h 274971"/>
                <a:gd name="connsiteX2558" fmla="*/ 209987 w 733257"/>
                <a:gd name="connsiteY2558" fmla="*/ 103848 h 274971"/>
                <a:gd name="connsiteX2559" fmla="*/ 468002 w 733257"/>
                <a:gd name="connsiteY2559" fmla="*/ 110906 h 274971"/>
                <a:gd name="connsiteX2560" fmla="*/ 473960 w 733257"/>
                <a:gd name="connsiteY2560" fmla="*/ 109439 h 274971"/>
                <a:gd name="connsiteX2561" fmla="*/ 477351 w 733257"/>
                <a:gd name="connsiteY2561" fmla="*/ 109622 h 274971"/>
                <a:gd name="connsiteX2562" fmla="*/ 479917 w 733257"/>
                <a:gd name="connsiteY2562" fmla="*/ 99540 h 274971"/>
                <a:gd name="connsiteX2563" fmla="*/ 476893 w 733257"/>
                <a:gd name="connsiteY2563" fmla="*/ 99540 h 274971"/>
                <a:gd name="connsiteX2564" fmla="*/ 481384 w 733257"/>
                <a:gd name="connsiteY2564" fmla="*/ 97890 h 274971"/>
                <a:gd name="connsiteX2565" fmla="*/ 479917 w 733257"/>
                <a:gd name="connsiteY2565" fmla="*/ 108064 h 274971"/>
                <a:gd name="connsiteX2566" fmla="*/ 478451 w 733257"/>
                <a:gd name="connsiteY2566" fmla="*/ 110814 h 274971"/>
                <a:gd name="connsiteX2567" fmla="*/ 468002 w 733257"/>
                <a:gd name="connsiteY2567" fmla="*/ 110814 h 274971"/>
                <a:gd name="connsiteX2568" fmla="*/ 468002 w 733257"/>
                <a:gd name="connsiteY2568" fmla="*/ 110906 h 274971"/>
                <a:gd name="connsiteX2569" fmla="*/ 712543 w 733257"/>
                <a:gd name="connsiteY2569" fmla="*/ 93857 h 274971"/>
                <a:gd name="connsiteX2570" fmla="*/ 712543 w 733257"/>
                <a:gd name="connsiteY2570" fmla="*/ 91108 h 274971"/>
                <a:gd name="connsiteX2571" fmla="*/ 713735 w 733257"/>
                <a:gd name="connsiteY2571" fmla="*/ 89366 h 274971"/>
                <a:gd name="connsiteX2572" fmla="*/ 712268 w 733257"/>
                <a:gd name="connsiteY2572" fmla="*/ 85425 h 274971"/>
                <a:gd name="connsiteX2573" fmla="*/ 716943 w 733257"/>
                <a:gd name="connsiteY2573" fmla="*/ 82492 h 274971"/>
                <a:gd name="connsiteX2574" fmla="*/ 718501 w 733257"/>
                <a:gd name="connsiteY2574" fmla="*/ 86800 h 274971"/>
                <a:gd name="connsiteX2575" fmla="*/ 715568 w 733257"/>
                <a:gd name="connsiteY2575" fmla="*/ 86800 h 274971"/>
                <a:gd name="connsiteX2576" fmla="*/ 717035 w 733257"/>
                <a:gd name="connsiteY2576" fmla="*/ 91108 h 274971"/>
                <a:gd name="connsiteX2577" fmla="*/ 717035 w 733257"/>
                <a:gd name="connsiteY2577" fmla="*/ 93857 h 274971"/>
                <a:gd name="connsiteX2578" fmla="*/ 715568 w 733257"/>
                <a:gd name="connsiteY2578" fmla="*/ 95324 h 274971"/>
                <a:gd name="connsiteX2579" fmla="*/ 714010 w 733257"/>
                <a:gd name="connsiteY2579" fmla="*/ 101098 h 274971"/>
                <a:gd name="connsiteX2580" fmla="*/ 711077 w 733257"/>
                <a:gd name="connsiteY2580" fmla="*/ 102565 h 274971"/>
                <a:gd name="connsiteX2581" fmla="*/ 705028 w 733257"/>
                <a:gd name="connsiteY2581" fmla="*/ 104031 h 274971"/>
                <a:gd name="connsiteX2582" fmla="*/ 706494 w 733257"/>
                <a:gd name="connsiteY2582" fmla="*/ 102565 h 274971"/>
                <a:gd name="connsiteX2583" fmla="*/ 711077 w 733257"/>
                <a:gd name="connsiteY2583" fmla="*/ 102565 h 274971"/>
                <a:gd name="connsiteX2584" fmla="*/ 714010 w 733257"/>
                <a:gd name="connsiteY2584" fmla="*/ 101098 h 274971"/>
                <a:gd name="connsiteX2585" fmla="*/ 715568 w 733257"/>
                <a:gd name="connsiteY2585" fmla="*/ 95324 h 274971"/>
                <a:gd name="connsiteX2586" fmla="*/ 717035 w 733257"/>
                <a:gd name="connsiteY2586" fmla="*/ 93857 h 274971"/>
                <a:gd name="connsiteX2587" fmla="*/ 717035 w 733257"/>
                <a:gd name="connsiteY2587" fmla="*/ 91108 h 274971"/>
                <a:gd name="connsiteX2588" fmla="*/ 714193 w 733257"/>
                <a:gd name="connsiteY2588" fmla="*/ 91108 h 274971"/>
                <a:gd name="connsiteX2589" fmla="*/ 712543 w 733257"/>
                <a:gd name="connsiteY2589" fmla="*/ 93857 h 274971"/>
                <a:gd name="connsiteX2590" fmla="*/ 712543 w 733257"/>
                <a:gd name="connsiteY2590" fmla="*/ 93857 h 274971"/>
                <a:gd name="connsiteX2591" fmla="*/ 691554 w 733257"/>
                <a:gd name="connsiteY2591" fmla="*/ 105314 h 274971"/>
                <a:gd name="connsiteX2592" fmla="*/ 694487 w 733257"/>
                <a:gd name="connsiteY2592" fmla="*/ 105314 h 274971"/>
                <a:gd name="connsiteX2593" fmla="*/ 697787 w 733257"/>
                <a:gd name="connsiteY2593" fmla="*/ 107056 h 274971"/>
                <a:gd name="connsiteX2594" fmla="*/ 699070 w 733257"/>
                <a:gd name="connsiteY2594" fmla="*/ 105314 h 274971"/>
                <a:gd name="connsiteX2595" fmla="*/ 694579 w 733257"/>
                <a:gd name="connsiteY2595" fmla="*/ 102473 h 274971"/>
                <a:gd name="connsiteX2596" fmla="*/ 692837 w 733257"/>
                <a:gd name="connsiteY2596" fmla="*/ 103756 h 274971"/>
                <a:gd name="connsiteX2597" fmla="*/ 691554 w 733257"/>
                <a:gd name="connsiteY2597" fmla="*/ 105314 h 274971"/>
                <a:gd name="connsiteX2598" fmla="*/ 691554 w 733257"/>
                <a:gd name="connsiteY2598" fmla="*/ 105314 h 274971"/>
                <a:gd name="connsiteX2599" fmla="*/ 144085 w 733257"/>
                <a:gd name="connsiteY2599" fmla="*/ 106689 h 274971"/>
                <a:gd name="connsiteX2600" fmla="*/ 145552 w 733257"/>
                <a:gd name="connsiteY2600" fmla="*/ 106689 h 274971"/>
                <a:gd name="connsiteX2601" fmla="*/ 145552 w 733257"/>
                <a:gd name="connsiteY2601" fmla="*/ 103848 h 274971"/>
                <a:gd name="connsiteX2602" fmla="*/ 144085 w 733257"/>
                <a:gd name="connsiteY2602" fmla="*/ 106689 h 274971"/>
                <a:gd name="connsiteX2603" fmla="*/ 144085 w 733257"/>
                <a:gd name="connsiteY2603" fmla="*/ 106689 h 274971"/>
                <a:gd name="connsiteX2604" fmla="*/ 145460 w 733257"/>
                <a:gd name="connsiteY2604" fmla="*/ 106689 h 274971"/>
                <a:gd name="connsiteX2605" fmla="*/ 145460 w 733257"/>
                <a:gd name="connsiteY2605" fmla="*/ 108156 h 274971"/>
                <a:gd name="connsiteX2606" fmla="*/ 148485 w 733257"/>
                <a:gd name="connsiteY2606" fmla="*/ 108156 h 274971"/>
                <a:gd name="connsiteX2607" fmla="*/ 148485 w 733257"/>
                <a:gd name="connsiteY2607" fmla="*/ 103848 h 274971"/>
                <a:gd name="connsiteX2608" fmla="*/ 145460 w 733257"/>
                <a:gd name="connsiteY2608" fmla="*/ 103848 h 274971"/>
                <a:gd name="connsiteX2609" fmla="*/ 145460 w 733257"/>
                <a:gd name="connsiteY2609" fmla="*/ 106689 h 274971"/>
                <a:gd name="connsiteX2610" fmla="*/ 145460 w 733257"/>
                <a:gd name="connsiteY2610" fmla="*/ 106689 h 274971"/>
                <a:gd name="connsiteX2611" fmla="*/ 148485 w 733257"/>
                <a:gd name="connsiteY2611" fmla="*/ 108156 h 274971"/>
                <a:gd name="connsiteX2612" fmla="*/ 148485 w 733257"/>
                <a:gd name="connsiteY2612" fmla="*/ 103848 h 274971"/>
                <a:gd name="connsiteX2613" fmla="*/ 148485 w 733257"/>
                <a:gd name="connsiteY2613" fmla="*/ 108156 h 274971"/>
                <a:gd name="connsiteX2614" fmla="*/ 148485 w 733257"/>
                <a:gd name="connsiteY2614" fmla="*/ 108156 h 274971"/>
                <a:gd name="connsiteX2615" fmla="*/ 207054 w 733257"/>
                <a:gd name="connsiteY2615" fmla="*/ 108156 h 274971"/>
                <a:gd name="connsiteX2616" fmla="*/ 207054 w 733257"/>
                <a:gd name="connsiteY2616" fmla="*/ 103848 h 274971"/>
                <a:gd name="connsiteX2617" fmla="*/ 207054 w 733257"/>
                <a:gd name="connsiteY2617" fmla="*/ 108156 h 274971"/>
                <a:gd name="connsiteX2618" fmla="*/ 207054 w 733257"/>
                <a:gd name="connsiteY2618" fmla="*/ 108156 h 274971"/>
                <a:gd name="connsiteX2619" fmla="*/ 209987 w 733257"/>
                <a:gd name="connsiteY2619" fmla="*/ 106689 h 274971"/>
                <a:gd name="connsiteX2620" fmla="*/ 211545 w 733257"/>
                <a:gd name="connsiteY2620" fmla="*/ 106689 h 274971"/>
                <a:gd name="connsiteX2621" fmla="*/ 209987 w 733257"/>
                <a:gd name="connsiteY2621" fmla="*/ 103848 h 274971"/>
                <a:gd name="connsiteX2622" fmla="*/ 209987 w 733257"/>
                <a:gd name="connsiteY2622" fmla="*/ 106689 h 274971"/>
                <a:gd name="connsiteX2623" fmla="*/ 209987 w 733257"/>
                <a:gd name="connsiteY2623" fmla="*/ 106689 h 274971"/>
                <a:gd name="connsiteX2624" fmla="*/ 145460 w 733257"/>
                <a:gd name="connsiteY2624" fmla="*/ 108156 h 274971"/>
                <a:gd name="connsiteX2625" fmla="*/ 145460 w 733257"/>
                <a:gd name="connsiteY2625" fmla="*/ 106689 h 274971"/>
                <a:gd name="connsiteX2626" fmla="*/ 144085 w 733257"/>
                <a:gd name="connsiteY2626" fmla="*/ 106689 h 274971"/>
                <a:gd name="connsiteX2627" fmla="*/ 145460 w 733257"/>
                <a:gd name="connsiteY2627" fmla="*/ 108156 h 274971"/>
                <a:gd name="connsiteX2628" fmla="*/ 145460 w 733257"/>
                <a:gd name="connsiteY2628" fmla="*/ 108156 h 274971"/>
                <a:gd name="connsiteX2629" fmla="*/ 207054 w 733257"/>
                <a:gd name="connsiteY2629" fmla="*/ 108156 h 274971"/>
                <a:gd name="connsiteX2630" fmla="*/ 209987 w 733257"/>
                <a:gd name="connsiteY2630" fmla="*/ 108156 h 274971"/>
                <a:gd name="connsiteX2631" fmla="*/ 209987 w 733257"/>
                <a:gd name="connsiteY2631" fmla="*/ 106689 h 274971"/>
                <a:gd name="connsiteX2632" fmla="*/ 209987 w 733257"/>
                <a:gd name="connsiteY2632" fmla="*/ 103848 h 274971"/>
                <a:gd name="connsiteX2633" fmla="*/ 207054 w 733257"/>
                <a:gd name="connsiteY2633" fmla="*/ 103848 h 274971"/>
                <a:gd name="connsiteX2634" fmla="*/ 207054 w 733257"/>
                <a:gd name="connsiteY2634" fmla="*/ 108156 h 274971"/>
                <a:gd name="connsiteX2635" fmla="*/ 207054 w 733257"/>
                <a:gd name="connsiteY2635" fmla="*/ 108156 h 274971"/>
                <a:gd name="connsiteX2636" fmla="*/ 211545 w 733257"/>
                <a:gd name="connsiteY2636" fmla="*/ 106689 h 274971"/>
                <a:gd name="connsiteX2637" fmla="*/ 209987 w 733257"/>
                <a:gd name="connsiteY2637" fmla="*/ 106689 h 274971"/>
                <a:gd name="connsiteX2638" fmla="*/ 209987 w 733257"/>
                <a:gd name="connsiteY2638" fmla="*/ 108156 h 274971"/>
                <a:gd name="connsiteX2639" fmla="*/ 211545 w 733257"/>
                <a:gd name="connsiteY2639" fmla="*/ 106689 h 274971"/>
                <a:gd name="connsiteX2640" fmla="*/ 211545 w 733257"/>
                <a:gd name="connsiteY2640" fmla="*/ 106689 h 274971"/>
                <a:gd name="connsiteX2641" fmla="*/ 436563 w 733257"/>
                <a:gd name="connsiteY2641" fmla="*/ 110906 h 274971"/>
                <a:gd name="connsiteX2642" fmla="*/ 430606 w 733257"/>
                <a:gd name="connsiteY2642" fmla="*/ 108156 h 274971"/>
                <a:gd name="connsiteX2643" fmla="*/ 429048 w 733257"/>
                <a:gd name="connsiteY2643" fmla="*/ 108156 h 274971"/>
                <a:gd name="connsiteX2644" fmla="*/ 426023 w 733257"/>
                <a:gd name="connsiteY2644" fmla="*/ 108156 h 274971"/>
                <a:gd name="connsiteX2645" fmla="*/ 422906 w 733257"/>
                <a:gd name="connsiteY2645" fmla="*/ 103940 h 274971"/>
                <a:gd name="connsiteX2646" fmla="*/ 424648 w 733257"/>
                <a:gd name="connsiteY2646" fmla="*/ 101006 h 274971"/>
                <a:gd name="connsiteX2647" fmla="*/ 429139 w 733257"/>
                <a:gd name="connsiteY2647" fmla="*/ 106781 h 274971"/>
                <a:gd name="connsiteX2648" fmla="*/ 430697 w 733257"/>
                <a:gd name="connsiteY2648" fmla="*/ 106781 h 274971"/>
                <a:gd name="connsiteX2649" fmla="*/ 433447 w 733257"/>
                <a:gd name="connsiteY2649" fmla="*/ 106872 h 274971"/>
                <a:gd name="connsiteX2650" fmla="*/ 436563 w 733257"/>
                <a:gd name="connsiteY2650" fmla="*/ 110906 h 274971"/>
                <a:gd name="connsiteX2651" fmla="*/ 436563 w 733257"/>
                <a:gd name="connsiteY2651" fmla="*/ 110906 h 274971"/>
                <a:gd name="connsiteX2652" fmla="*/ 694487 w 733257"/>
                <a:gd name="connsiteY2652" fmla="*/ 105314 h 274971"/>
                <a:gd name="connsiteX2653" fmla="*/ 694487 w 733257"/>
                <a:gd name="connsiteY2653" fmla="*/ 109531 h 274971"/>
                <a:gd name="connsiteX2654" fmla="*/ 691554 w 733257"/>
                <a:gd name="connsiteY2654" fmla="*/ 109531 h 274971"/>
                <a:gd name="connsiteX2655" fmla="*/ 691554 w 733257"/>
                <a:gd name="connsiteY2655" fmla="*/ 105314 h 274971"/>
                <a:gd name="connsiteX2656" fmla="*/ 694487 w 733257"/>
                <a:gd name="connsiteY2656" fmla="*/ 105314 h 274971"/>
                <a:gd name="connsiteX2657" fmla="*/ 694487 w 733257"/>
                <a:gd name="connsiteY2657" fmla="*/ 105314 h 274971"/>
                <a:gd name="connsiteX2658" fmla="*/ 198071 w 733257"/>
                <a:gd name="connsiteY2658" fmla="*/ 110906 h 274971"/>
                <a:gd name="connsiteX2659" fmla="*/ 195047 w 733257"/>
                <a:gd name="connsiteY2659" fmla="*/ 110906 h 274971"/>
                <a:gd name="connsiteX2660" fmla="*/ 198071 w 733257"/>
                <a:gd name="connsiteY2660" fmla="*/ 110906 h 274971"/>
                <a:gd name="connsiteX2661" fmla="*/ 198071 w 733257"/>
                <a:gd name="connsiteY2661" fmla="*/ 110906 h 274971"/>
                <a:gd name="connsiteX2662" fmla="*/ 461953 w 733257"/>
                <a:gd name="connsiteY2662" fmla="*/ 110906 h 274971"/>
                <a:gd name="connsiteX2663" fmla="*/ 460486 w 733257"/>
                <a:gd name="connsiteY2663" fmla="*/ 109439 h 274971"/>
                <a:gd name="connsiteX2664" fmla="*/ 461953 w 733257"/>
                <a:gd name="connsiteY2664" fmla="*/ 110906 h 274971"/>
                <a:gd name="connsiteX2665" fmla="*/ 461953 w 733257"/>
                <a:gd name="connsiteY2665" fmla="*/ 110906 h 274971"/>
                <a:gd name="connsiteX2666" fmla="*/ 198071 w 733257"/>
                <a:gd name="connsiteY2666" fmla="*/ 115213 h 274971"/>
                <a:gd name="connsiteX2667" fmla="*/ 199538 w 733257"/>
                <a:gd name="connsiteY2667" fmla="*/ 113838 h 274971"/>
                <a:gd name="connsiteX2668" fmla="*/ 199538 w 733257"/>
                <a:gd name="connsiteY2668" fmla="*/ 110906 h 274971"/>
                <a:gd name="connsiteX2669" fmla="*/ 198071 w 733257"/>
                <a:gd name="connsiteY2669" fmla="*/ 110906 h 274971"/>
                <a:gd name="connsiteX2670" fmla="*/ 195047 w 733257"/>
                <a:gd name="connsiteY2670" fmla="*/ 110906 h 274971"/>
                <a:gd name="connsiteX2671" fmla="*/ 193488 w 733257"/>
                <a:gd name="connsiteY2671" fmla="*/ 112464 h 274971"/>
                <a:gd name="connsiteX2672" fmla="*/ 193488 w 733257"/>
                <a:gd name="connsiteY2672" fmla="*/ 115213 h 274971"/>
                <a:gd name="connsiteX2673" fmla="*/ 198071 w 733257"/>
                <a:gd name="connsiteY2673" fmla="*/ 115213 h 274971"/>
                <a:gd name="connsiteX2674" fmla="*/ 198071 w 733257"/>
                <a:gd name="connsiteY2674" fmla="*/ 115213 h 274971"/>
                <a:gd name="connsiteX2675" fmla="*/ 199538 w 733257"/>
                <a:gd name="connsiteY2675" fmla="*/ 113838 h 274971"/>
                <a:gd name="connsiteX2676" fmla="*/ 198071 w 733257"/>
                <a:gd name="connsiteY2676" fmla="*/ 115213 h 274971"/>
                <a:gd name="connsiteX2677" fmla="*/ 199538 w 733257"/>
                <a:gd name="connsiteY2677" fmla="*/ 113838 h 274971"/>
                <a:gd name="connsiteX2678" fmla="*/ 199538 w 733257"/>
                <a:gd name="connsiteY2678" fmla="*/ 113838 h 274971"/>
                <a:gd name="connsiteX2679" fmla="*/ 475518 w 733257"/>
                <a:gd name="connsiteY2679" fmla="*/ 118055 h 274971"/>
                <a:gd name="connsiteX2680" fmla="*/ 475518 w 733257"/>
                <a:gd name="connsiteY2680" fmla="*/ 116588 h 274971"/>
                <a:gd name="connsiteX2681" fmla="*/ 472585 w 733257"/>
                <a:gd name="connsiteY2681" fmla="*/ 112372 h 274971"/>
                <a:gd name="connsiteX2682" fmla="*/ 475518 w 733257"/>
                <a:gd name="connsiteY2682" fmla="*/ 118055 h 274971"/>
                <a:gd name="connsiteX2683" fmla="*/ 475518 w 733257"/>
                <a:gd name="connsiteY2683" fmla="*/ 118055 h 274971"/>
                <a:gd name="connsiteX2684" fmla="*/ 147018 w 733257"/>
                <a:gd name="connsiteY2684" fmla="*/ 123829 h 274971"/>
                <a:gd name="connsiteX2685" fmla="*/ 150226 w 733257"/>
                <a:gd name="connsiteY2685" fmla="*/ 126854 h 274971"/>
                <a:gd name="connsiteX2686" fmla="*/ 151326 w 733257"/>
                <a:gd name="connsiteY2686" fmla="*/ 125387 h 274971"/>
                <a:gd name="connsiteX2687" fmla="*/ 150043 w 733257"/>
                <a:gd name="connsiteY2687" fmla="*/ 123737 h 274971"/>
                <a:gd name="connsiteX2688" fmla="*/ 141060 w 733257"/>
                <a:gd name="connsiteY2688" fmla="*/ 112372 h 274971"/>
                <a:gd name="connsiteX2689" fmla="*/ 141060 w 733257"/>
                <a:gd name="connsiteY2689" fmla="*/ 110814 h 274971"/>
                <a:gd name="connsiteX2690" fmla="*/ 142619 w 733257"/>
                <a:gd name="connsiteY2690" fmla="*/ 109256 h 274971"/>
                <a:gd name="connsiteX2691" fmla="*/ 145552 w 733257"/>
                <a:gd name="connsiteY2691" fmla="*/ 110814 h 274971"/>
                <a:gd name="connsiteX2692" fmla="*/ 139777 w 733257"/>
                <a:gd name="connsiteY2692" fmla="*/ 107422 h 274971"/>
                <a:gd name="connsiteX2693" fmla="*/ 138677 w 733257"/>
                <a:gd name="connsiteY2693" fmla="*/ 111089 h 274971"/>
                <a:gd name="connsiteX2694" fmla="*/ 133636 w 733257"/>
                <a:gd name="connsiteY2694" fmla="*/ 102290 h 274971"/>
                <a:gd name="connsiteX2695" fmla="*/ 130520 w 733257"/>
                <a:gd name="connsiteY2695" fmla="*/ 102290 h 274971"/>
                <a:gd name="connsiteX2696" fmla="*/ 147018 w 733257"/>
                <a:gd name="connsiteY2696" fmla="*/ 123829 h 274971"/>
                <a:gd name="connsiteX2697" fmla="*/ 147018 w 733257"/>
                <a:gd name="connsiteY2697" fmla="*/ 123829 h 274971"/>
                <a:gd name="connsiteX2698" fmla="*/ 216036 w 733257"/>
                <a:gd name="connsiteY2698" fmla="*/ 119521 h 274971"/>
                <a:gd name="connsiteX2699" fmla="*/ 211545 w 733257"/>
                <a:gd name="connsiteY2699" fmla="*/ 112464 h 274971"/>
                <a:gd name="connsiteX2700" fmla="*/ 216036 w 733257"/>
                <a:gd name="connsiteY2700" fmla="*/ 119521 h 274971"/>
                <a:gd name="connsiteX2701" fmla="*/ 216036 w 733257"/>
                <a:gd name="connsiteY2701" fmla="*/ 119521 h 274971"/>
                <a:gd name="connsiteX2702" fmla="*/ 476984 w 733257"/>
                <a:gd name="connsiteY2702" fmla="*/ 116680 h 274971"/>
                <a:gd name="connsiteX2703" fmla="*/ 480009 w 733257"/>
                <a:gd name="connsiteY2703" fmla="*/ 118146 h 274971"/>
                <a:gd name="connsiteX2704" fmla="*/ 481567 w 733257"/>
                <a:gd name="connsiteY2704" fmla="*/ 119613 h 274971"/>
                <a:gd name="connsiteX2705" fmla="*/ 483034 w 733257"/>
                <a:gd name="connsiteY2705" fmla="*/ 121079 h 274971"/>
                <a:gd name="connsiteX2706" fmla="*/ 481567 w 733257"/>
                <a:gd name="connsiteY2706" fmla="*/ 119613 h 274971"/>
                <a:gd name="connsiteX2707" fmla="*/ 480009 w 733257"/>
                <a:gd name="connsiteY2707" fmla="*/ 118146 h 274971"/>
                <a:gd name="connsiteX2708" fmla="*/ 478542 w 733257"/>
                <a:gd name="connsiteY2708" fmla="*/ 112464 h 274971"/>
                <a:gd name="connsiteX2709" fmla="*/ 476984 w 733257"/>
                <a:gd name="connsiteY2709" fmla="*/ 116680 h 274971"/>
                <a:gd name="connsiteX2710" fmla="*/ 476984 w 733257"/>
                <a:gd name="connsiteY2710" fmla="*/ 116680 h 274971"/>
                <a:gd name="connsiteX2711" fmla="*/ 509981 w 733257"/>
                <a:gd name="connsiteY2711" fmla="*/ 119521 h 274971"/>
                <a:gd name="connsiteX2712" fmla="*/ 511447 w 733257"/>
                <a:gd name="connsiteY2712" fmla="*/ 119521 h 274971"/>
                <a:gd name="connsiteX2713" fmla="*/ 511447 w 733257"/>
                <a:gd name="connsiteY2713" fmla="*/ 118055 h 274971"/>
                <a:gd name="connsiteX2714" fmla="*/ 508514 w 733257"/>
                <a:gd name="connsiteY2714" fmla="*/ 116588 h 274971"/>
                <a:gd name="connsiteX2715" fmla="*/ 508514 w 733257"/>
                <a:gd name="connsiteY2715" fmla="*/ 112464 h 274971"/>
                <a:gd name="connsiteX2716" fmla="*/ 509981 w 733257"/>
                <a:gd name="connsiteY2716" fmla="*/ 119521 h 274971"/>
                <a:gd name="connsiteX2717" fmla="*/ 509981 w 733257"/>
                <a:gd name="connsiteY2717" fmla="*/ 119521 h 274971"/>
                <a:gd name="connsiteX2718" fmla="*/ 516030 w 733257"/>
                <a:gd name="connsiteY2718" fmla="*/ 119521 h 274971"/>
                <a:gd name="connsiteX2719" fmla="*/ 511447 w 733257"/>
                <a:gd name="connsiteY2719" fmla="*/ 119521 h 274971"/>
                <a:gd name="connsiteX2720" fmla="*/ 511447 w 733257"/>
                <a:gd name="connsiteY2720" fmla="*/ 118055 h 274971"/>
                <a:gd name="connsiteX2721" fmla="*/ 516030 w 733257"/>
                <a:gd name="connsiteY2721" fmla="*/ 119521 h 274971"/>
                <a:gd name="connsiteX2722" fmla="*/ 516030 w 733257"/>
                <a:gd name="connsiteY2722" fmla="*/ 123829 h 274971"/>
                <a:gd name="connsiteX2723" fmla="*/ 516030 w 733257"/>
                <a:gd name="connsiteY2723" fmla="*/ 125204 h 274971"/>
                <a:gd name="connsiteX2724" fmla="*/ 514472 w 733257"/>
                <a:gd name="connsiteY2724" fmla="*/ 123829 h 274971"/>
                <a:gd name="connsiteX2725" fmla="*/ 516030 w 733257"/>
                <a:gd name="connsiteY2725" fmla="*/ 123829 h 274971"/>
                <a:gd name="connsiteX2726" fmla="*/ 516030 w 733257"/>
                <a:gd name="connsiteY2726" fmla="*/ 119521 h 274971"/>
                <a:gd name="connsiteX2727" fmla="*/ 516030 w 733257"/>
                <a:gd name="connsiteY2727" fmla="*/ 119521 h 274971"/>
                <a:gd name="connsiteX2728" fmla="*/ 367546 w 733257"/>
                <a:gd name="connsiteY2728" fmla="*/ 122363 h 274971"/>
                <a:gd name="connsiteX2729" fmla="*/ 379553 w 733257"/>
                <a:gd name="connsiteY2729" fmla="*/ 112464 h 274971"/>
                <a:gd name="connsiteX2730" fmla="*/ 379553 w 733257"/>
                <a:gd name="connsiteY2730" fmla="*/ 109531 h 274971"/>
                <a:gd name="connsiteX2731" fmla="*/ 367546 w 733257"/>
                <a:gd name="connsiteY2731" fmla="*/ 122363 h 274971"/>
                <a:gd name="connsiteX2732" fmla="*/ 367546 w 733257"/>
                <a:gd name="connsiteY2732" fmla="*/ 122363 h 274971"/>
                <a:gd name="connsiteX2733" fmla="*/ 511447 w 733257"/>
                <a:gd name="connsiteY2733" fmla="*/ 122363 h 274971"/>
                <a:gd name="connsiteX2734" fmla="*/ 509981 w 733257"/>
                <a:gd name="connsiteY2734" fmla="*/ 119521 h 274971"/>
                <a:gd name="connsiteX2735" fmla="*/ 511447 w 733257"/>
                <a:gd name="connsiteY2735" fmla="*/ 119521 h 274971"/>
                <a:gd name="connsiteX2736" fmla="*/ 511447 w 733257"/>
                <a:gd name="connsiteY2736" fmla="*/ 122363 h 274971"/>
                <a:gd name="connsiteX2737" fmla="*/ 511447 w 733257"/>
                <a:gd name="connsiteY2737" fmla="*/ 122363 h 274971"/>
                <a:gd name="connsiteX2738" fmla="*/ 511447 w 733257"/>
                <a:gd name="connsiteY2738" fmla="*/ 119521 h 274971"/>
                <a:gd name="connsiteX2739" fmla="*/ 516030 w 733257"/>
                <a:gd name="connsiteY2739" fmla="*/ 119521 h 274971"/>
                <a:gd name="connsiteX2740" fmla="*/ 516030 w 733257"/>
                <a:gd name="connsiteY2740" fmla="*/ 123829 h 274971"/>
                <a:gd name="connsiteX2741" fmla="*/ 514472 w 733257"/>
                <a:gd name="connsiteY2741" fmla="*/ 123829 h 274971"/>
                <a:gd name="connsiteX2742" fmla="*/ 511447 w 733257"/>
                <a:gd name="connsiteY2742" fmla="*/ 122363 h 274971"/>
                <a:gd name="connsiteX2743" fmla="*/ 511447 w 733257"/>
                <a:gd name="connsiteY2743" fmla="*/ 122363 h 274971"/>
                <a:gd name="connsiteX2744" fmla="*/ 529504 w 733257"/>
                <a:gd name="connsiteY2744" fmla="*/ 122363 h 274971"/>
                <a:gd name="connsiteX2745" fmla="*/ 528037 w 733257"/>
                <a:gd name="connsiteY2745" fmla="*/ 120896 h 274971"/>
                <a:gd name="connsiteX2746" fmla="*/ 529504 w 733257"/>
                <a:gd name="connsiteY2746" fmla="*/ 122363 h 274971"/>
                <a:gd name="connsiteX2747" fmla="*/ 529504 w 733257"/>
                <a:gd name="connsiteY2747" fmla="*/ 122363 h 274971"/>
                <a:gd name="connsiteX2748" fmla="*/ 147018 w 733257"/>
                <a:gd name="connsiteY2748" fmla="*/ 123829 h 274971"/>
                <a:gd name="connsiteX2749" fmla="*/ 150226 w 733257"/>
                <a:gd name="connsiteY2749" fmla="*/ 126854 h 274971"/>
                <a:gd name="connsiteX2750" fmla="*/ 151326 w 733257"/>
                <a:gd name="connsiteY2750" fmla="*/ 125387 h 274971"/>
                <a:gd name="connsiteX2751" fmla="*/ 150043 w 733257"/>
                <a:gd name="connsiteY2751" fmla="*/ 123737 h 274971"/>
                <a:gd name="connsiteX2752" fmla="*/ 153618 w 733257"/>
                <a:gd name="connsiteY2752" fmla="*/ 127679 h 274971"/>
                <a:gd name="connsiteX2753" fmla="*/ 147018 w 733257"/>
                <a:gd name="connsiteY2753" fmla="*/ 123829 h 274971"/>
                <a:gd name="connsiteX2754" fmla="*/ 147018 w 733257"/>
                <a:gd name="connsiteY2754" fmla="*/ 123829 h 274971"/>
                <a:gd name="connsiteX2755" fmla="*/ 660024 w 733257"/>
                <a:gd name="connsiteY2755" fmla="*/ 128045 h 274971"/>
                <a:gd name="connsiteX2756" fmla="*/ 672123 w 733257"/>
                <a:gd name="connsiteY2756" fmla="*/ 115213 h 274971"/>
                <a:gd name="connsiteX2757" fmla="*/ 672123 w 733257"/>
                <a:gd name="connsiteY2757" fmla="*/ 112464 h 274971"/>
                <a:gd name="connsiteX2758" fmla="*/ 670564 w 733257"/>
                <a:gd name="connsiteY2758" fmla="*/ 108156 h 274971"/>
                <a:gd name="connsiteX2759" fmla="*/ 667265 w 733257"/>
                <a:gd name="connsiteY2759" fmla="*/ 108797 h 274971"/>
                <a:gd name="connsiteX2760" fmla="*/ 670656 w 733257"/>
                <a:gd name="connsiteY2760" fmla="*/ 109714 h 274971"/>
                <a:gd name="connsiteX2761" fmla="*/ 668823 w 733257"/>
                <a:gd name="connsiteY2761" fmla="*/ 112464 h 274971"/>
                <a:gd name="connsiteX2762" fmla="*/ 670748 w 733257"/>
                <a:gd name="connsiteY2762" fmla="*/ 115397 h 274971"/>
                <a:gd name="connsiteX2763" fmla="*/ 660024 w 733257"/>
                <a:gd name="connsiteY2763" fmla="*/ 128045 h 274971"/>
                <a:gd name="connsiteX2764" fmla="*/ 660024 w 733257"/>
                <a:gd name="connsiteY2764" fmla="*/ 128045 h 274971"/>
                <a:gd name="connsiteX2765" fmla="*/ 669006 w 733257"/>
                <a:gd name="connsiteY2765" fmla="*/ 128045 h 274971"/>
                <a:gd name="connsiteX2766" fmla="*/ 671298 w 733257"/>
                <a:gd name="connsiteY2766" fmla="*/ 123371 h 274971"/>
                <a:gd name="connsiteX2767" fmla="*/ 672031 w 733257"/>
                <a:gd name="connsiteY2767" fmla="*/ 126579 h 274971"/>
                <a:gd name="connsiteX2768" fmla="*/ 669006 w 733257"/>
                <a:gd name="connsiteY2768" fmla="*/ 128045 h 274971"/>
                <a:gd name="connsiteX2769" fmla="*/ 669006 w 733257"/>
                <a:gd name="connsiteY2769" fmla="*/ 128045 h 274971"/>
                <a:gd name="connsiteX2770" fmla="*/ 180015 w 733257"/>
                <a:gd name="connsiteY2770" fmla="*/ 129512 h 274971"/>
                <a:gd name="connsiteX2771" fmla="*/ 180015 w 733257"/>
                <a:gd name="connsiteY2771" fmla="*/ 123737 h 274971"/>
                <a:gd name="connsiteX2772" fmla="*/ 180015 w 733257"/>
                <a:gd name="connsiteY2772" fmla="*/ 129512 h 274971"/>
                <a:gd name="connsiteX2773" fmla="*/ 180015 w 733257"/>
                <a:gd name="connsiteY2773" fmla="*/ 129512 h 274971"/>
                <a:gd name="connsiteX2774" fmla="*/ 601455 w 733257"/>
                <a:gd name="connsiteY2774" fmla="*/ 129512 h 274971"/>
                <a:gd name="connsiteX2775" fmla="*/ 604113 w 733257"/>
                <a:gd name="connsiteY2775" fmla="*/ 128229 h 274971"/>
                <a:gd name="connsiteX2776" fmla="*/ 610437 w 733257"/>
                <a:gd name="connsiteY2776" fmla="*/ 135011 h 274971"/>
                <a:gd name="connsiteX2777" fmla="*/ 606038 w 733257"/>
                <a:gd name="connsiteY2777" fmla="*/ 125204 h 274971"/>
                <a:gd name="connsiteX2778" fmla="*/ 601455 w 733257"/>
                <a:gd name="connsiteY2778" fmla="*/ 126579 h 274971"/>
                <a:gd name="connsiteX2779" fmla="*/ 601455 w 733257"/>
                <a:gd name="connsiteY2779" fmla="*/ 129512 h 274971"/>
                <a:gd name="connsiteX2780" fmla="*/ 601455 w 733257"/>
                <a:gd name="connsiteY2780" fmla="*/ 129512 h 274971"/>
                <a:gd name="connsiteX2781" fmla="*/ 221994 w 733257"/>
                <a:gd name="connsiteY2781" fmla="*/ 130887 h 274971"/>
                <a:gd name="connsiteX2782" fmla="*/ 221994 w 733257"/>
                <a:gd name="connsiteY2782" fmla="*/ 129512 h 274971"/>
                <a:gd name="connsiteX2783" fmla="*/ 217503 w 733257"/>
                <a:gd name="connsiteY2783" fmla="*/ 126579 h 274971"/>
                <a:gd name="connsiteX2784" fmla="*/ 214478 w 733257"/>
                <a:gd name="connsiteY2784" fmla="*/ 126579 h 274971"/>
                <a:gd name="connsiteX2785" fmla="*/ 209987 w 733257"/>
                <a:gd name="connsiteY2785" fmla="*/ 129512 h 274971"/>
                <a:gd name="connsiteX2786" fmla="*/ 214478 w 733257"/>
                <a:gd name="connsiteY2786" fmla="*/ 129512 h 274971"/>
                <a:gd name="connsiteX2787" fmla="*/ 221994 w 733257"/>
                <a:gd name="connsiteY2787" fmla="*/ 130887 h 274971"/>
                <a:gd name="connsiteX2788" fmla="*/ 221994 w 733257"/>
                <a:gd name="connsiteY2788" fmla="*/ 130887 h 274971"/>
                <a:gd name="connsiteX2789" fmla="*/ 529504 w 733257"/>
                <a:gd name="connsiteY2789" fmla="*/ 133728 h 274971"/>
                <a:gd name="connsiteX2790" fmla="*/ 534087 w 733257"/>
                <a:gd name="connsiteY2790" fmla="*/ 129512 h 274971"/>
                <a:gd name="connsiteX2791" fmla="*/ 531062 w 733257"/>
                <a:gd name="connsiteY2791" fmla="*/ 125112 h 274971"/>
                <a:gd name="connsiteX2792" fmla="*/ 528037 w 733257"/>
                <a:gd name="connsiteY2792" fmla="*/ 125112 h 274971"/>
                <a:gd name="connsiteX2793" fmla="*/ 532529 w 733257"/>
                <a:gd name="connsiteY2793" fmla="*/ 129512 h 274971"/>
                <a:gd name="connsiteX2794" fmla="*/ 529504 w 733257"/>
                <a:gd name="connsiteY2794" fmla="*/ 133728 h 274971"/>
                <a:gd name="connsiteX2795" fmla="*/ 529504 w 733257"/>
                <a:gd name="connsiteY2795" fmla="*/ 133728 h 274971"/>
                <a:gd name="connsiteX2796" fmla="*/ 669006 w 733257"/>
                <a:gd name="connsiteY2796" fmla="*/ 128045 h 274971"/>
                <a:gd name="connsiteX2797" fmla="*/ 672031 w 733257"/>
                <a:gd name="connsiteY2797" fmla="*/ 126579 h 274971"/>
                <a:gd name="connsiteX2798" fmla="*/ 672031 w 733257"/>
                <a:gd name="connsiteY2798" fmla="*/ 129512 h 274971"/>
                <a:gd name="connsiteX2799" fmla="*/ 669006 w 733257"/>
                <a:gd name="connsiteY2799" fmla="*/ 128045 h 274971"/>
                <a:gd name="connsiteX2800" fmla="*/ 669006 w 733257"/>
                <a:gd name="connsiteY2800" fmla="*/ 128045 h 274971"/>
                <a:gd name="connsiteX2801" fmla="*/ 572950 w 733257"/>
                <a:gd name="connsiteY2801" fmla="*/ 88174 h 274971"/>
                <a:gd name="connsiteX2802" fmla="*/ 569925 w 733257"/>
                <a:gd name="connsiteY2802" fmla="*/ 85333 h 274971"/>
                <a:gd name="connsiteX2803" fmla="*/ 575883 w 733257"/>
                <a:gd name="connsiteY2803" fmla="*/ 85333 h 274971"/>
                <a:gd name="connsiteX2804" fmla="*/ 572950 w 733257"/>
                <a:gd name="connsiteY2804" fmla="*/ 88174 h 274971"/>
                <a:gd name="connsiteX2805" fmla="*/ 572950 w 733257"/>
                <a:gd name="connsiteY2805" fmla="*/ 88174 h 274971"/>
                <a:gd name="connsiteX2806" fmla="*/ 505490 w 733257"/>
                <a:gd name="connsiteY2806" fmla="*/ 83866 h 274971"/>
                <a:gd name="connsiteX2807" fmla="*/ 505490 w 733257"/>
                <a:gd name="connsiteY2807" fmla="*/ 79650 h 274971"/>
                <a:gd name="connsiteX2808" fmla="*/ 519055 w 733257"/>
                <a:gd name="connsiteY2808" fmla="*/ 76809 h 274971"/>
                <a:gd name="connsiteX2809" fmla="*/ 520705 w 733257"/>
                <a:gd name="connsiteY2809" fmla="*/ 78092 h 274971"/>
                <a:gd name="connsiteX2810" fmla="*/ 516305 w 733257"/>
                <a:gd name="connsiteY2810" fmla="*/ 81575 h 274971"/>
                <a:gd name="connsiteX2811" fmla="*/ 519055 w 733257"/>
                <a:gd name="connsiteY2811" fmla="*/ 86800 h 274971"/>
                <a:gd name="connsiteX2812" fmla="*/ 520522 w 733257"/>
                <a:gd name="connsiteY2812" fmla="*/ 86800 h 274971"/>
                <a:gd name="connsiteX2813" fmla="*/ 522080 w 733257"/>
                <a:gd name="connsiteY2813" fmla="*/ 86800 h 274971"/>
                <a:gd name="connsiteX2814" fmla="*/ 523546 w 733257"/>
                <a:gd name="connsiteY2814" fmla="*/ 88266 h 274971"/>
                <a:gd name="connsiteX2815" fmla="*/ 528037 w 733257"/>
                <a:gd name="connsiteY2815" fmla="*/ 88266 h 274971"/>
                <a:gd name="connsiteX2816" fmla="*/ 528037 w 733257"/>
                <a:gd name="connsiteY2816" fmla="*/ 85425 h 274971"/>
                <a:gd name="connsiteX2817" fmla="*/ 531062 w 733257"/>
                <a:gd name="connsiteY2817" fmla="*/ 85425 h 274971"/>
                <a:gd name="connsiteX2818" fmla="*/ 529229 w 733257"/>
                <a:gd name="connsiteY2818" fmla="*/ 81208 h 274971"/>
                <a:gd name="connsiteX2819" fmla="*/ 525196 w 733257"/>
                <a:gd name="connsiteY2819" fmla="*/ 82858 h 274971"/>
                <a:gd name="connsiteX2820" fmla="*/ 532620 w 733257"/>
                <a:gd name="connsiteY2820" fmla="*/ 78367 h 274971"/>
                <a:gd name="connsiteX2821" fmla="*/ 538486 w 733257"/>
                <a:gd name="connsiteY2821" fmla="*/ 76717 h 274971"/>
                <a:gd name="connsiteX2822" fmla="*/ 538578 w 733257"/>
                <a:gd name="connsiteY2822" fmla="*/ 82492 h 274971"/>
                <a:gd name="connsiteX2823" fmla="*/ 522080 w 733257"/>
                <a:gd name="connsiteY2823" fmla="*/ 91108 h 274971"/>
                <a:gd name="connsiteX2824" fmla="*/ 522080 w 733257"/>
                <a:gd name="connsiteY2824" fmla="*/ 92574 h 274971"/>
                <a:gd name="connsiteX2825" fmla="*/ 522080 w 733257"/>
                <a:gd name="connsiteY2825" fmla="*/ 99632 h 274971"/>
                <a:gd name="connsiteX2826" fmla="*/ 516122 w 733257"/>
                <a:gd name="connsiteY2826" fmla="*/ 99632 h 274971"/>
                <a:gd name="connsiteX2827" fmla="*/ 511539 w 733257"/>
                <a:gd name="connsiteY2827" fmla="*/ 98165 h 274971"/>
                <a:gd name="connsiteX2828" fmla="*/ 507964 w 733257"/>
                <a:gd name="connsiteY2828" fmla="*/ 94132 h 274971"/>
                <a:gd name="connsiteX2829" fmla="*/ 504023 w 733257"/>
                <a:gd name="connsiteY2829" fmla="*/ 95232 h 274971"/>
                <a:gd name="connsiteX2830" fmla="*/ 504023 w 733257"/>
                <a:gd name="connsiteY2830" fmla="*/ 98074 h 274971"/>
                <a:gd name="connsiteX2831" fmla="*/ 500999 w 733257"/>
                <a:gd name="connsiteY2831" fmla="*/ 98074 h 274971"/>
                <a:gd name="connsiteX2832" fmla="*/ 500999 w 733257"/>
                <a:gd name="connsiteY2832" fmla="*/ 95232 h 274971"/>
                <a:gd name="connsiteX2833" fmla="*/ 496049 w 733257"/>
                <a:gd name="connsiteY2833" fmla="*/ 90008 h 274971"/>
                <a:gd name="connsiteX2834" fmla="*/ 491924 w 733257"/>
                <a:gd name="connsiteY2834" fmla="*/ 89641 h 274971"/>
                <a:gd name="connsiteX2835" fmla="*/ 470935 w 733257"/>
                <a:gd name="connsiteY2835" fmla="*/ 89641 h 274971"/>
                <a:gd name="connsiteX2836" fmla="*/ 461861 w 733257"/>
                <a:gd name="connsiteY2836" fmla="*/ 91108 h 274971"/>
                <a:gd name="connsiteX2837" fmla="*/ 460394 w 733257"/>
                <a:gd name="connsiteY2837" fmla="*/ 93857 h 274971"/>
                <a:gd name="connsiteX2838" fmla="*/ 461861 w 733257"/>
                <a:gd name="connsiteY2838" fmla="*/ 96790 h 274971"/>
                <a:gd name="connsiteX2839" fmla="*/ 463327 w 733257"/>
                <a:gd name="connsiteY2839" fmla="*/ 98165 h 274971"/>
                <a:gd name="connsiteX2840" fmla="*/ 467910 w 733257"/>
                <a:gd name="connsiteY2840" fmla="*/ 99632 h 274971"/>
                <a:gd name="connsiteX2841" fmla="*/ 469377 w 733257"/>
                <a:gd name="connsiteY2841" fmla="*/ 98165 h 274971"/>
                <a:gd name="connsiteX2842" fmla="*/ 470935 w 733257"/>
                <a:gd name="connsiteY2842" fmla="*/ 98165 h 274971"/>
                <a:gd name="connsiteX2843" fmla="*/ 475426 w 733257"/>
                <a:gd name="connsiteY2843" fmla="*/ 99632 h 274971"/>
                <a:gd name="connsiteX2844" fmla="*/ 476893 w 733257"/>
                <a:gd name="connsiteY2844" fmla="*/ 99632 h 274971"/>
                <a:gd name="connsiteX2845" fmla="*/ 481384 w 733257"/>
                <a:gd name="connsiteY2845" fmla="*/ 97982 h 274971"/>
                <a:gd name="connsiteX2846" fmla="*/ 479917 w 733257"/>
                <a:gd name="connsiteY2846" fmla="*/ 108156 h 274971"/>
                <a:gd name="connsiteX2847" fmla="*/ 478451 w 733257"/>
                <a:gd name="connsiteY2847" fmla="*/ 110906 h 274971"/>
                <a:gd name="connsiteX2848" fmla="*/ 478451 w 733257"/>
                <a:gd name="connsiteY2848" fmla="*/ 112464 h 274971"/>
                <a:gd name="connsiteX2849" fmla="*/ 479917 w 733257"/>
                <a:gd name="connsiteY2849" fmla="*/ 118146 h 274971"/>
                <a:gd name="connsiteX2850" fmla="*/ 481475 w 733257"/>
                <a:gd name="connsiteY2850" fmla="*/ 119613 h 274971"/>
                <a:gd name="connsiteX2851" fmla="*/ 482942 w 733257"/>
                <a:gd name="connsiteY2851" fmla="*/ 121079 h 274971"/>
                <a:gd name="connsiteX2852" fmla="*/ 488075 w 733257"/>
                <a:gd name="connsiteY2852" fmla="*/ 131711 h 274971"/>
                <a:gd name="connsiteX2853" fmla="*/ 496416 w 733257"/>
                <a:gd name="connsiteY2853" fmla="*/ 140969 h 274971"/>
                <a:gd name="connsiteX2854" fmla="*/ 496416 w 733257"/>
                <a:gd name="connsiteY2854" fmla="*/ 146652 h 274971"/>
                <a:gd name="connsiteX2855" fmla="*/ 497974 w 733257"/>
                <a:gd name="connsiteY2855" fmla="*/ 149585 h 274971"/>
                <a:gd name="connsiteX2856" fmla="*/ 500907 w 733257"/>
                <a:gd name="connsiteY2856" fmla="*/ 149585 h 274971"/>
                <a:gd name="connsiteX2857" fmla="*/ 502465 w 733257"/>
                <a:gd name="connsiteY2857" fmla="*/ 148118 h 274971"/>
                <a:gd name="connsiteX2858" fmla="*/ 513006 w 733257"/>
                <a:gd name="connsiteY2858" fmla="*/ 145277 h 274971"/>
                <a:gd name="connsiteX2859" fmla="*/ 519055 w 733257"/>
                <a:gd name="connsiteY2859" fmla="*/ 140969 h 274971"/>
                <a:gd name="connsiteX2860" fmla="*/ 526571 w 733257"/>
                <a:gd name="connsiteY2860" fmla="*/ 138219 h 274971"/>
                <a:gd name="connsiteX2861" fmla="*/ 527854 w 733257"/>
                <a:gd name="connsiteY2861" fmla="*/ 136478 h 274971"/>
                <a:gd name="connsiteX2862" fmla="*/ 529595 w 733257"/>
                <a:gd name="connsiteY2862" fmla="*/ 135195 h 274971"/>
                <a:gd name="connsiteX2863" fmla="*/ 529595 w 733257"/>
                <a:gd name="connsiteY2863" fmla="*/ 133820 h 274971"/>
                <a:gd name="connsiteX2864" fmla="*/ 532620 w 733257"/>
                <a:gd name="connsiteY2864" fmla="*/ 129603 h 274971"/>
                <a:gd name="connsiteX2865" fmla="*/ 528129 w 733257"/>
                <a:gd name="connsiteY2865" fmla="*/ 125204 h 274971"/>
                <a:gd name="connsiteX2866" fmla="*/ 526204 w 733257"/>
                <a:gd name="connsiteY2866" fmla="*/ 121904 h 274971"/>
                <a:gd name="connsiteX2867" fmla="*/ 520522 w 733257"/>
                <a:gd name="connsiteY2867" fmla="*/ 125204 h 274971"/>
                <a:gd name="connsiteX2868" fmla="*/ 516122 w 733257"/>
                <a:gd name="connsiteY2868" fmla="*/ 125204 h 274971"/>
                <a:gd name="connsiteX2869" fmla="*/ 514564 w 733257"/>
                <a:gd name="connsiteY2869" fmla="*/ 123829 h 274971"/>
                <a:gd name="connsiteX2870" fmla="*/ 511539 w 733257"/>
                <a:gd name="connsiteY2870" fmla="*/ 122363 h 274971"/>
                <a:gd name="connsiteX2871" fmla="*/ 510073 w 733257"/>
                <a:gd name="connsiteY2871" fmla="*/ 119521 h 274971"/>
                <a:gd name="connsiteX2872" fmla="*/ 508606 w 733257"/>
                <a:gd name="connsiteY2872" fmla="*/ 112464 h 274971"/>
                <a:gd name="connsiteX2873" fmla="*/ 512547 w 733257"/>
                <a:gd name="connsiteY2873" fmla="*/ 112922 h 274971"/>
                <a:gd name="connsiteX2874" fmla="*/ 520613 w 733257"/>
                <a:gd name="connsiteY2874" fmla="*/ 119338 h 274971"/>
                <a:gd name="connsiteX2875" fmla="*/ 528037 w 733257"/>
                <a:gd name="connsiteY2875" fmla="*/ 120988 h 274971"/>
                <a:gd name="connsiteX2876" fmla="*/ 529504 w 733257"/>
                <a:gd name="connsiteY2876" fmla="*/ 122454 h 274971"/>
                <a:gd name="connsiteX2877" fmla="*/ 550493 w 733257"/>
                <a:gd name="connsiteY2877" fmla="*/ 122454 h 274971"/>
                <a:gd name="connsiteX2878" fmla="*/ 550493 w 733257"/>
                <a:gd name="connsiteY2878" fmla="*/ 125204 h 274971"/>
                <a:gd name="connsiteX2879" fmla="*/ 553335 w 733257"/>
                <a:gd name="connsiteY2879" fmla="*/ 125387 h 274971"/>
                <a:gd name="connsiteX2880" fmla="*/ 559476 w 733257"/>
                <a:gd name="connsiteY2880" fmla="*/ 132353 h 274971"/>
                <a:gd name="connsiteX2881" fmla="*/ 560942 w 733257"/>
                <a:gd name="connsiteY2881" fmla="*/ 130887 h 274971"/>
                <a:gd name="connsiteX2882" fmla="*/ 563967 w 733257"/>
                <a:gd name="connsiteY2882" fmla="*/ 129512 h 274971"/>
                <a:gd name="connsiteX2883" fmla="*/ 563967 w 733257"/>
                <a:gd name="connsiteY2883" fmla="*/ 139319 h 274971"/>
                <a:gd name="connsiteX2884" fmla="*/ 566992 w 733257"/>
                <a:gd name="connsiteY2884" fmla="*/ 147935 h 274971"/>
                <a:gd name="connsiteX2885" fmla="*/ 569925 w 733257"/>
                <a:gd name="connsiteY2885" fmla="*/ 152151 h 274971"/>
                <a:gd name="connsiteX2886" fmla="*/ 572125 w 733257"/>
                <a:gd name="connsiteY2886" fmla="*/ 160034 h 274971"/>
                <a:gd name="connsiteX2887" fmla="*/ 578907 w 733257"/>
                <a:gd name="connsiteY2887" fmla="*/ 153618 h 274971"/>
                <a:gd name="connsiteX2888" fmla="*/ 579274 w 733257"/>
                <a:gd name="connsiteY2888" fmla="*/ 144085 h 274971"/>
                <a:gd name="connsiteX2889" fmla="*/ 587981 w 733257"/>
                <a:gd name="connsiteY2889" fmla="*/ 138127 h 274971"/>
                <a:gd name="connsiteX2890" fmla="*/ 596964 w 733257"/>
                <a:gd name="connsiteY2890" fmla="*/ 129603 h 274971"/>
                <a:gd name="connsiteX2891" fmla="*/ 601455 w 733257"/>
                <a:gd name="connsiteY2891" fmla="*/ 129603 h 274971"/>
                <a:gd name="connsiteX2892" fmla="*/ 601455 w 733257"/>
                <a:gd name="connsiteY2892" fmla="*/ 126670 h 274971"/>
                <a:gd name="connsiteX2893" fmla="*/ 606038 w 733257"/>
                <a:gd name="connsiteY2893" fmla="*/ 125296 h 274971"/>
                <a:gd name="connsiteX2894" fmla="*/ 610437 w 733257"/>
                <a:gd name="connsiteY2894" fmla="*/ 135103 h 274971"/>
                <a:gd name="connsiteX2895" fmla="*/ 614929 w 733257"/>
                <a:gd name="connsiteY2895" fmla="*/ 142252 h 274971"/>
                <a:gd name="connsiteX2896" fmla="*/ 617037 w 733257"/>
                <a:gd name="connsiteY2896" fmla="*/ 140419 h 274971"/>
                <a:gd name="connsiteX2897" fmla="*/ 619420 w 733257"/>
                <a:gd name="connsiteY2897" fmla="*/ 145093 h 274971"/>
                <a:gd name="connsiteX2898" fmla="*/ 619420 w 733257"/>
                <a:gd name="connsiteY2898" fmla="*/ 146469 h 274971"/>
                <a:gd name="connsiteX2899" fmla="*/ 620886 w 733257"/>
                <a:gd name="connsiteY2899" fmla="*/ 148027 h 274971"/>
                <a:gd name="connsiteX2900" fmla="*/ 620886 w 733257"/>
                <a:gd name="connsiteY2900" fmla="*/ 150868 h 274971"/>
                <a:gd name="connsiteX2901" fmla="*/ 624186 w 733257"/>
                <a:gd name="connsiteY2901" fmla="*/ 146193 h 274971"/>
                <a:gd name="connsiteX2902" fmla="*/ 634451 w 733257"/>
                <a:gd name="connsiteY2902" fmla="*/ 155084 h 274971"/>
                <a:gd name="connsiteX2903" fmla="*/ 641967 w 733257"/>
                <a:gd name="connsiteY2903" fmla="*/ 153618 h 274971"/>
                <a:gd name="connsiteX2904" fmla="*/ 643434 w 733257"/>
                <a:gd name="connsiteY2904" fmla="*/ 150868 h 274971"/>
                <a:gd name="connsiteX2905" fmla="*/ 643434 w 733257"/>
                <a:gd name="connsiteY2905" fmla="*/ 148027 h 274971"/>
                <a:gd name="connsiteX2906" fmla="*/ 643434 w 733257"/>
                <a:gd name="connsiteY2906" fmla="*/ 145185 h 274971"/>
                <a:gd name="connsiteX2907" fmla="*/ 643434 w 733257"/>
                <a:gd name="connsiteY2907" fmla="*/ 143627 h 274971"/>
                <a:gd name="connsiteX2908" fmla="*/ 635918 w 733257"/>
                <a:gd name="connsiteY2908" fmla="*/ 136478 h 274971"/>
                <a:gd name="connsiteX2909" fmla="*/ 642059 w 733257"/>
                <a:gd name="connsiteY2909" fmla="*/ 129145 h 274971"/>
                <a:gd name="connsiteX2910" fmla="*/ 646459 w 733257"/>
                <a:gd name="connsiteY2910" fmla="*/ 130887 h 274971"/>
                <a:gd name="connsiteX2911" fmla="*/ 649483 w 733257"/>
                <a:gd name="connsiteY2911" fmla="*/ 130887 h 274971"/>
                <a:gd name="connsiteX2912" fmla="*/ 653974 w 733257"/>
                <a:gd name="connsiteY2912" fmla="*/ 128045 h 274971"/>
                <a:gd name="connsiteX2913" fmla="*/ 659932 w 733257"/>
                <a:gd name="connsiteY2913" fmla="*/ 128045 h 274971"/>
                <a:gd name="connsiteX2914" fmla="*/ 670656 w 733257"/>
                <a:gd name="connsiteY2914" fmla="*/ 115397 h 274971"/>
                <a:gd name="connsiteX2915" fmla="*/ 668731 w 733257"/>
                <a:gd name="connsiteY2915" fmla="*/ 112464 h 274971"/>
                <a:gd name="connsiteX2916" fmla="*/ 670564 w 733257"/>
                <a:gd name="connsiteY2916" fmla="*/ 109714 h 274971"/>
                <a:gd name="connsiteX2917" fmla="*/ 667173 w 733257"/>
                <a:gd name="connsiteY2917" fmla="*/ 108797 h 274971"/>
                <a:gd name="connsiteX2918" fmla="*/ 670473 w 733257"/>
                <a:gd name="connsiteY2918" fmla="*/ 108156 h 274971"/>
                <a:gd name="connsiteX2919" fmla="*/ 667173 w 733257"/>
                <a:gd name="connsiteY2919" fmla="*/ 102198 h 274971"/>
                <a:gd name="connsiteX2920" fmla="*/ 670473 w 733257"/>
                <a:gd name="connsiteY2920" fmla="*/ 99632 h 274971"/>
                <a:gd name="connsiteX2921" fmla="*/ 672031 w 733257"/>
                <a:gd name="connsiteY2921" fmla="*/ 96882 h 274971"/>
                <a:gd name="connsiteX2922" fmla="*/ 669006 w 733257"/>
                <a:gd name="connsiteY2922" fmla="*/ 96882 h 274971"/>
                <a:gd name="connsiteX2923" fmla="*/ 667723 w 733257"/>
                <a:gd name="connsiteY2923" fmla="*/ 98532 h 274971"/>
                <a:gd name="connsiteX2924" fmla="*/ 662682 w 733257"/>
                <a:gd name="connsiteY2924" fmla="*/ 94316 h 274971"/>
                <a:gd name="connsiteX2925" fmla="*/ 669006 w 733257"/>
                <a:gd name="connsiteY2925" fmla="*/ 91199 h 274971"/>
                <a:gd name="connsiteX2926" fmla="*/ 672031 w 733257"/>
                <a:gd name="connsiteY2926" fmla="*/ 89732 h 274971"/>
                <a:gd name="connsiteX2927" fmla="*/ 674964 w 733257"/>
                <a:gd name="connsiteY2927" fmla="*/ 92574 h 274971"/>
                <a:gd name="connsiteX2928" fmla="*/ 676522 w 733257"/>
                <a:gd name="connsiteY2928" fmla="*/ 92574 h 274971"/>
                <a:gd name="connsiteX2929" fmla="*/ 677805 w 733257"/>
                <a:gd name="connsiteY2929" fmla="*/ 90924 h 274971"/>
                <a:gd name="connsiteX2930" fmla="*/ 684038 w 733257"/>
                <a:gd name="connsiteY2930" fmla="*/ 96790 h 274971"/>
                <a:gd name="connsiteX2931" fmla="*/ 684038 w 733257"/>
                <a:gd name="connsiteY2931" fmla="*/ 98165 h 274971"/>
                <a:gd name="connsiteX2932" fmla="*/ 684038 w 733257"/>
                <a:gd name="connsiteY2932" fmla="*/ 102473 h 274971"/>
                <a:gd name="connsiteX2933" fmla="*/ 685596 w 733257"/>
                <a:gd name="connsiteY2933" fmla="*/ 102473 h 274971"/>
                <a:gd name="connsiteX2934" fmla="*/ 688529 w 733257"/>
                <a:gd name="connsiteY2934" fmla="*/ 100732 h 274971"/>
                <a:gd name="connsiteX2935" fmla="*/ 684038 w 733257"/>
                <a:gd name="connsiteY2935" fmla="*/ 92482 h 274971"/>
                <a:gd name="connsiteX2936" fmla="*/ 694487 w 733257"/>
                <a:gd name="connsiteY2936" fmla="*/ 83866 h 274971"/>
                <a:gd name="connsiteX2937" fmla="*/ 696045 w 733257"/>
                <a:gd name="connsiteY2937" fmla="*/ 85333 h 274971"/>
                <a:gd name="connsiteX2938" fmla="*/ 700903 w 733257"/>
                <a:gd name="connsiteY2938" fmla="*/ 85700 h 274971"/>
                <a:gd name="connsiteX2939" fmla="*/ 714102 w 733257"/>
                <a:gd name="connsiteY2939" fmla="*/ 72593 h 274971"/>
                <a:gd name="connsiteX2940" fmla="*/ 714102 w 733257"/>
                <a:gd name="connsiteY2940" fmla="*/ 68193 h 274971"/>
                <a:gd name="connsiteX2941" fmla="*/ 715660 w 733257"/>
                <a:gd name="connsiteY2941" fmla="*/ 65443 h 274971"/>
                <a:gd name="connsiteX2942" fmla="*/ 715660 w 733257"/>
                <a:gd name="connsiteY2942" fmla="*/ 63977 h 274971"/>
                <a:gd name="connsiteX2943" fmla="*/ 711169 w 733257"/>
                <a:gd name="connsiteY2943" fmla="*/ 62602 h 274971"/>
                <a:gd name="connsiteX2944" fmla="*/ 703653 w 733257"/>
                <a:gd name="connsiteY2944" fmla="*/ 61136 h 274971"/>
                <a:gd name="connsiteX2945" fmla="*/ 738116 w 733257"/>
                <a:gd name="connsiteY2945" fmla="*/ 49679 h 274971"/>
                <a:gd name="connsiteX2946" fmla="*/ 739674 w 733257"/>
                <a:gd name="connsiteY2946" fmla="*/ 51145 h 274971"/>
                <a:gd name="connsiteX2947" fmla="*/ 744165 w 733257"/>
                <a:gd name="connsiteY2947" fmla="*/ 51145 h 274971"/>
                <a:gd name="connsiteX2948" fmla="*/ 753239 w 733257"/>
                <a:gd name="connsiteY2948" fmla="*/ 45371 h 274971"/>
                <a:gd name="connsiteX2949" fmla="*/ 760847 w 733257"/>
                <a:gd name="connsiteY2949" fmla="*/ 47020 h 274971"/>
                <a:gd name="connsiteX2950" fmla="*/ 763780 w 733257"/>
                <a:gd name="connsiteY2950" fmla="*/ 45371 h 274971"/>
                <a:gd name="connsiteX2951" fmla="*/ 769738 w 733257"/>
                <a:gd name="connsiteY2951" fmla="*/ 42621 h 274971"/>
                <a:gd name="connsiteX2952" fmla="*/ 769738 w 733257"/>
                <a:gd name="connsiteY2952" fmla="*/ 45371 h 274971"/>
                <a:gd name="connsiteX2953" fmla="*/ 766713 w 733257"/>
                <a:gd name="connsiteY2953" fmla="*/ 45371 h 274971"/>
                <a:gd name="connsiteX2954" fmla="*/ 766713 w 733257"/>
                <a:gd name="connsiteY2954" fmla="*/ 46837 h 274971"/>
                <a:gd name="connsiteX2955" fmla="*/ 769738 w 733257"/>
                <a:gd name="connsiteY2955" fmla="*/ 48303 h 274971"/>
                <a:gd name="connsiteX2956" fmla="*/ 790727 w 733257"/>
                <a:gd name="connsiteY2956" fmla="*/ 45462 h 274971"/>
                <a:gd name="connsiteX2957" fmla="*/ 793752 w 733257"/>
                <a:gd name="connsiteY2957" fmla="*/ 43996 h 274971"/>
                <a:gd name="connsiteX2958" fmla="*/ 795218 w 733257"/>
                <a:gd name="connsiteY2958" fmla="*/ 43996 h 274971"/>
                <a:gd name="connsiteX2959" fmla="*/ 798243 w 733257"/>
                <a:gd name="connsiteY2959" fmla="*/ 43996 h 274971"/>
                <a:gd name="connsiteX2960" fmla="*/ 799801 w 733257"/>
                <a:gd name="connsiteY2960" fmla="*/ 43996 h 274971"/>
                <a:gd name="connsiteX2961" fmla="*/ 799801 w 733257"/>
                <a:gd name="connsiteY2961" fmla="*/ 42621 h 274971"/>
                <a:gd name="connsiteX2962" fmla="*/ 798243 w 733257"/>
                <a:gd name="connsiteY2962" fmla="*/ 41154 h 274971"/>
                <a:gd name="connsiteX2963" fmla="*/ 793477 w 733257"/>
                <a:gd name="connsiteY2963" fmla="*/ 38863 h 274971"/>
                <a:gd name="connsiteX2964" fmla="*/ 801268 w 733257"/>
                <a:gd name="connsiteY2964" fmla="*/ 38221 h 274971"/>
                <a:gd name="connsiteX2965" fmla="*/ 801268 w 733257"/>
                <a:gd name="connsiteY2965" fmla="*/ 29697 h 274971"/>
                <a:gd name="connsiteX2966" fmla="*/ 798243 w 733257"/>
                <a:gd name="connsiteY2966" fmla="*/ 29697 h 274971"/>
                <a:gd name="connsiteX2967" fmla="*/ 795218 w 733257"/>
                <a:gd name="connsiteY2967" fmla="*/ 28231 h 274971"/>
                <a:gd name="connsiteX2968" fmla="*/ 781745 w 733257"/>
                <a:gd name="connsiteY2968" fmla="*/ 29697 h 274971"/>
                <a:gd name="connsiteX2969" fmla="*/ 771296 w 733257"/>
                <a:gd name="connsiteY2969" fmla="*/ 29697 h 274971"/>
                <a:gd name="connsiteX2970" fmla="*/ 766805 w 733257"/>
                <a:gd name="connsiteY2970" fmla="*/ 29697 h 274971"/>
                <a:gd name="connsiteX2971" fmla="*/ 760755 w 733257"/>
                <a:gd name="connsiteY2971" fmla="*/ 31255 h 274971"/>
                <a:gd name="connsiteX2972" fmla="*/ 756264 w 733257"/>
                <a:gd name="connsiteY2972" fmla="*/ 26856 h 274971"/>
                <a:gd name="connsiteX2973" fmla="*/ 735274 w 733257"/>
                <a:gd name="connsiteY2973" fmla="*/ 25481 h 274971"/>
                <a:gd name="connsiteX2974" fmla="*/ 732341 w 733257"/>
                <a:gd name="connsiteY2974" fmla="*/ 23923 h 274971"/>
                <a:gd name="connsiteX2975" fmla="*/ 729225 w 733257"/>
                <a:gd name="connsiteY2975" fmla="*/ 24014 h 274971"/>
                <a:gd name="connsiteX2976" fmla="*/ 724734 w 733257"/>
                <a:gd name="connsiteY2976" fmla="*/ 24014 h 274971"/>
                <a:gd name="connsiteX2977" fmla="*/ 721801 w 733257"/>
                <a:gd name="connsiteY2977" fmla="*/ 22456 h 274971"/>
                <a:gd name="connsiteX2978" fmla="*/ 715751 w 733257"/>
                <a:gd name="connsiteY2978" fmla="*/ 22548 h 274971"/>
                <a:gd name="connsiteX2979" fmla="*/ 711260 w 733257"/>
                <a:gd name="connsiteY2979" fmla="*/ 25389 h 274971"/>
                <a:gd name="connsiteX2980" fmla="*/ 706677 w 733257"/>
                <a:gd name="connsiteY2980" fmla="*/ 25389 h 274971"/>
                <a:gd name="connsiteX2981" fmla="*/ 691646 w 733257"/>
                <a:gd name="connsiteY2981" fmla="*/ 26397 h 274971"/>
                <a:gd name="connsiteX2982" fmla="*/ 685413 w 733257"/>
                <a:gd name="connsiteY2982" fmla="*/ 21448 h 274971"/>
                <a:gd name="connsiteX2983" fmla="*/ 683580 w 733257"/>
                <a:gd name="connsiteY2983" fmla="*/ 24381 h 274971"/>
                <a:gd name="connsiteX2984" fmla="*/ 682663 w 733257"/>
                <a:gd name="connsiteY2984" fmla="*/ 21081 h 274971"/>
                <a:gd name="connsiteX2985" fmla="*/ 670748 w 733257"/>
                <a:gd name="connsiteY2985" fmla="*/ 22548 h 274971"/>
                <a:gd name="connsiteX2986" fmla="*/ 654249 w 733257"/>
                <a:gd name="connsiteY2986" fmla="*/ 21448 h 274971"/>
                <a:gd name="connsiteX2987" fmla="*/ 639218 w 733257"/>
                <a:gd name="connsiteY2987" fmla="*/ 20806 h 274971"/>
                <a:gd name="connsiteX2988" fmla="*/ 648200 w 733257"/>
                <a:gd name="connsiteY2988" fmla="*/ 18240 h 274971"/>
                <a:gd name="connsiteX2989" fmla="*/ 651225 w 733257"/>
                <a:gd name="connsiteY2989" fmla="*/ 15490 h 274971"/>
                <a:gd name="connsiteX2990" fmla="*/ 649667 w 733257"/>
                <a:gd name="connsiteY2990" fmla="*/ 14024 h 274971"/>
                <a:gd name="connsiteX2991" fmla="*/ 639034 w 733257"/>
                <a:gd name="connsiteY2991" fmla="*/ 14024 h 274971"/>
                <a:gd name="connsiteX2992" fmla="*/ 634543 w 733257"/>
                <a:gd name="connsiteY2992" fmla="*/ 12466 h 274971"/>
                <a:gd name="connsiteX2993" fmla="*/ 628494 w 733257"/>
                <a:gd name="connsiteY2993" fmla="*/ 12466 h 274971"/>
                <a:gd name="connsiteX2994" fmla="*/ 610529 w 733257"/>
                <a:gd name="connsiteY2994" fmla="*/ 15399 h 274971"/>
                <a:gd name="connsiteX2995" fmla="*/ 598522 w 733257"/>
                <a:gd name="connsiteY2995" fmla="*/ 16774 h 274971"/>
                <a:gd name="connsiteX2996" fmla="*/ 597055 w 733257"/>
                <a:gd name="connsiteY2996" fmla="*/ 16774 h 274971"/>
                <a:gd name="connsiteX2997" fmla="*/ 595222 w 733257"/>
                <a:gd name="connsiteY2997" fmla="*/ 20990 h 274971"/>
                <a:gd name="connsiteX2998" fmla="*/ 582023 w 733257"/>
                <a:gd name="connsiteY2998" fmla="*/ 21081 h 274971"/>
                <a:gd name="connsiteX2999" fmla="*/ 587981 w 733257"/>
                <a:gd name="connsiteY2999" fmla="*/ 28139 h 274971"/>
                <a:gd name="connsiteX3000" fmla="*/ 582023 w 733257"/>
                <a:gd name="connsiteY3000" fmla="*/ 23923 h 274971"/>
                <a:gd name="connsiteX3001" fmla="*/ 578999 w 733257"/>
                <a:gd name="connsiteY3001" fmla="*/ 23923 h 274971"/>
                <a:gd name="connsiteX3002" fmla="*/ 574508 w 733257"/>
                <a:gd name="connsiteY3002" fmla="*/ 23923 h 274971"/>
                <a:gd name="connsiteX3003" fmla="*/ 575424 w 733257"/>
                <a:gd name="connsiteY3003" fmla="*/ 26489 h 274971"/>
                <a:gd name="connsiteX3004" fmla="*/ 566900 w 733257"/>
                <a:gd name="connsiteY3004" fmla="*/ 24198 h 274971"/>
                <a:gd name="connsiteX3005" fmla="*/ 565525 w 733257"/>
                <a:gd name="connsiteY3005" fmla="*/ 25389 h 274971"/>
                <a:gd name="connsiteX3006" fmla="*/ 566992 w 733257"/>
                <a:gd name="connsiteY3006" fmla="*/ 29605 h 274971"/>
                <a:gd name="connsiteX3007" fmla="*/ 568733 w 733257"/>
                <a:gd name="connsiteY3007" fmla="*/ 28505 h 274971"/>
                <a:gd name="connsiteX3008" fmla="*/ 574508 w 733257"/>
                <a:gd name="connsiteY3008" fmla="*/ 31072 h 274971"/>
                <a:gd name="connsiteX3009" fmla="*/ 574508 w 733257"/>
                <a:gd name="connsiteY3009" fmla="*/ 32447 h 274971"/>
                <a:gd name="connsiteX3010" fmla="*/ 576341 w 733257"/>
                <a:gd name="connsiteY3010" fmla="*/ 33638 h 274971"/>
                <a:gd name="connsiteX3011" fmla="*/ 573041 w 733257"/>
                <a:gd name="connsiteY3011" fmla="*/ 32447 h 274971"/>
                <a:gd name="connsiteX3012" fmla="*/ 568642 w 733257"/>
                <a:gd name="connsiteY3012" fmla="*/ 30797 h 274971"/>
                <a:gd name="connsiteX3013" fmla="*/ 565617 w 733257"/>
                <a:gd name="connsiteY3013" fmla="*/ 35380 h 274971"/>
                <a:gd name="connsiteX3014" fmla="*/ 562592 w 733257"/>
                <a:gd name="connsiteY3014" fmla="*/ 35380 h 274971"/>
                <a:gd name="connsiteX3015" fmla="*/ 555076 w 733257"/>
                <a:gd name="connsiteY3015" fmla="*/ 36938 h 274971"/>
                <a:gd name="connsiteX3016" fmla="*/ 555076 w 733257"/>
                <a:gd name="connsiteY3016" fmla="*/ 33913 h 274971"/>
                <a:gd name="connsiteX3017" fmla="*/ 562592 w 733257"/>
                <a:gd name="connsiteY3017" fmla="*/ 29605 h 274971"/>
                <a:gd name="connsiteX3018" fmla="*/ 562592 w 733257"/>
                <a:gd name="connsiteY3018" fmla="*/ 22548 h 274971"/>
                <a:gd name="connsiteX3019" fmla="*/ 558101 w 733257"/>
                <a:gd name="connsiteY3019" fmla="*/ 22548 h 274971"/>
                <a:gd name="connsiteX3020" fmla="*/ 550585 w 733257"/>
                <a:gd name="connsiteY3020" fmla="*/ 28231 h 274971"/>
                <a:gd name="connsiteX3021" fmla="*/ 552143 w 733257"/>
                <a:gd name="connsiteY3021" fmla="*/ 29697 h 274971"/>
                <a:gd name="connsiteX3022" fmla="*/ 550585 w 733257"/>
                <a:gd name="connsiteY3022" fmla="*/ 31255 h 274971"/>
                <a:gd name="connsiteX3023" fmla="*/ 546094 w 733257"/>
                <a:gd name="connsiteY3023" fmla="*/ 29697 h 274971"/>
                <a:gd name="connsiteX3024" fmla="*/ 544627 w 733257"/>
                <a:gd name="connsiteY3024" fmla="*/ 29697 h 274971"/>
                <a:gd name="connsiteX3025" fmla="*/ 538670 w 733257"/>
                <a:gd name="connsiteY3025" fmla="*/ 29697 h 274971"/>
                <a:gd name="connsiteX3026" fmla="*/ 534362 w 733257"/>
                <a:gd name="connsiteY3026" fmla="*/ 32813 h 274971"/>
                <a:gd name="connsiteX3027" fmla="*/ 532712 w 733257"/>
                <a:gd name="connsiteY3027" fmla="*/ 31163 h 274971"/>
                <a:gd name="connsiteX3028" fmla="*/ 523638 w 733257"/>
                <a:gd name="connsiteY3028" fmla="*/ 31163 h 274971"/>
                <a:gd name="connsiteX3029" fmla="*/ 511631 w 733257"/>
                <a:gd name="connsiteY3029" fmla="*/ 32539 h 274971"/>
                <a:gd name="connsiteX3030" fmla="*/ 510164 w 733257"/>
                <a:gd name="connsiteY3030" fmla="*/ 32539 h 274971"/>
                <a:gd name="connsiteX3031" fmla="*/ 504207 w 733257"/>
                <a:gd name="connsiteY3031" fmla="*/ 35471 h 274971"/>
                <a:gd name="connsiteX3032" fmla="*/ 501182 w 733257"/>
                <a:gd name="connsiteY3032" fmla="*/ 33913 h 274971"/>
                <a:gd name="connsiteX3033" fmla="*/ 502740 w 733257"/>
                <a:gd name="connsiteY3033" fmla="*/ 31163 h 274971"/>
                <a:gd name="connsiteX3034" fmla="*/ 499807 w 733257"/>
                <a:gd name="connsiteY3034" fmla="*/ 31163 h 274971"/>
                <a:gd name="connsiteX3035" fmla="*/ 499807 w 733257"/>
                <a:gd name="connsiteY3035" fmla="*/ 35471 h 274971"/>
                <a:gd name="connsiteX3036" fmla="*/ 493758 w 733257"/>
                <a:gd name="connsiteY3036" fmla="*/ 35471 h 274971"/>
                <a:gd name="connsiteX3037" fmla="*/ 490825 w 733257"/>
                <a:gd name="connsiteY3037" fmla="*/ 39688 h 274971"/>
                <a:gd name="connsiteX3038" fmla="*/ 480284 w 733257"/>
                <a:gd name="connsiteY3038" fmla="*/ 41154 h 274971"/>
                <a:gd name="connsiteX3039" fmla="*/ 478817 w 733257"/>
                <a:gd name="connsiteY3039" fmla="*/ 39688 h 274971"/>
                <a:gd name="connsiteX3040" fmla="*/ 477259 w 733257"/>
                <a:gd name="connsiteY3040" fmla="*/ 36846 h 274971"/>
                <a:gd name="connsiteX3041" fmla="*/ 472401 w 733257"/>
                <a:gd name="connsiteY3041" fmla="*/ 34647 h 274971"/>
                <a:gd name="connsiteX3042" fmla="*/ 478817 w 733257"/>
                <a:gd name="connsiteY3042" fmla="*/ 35563 h 274971"/>
                <a:gd name="connsiteX3043" fmla="*/ 492291 w 733257"/>
                <a:gd name="connsiteY3043" fmla="*/ 35563 h 274971"/>
                <a:gd name="connsiteX3044" fmla="*/ 484867 w 733257"/>
                <a:gd name="connsiteY3044" fmla="*/ 31255 h 274971"/>
                <a:gd name="connsiteX3045" fmla="*/ 481842 w 733257"/>
                <a:gd name="connsiteY3045" fmla="*/ 29697 h 274971"/>
                <a:gd name="connsiteX3046" fmla="*/ 459386 w 733257"/>
                <a:gd name="connsiteY3046" fmla="*/ 26856 h 274971"/>
                <a:gd name="connsiteX3047" fmla="*/ 457553 w 733257"/>
                <a:gd name="connsiteY3047" fmla="*/ 26856 h 274971"/>
                <a:gd name="connsiteX3048" fmla="*/ 450037 w 733257"/>
                <a:gd name="connsiteY3048" fmla="*/ 28322 h 274971"/>
                <a:gd name="connsiteX3049" fmla="*/ 457553 w 733257"/>
                <a:gd name="connsiteY3049" fmla="*/ 30064 h 274971"/>
                <a:gd name="connsiteX3050" fmla="*/ 454620 w 733257"/>
                <a:gd name="connsiteY3050" fmla="*/ 31439 h 274971"/>
                <a:gd name="connsiteX3051" fmla="*/ 454528 w 733257"/>
                <a:gd name="connsiteY3051" fmla="*/ 37030 h 274971"/>
                <a:gd name="connsiteX3052" fmla="*/ 457553 w 733257"/>
                <a:gd name="connsiteY3052" fmla="*/ 37030 h 274971"/>
                <a:gd name="connsiteX3053" fmla="*/ 457553 w 733257"/>
                <a:gd name="connsiteY3053" fmla="*/ 39871 h 274971"/>
                <a:gd name="connsiteX3054" fmla="*/ 454528 w 733257"/>
                <a:gd name="connsiteY3054" fmla="*/ 39871 h 274971"/>
                <a:gd name="connsiteX3055" fmla="*/ 453062 w 733257"/>
                <a:gd name="connsiteY3055" fmla="*/ 41337 h 274971"/>
                <a:gd name="connsiteX3056" fmla="*/ 448662 w 733257"/>
                <a:gd name="connsiteY3056" fmla="*/ 42987 h 274971"/>
                <a:gd name="connsiteX3057" fmla="*/ 448571 w 733257"/>
                <a:gd name="connsiteY3057" fmla="*/ 48487 h 274971"/>
                <a:gd name="connsiteX3058" fmla="*/ 451595 w 733257"/>
                <a:gd name="connsiteY3058" fmla="*/ 48487 h 274971"/>
                <a:gd name="connsiteX3059" fmla="*/ 457553 w 733257"/>
                <a:gd name="connsiteY3059" fmla="*/ 48487 h 274971"/>
                <a:gd name="connsiteX3060" fmla="*/ 465069 w 733257"/>
                <a:gd name="connsiteY3060" fmla="*/ 48487 h 274971"/>
                <a:gd name="connsiteX3061" fmla="*/ 465069 w 733257"/>
                <a:gd name="connsiteY3061" fmla="*/ 49953 h 274971"/>
                <a:gd name="connsiteX3062" fmla="*/ 454620 w 733257"/>
                <a:gd name="connsiteY3062" fmla="*/ 51603 h 274971"/>
                <a:gd name="connsiteX3063" fmla="*/ 448662 w 733257"/>
                <a:gd name="connsiteY3063" fmla="*/ 55728 h 274971"/>
                <a:gd name="connsiteX3064" fmla="*/ 448662 w 733257"/>
                <a:gd name="connsiteY3064" fmla="*/ 61502 h 274971"/>
                <a:gd name="connsiteX3065" fmla="*/ 444079 w 733257"/>
                <a:gd name="connsiteY3065" fmla="*/ 62785 h 274971"/>
                <a:gd name="connsiteX3066" fmla="*/ 438122 w 733257"/>
                <a:gd name="connsiteY3066" fmla="*/ 61502 h 274971"/>
                <a:gd name="connsiteX3067" fmla="*/ 436655 w 733257"/>
                <a:gd name="connsiteY3067" fmla="*/ 61502 h 274971"/>
                <a:gd name="connsiteX3068" fmla="*/ 433355 w 733257"/>
                <a:gd name="connsiteY3068" fmla="*/ 63794 h 274971"/>
                <a:gd name="connsiteX3069" fmla="*/ 432072 w 733257"/>
                <a:gd name="connsiteY3069" fmla="*/ 62877 h 274971"/>
                <a:gd name="connsiteX3070" fmla="*/ 430606 w 733257"/>
                <a:gd name="connsiteY3070" fmla="*/ 62877 h 274971"/>
                <a:gd name="connsiteX3071" fmla="*/ 424648 w 733257"/>
                <a:gd name="connsiteY3071" fmla="*/ 61411 h 274971"/>
                <a:gd name="connsiteX3072" fmla="*/ 423090 w 733257"/>
                <a:gd name="connsiteY3072" fmla="*/ 61411 h 274971"/>
                <a:gd name="connsiteX3073" fmla="*/ 419790 w 733257"/>
                <a:gd name="connsiteY3073" fmla="*/ 63885 h 274971"/>
                <a:gd name="connsiteX3074" fmla="*/ 417040 w 733257"/>
                <a:gd name="connsiteY3074" fmla="*/ 64160 h 274971"/>
                <a:gd name="connsiteX3075" fmla="*/ 415207 w 733257"/>
                <a:gd name="connsiteY3075" fmla="*/ 71218 h 274971"/>
                <a:gd name="connsiteX3076" fmla="*/ 424556 w 733257"/>
                <a:gd name="connsiteY3076" fmla="*/ 75526 h 274971"/>
                <a:gd name="connsiteX3077" fmla="*/ 417040 w 733257"/>
                <a:gd name="connsiteY3077" fmla="*/ 79834 h 274971"/>
                <a:gd name="connsiteX3078" fmla="*/ 418507 w 733257"/>
                <a:gd name="connsiteY3078" fmla="*/ 82583 h 274971"/>
                <a:gd name="connsiteX3079" fmla="*/ 422998 w 733257"/>
                <a:gd name="connsiteY3079" fmla="*/ 82583 h 274971"/>
                <a:gd name="connsiteX3080" fmla="*/ 428956 w 733257"/>
                <a:gd name="connsiteY3080" fmla="*/ 88358 h 274971"/>
                <a:gd name="connsiteX3081" fmla="*/ 433447 w 733257"/>
                <a:gd name="connsiteY3081" fmla="*/ 89824 h 274971"/>
                <a:gd name="connsiteX3082" fmla="*/ 436380 w 733257"/>
                <a:gd name="connsiteY3082" fmla="*/ 91382 h 274971"/>
                <a:gd name="connsiteX3083" fmla="*/ 438030 w 733257"/>
                <a:gd name="connsiteY3083" fmla="*/ 89824 h 274971"/>
                <a:gd name="connsiteX3084" fmla="*/ 436563 w 733257"/>
                <a:gd name="connsiteY3084" fmla="*/ 89824 h 274971"/>
                <a:gd name="connsiteX3085" fmla="*/ 435005 w 733257"/>
                <a:gd name="connsiteY3085" fmla="*/ 88358 h 274971"/>
                <a:gd name="connsiteX3086" fmla="*/ 426664 w 733257"/>
                <a:gd name="connsiteY3086" fmla="*/ 80475 h 274971"/>
                <a:gd name="connsiteX3087" fmla="*/ 430514 w 733257"/>
                <a:gd name="connsiteY3087" fmla="*/ 79834 h 274971"/>
                <a:gd name="connsiteX3088" fmla="*/ 433447 w 733257"/>
                <a:gd name="connsiteY3088" fmla="*/ 79834 h 274971"/>
                <a:gd name="connsiteX3089" fmla="*/ 436472 w 733257"/>
                <a:gd name="connsiteY3089" fmla="*/ 84050 h 274971"/>
                <a:gd name="connsiteX3090" fmla="*/ 440871 w 733257"/>
                <a:gd name="connsiteY3090" fmla="*/ 85516 h 274971"/>
                <a:gd name="connsiteX3091" fmla="*/ 442705 w 733257"/>
                <a:gd name="connsiteY3091" fmla="*/ 86708 h 274971"/>
                <a:gd name="connsiteX3092" fmla="*/ 443988 w 733257"/>
                <a:gd name="connsiteY3092" fmla="*/ 88449 h 274971"/>
                <a:gd name="connsiteX3093" fmla="*/ 443988 w 733257"/>
                <a:gd name="connsiteY3093" fmla="*/ 91291 h 274971"/>
                <a:gd name="connsiteX3094" fmla="*/ 449670 w 733257"/>
                <a:gd name="connsiteY3094" fmla="*/ 94590 h 274971"/>
                <a:gd name="connsiteX3095" fmla="*/ 449945 w 733257"/>
                <a:gd name="connsiteY3095" fmla="*/ 89824 h 274971"/>
                <a:gd name="connsiteX3096" fmla="*/ 454437 w 733257"/>
                <a:gd name="connsiteY3096" fmla="*/ 89824 h 274971"/>
                <a:gd name="connsiteX3097" fmla="*/ 455903 w 733257"/>
                <a:gd name="connsiteY3097" fmla="*/ 89824 h 274971"/>
                <a:gd name="connsiteX3098" fmla="*/ 461861 w 733257"/>
                <a:gd name="connsiteY3098" fmla="*/ 85516 h 274971"/>
                <a:gd name="connsiteX3099" fmla="*/ 464886 w 733257"/>
                <a:gd name="connsiteY3099" fmla="*/ 81300 h 274971"/>
                <a:gd name="connsiteX3100" fmla="*/ 466444 w 733257"/>
                <a:gd name="connsiteY3100" fmla="*/ 79834 h 274971"/>
                <a:gd name="connsiteX3101" fmla="*/ 469468 w 733257"/>
                <a:gd name="connsiteY3101" fmla="*/ 78367 h 274971"/>
                <a:gd name="connsiteX3102" fmla="*/ 471027 w 733257"/>
                <a:gd name="connsiteY3102" fmla="*/ 76900 h 274971"/>
                <a:gd name="connsiteX3103" fmla="*/ 474051 w 733257"/>
                <a:gd name="connsiteY3103" fmla="*/ 78367 h 274971"/>
                <a:gd name="connsiteX3104" fmla="*/ 476984 w 733257"/>
                <a:gd name="connsiteY3104" fmla="*/ 78367 h 274971"/>
                <a:gd name="connsiteX3105" fmla="*/ 478542 w 733257"/>
                <a:gd name="connsiteY3105" fmla="*/ 78367 h 274971"/>
                <a:gd name="connsiteX3106" fmla="*/ 485967 w 733257"/>
                <a:gd name="connsiteY3106" fmla="*/ 76626 h 274971"/>
                <a:gd name="connsiteX3107" fmla="*/ 484317 w 733257"/>
                <a:gd name="connsiteY3107" fmla="*/ 82400 h 274971"/>
                <a:gd name="connsiteX3108" fmla="*/ 490641 w 733257"/>
                <a:gd name="connsiteY3108" fmla="*/ 83958 h 274971"/>
                <a:gd name="connsiteX3109" fmla="*/ 502740 w 733257"/>
                <a:gd name="connsiteY3109" fmla="*/ 85883 h 274971"/>
                <a:gd name="connsiteX3110" fmla="*/ 495041 w 733257"/>
                <a:gd name="connsiteY3110" fmla="*/ 88266 h 274971"/>
                <a:gd name="connsiteX3111" fmla="*/ 507048 w 733257"/>
                <a:gd name="connsiteY3111" fmla="*/ 89732 h 274971"/>
                <a:gd name="connsiteX3112" fmla="*/ 504023 w 733257"/>
                <a:gd name="connsiteY3112" fmla="*/ 89732 h 274971"/>
                <a:gd name="connsiteX3113" fmla="*/ 504023 w 733257"/>
                <a:gd name="connsiteY3113" fmla="*/ 92574 h 274971"/>
                <a:gd name="connsiteX3114" fmla="*/ 509889 w 733257"/>
                <a:gd name="connsiteY3114" fmla="*/ 91932 h 274971"/>
                <a:gd name="connsiteX3115" fmla="*/ 506040 w 733257"/>
                <a:gd name="connsiteY3115" fmla="*/ 86433 h 274971"/>
                <a:gd name="connsiteX3116" fmla="*/ 505490 w 733257"/>
                <a:gd name="connsiteY3116" fmla="*/ 83866 h 274971"/>
                <a:gd name="connsiteX3117" fmla="*/ 505490 w 733257"/>
                <a:gd name="connsiteY3117" fmla="*/ 83866 h 274971"/>
                <a:gd name="connsiteX3118" fmla="*/ 568550 w 733257"/>
                <a:gd name="connsiteY3118" fmla="*/ 79650 h 274971"/>
                <a:gd name="connsiteX3119" fmla="*/ 565617 w 733257"/>
                <a:gd name="connsiteY3119" fmla="*/ 81117 h 274971"/>
                <a:gd name="connsiteX3120" fmla="*/ 571575 w 733257"/>
                <a:gd name="connsiteY3120" fmla="*/ 76809 h 274971"/>
                <a:gd name="connsiteX3121" fmla="*/ 579090 w 733257"/>
                <a:gd name="connsiteY3121" fmla="*/ 76809 h 274971"/>
                <a:gd name="connsiteX3122" fmla="*/ 568550 w 733257"/>
                <a:gd name="connsiteY3122" fmla="*/ 79650 h 274971"/>
                <a:gd name="connsiteX3123" fmla="*/ 568550 w 733257"/>
                <a:gd name="connsiteY3123" fmla="*/ 79650 h 274971"/>
                <a:gd name="connsiteX3124" fmla="*/ 646459 w 733257"/>
                <a:gd name="connsiteY3124" fmla="*/ 58294 h 274971"/>
                <a:gd name="connsiteX3125" fmla="*/ 634360 w 733257"/>
                <a:gd name="connsiteY3125" fmla="*/ 66635 h 274971"/>
                <a:gd name="connsiteX3126" fmla="*/ 646459 w 733257"/>
                <a:gd name="connsiteY3126" fmla="*/ 58294 h 274971"/>
                <a:gd name="connsiteX3127" fmla="*/ 646459 w 733257"/>
                <a:gd name="connsiteY3127" fmla="*/ 58294 h 274971"/>
                <a:gd name="connsiteX3128" fmla="*/ 471027 w 733257"/>
                <a:gd name="connsiteY3128" fmla="*/ 49770 h 274971"/>
                <a:gd name="connsiteX3129" fmla="*/ 468002 w 733257"/>
                <a:gd name="connsiteY3129" fmla="*/ 45462 h 274971"/>
                <a:gd name="connsiteX3130" fmla="*/ 475518 w 733257"/>
                <a:gd name="connsiteY3130" fmla="*/ 46562 h 274971"/>
                <a:gd name="connsiteX3131" fmla="*/ 471027 w 733257"/>
                <a:gd name="connsiteY3131" fmla="*/ 49770 h 274971"/>
                <a:gd name="connsiteX3132" fmla="*/ 471027 w 733257"/>
                <a:gd name="connsiteY3132" fmla="*/ 49770 h 274971"/>
                <a:gd name="connsiteX3133" fmla="*/ 481475 w 733257"/>
                <a:gd name="connsiteY3133" fmla="*/ 45462 h 274971"/>
                <a:gd name="connsiteX3134" fmla="*/ 483217 w 733257"/>
                <a:gd name="connsiteY3134" fmla="*/ 48212 h 274971"/>
                <a:gd name="connsiteX3135" fmla="*/ 479917 w 733257"/>
                <a:gd name="connsiteY3135" fmla="*/ 46837 h 274971"/>
                <a:gd name="connsiteX3136" fmla="*/ 476984 w 733257"/>
                <a:gd name="connsiteY3136" fmla="*/ 45279 h 274971"/>
                <a:gd name="connsiteX3137" fmla="*/ 479642 w 733257"/>
                <a:gd name="connsiteY3137" fmla="*/ 42254 h 274971"/>
                <a:gd name="connsiteX3138" fmla="*/ 481475 w 733257"/>
                <a:gd name="connsiteY3138" fmla="*/ 45462 h 274971"/>
                <a:gd name="connsiteX3139" fmla="*/ 481475 w 733257"/>
                <a:gd name="connsiteY3139" fmla="*/ 45462 h 274971"/>
                <a:gd name="connsiteX3140" fmla="*/ 649483 w 733257"/>
                <a:gd name="connsiteY3140" fmla="*/ 130887 h 274971"/>
                <a:gd name="connsiteX3141" fmla="*/ 653974 w 733257"/>
                <a:gd name="connsiteY3141" fmla="*/ 128045 h 274971"/>
                <a:gd name="connsiteX3142" fmla="*/ 652325 w 733257"/>
                <a:gd name="connsiteY3142" fmla="*/ 130795 h 274971"/>
                <a:gd name="connsiteX3143" fmla="*/ 649483 w 733257"/>
                <a:gd name="connsiteY3143" fmla="*/ 130887 h 274971"/>
                <a:gd name="connsiteX3144" fmla="*/ 649483 w 733257"/>
                <a:gd name="connsiteY3144" fmla="*/ 130887 h 274971"/>
                <a:gd name="connsiteX3145" fmla="*/ 226577 w 733257"/>
                <a:gd name="connsiteY3145" fmla="*/ 132261 h 274971"/>
                <a:gd name="connsiteX3146" fmla="*/ 232534 w 733257"/>
                <a:gd name="connsiteY3146" fmla="*/ 132261 h 274971"/>
                <a:gd name="connsiteX3147" fmla="*/ 225019 w 733257"/>
                <a:gd name="connsiteY3147" fmla="*/ 129512 h 274971"/>
                <a:gd name="connsiteX3148" fmla="*/ 221994 w 733257"/>
                <a:gd name="connsiteY3148" fmla="*/ 129512 h 274971"/>
                <a:gd name="connsiteX3149" fmla="*/ 221994 w 733257"/>
                <a:gd name="connsiteY3149" fmla="*/ 130887 h 274971"/>
                <a:gd name="connsiteX3150" fmla="*/ 226577 w 733257"/>
                <a:gd name="connsiteY3150" fmla="*/ 132261 h 274971"/>
                <a:gd name="connsiteX3151" fmla="*/ 226577 w 733257"/>
                <a:gd name="connsiteY3151" fmla="*/ 132261 h 274971"/>
                <a:gd name="connsiteX3152" fmla="*/ 559476 w 733257"/>
                <a:gd name="connsiteY3152" fmla="*/ 132261 h 274971"/>
                <a:gd name="connsiteX3153" fmla="*/ 558193 w 733257"/>
                <a:gd name="connsiteY3153" fmla="*/ 133911 h 274971"/>
                <a:gd name="connsiteX3154" fmla="*/ 550493 w 733257"/>
                <a:gd name="connsiteY3154" fmla="*/ 125112 h 274971"/>
                <a:gd name="connsiteX3155" fmla="*/ 553335 w 733257"/>
                <a:gd name="connsiteY3155" fmla="*/ 125296 h 274971"/>
                <a:gd name="connsiteX3156" fmla="*/ 559476 w 733257"/>
                <a:gd name="connsiteY3156" fmla="*/ 132261 h 274971"/>
                <a:gd name="connsiteX3157" fmla="*/ 559476 w 733257"/>
                <a:gd name="connsiteY3157" fmla="*/ 132261 h 274971"/>
                <a:gd name="connsiteX3158" fmla="*/ 238492 w 733257"/>
                <a:gd name="connsiteY3158" fmla="*/ 138036 h 274971"/>
                <a:gd name="connsiteX3159" fmla="*/ 238492 w 733257"/>
                <a:gd name="connsiteY3159" fmla="*/ 135103 h 274971"/>
                <a:gd name="connsiteX3160" fmla="*/ 244450 w 733257"/>
                <a:gd name="connsiteY3160" fmla="*/ 135103 h 274971"/>
                <a:gd name="connsiteX3161" fmla="*/ 244450 w 733257"/>
                <a:gd name="connsiteY3161" fmla="*/ 138036 h 274971"/>
                <a:gd name="connsiteX3162" fmla="*/ 247475 w 733257"/>
                <a:gd name="connsiteY3162" fmla="*/ 138036 h 274971"/>
                <a:gd name="connsiteX3163" fmla="*/ 247475 w 733257"/>
                <a:gd name="connsiteY3163" fmla="*/ 135103 h 274971"/>
                <a:gd name="connsiteX3164" fmla="*/ 244450 w 733257"/>
                <a:gd name="connsiteY3164" fmla="*/ 135103 h 274971"/>
                <a:gd name="connsiteX3165" fmla="*/ 239959 w 733257"/>
                <a:gd name="connsiteY3165" fmla="*/ 133728 h 274971"/>
                <a:gd name="connsiteX3166" fmla="*/ 232443 w 733257"/>
                <a:gd name="connsiteY3166" fmla="*/ 132261 h 274971"/>
                <a:gd name="connsiteX3167" fmla="*/ 226485 w 733257"/>
                <a:gd name="connsiteY3167" fmla="*/ 132261 h 274971"/>
                <a:gd name="connsiteX3168" fmla="*/ 227952 w 733257"/>
                <a:gd name="connsiteY3168" fmla="*/ 135011 h 274971"/>
                <a:gd name="connsiteX3169" fmla="*/ 230976 w 733257"/>
                <a:gd name="connsiteY3169" fmla="*/ 135011 h 274971"/>
                <a:gd name="connsiteX3170" fmla="*/ 237209 w 733257"/>
                <a:gd name="connsiteY3170" fmla="*/ 135561 h 274971"/>
                <a:gd name="connsiteX3171" fmla="*/ 234001 w 733257"/>
                <a:gd name="connsiteY3171" fmla="*/ 137944 h 274971"/>
                <a:gd name="connsiteX3172" fmla="*/ 238492 w 733257"/>
                <a:gd name="connsiteY3172" fmla="*/ 137944 h 274971"/>
                <a:gd name="connsiteX3173" fmla="*/ 238492 w 733257"/>
                <a:gd name="connsiteY3173" fmla="*/ 138036 h 274971"/>
                <a:gd name="connsiteX3174" fmla="*/ 52520 w 733257"/>
                <a:gd name="connsiteY3174" fmla="*/ 136478 h 274971"/>
                <a:gd name="connsiteX3175" fmla="*/ 55544 w 733257"/>
                <a:gd name="connsiteY3175" fmla="*/ 136478 h 274971"/>
                <a:gd name="connsiteX3176" fmla="*/ 55544 w 733257"/>
                <a:gd name="connsiteY3176" fmla="*/ 133728 h 274971"/>
                <a:gd name="connsiteX3177" fmla="*/ 52520 w 733257"/>
                <a:gd name="connsiteY3177" fmla="*/ 133728 h 274971"/>
                <a:gd name="connsiteX3178" fmla="*/ 52520 w 733257"/>
                <a:gd name="connsiteY3178" fmla="*/ 136478 h 274971"/>
                <a:gd name="connsiteX3179" fmla="*/ 52520 w 733257"/>
                <a:gd name="connsiteY3179" fmla="*/ 136478 h 274971"/>
                <a:gd name="connsiteX3180" fmla="*/ 171032 w 733257"/>
                <a:gd name="connsiteY3180" fmla="*/ 138036 h 274971"/>
                <a:gd name="connsiteX3181" fmla="*/ 166908 w 733257"/>
                <a:gd name="connsiteY3181" fmla="*/ 134645 h 274971"/>
                <a:gd name="connsiteX3182" fmla="*/ 165075 w 733257"/>
                <a:gd name="connsiteY3182" fmla="*/ 130887 h 274971"/>
                <a:gd name="connsiteX3183" fmla="*/ 165075 w 733257"/>
                <a:gd name="connsiteY3183" fmla="*/ 135011 h 274971"/>
                <a:gd name="connsiteX3184" fmla="*/ 171032 w 733257"/>
                <a:gd name="connsiteY3184" fmla="*/ 138036 h 274971"/>
                <a:gd name="connsiteX3185" fmla="*/ 171032 w 733257"/>
                <a:gd name="connsiteY3185" fmla="*/ 138036 h 274971"/>
                <a:gd name="connsiteX3186" fmla="*/ 587981 w 733257"/>
                <a:gd name="connsiteY3186" fmla="*/ 138036 h 274971"/>
                <a:gd name="connsiteX3187" fmla="*/ 596964 w 733257"/>
                <a:gd name="connsiteY3187" fmla="*/ 129512 h 274971"/>
                <a:gd name="connsiteX3188" fmla="*/ 587981 w 733257"/>
                <a:gd name="connsiteY3188" fmla="*/ 138036 h 274971"/>
                <a:gd name="connsiteX3189" fmla="*/ 587981 w 733257"/>
                <a:gd name="connsiteY3189" fmla="*/ 138036 h 274971"/>
                <a:gd name="connsiteX3190" fmla="*/ 187531 w 733257"/>
                <a:gd name="connsiteY3190" fmla="*/ 136478 h 274971"/>
                <a:gd name="connsiteX3191" fmla="*/ 193488 w 733257"/>
                <a:gd name="connsiteY3191" fmla="*/ 138127 h 274971"/>
                <a:gd name="connsiteX3192" fmla="*/ 201096 w 733257"/>
                <a:gd name="connsiteY3192" fmla="*/ 130887 h 274971"/>
                <a:gd name="connsiteX3193" fmla="*/ 196605 w 733257"/>
                <a:gd name="connsiteY3193" fmla="*/ 136569 h 274971"/>
                <a:gd name="connsiteX3194" fmla="*/ 190647 w 733257"/>
                <a:gd name="connsiteY3194" fmla="*/ 136569 h 274971"/>
                <a:gd name="connsiteX3195" fmla="*/ 187531 w 733257"/>
                <a:gd name="connsiteY3195" fmla="*/ 136569 h 274971"/>
                <a:gd name="connsiteX3196" fmla="*/ 187531 w 733257"/>
                <a:gd name="connsiteY3196" fmla="*/ 136478 h 274971"/>
                <a:gd name="connsiteX3197" fmla="*/ 238492 w 733257"/>
                <a:gd name="connsiteY3197" fmla="*/ 138036 h 274971"/>
                <a:gd name="connsiteX3198" fmla="*/ 244450 w 733257"/>
                <a:gd name="connsiteY3198" fmla="*/ 138036 h 274971"/>
                <a:gd name="connsiteX3199" fmla="*/ 244450 w 733257"/>
                <a:gd name="connsiteY3199" fmla="*/ 135103 h 274971"/>
                <a:gd name="connsiteX3200" fmla="*/ 238492 w 733257"/>
                <a:gd name="connsiteY3200" fmla="*/ 135103 h 274971"/>
                <a:gd name="connsiteX3201" fmla="*/ 238492 w 733257"/>
                <a:gd name="connsiteY3201" fmla="*/ 138036 h 274971"/>
                <a:gd name="connsiteX3202" fmla="*/ 238492 w 733257"/>
                <a:gd name="connsiteY3202" fmla="*/ 138036 h 274971"/>
                <a:gd name="connsiteX3203" fmla="*/ 526571 w 733257"/>
                <a:gd name="connsiteY3203" fmla="*/ 138036 h 274971"/>
                <a:gd name="connsiteX3204" fmla="*/ 527854 w 733257"/>
                <a:gd name="connsiteY3204" fmla="*/ 136295 h 274971"/>
                <a:gd name="connsiteX3205" fmla="*/ 529595 w 733257"/>
                <a:gd name="connsiteY3205" fmla="*/ 135011 h 274971"/>
                <a:gd name="connsiteX3206" fmla="*/ 528312 w 733257"/>
                <a:gd name="connsiteY3206" fmla="*/ 136844 h 274971"/>
                <a:gd name="connsiteX3207" fmla="*/ 526571 w 733257"/>
                <a:gd name="connsiteY3207" fmla="*/ 138036 h 274971"/>
                <a:gd name="connsiteX3208" fmla="*/ 526571 w 733257"/>
                <a:gd name="connsiteY3208" fmla="*/ 138036 h 274971"/>
                <a:gd name="connsiteX3209" fmla="*/ 643525 w 733257"/>
                <a:gd name="connsiteY3209" fmla="*/ 143627 h 274971"/>
                <a:gd name="connsiteX3210" fmla="*/ 636010 w 733257"/>
                <a:gd name="connsiteY3210" fmla="*/ 136478 h 274971"/>
                <a:gd name="connsiteX3211" fmla="*/ 642151 w 733257"/>
                <a:gd name="connsiteY3211" fmla="*/ 129145 h 274971"/>
                <a:gd name="connsiteX3212" fmla="*/ 646550 w 733257"/>
                <a:gd name="connsiteY3212" fmla="*/ 130887 h 274971"/>
                <a:gd name="connsiteX3213" fmla="*/ 645359 w 733257"/>
                <a:gd name="connsiteY3213" fmla="*/ 132537 h 274971"/>
                <a:gd name="connsiteX3214" fmla="*/ 642151 w 733257"/>
                <a:gd name="connsiteY3214" fmla="*/ 130703 h 274971"/>
                <a:gd name="connsiteX3215" fmla="*/ 637568 w 733257"/>
                <a:gd name="connsiteY3215" fmla="*/ 136478 h 274971"/>
                <a:gd name="connsiteX3216" fmla="*/ 643525 w 733257"/>
                <a:gd name="connsiteY3216" fmla="*/ 143627 h 274971"/>
                <a:gd name="connsiteX3217" fmla="*/ 643525 w 733257"/>
                <a:gd name="connsiteY3217" fmla="*/ 143627 h 274971"/>
                <a:gd name="connsiteX3218" fmla="*/ 642792 w 733257"/>
                <a:gd name="connsiteY3218" fmla="*/ 137211 h 274971"/>
                <a:gd name="connsiteX3219" fmla="*/ 647283 w 733257"/>
                <a:gd name="connsiteY3219" fmla="*/ 132995 h 274971"/>
                <a:gd name="connsiteX3220" fmla="*/ 648842 w 733257"/>
                <a:gd name="connsiteY3220" fmla="*/ 134461 h 274971"/>
                <a:gd name="connsiteX3221" fmla="*/ 642792 w 733257"/>
                <a:gd name="connsiteY3221" fmla="*/ 137211 h 274971"/>
                <a:gd name="connsiteX3222" fmla="*/ 642792 w 733257"/>
                <a:gd name="connsiteY3222" fmla="*/ 137211 h 274971"/>
                <a:gd name="connsiteX3223" fmla="*/ 173965 w 733257"/>
                <a:gd name="connsiteY3223" fmla="*/ 139411 h 274971"/>
                <a:gd name="connsiteX3224" fmla="*/ 172499 w 733257"/>
                <a:gd name="connsiteY3224" fmla="*/ 138036 h 274971"/>
                <a:gd name="connsiteX3225" fmla="*/ 173965 w 733257"/>
                <a:gd name="connsiteY3225" fmla="*/ 139411 h 274971"/>
                <a:gd name="connsiteX3226" fmla="*/ 173965 w 733257"/>
                <a:gd name="connsiteY3226" fmla="*/ 139411 h 274971"/>
                <a:gd name="connsiteX3227" fmla="*/ 226577 w 733257"/>
                <a:gd name="connsiteY3227" fmla="*/ 139411 h 274971"/>
                <a:gd name="connsiteX3228" fmla="*/ 229510 w 733257"/>
                <a:gd name="connsiteY3228" fmla="*/ 139411 h 274971"/>
                <a:gd name="connsiteX3229" fmla="*/ 229510 w 733257"/>
                <a:gd name="connsiteY3229" fmla="*/ 136569 h 274971"/>
                <a:gd name="connsiteX3230" fmla="*/ 226577 w 733257"/>
                <a:gd name="connsiteY3230" fmla="*/ 136569 h 274971"/>
                <a:gd name="connsiteX3231" fmla="*/ 226577 w 733257"/>
                <a:gd name="connsiteY3231" fmla="*/ 139411 h 274971"/>
                <a:gd name="connsiteX3232" fmla="*/ 226577 w 733257"/>
                <a:gd name="connsiteY3232" fmla="*/ 139411 h 274971"/>
                <a:gd name="connsiteX3233" fmla="*/ 250499 w 733257"/>
                <a:gd name="connsiteY3233" fmla="*/ 139411 h 274971"/>
                <a:gd name="connsiteX3234" fmla="*/ 253432 w 733257"/>
                <a:gd name="connsiteY3234" fmla="*/ 139411 h 274971"/>
                <a:gd name="connsiteX3235" fmla="*/ 253432 w 733257"/>
                <a:gd name="connsiteY3235" fmla="*/ 136569 h 274971"/>
                <a:gd name="connsiteX3236" fmla="*/ 250499 w 733257"/>
                <a:gd name="connsiteY3236" fmla="*/ 136569 h 274971"/>
                <a:gd name="connsiteX3237" fmla="*/ 250499 w 733257"/>
                <a:gd name="connsiteY3237" fmla="*/ 139411 h 274971"/>
                <a:gd name="connsiteX3238" fmla="*/ 250499 w 733257"/>
                <a:gd name="connsiteY3238" fmla="*/ 139411 h 274971"/>
                <a:gd name="connsiteX3239" fmla="*/ 564059 w 733257"/>
                <a:gd name="connsiteY3239" fmla="*/ 139411 h 274971"/>
                <a:gd name="connsiteX3240" fmla="*/ 561034 w 733257"/>
                <a:gd name="connsiteY3240" fmla="*/ 130887 h 274971"/>
                <a:gd name="connsiteX3241" fmla="*/ 564059 w 733257"/>
                <a:gd name="connsiteY3241" fmla="*/ 129512 h 274971"/>
                <a:gd name="connsiteX3242" fmla="*/ 564059 w 733257"/>
                <a:gd name="connsiteY3242" fmla="*/ 139411 h 274971"/>
                <a:gd name="connsiteX3243" fmla="*/ 564059 w 733257"/>
                <a:gd name="connsiteY3243" fmla="*/ 139411 h 274971"/>
                <a:gd name="connsiteX3244" fmla="*/ 177082 w 733257"/>
                <a:gd name="connsiteY3244" fmla="*/ 140786 h 274971"/>
                <a:gd name="connsiteX3245" fmla="*/ 175524 w 733257"/>
                <a:gd name="connsiteY3245" fmla="*/ 139319 h 274971"/>
                <a:gd name="connsiteX3246" fmla="*/ 177082 w 733257"/>
                <a:gd name="connsiteY3246" fmla="*/ 140786 h 274971"/>
                <a:gd name="connsiteX3247" fmla="*/ 177082 w 733257"/>
                <a:gd name="connsiteY3247" fmla="*/ 140786 h 274971"/>
                <a:gd name="connsiteX3248" fmla="*/ 214478 w 733257"/>
                <a:gd name="connsiteY3248" fmla="*/ 145093 h 274971"/>
                <a:gd name="connsiteX3249" fmla="*/ 212920 w 733257"/>
                <a:gd name="connsiteY3249" fmla="*/ 142252 h 274971"/>
                <a:gd name="connsiteX3250" fmla="*/ 209895 w 733257"/>
                <a:gd name="connsiteY3250" fmla="*/ 142252 h 274971"/>
                <a:gd name="connsiteX3251" fmla="*/ 203296 w 733257"/>
                <a:gd name="connsiteY3251" fmla="*/ 142069 h 274971"/>
                <a:gd name="connsiteX3252" fmla="*/ 207145 w 733257"/>
                <a:gd name="connsiteY3252" fmla="*/ 132078 h 274971"/>
                <a:gd name="connsiteX3253" fmla="*/ 205404 w 733257"/>
                <a:gd name="connsiteY3253" fmla="*/ 130887 h 274971"/>
                <a:gd name="connsiteX3254" fmla="*/ 202379 w 733257"/>
                <a:gd name="connsiteY3254" fmla="*/ 143719 h 274971"/>
                <a:gd name="connsiteX3255" fmla="*/ 209895 w 733257"/>
                <a:gd name="connsiteY3255" fmla="*/ 143719 h 274971"/>
                <a:gd name="connsiteX3256" fmla="*/ 214478 w 733257"/>
                <a:gd name="connsiteY3256" fmla="*/ 145093 h 274971"/>
                <a:gd name="connsiteX3257" fmla="*/ 214478 w 733257"/>
                <a:gd name="connsiteY3257" fmla="*/ 145093 h 274971"/>
                <a:gd name="connsiteX3258" fmla="*/ 513006 w 733257"/>
                <a:gd name="connsiteY3258" fmla="*/ 145093 h 274971"/>
                <a:gd name="connsiteX3259" fmla="*/ 519055 w 733257"/>
                <a:gd name="connsiteY3259" fmla="*/ 140786 h 274971"/>
                <a:gd name="connsiteX3260" fmla="*/ 515755 w 733257"/>
                <a:gd name="connsiteY3260" fmla="*/ 144910 h 274971"/>
                <a:gd name="connsiteX3261" fmla="*/ 513006 w 733257"/>
                <a:gd name="connsiteY3261" fmla="*/ 145093 h 274971"/>
                <a:gd name="connsiteX3262" fmla="*/ 513006 w 733257"/>
                <a:gd name="connsiteY3262" fmla="*/ 145093 h 274971"/>
                <a:gd name="connsiteX3263" fmla="*/ 669006 w 733257"/>
                <a:gd name="connsiteY3263" fmla="*/ 142252 h 274971"/>
                <a:gd name="connsiteX3264" fmla="*/ 670564 w 733257"/>
                <a:gd name="connsiteY3264" fmla="*/ 138036 h 274971"/>
                <a:gd name="connsiteX3265" fmla="*/ 672123 w 733257"/>
                <a:gd name="connsiteY3265" fmla="*/ 138036 h 274971"/>
                <a:gd name="connsiteX3266" fmla="*/ 673589 w 733257"/>
                <a:gd name="connsiteY3266" fmla="*/ 139411 h 274971"/>
                <a:gd name="connsiteX3267" fmla="*/ 672123 w 733257"/>
                <a:gd name="connsiteY3267" fmla="*/ 138036 h 274971"/>
                <a:gd name="connsiteX3268" fmla="*/ 670564 w 733257"/>
                <a:gd name="connsiteY3268" fmla="*/ 138036 h 274971"/>
                <a:gd name="connsiteX3269" fmla="*/ 669006 w 733257"/>
                <a:gd name="connsiteY3269" fmla="*/ 142252 h 274971"/>
                <a:gd name="connsiteX3270" fmla="*/ 669006 w 733257"/>
                <a:gd name="connsiteY3270" fmla="*/ 142252 h 274971"/>
                <a:gd name="connsiteX3271" fmla="*/ 670564 w 733257"/>
                <a:gd name="connsiteY3271" fmla="*/ 145093 h 274971"/>
                <a:gd name="connsiteX3272" fmla="*/ 672123 w 733257"/>
                <a:gd name="connsiteY3272" fmla="*/ 142252 h 274971"/>
                <a:gd name="connsiteX3273" fmla="*/ 673589 w 733257"/>
                <a:gd name="connsiteY3273" fmla="*/ 140786 h 274971"/>
                <a:gd name="connsiteX3274" fmla="*/ 672123 w 733257"/>
                <a:gd name="connsiteY3274" fmla="*/ 142252 h 274971"/>
                <a:gd name="connsiteX3275" fmla="*/ 672123 w 733257"/>
                <a:gd name="connsiteY3275" fmla="*/ 148027 h 274971"/>
                <a:gd name="connsiteX3276" fmla="*/ 672123 w 733257"/>
                <a:gd name="connsiteY3276" fmla="*/ 149493 h 274971"/>
                <a:gd name="connsiteX3277" fmla="*/ 670564 w 733257"/>
                <a:gd name="connsiteY3277" fmla="*/ 149493 h 274971"/>
                <a:gd name="connsiteX3278" fmla="*/ 670564 w 733257"/>
                <a:gd name="connsiteY3278" fmla="*/ 148027 h 274971"/>
                <a:gd name="connsiteX3279" fmla="*/ 670564 w 733257"/>
                <a:gd name="connsiteY3279" fmla="*/ 146469 h 274971"/>
                <a:gd name="connsiteX3280" fmla="*/ 670564 w 733257"/>
                <a:gd name="connsiteY3280" fmla="*/ 145093 h 274971"/>
                <a:gd name="connsiteX3281" fmla="*/ 670564 w 733257"/>
                <a:gd name="connsiteY3281" fmla="*/ 145093 h 274971"/>
                <a:gd name="connsiteX3282" fmla="*/ 619511 w 733257"/>
                <a:gd name="connsiteY3282" fmla="*/ 145093 h 274971"/>
                <a:gd name="connsiteX3283" fmla="*/ 617770 w 733257"/>
                <a:gd name="connsiteY3283" fmla="*/ 142435 h 274971"/>
                <a:gd name="connsiteX3284" fmla="*/ 615020 w 733257"/>
                <a:gd name="connsiteY3284" fmla="*/ 142252 h 274971"/>
                <a:gd name="connsiteX3285" fmla="*/ 617128 w 733257"/>
                <a:gd name="connsiteY3285" fmla="*/ 140419 h 274971"/>
                <a:gd name="connsiteX3286" fmla="*/ 619511 w 733257"/>
                <a:gd name="connsiteY3286" fmla="*/ 145093 h 274971"/>
                <a:gd name="connsiteX3287" fmla="*/ 619511 w 733257"/>
                <a:gd name="connsiteY3287" fmla="*/ 145093 h 274971"/>
                <a:gd name="connsiteX3288" fmla="*/ 669006 w 733257"/>
                <a:gd name="connsiteY3288" fmla="*/ 142252 h 274971"/>
                <a:gd name="connsiteX3289" fmla="*/ 670564 w 733257"/>
                <a:gd name="connsiteY3289" fmla="*/ 138036 h 274971"/>
                <a:gd name="connsiteX3290" fmla="*/ 672123 w 733257"/>
                <a:gd name="connsiteY3290" fmla="*/ 138036 h 274971"/>
                <a:gd name="connsiteX3291" fmla="*/ 673589 w 733257"/>
                <a:gd name="connsiteY3291" fmla="*/ 139411 h 274971"/>
                <a:gd name="connsiteX3292" fmla="*/ 673589 w 733257"/>
                <a:gd name="connsiteY3292" fmla="*/ 140877 h 274971"/>
                <a:gd name="connsiteX3293" fmla="*/ 672123 w 733257"/>
                <a:gd name="connsiteY3293" fmla="*/ 142344 h 274971"/>
                <a:gd name="connsiteX3294" fmla="*/ 670564 w 733257"/>
                <a:gd name="connsiteY3294" fmla="*/ 145185 h 274971"/>
                <a:gd name="connsiteX3295" fmla="*/ 669006 w 733257"/>
                <a:gd name="connsiteY3295" fmla="*/ 145185 h 274971"/>
                <a:gd name="connsiteX3296" fmla="*/ 669006 w 733257"/>
                <a:gd name="connsiteY3296" fmla="*/ 142252 h 274971"/>
                <a:gd name="connsiteX3297" fmla="*/ 669006 w 733257"/>
                <a:gd name="connsiteY3297" fmla="*/ 142252 h 274971"/>
                <a:gd name="connsiteX3298" fmla="*/ 620978 w 733257"/>
                <a:gd name="connsiteY3298" fmla="*/ 147935 h 274971"/>
                <a:gd name="connsiteX3299" fmla="*/ 619511 w 733257"/>
                <a:gd name="connsiteY3299" fmla="*/ 146377 h 274971"/>
                <a:gd name="connsiteX3300" fmla="*/ 620978 w 733257"/>
                <a:gd name="connsiteY3300" fmla="*/ 147935 h 274971"/>
                <a:gd name="connsiteX3301" fmla="*/ 620978 w 733257"/>
                <a:gd name="connsiteY3301" fmla="*/ 147935 h 274971"/>
                <a:gd name="connsiteX3302" fmla="*/ 676522 w 733257"/>
                <a:gd name="connsiteY3302" fmla="*/ 149401 h 274971"/>
                <a:gd name="connsiteX3303" fmla="*/ 673589 w 733257"/>
                <a:gd name="connsiteY3303" fmla="*/ 147935 h 274971"/>
                <a:gd name="connsiteX3304" fmla="*/ 676522 w 733257"/>
                <a:gd name="connsiteY3304" fmla="*/ 146285 h 274971"/>
                <a:gd name="connsiteX3305" fmla="*/ 676522 w 733257"/>
                <a:gd name="connsiteY3305" fmla="*/ 149401 h 274971"/>
                <a:gd name="connsiteX3306" fmla="*/ 676522 w 733257"/>
                <a:gd name="connsiteY3306" fmla="*/ 149401 h 274971"/>
                <a:gd name="connsiteX3307" fmla="*/ 502465 w 733257"/>
                <a:gd name="connsiteY3307" fmla="*/ 147935 h 274971"/>
                <a:gd name="connsiteX3308" fmla="*/ 500907 w 733257"/>
                <a:gd name="connsiteY3308" fmla="*/ 149401 h 274971"/>
                <a:gd name="connsiteX3309" fmla="*/ 502465 w 733257"/>
                <a:gd name="connsiteY3309" fmla="*/ 147935 h 274971"/>
                <a:gd name="connsiteX3310" fmla="*/ 502465 w 733257"/>
                <a:gd name="connsiteY3310" fmla="*/ 147935 h 274971"/>
                <a:gd name="connsiteX3311" fmla="*/ 642059 w 733257"/>
                <a:gd name="connsiteY3311" fmla="*/ 153618 h 274971"/>
                <a:gd name="connsiteX3312" fmla="*/ 643525 w 733257"/>
                <a:gd name="connsiteY3312" fmla="*/ 150868 h 274971"/>
                <a:gd name="connsiteX3313" fmla="*/ 643525 w 733257"/>
                <a:gd name="connsiteY3313" fmla="*/ 148027 h 274971"/>
                <a:gd name="connsiteX3314" fmla="*/ 643525 w 733257"/>
                <a:gd name="connsiteY3314" fmla="*/ 145185 h 274971"/>
                <a:gd name="connsiteX3315" fmla="*/ 644992 w 733257"/>
                <a:gd name="connsiteY3315" fmla="*/ 149493 h 274971"/>
                <a:gd name="connsiteX3316" fmla="*/ 644992 w 733257"/>
                <a:gd name="connsiteY3316" fmla="*/ 152243 h 274971"/>
                <a:gd name="connsiteX3317" fmla="*/ 642059 w 733257"/>
                <a:gd name="connsiteY3317" fmla="*/ 153618 h 274971"/>
                <a:gd name="connsiteX3318" fmla="*/ 642059 w 733257"/>
                <a:gd name="connsiteY3318" fmla="*/ 153618 h 274971"/>
                <a:gd name="connsiteX3319" fmla="*/ 431797 w 733257"/>
                <a:gd name="connsiteY3319" fmla="*/ 150868 h 274971"/>
                <a:gd name="connsiteX3320" fmla="*/ 430147 w 733257"/>
                <a:gd name="connsiteY3320" fmla="*/ 145185 h 274971"/>
                <a:gd name="connsiteX3321" fmla="*/ 435280 w 733257"/>
                <a:gd name="connsiteY3321" fmla="*/ 149035 h 274971"/>
                <a:gd name="connsiteX3322" fmla="*/ 431797 w 733257"/>
                <a:gd name="connsiteY3322" fmla="*/ 150868 h 274971"/>
                <a:gd name="connsiteX3323" fmla="*/ 431797 w 733257"/>
                <a:gd name="connsiteY3323" fmla="*/ 150868 h 274971"/>
                <a:gd name="connsiteX3324" fmla="*/ 211545 w 733257"/>
                <a:gd name="connsiteY3324" fmla="*/ 156367 h 274971"/>
                <a:gd name="connsiteX3325" fmla="*/ 210262 w 733257"/>
                <a:gd name="connsiteY3325" fmla="*/ 154718 h 274971"/>
                <a:gd name="connsiteX3326" fmla="*/ 211820 w 733257"/>
                <a:gd name="connsiteY3326" fmla="*/ 150776 h 274971"/>
                <a:gd name="connsiteX3327" fmla="*/ 204029 w 733257"/>
                <a:gd name="connsiteY3327" fmla="*/ 147935 h 274971"/>
                <a:gd name="connsiteX3328" fmla="*/ 201096 w 733257"/>
                <a:gd name="connsiteY3328" fmla="*/ 147935 h 274971"/>
                <a:gd name="connsiteX3329" fmla="*/ 208612 w 733257"/>
                <a:gd name="connsiteY3329" fmla="*/ 156367 h 274971"/>
                <a:gd name="connsiteX3330" fmla="*/ 211545 w 733257"/>
                <a:gd name="connsiteY3330" fmla="*/ 156367 h 274971"/>
                <a:gd name="connsiteX3331" fmla="*/ 211545 w 733257"/>
                <a:gd name="connsiteY3331" fmla="*/ 156367 h 274971"/>
                <a:gd name="connsiteX3332" fmla="*/ 482942 w 733257"/>
                <a:gd name="connsiteY3332" fmla="*/ 152151 h 274971"/>
                <a:gd name="connsiteX3333" fmla="*/ 482942 w 733257"/>
                <a:gd name="connsiteY3333" fmla="*/ 149401 h 274971"/>
                <a:gd name="connsiteX3334" fmla="*/ 485967 w 733257"/>
                <a:gd name="connsiteY3334" fmla="*/ 149401 h 274971"/>
                <a:gd name="connsiteX3335" fmla="*/ 485967 w 733257"/>
                <a:gd name="connsiteY3335" fmla="*/ 152151 h 274971"/>
                <a:gd name="connsiteX3336" fmla="*/ 482942 w 733257"/>
                <a:gd name="connsiteY3336" fmla="*/ 152151 h 274971"/>
                <a:gd name="connsiteX3337" fmla="*/ 482942 w 733257"/>
                <a:gd name="connsiteY3337" fmla="*/ 152151 h 274971"/>
                <a:gd name="connsiteX3338" fmla="*/ 514564 w 733257"/>
                <a:gd name="connsiteY3338" fmla="*/ 152151 h 274971"/>
                <a:gd name="connsiteX3339" fmla="*/ 513006 w 733257"/>
                <a:gd name="connsiteY3339" fmla="*/ 152151 h 274971"/>
                <a:gd name="connsiteX3340" fmla="*/ 514564 w 733257"/>
                <a:gd name="connsiteY3340" fmla="*/ 152151 h 274971"/>
                <a:gd name="connsiteX3341" fmla="*/ 514564 w 733257"/>
                <a:gd name="connsiteY3341" fmla="*/ 152151 h 274971"/>
                <a:gd name="connsiteX3342" fmla="*/ 570016 w 733257"/>
                <a:gd name="connsiteY3342" fmla="*/ 152151 h 274971"/>
                <a:gd name="connsiteX3343" fmla="*/ 567083 w 733257"/>
                <a:gd name="connsiteY3343" fmla="*/ 150593 h 274971"/>
                <a:gd name="connsiteX3344" fmla="*/ 567083 w 733257"/>
                <a:gd name="connsiteY3344" fmla="*/ 147935 h 274971"/>
                <a:gd name="connsiteX3345" fmla="*/ 570016 w 733257"/>
                <a:gd name="connsiteY3345" fmla="*/ 152151 h 274971"/>
                <a:gd name="connsiteX3346" fmla="*/ 570016 w 733257"/>
                <a:gd name="connsiteY3346" fmla="*/ 152151 h 274971"/>
                <a:gd name="connsiteX3347" fmla="*/ 214478 w 733257"/>
                <a:gd name="connsiteY3347" fmla="*/ 153618 h 274971"/>
                <a:gd name="connsiteX3348" fmla="*/ 214478 w 733257"/>
                <a:gd name="connsiteY3348" fmla="*/ 147935 h 274971"/>
                <a:gd name="connsiteX3349" fmla="*/ 214478 w 733257"/>
                <a:gd name="connsiteY3349" fmla="*/ 153618 h 274971"/>
                <a:gd name="connsiteX3350" fmla="*/ 214478 w 733257"/>
                <a:gd name="connsiteY3350" fmla="*/ 153618 h 274971"/>
                <a:gd name="connsiteX3351" fmla="*/ 238492 w 733257"/>
                <a:gd name="connsiteY3351" fmla="*/ 152151 h 274971"/>
                <a:gd name="connsiteX3352" fmla="*/ 240050 w 733257"/>
                <a:gd name="connsiteY3352" fmla="*/ 156367 h 274971"/>
                <a:gd name="connsiteX3353" fmla="*/ 241608 w 733257"/>
                <a:gd name="connsiteY3353" fmla="*/ 154993 h 274971"/>
                <a:gd name="connsiteX3354" fmla="*/ 243075 w 733257"/>
                <a:gd name="connsiteY3354" fmla="*/ 152151 h 274971"/>
                <a:gd name="connsiteX3355" fmla="*/ 241242 w 733257"/>
                <a:gd name="connsiteY3355" fmla="*/ 149127 h 274971"/>
                <a:gd name="connsiteX3356" fmla="*/ 238492 w 733257"/>
                <a:gd name="connsiteY3356" fmla="*/ 152151 h 274971"/>
                <a:gd name="connsiteX3357" fmla="*/ 238492 w 733257"/>
                <a:gd name="connsiteY3357" fmla="*/ 152151 h 274971"/>
                <a:gd name="connsiteX3358" fmla="*/ 263973 w 733257"/>
                <a:gd name="connsiteY3358" fmla="*/ 156367 h 274971"/>
                <a:gd name="connsiteX3359" fmla="*/ 265531 w 733257"/>
                <a:gd name="connsiteY3359" fmla="*/ 153893 h 274971"/>
                <a:gd name="connsiteX3360" fmla="*/ 256549 w 733257"/>
                <a:gd name="connsiteY3360" fmla="*/ 155084 h 274971"/>
                <a:gd name="connsiteX3361" fmla="*/ 263973 w 733257"/>
                <a:gd name="connsiteY3361" fmla="*/ 156367 h 274971"/>
                <a:gd name="connsiteX3362" fmla="*/ 263973 w 733257"/>
                <a:gd name="connsiteY3362" fmla="*/ 156367 h 274971"/>
                <a:gd name="connsiteX3363" fmla="*/ 502465 w 733257"/>
                <a:gd name="connsiteY3363" fmla="*/ 153618 h 274971"/>
                <a:gd name="connsiteX3364" fmla="*/ 491924 w 733257"/>
                <a:gd name="connsiteY3364" fmla="*/ 145093 h 274971"/>
                <a:gd name="connsiteX3365" fmla="*/ 495224 w 733257"/>
                <a:gd name="connsiteY3365" fmla="*/ 148118 h 274971"/>
                <a:gd name="connsiteX3366" fmla="*/ 496416 w 733257"/>
                <a:gd name="connsiteY3366" fmla="*/ 146377 h 274971"/>
                <a:gd name="connsiteX3367" fmla="*/ 497974 w 733257"/>
                <a:gd name="connsiteY3367" fmla="*/ 149310 h 274971"/>
                <a:gd name="connsiteX3368" fmla="*/ 497974 w 733257"/>
                <a:gd name="connsiteY3368" fmla="*/ 153526 h 274971"/>
                <a:gd name="connsiteX3369" fmla="*/ 502465 w 733257"/>
                <a:gd name="connsiteY3369" fmla="*/ 153526 h 274971"/>
                <a:gd name="connsiteX3370" fmla="*/ 502465 w 733257"/>
                <a:gd name="connsiteY3370" fmla="*/ 153618 h 274971"/>
                <a:gd name="connsiteX3371" fmla="*/ 240050 w 733257"/>
                <a:gd name="connsiteY3371" fmla="*/ 156367 h 274971"/>
                <a:gd name="connsiteX3372" fmla="*/ 243258 w 733257"/>
                <a:gd name="connsiteY3372" fmla="*/ 157834 h 274971"/>
                <a:gd name="connsiteX3373" fmla="*/ 241517 w 733257"/>
                <a:gd name="connsiteY3373" fmla="*/ 155084 h 274971"/>
                <a:gd name="connsiteX3374" fmla="*/ 240050 w 733257"/>
                <a:gd name="connsiteY3374" fmla="*/ 156367 h 274971"/>
                <a:gd name="connsiteX3375" fmla="*/ 238492 w 733257"/>
                <a:gd name="connsiteY3375" fmla="*/ 152151 h 274971"/>
                <a:gd name="connsiteX3376" fmla="*/ 235467 w 733257"/>
                <a:gd name="connsiteY3376" fmla="*/ 152151 h 274971"/>
                <a:gd name="connsiteX3377" fmla="*/ 235467 w 733257"/>
                <a:gd name="connsiteY3377" fmla="*/ 153618 h 274971"/>
                <a:gd name="connsiteX3378" fmla="*/ 238309 w 733257"/>
                <a:gd name="connsiteY3378" fmla="*/ 153709 h 274971"/>
                <a:gd name="connsiteX3379" fmla="*/ 240050 w 733257"/>
                <a:gd name="connsiteY3379" fmla="*/ 156367 h 274971"/>
                <a:gd name="connsiteX3380" fmla="*/ 240050 w 733257"/>
                <a:gd name="connsiteY3380" fmla="*/ 156367 h 274971"/>
                <a:gd name="connsiteX3381" fmla="*/ 213011 w 733257"/>
                <a:gd name="connsiteY3381" fmla="*/ 156367 h 274971"/>
                <a:gd name="connsiteX3382" fmla="*/ 214570 w 733257"/>
                <a:gd name="connsiteY3382" fmla="*/ 159301 h 274971"/>
                <a:gd name="connsiteX3383" fmla="*/ 219061 w 733257"/>
                <a:gd name="connsiteY3383" fmla="*/ 159301 h 274971"/>
                <a:gd name="connsiteX3384" fmla="*/ 222085 w 733257"/>
                <a:gd name="connsiteY3384" fmla="*/ 160675 h 274971"/>
                <a:gd name="connsiteX3385" fmla="*/ 222177 w 733257"/>
                <a:gd name="connsiteY3385" fmla="*/ 157651 h 274971"/>
                <a:gd name="connsiteX3386" fmla="*/ 226577 w 733257"/>
                <a:gd name="connsiteY3386" fmla="*/ 159392 h 274971"/>
                <a:gd name="connsiteX3387" fmla="*/ 229510 w 733257"/>
                <a:gd name="connsiteY3387" fmla="*/ 157926 h 274971"/>
                <a:gd name="connsiteX3388" fmla="*/ 231068 w 733257"/>
                <a:gd name="connsiteY3388" fmla="*/ 156367 h 274971"/>
                <a:gd name="connsiteX3389" fmla="*/ 232534 w 733257"/>
                <a:gd name="connsiteY3389" fmla="*/ 153618 h 274971"/>
                <a:gd name="connsiteX3390" fmla="*/ 235559 w 733257"/>
                <a:gd name="connsiteY3390" fmla="*/ 153618 h 274971"/>
                <a:gd name="connsiteX3391" fmla="*/ 235559 w 733257"/>
                <a:gd name="connsiteY3391" fmla="*/ 152151 h 274971"/>
                <a:gd name="connsiteX3392" fmla="*/ 232534 w 733257"/>
                <a:gd name="connsiteY3392" fmla="*/ 153618 h 274971"/>
                <a:gd name="connsiteX3393" fmla="*/ 231068 w 733257"/>
                <a:gd name="connsiteY3393" fmla="*/ 156367 h 274971"/>
                <a:gd name="connsiteX3394" fmla="*/ 229510 w 733257"/>
                <a:gd name="connsiteY3394" fmla="*/ 157926 h 274971"/>
                <a:gd name="connsiteX3395" fmla="*/ 225019 w 733257"/>
                <a:gd name="connsiteY3395" fmla="*/ 156367 h 274971"/>
                <a:gd name="connsiteX3396" fmla="*/ 220527 w 733257"/>
                <a:gd name="connsiteY3396" fmla="*/ 157926 h 274971"/>
                <a:gd name="connsiteX3397" fmla="*/ 219061 w 733257"/>
                <a:gd name="connsiteY3397" fmla="*/ 159392 h 274971"/>
                <a:gd name="connsiteX3398" fmla="*/ 219061 w 733257"/>
                <a:gd name="connsiteY3398" fmla="*/ 157926 h 274971"/>
                <a:gd name="connsiteX3399" fmla="*/ 214570 w 733257"/>
                <a:gd name="connsiteY3399" fmla="*/ 155084 h 274971"/>
                <a:gd name="connsiteX3400" fmla="*/ 215853 w 733257"/>
                <a:gd name="connsiteY3400" fmla="*/ 156826 h 274971"/>
                <a:gd name="connsiteX3401" fmla="*/ 214845 w 733257"/>
                <a:gd name="connsiteY3401" fmla="*/ 158292 h 274971"/>
                <a:gd name="connsiteX3402" fmla="*/ 213011 w 733257"/>
                <a:gd name="connsiteY3402" fmla="*/ 156367 h 274971"/>
                <a:gd name="connsiteX3403" fmla="*/ 213011 w 733257"/>
                <a:gd name="connsiteY3403" fmla="*/ 156367 h 274971"/>
                <a:gd name="connsiteX3404" fmla="*/ 220527 w 733257"/>
                <a:gd name="connsiteY3404" fmla="*/ 157926 h 274971"/>
                <a:gd name="connsiteX3405" fmla="*/ 219061 w 733257"/>
                <a:gd name="connsiteY3405" fmla="*/ 157926 h 274971"/>
                <a:gd name="connsiteX3406" fmla="*/ 219061 w 733257"/>
                <a:gd name="connsiteY3406" fmla="*/ 159392 h 274971"/>
                <a:gd name="connsiteX3407" fmla="*/ 220527 w 733257"/>
                <a:gd name="connsiteY3407" fmla="*/ 157926 h 274971"/>
                <a:gd name="connsiteX3408" fmla="*/ 220527 w 733257"/>
                <a:gd name="connsiteY3408" fmla="*/ 157926 h 274971"/>
                <a:gd name="connsiteX3409" fmla="*/ 620978 w 733257"/>
                <a:gd name="connsiteY3409" fmla="*/ 159301 h 274971"/>
                <a:gd name="connsiteX3410" fmla="*/ 622444 w 733257"/>
                <a:gd name="connsiteY3410" fmla="*/ 156367 h 274971"/>
                <a:gd name="connsiteX3411" fmla="*/ 624003 w 733257"/>
                <a:gd name="connsiteY3411" fmla="*/ 157926 h 274971"/>
                <a:gd name="connsiteX3412" fmla="*/ 624003 w 733257"/>
                <a:gd name="connsiteY3412" fmla="*/ 160675 h 274971"/>
                <a:gd name="connsiteX3413" fmla="*/ 622444 w 733257"/>
                <a:gd name="connsiteY3413" fmla="*/ 160675 h 274971"/>
                <a:gd name="connsiteX3414" fmla="*/ 620978 w 733257"/>
                <a:gd name="connsiteY3414" fmla="*/ 159301 h 274971"/>
                <a:gd name="connsiteX3415" fmla="*/ 620978 w 733257"/>
                <a:gd name="connsiteY3415" fmla="*/ 159301 h 274971"/>
                <a:gd name="connsiteX3416" fmla="*/ 578999 w 733257"/>
                <a:gd name="connsiteY3416" fmla="*/ 162142 h 274971"/>
                <a:gd name="connsiteX3417" fmla="*/ 578999 w 733257"/>
                <a:gd name="connsiteY3417" fmla="*/ 156367 h 274971"/>
                <a:gd name="connsiteX3418" fmla="*/ 582023 w 733257"/>
                <a:gd name="connsiteY3418" fmla="*/ 156367 h 274971"/>
                <a:gd name="connsiteX3419" fmla="*/ 582023 w 733257"/>
                <a:gd name="connsiteY3419" fmla="*/ 159301 h 274971"/>
                <a:gd name="connsiteX3420" fmla="*/ 582023 w 733257"/>
                <a:gd name="connsiteY3420" fmla="*/ 162050 h 274971"/>
                <a:gd name="connsiteX3421" fmla="*/ 578999 w 733257"/>
                <a:gd name="connsiteY3421" fmla="*/ 162050 h 274971"/>
                <a:gd name="connsiteX3422" fmla="*/ 578999 w 733257"/>
                <a:gd name="connsiteY3422" fmla="*/ 162142 h 274971"/>
                <a:gd name="connsiteX3423" fmla="*/ 674964 w 733257"/>
                <a:gd name="connsiteY3423" fmla="*/ 150868 h 274971"/>
                <a:gd name="connsiteX3424" fmla="*/ 677622 w 733257"/>
                <a:gd name="connsiteY3424" fmla="*/ 153984 h 274971"/>
                <a:gd name="connsiteX3425" fmla="*/ 677989 w 733257"/>
                <a:gd name="connsiteY3425" fmla="*/ 149401 h 274971"/>
                <a:gd name="connsiteX3426" fmla="*/ 681013 w 733257"/>
                <a:gd name="connsiteY3426" fmla="*/ 149401 h 274971"/>
                <a:gd name="connsiteX3427" fmla="*/ 681013 w 733257"/>
                <a:gd name="connsiteY3427" fmla="*/ 152151 h 274971"/>
                <a:gd name="connsiteX3428" fmla="*/ 676522 w 733257"/>
                <a:gd name="connsiteY3428" fmla="*/ 157926 h 274971"/>
                <a:gd name="connsiteX3429" fmla="*/ 679547 w 733257"/>
                <a:gd name="connsiteY3429" fmla="*/ 157926 h 274971"/>
                <a:gd name="connsiteX3430" fmla="*/ 682480 w 733257"/>
                <a:gd name="connsiteY3430" fmla="*/ 156367 h 274971"/>
                <a:gd name="connsiteX3431" fmla="*/ 682480 w 733257"/>
                <a:gd name="connsiteY3431" fmla="*/ 157926 h 274971"/>
                <a:gd name="connsiteX3432" fmla="*/ 679547 w 733257"/>
                <a:gd name="connsiteY3432" fmla="*/ 157926 h 274971"/>
                <a:gd name="connsiteX3433" fmla="*/ 677805 w 733257"/>
                <a:gd name="connsiteY3433" fmla="*/ 160675 h 274971"/>
                <a:gd name="connsiteX3434" fmla="*/ 677989 w 733257"/>
                <a:gd name="connsiteY3434" fmla="*/ 163517 h 274971"/>
                <a:gd name="connsiteX3435" fmla="*/ 681013 w 733257"/>
                <a:gd name="connsiteY3435" fmla="*/ 163517 h 274971"/>
                <a:gd name="connsiteX3436" fmla="*/ 677989 w 733257"/>
                <a:gd name="connsiteY3436" fmla="*/ 163517 h 274971"/>
                <a:gd name="connsiteX3437" fmla="*/ 676247 w 733257"/>
                <a:gd name="connsiteY3437" fmla="*/ 160859 h 274971"/>
                <a:gd name="connsiteX3438" fmla="*/ 672031 w 733257"/>
                <a:gd name="connsiteY3438" fmla="*/ 162142 h 274971"/>
                <a:gd name="connsiteX3439" fmla="*/ 673681 w 733257"/>
                <a:gd name="connsiteY3439" fmla="*/ 156551 h 274971"/>
                <a:gd name="connsiteX3440" fmla="*/ 672031 w 733257"/>
                <a:gd name="connsiteY3440" fmla="*/ 152151 h 274971"/>
                <a:gd name="connsiteX3441" fmla="*/ 673498 w 733257"/>
                <a:gd name="connsiteY3441" fmla="*/ 150776 h 274971"/>
                <a:gd name="connsiteX3442" fmla="*/ 674964 w 733257"/>
                <a:gd name="connsiteY3442" fmla="*/ 150776 h 274971"/>
                <a:gd name="connsiteX3443" fmla="*/ 674964 w 733257"/>
                <a:gd name="connsiteY3443" fmla="*/ 150868 h 274971"/>
                <a:gd name="connsiteX3444" fmla="*/ 511447 w 733257"/>
                <a:gd name="connsiteY3444" fmla="*/ 160675 h 274971"/>
                <a:gd name="connsiteX3445" fmla="*/ 509981 w 733257"/>
                <a:gd name="connsiteY3445" fmla="*/ 162142 h 274971"/>
                <a:gd name="connsiteX3446" fmla="*/ 511447 w 733257"/>
                <a:gd name="connsiteY3446" fmla="*/ 160675 h 274971"/>
                <a:gd name="connsiteX3447" fmla="*/ 511447 w 733257"/>
                <a:gd name="connsiteY3447" fmla="*/ 160675 h 274971"/>
                <a:gd name="connsiteX3448" fmla="*/ 677989 w 733257"/>
                <a:gd name="connsiteY3448" fmla="*/ 163517 h 274971"/>
                <a:gd name="connsiteX3449" fmla="*/ 677805 w 733257"/>
                <a:gd name="connsiteY3449" fmla="*/ 160675 h 274971"/>
                <a:gd name="connsiteX3450" fmla="*/ 679547 w 733257"/>
                <a:gd name="connsiteY3450" fmla="*/ 157926 h 274971"/>
                <a:gd name="connsiteX3451" fmla="*/ 682480 w 733257"/>
                <a:gd name="connsiteY3451" fmla="*/ 157926 h 274971"/>
                <a:gd name="connsiteX3452" fmla="*/ 681013 w 733257"/>
                <a:gd name="connsiteY3452" fmla="*/ 163609 h 274971"/>
                <a:gd name="connsiteX3453" fmla="*/ 677989 w 733257"/>
                <a:gd name="connsiteY3453" fmla="*/ 163609 h 274971"/>
                <a:gd name="connsiteX3454" fmla="*/ 677989 w 733257"/>
                <a:gd name="connsiteY3454" fmla="*/ 163517 h 274971"/>
                <a:gd name="connsiteX3455" fmla="*/ 364521 w 733257"/>
                <a:gd name="connsiteY3455" fmla="*/ 146469 h 274971"/>
                <a:gd name="connsiteX3456" fmla="*/ 364521 w 733257"/>
                <a:gd name="connsiteY3456" fmla="*/ 149401 h 274971"/>
                <a:gd name="connsiteX3457" fmla="*/ 381019 w 733257"/>
                <a:gd name="connsiteY3457" fmla="*/ 166450 h 274971"/>
                <a:gd name="connsiteX3458" fmla="*/ 368187 w 733257"/>
                <a:gd name="connsiteY3458" fmla="*/ 149218 h 274971"/>
                <a:gd name="connsiteX3459" fmla="*/ 368920 w 733257"/>
                <a:gd name="connsiteY3459" fmla="*/ 151876 h 274971"/>
                <a:gd name="connsiteX3460" fmla="*/ 376528 w 733257"/>
                <a:gd name="connsiteY3460" fmla="*/ 150868 h 274971"/>
                <a:gd name="connsiteX3461" fmla="*/ 376528 w 733257"/>
                <a:gd name="connsiteY3461" fmla="*/ 149401 h 274971"/>
                <a:gd name="connsiteX3462" fmla="*/ 370845 w 733257"/>
                <a:gd name="connsiteY3462" fmla="*/ 149127 h 274971"/>
                <a:gd name="connsiteX3463" fmla="*/ 367546 w 733257"/>
                <a:gd name="connsiteY3463" fmla="*/ 146469 h 274971"/>
                <a:gd name="connsiteX3464" fmla="*/ 364521 w 733257"/>
                <a:gd name="connsiteY3464" fmla="*/ 146469 h 274971"/>
                <a:gd name="connsiteX3465" fmla="*/ 364521 w 733257"/>
                <a:gd name="connsiteY3465" fmla="*/ 146469 h 274971"/>
                <a:gd name="connsiteX3466" fmla="*/ 415574 w 733257"/>
                <a:gd name="connsiteY3466" fmla="*/ 166450 h 274971"/>
                <a:gd name="connsiteX3467" fmla="*/ 408058 w 733257"/>
                <a:gd name="connsiteY3467" fmla="*/ 162050 h 274971"/>
                <a:gd name="connsiteX3468" fmla="*/ 402100 w 733257"/>
                <a:gd name="connsiteY3468" fmla="*/ 163609 h 274971"/>
                <a:gd name="connsiteX3469" fmla="*/ 411174 w 733257"/>
                <a:gd name="connsiteY3469" fmla="*/ 163609 h 274971"/>
                <a:gd name="connsiteX3470" fmla="*/ 412733 w 733257"/>
                <a:gd name="connsiteY3470" fmla="*/ 168100 h 274971"/>
                <a:gd name="connsiteX3471" fmla="*/ 415574 w 733257"/>
                <a:gd name="connsiteY3471" fmla="*/ 166450 h 274971"/>
                <a:gd name="connsiteX3472" fmla="*/ 415574 w 733257"/>
                <a:gd name="connsiteY3472" fmla="*/ 166450 h 274971"/>
                <a:gd name="connsiteX3473" fmla="*/ 578999 w 733257"/>
                <a:gd name="connsiteY3473" fmla="*/ 162142 h 274971"/>
                <a:gd name="connsiteX3474" fmla="*/ 582023 w 733257"/>
                <a:gd name="connsiteY3474" fmla="*/ 162142 h 274971"/>
                <a:gd name="connsiteX3475" fmla="*/ 582023 w 733257"/>
                <a:gd name="connsiteY3475" fmla="*/ 159392 h 274971"/>
                <a:gd name="connsiteX3476" fmla="*/ 583765 w 733257"/>
                <a:gd name="connsiteY3476" fmla="*/ 163609 h 274971"/>
                <a:gd name="connsiteX3477" fmla="*/ 578999 w 733257"/>
                <a:gd name="connsiteY3477" fmla="*/ 162142 h 274971"/>
                <a:gd name="connsiteX3478" fmla="*/ 578999 w 733257"/>
                <a:gd name="connsiteY3478" fmla="*/ 162142 h 274971"/>
                <a:gd name="connsiteX3479" fmla="*/ 620978 w 733257"/>
                <a:gd name="connsiteY3479" fmla="*/ 150868 h 274971"/>
                <a:gd name="connsiteX3480" fmla="*/ 624278 w 733257"/>
                <a:gd name="connsiteY3480" fmla="*/ 146193 h 274971"/>
                <a:gd name="connsiteX3481" fmla="*/ 634543 w 733257"/>
                <a:gd name="connsiteY3481" fmla="*/ 155084 h 274971"/>
                <a:gd name="connsiteX3482" fmla="*/ 624186 w 733257"/>
                <a:gd name="connsiteY3482" fmla="*/ 147752 h 274971"/>
                <a:gd name="connsiteX3483" fmla="*/ 622444 w 733257"/>
                <a:gd name="connsiteY3483" fmla="*/ 156459 h 274971"/>
                <a:gd name="connsiteX3484" fmla="*/ 624003 w 733257"/>
                <a:gd name="connsiteY3484" fmla="*/ 158017 h 274971"/>
                <a:gd name="connsiteX3485" fmla="*/ 622444 w 733257"/>
                <a:gd name="connsiteY3485" fmla="*/ 156459 h 274971"/>
                <a:gd name="connsiteX3486" fmla="*/ 620978 w 733257"/>
                <a:gd name="connsiteY3486" fmla="*/ 159392 h 274971"/>
                <a:gd name="connsiteX3487" fmla="*/ 622444 w 733257"/>
                <a:gd name="connsiteY3487" fmla="*/ 160767 h 274971"/>
                <a:gd name="connsiteX3488" fmla="*/ 624003 w 733257"/>
                <a:gd name="connsiteY3488" fmla="*/ 160767 h 274971"/>
                <a:gd name="connsiteX3489" fmla="*/ 625561 w 733257"/>
                <a:gd name="connsiteY3489" fmla="*/ 162233 h 274971"/>
                <a:gd name="connsiteX3490" fmla="*/ 625561 w 733257"/>
                <a:gd name="connsiteY3490" fmla="*/ 166541 h 274971"/>
                <a:gd name="connsiteX3491" fmla="*/ 622536 w 733257"/>
                <a:gd name="connsiteY3491" fmla="*/ 160767 h 274971"/>
                <a:gd name="connsiteX3492" fmla="*/ 621070 w 733257"/>
                <a:gd name="connsiteY3492" fmla="*/ 159392 h 274971"/>
                <a:gd name="connsiteX3493" fmla="*/ 620978 w 733257"/>
                <a:gd name="connsiteY3493" fmla="*/ 150868 h 274971"/>
                <a:gd name="connsiteX3494" fmla="*/ 620978 w 733257"/>
                <a:gd name="connsiteY3494" fmla="*/ 150868 h 274971"/>
                <a:gd name="connsiteX3495" fmla="*/ 398984 w 733257"/>
                <a:gd name="connsiteY3495" fmla="*/ 165075 h 274971"/>
                <a:gd name="connsiteX3496" fmla="*/ 394493 w 733257"/>
                <a:gd name="connsiteY3496" fmla="*/ 165075 h 274971"/>
                <a:gd name="connsiteX3497" fmla="*/ 398984 w 733257"/>
                <a:gd name="connsiteY3497" fmla="*/ 165075 h 274971"/>
                <a:gd name="connsiteX3498" fmla="*/ 398984 w 733257"/>
                <a:gd name="connsiteY3498" fmla="*/ 165075 h 274971"/>
                <a:gd name="connsiteX3499" fmla="*/ 625561 w 733257"/>
                <a:gd name="connsiteY3499" fmla="*/ 166450 h 274971"/>
                <a:gd name="connsiteX3500" fmla="*/ 625561 w 733257"/>
                <a:gd name="connsiteY3500" fmla="*/ 167916 h 274971"/>
                <a:gd name="connsiteX3501" fmla="*/ 630235 w 733257"/>
                <a:gd name="connsiteY3501" fmla="*/ 172499 h 274971"/>
                <a:gd name="connsiteX3502" fmla="*/ 630602 w 733257"/>
                <a:gd name="connsiteY3502" fmla="*/ 170849 h 274971"/>
                <a:gd name="connsiteX3503" fmla="*/ 629685 w 733257"/>
                <a:gd name="connsiteY3503" fmla="*/ 165350 h 274971"/>
                <a:gd name="connsiteX3504" fmla="*/ 627027 w 733257"/>
                <a:gd name="connsiteY3504" fmla="*/ 162142 h 274971"/>
                <a:gd name="connsiteX3505" fmla="*/ 625561 w 733257"/>
                <a:gd name="connsiteY3505" fmla="*/ 162142 h 274971"/>
                <a:gd name="connsiteX3506" fmla="*/ 625561 w 733257"/>
                <a:gd name="connsiteY3506" fmla="*/ 166450 h 274971"/>
                <a:gd name="connsiteX3507" fmla="*/ 625561 w 733257"/>
                <a:gd name="connsiteY3507" fmla="*/ 166450 h 274971"/>
                <a:gd name="connsiteX3508" fmla="*/ 504023 w 733257"/>
                <a:gd name="connsiteY3508" fmla="*/ 170666 h 274971"/>
                <a:gd name="connsiteX3509" fmla="*/ 509981 w 733257"/>
                <a:gd name="connsiteY3509" fmla="*/ 163517 h 274971"/>
                <a:gd name="connsiteX3510" fmla="*/ 504023 w 733257"/>
                <a:gd name="connsiteY3510" fmla="*/ 170666 h 274971"/>
                <a:gd name="connsiteX3511" fmla="*/ 504023 w 733257"/>
                <a:gd name="connsiteY3511" fmla="*/ 170666 h 274971"/>
                <a:gd name="connsiteX3512" fmla="*/ 662957 w 733257"/>
                <a:gd name="connsiteY3512" fmla="*/ 163517 h 274971"/>
                <a:gd name="connsiteX3513" fmla="*/ 664515 w 733257"/>
                <a:gd name="connsiteY3513" fmla="*/ 166358 h 274971"/>
                <a:gd name="connsiteX3514" fmla="*/ 662957 w 733257"/>
                <a:gd name="connsiteY3514" fmla="*/ 167825 h 274971"/>
                <a:gd name="connsiteX3515" fmla="*/ 662957 w 733257"/>
                <a:gd name="connsiteY3515" fmla="*/ 170666 h 274971"/>
                <a:gd name="connsiteX3516" fmla="*/ 664515 w 733257"/>
                <a:gd name="connsiteY3516" fmla="*/ 172041 h 274971"/>
                <a:gd name="connsiteX3517" fmla="*/ 662957 w 733257"/>
                <a:gd name="connsiteY3517" fmla="*/ 170666 h 274971"/>
                <a:gd name="connsiteX3518" fmla="*/ 662957 w 733257"/>
                <a:gd name="connsiteY3518" fmla="*/ 167825 h 274971"/>
                <a:gd name="connsiteX3519" fmla="*/ 664515 w 733257"/>
                <a:gd name="connsiteY3519" fmla="*/ 166358 h 274971"/>
                <a:gd name="connsiteX3520" fmla="*/ 665982 w 733257"/>
                <a:gd name="connsiteY3520" fmla="*/ 163517 h 274971"/>
                <a:gd name="connsiteX3521" fmla="*/ 662957 w 733257"/>
                <a:gd name="connsiteY3521" fmla="*/ 163517 h 274971"/>
                <a:gd name="connsiteX3522" fmla="*/ 659932 w 733257"/>
                <a:gd name="connsiteY3522" fmla="*/ 163517 h 274971"/>
                <a:gd name="connsiteX3523" fmla="*/ 662957 w 733257"/>
                <a:gd name="connsiteY3523" fmla="*/ 163517 h 274971"/>
                <a:gd name="connsiteX3524" fmla="*/ 662957 w 733257"/>
                <a:gd name="connsiteY3524" fmla="*/ 163517 h 274971"/>
                <a:gd name="connsiteX3525" fmla="*/ 482392 w 733257"/>
                <a:gd name="connsiteY3525" fmla="*/ 171033 h 274971"/>
                <a:gd name="connsiteX3526" fmla="*/ 483034 w 733257"/>
                <a:gd name="connsiteY3526" fmla="*/ 166358 h 274971"/>
                <a:gd name="connsiteX3527" fmla="*/ 479551 w 733257"/>
                <a:gd name="connsiteY3527" fmla="*/ 166633 h 274971"/>
                <a:gd name="connsiteX3528" fmla="*/ 482392 w 733257"/>
                <a:gd name="connsiteY3528" fmla="*/ 171033 h 274971"/>
                <a:gd name="connsiteX3529" fmla="*/ 482392 w 733257"/>
                <a:gd name="connsiteY3529" fmla="*/ 171033 h 274971"/>
                <a:gd name="connsiteX3530" fmla="*/ 627027 w 733257"/>
                <a:gd name="connsiteY3530" fmla="*/ 162142 h 274971"/>
                <a:gd name="connsiteX3531" fmla="*/ 629685 w 733257"/>
                <a:gd name="connsiteY3531" fmla="*/ 165350 h 274971"/>
                <a:gd name="connsiteX3532" fmla="*/ 630602 w 733257"/>
                <a:gd name="connsiteY3532" fmla="*/ 170849 h 274971"/>
                <a:gd name="connsiteX3533" fmla="*/ 630235 w 733257"/>
                <a:gd name="connsiteY3533" fmla="*/ 172499 h 274971"/>
                <a:gd name="connsiteX3534" fmla="*/ 625561 w 733257"/>
                <a:gd name="connsiteY3534" fmla="*/ 167916 h 274971"/>
                <a:gd name="connsiteX3535" fmla="*/ 627027 w 733257"/>
                <a:gd name="connsiteY3535" fmla="*/ 172133 h 274971"/>
                <a:gd name="connsiteX3536" fmla="*/ 628310 w 733257"/>
                <a:gd name="connsiteY3536" fmla="*/ 173874 h 274971"/>
                <a:gd name="connsiteX3537" fmla="*/ 630052 w 733257"/>
                <a:gd name="connsiteY3537" fmla="*/ 175157 h 274971"/>
                <a:gd name="connsiteX3538" fmla="*/ 631610 w 733257"/>
                <a:gd name="connsiteY3538" fmla="*/ 176532 h 274971"/>
                <a:gd name="connsiteX3539" fmla="*/ 630052 w 733257"/>
                <a:gd name="connsiteY3539" fmla="*/ 175157 h 274971"/>
                <a:gd name="connsiteX3540" fmla="*/ 628310 w 733257"/>
                <a:gd name="connsiteY3540" fmla="*/ 173416 h 274971"/>
                <a:gd name="connsiteX3541" fmla="*/ 629869 w 733257"/>
                <a:gd name="connsiteY3541" fmla="*/ 172866 h 274971"/>
                <a:gd name="connsiteX3542" fmla="*/ 633077 w 733257"/>
                <a:gd name="connsiteY3542" fmla="*/ 173691 h 274971"/>
                <a:gd name="connsiteX3543" fmla="*/ 631427 w 733257"/>
                <a:gd name="connsiteY3543" fmla="*/ 165258 h 274971"/>
                <a:gd name="connsiteX3544" fmla="*/ 627027 w 733257"/>
                <a:gd name="connsiteY3544" fmla="*/ 162142 h 274971"/>
                <a:gd name="connsiteX3545" fmla="*/ 627027 w 733257"/>
                <a:gd name="connsiteY3545" fmla="*/ 162142 h 274971"/>
                <a:gd name="connsiteX3546" fmla="*/ 421532 w 733257"/>
                <a:gd name="connsiteY3546" fmla="*/ 176349 h 274971"/>
                <a:gd name="connsiteX3547" fmla="*/ 423090 w 733257"/>
                <a:gd name="connsiteY3547" fmla="*/ 170666 h 274971"/>
                <a:gd name="connsiteX3548" fmla="*/ 422998 w 733257"/>
                <a:gd name="connsiteY3548" fmla="*/ 167916 h 274971"/>
                <a:gd name="connsiteX3549" fmla="*/ 420065 w 733257"/>
                <a:gd name="connsiteY3549" fmla="*/ 166358 h 274971"/>
                <a:gd name="connsiteX3550" fmla="*/ 421623 w 733257"/>
                <a:gd name="connsiteY3550" fmla="*/ 169199 h 274971"/>
                <a:gd name="connsiteX3551" fmla="*/ 421623 w 733257"/>
                <a:gd name="connsiteY3551" fmla="*/ 173507 h 274971"/>
                <a:gd name="connsiteX3552" fmla="*/ 421623 w 733257"/>
                <a:gd name="connsiteY3552" fmla="*/ 176349 h 274971"/>
                <a:gd name="connsiteX3553" fmla="*/ 421532 w 733257"/>
                <a:gd name="connsiteY3553" fmla="*/ 176349 h 274971"/>
                <a:gd name="connsiteX3554" fmla="*/ 467910 w 733257"/>
                <a:gd name="connsiteY3554" fmla="*/ 174974 h 274971"/>
                <a:gd name="connsiteX3555" fmla="*/ 472585 w 733257"/>
                <a:gd name="connsiteY3555" fmla="*/ 170666 h 274971"/>
                <a:gd name="connsiteX3556" fmla="*/ 469285 w 733257"/>
                <a:gd name="connsiteY3556" fmla="*/ 170391 h 274971"/>
                <a:gd name="connsiteX3557" fmla="*/ 471302 w 733257"/>
                <a:gd name="connsiteY3557" fmla="*/ 168925 h 274971"/>
                <a:gd name="connsiteX3558" fmla="*/ 469377 w 733257"/>
                <a:gd name="connsiteY3558" fmla="*/ 167733 h 274971"/>
                <a:gd name="connsiteX3559" fmla="*/ 467910 w 733257"/>
                <a:gd name="connsiteY3559" fmla="*/ 174974 h 274971"/>
                <a:gd name="connsiteX3560" fmla="*/ 467910 w 733257"/>
                <a:gd name="connsiteY3560" fmla="*/ 174974 h 274971"/>
                <a:gd name="connsiteX3561" fmla="*/ 667448 w 733257"/>
                <a:gd name="connsiteY3561" fmla="*/ 177815 h 274971"/>
                <a:gd name="connsiteX3562" fmla="*/ 665890 w 733257"/>
                <a:gd name="connsiteY3562" fmla="*/ 179282 h 274971"/>
                <a:gd name="connsiteX3563" fmla="*/ 667448 w 733257"/>
                <a:gd name="connsiteY3563" fmla="*/ 177815 h 274971"/>
                <a:gd name="connsiteX3564" fmla="*/ 669006 w 733257"/>
                <a:gd name="connsiteY3564" fmla="*/ 177815 h 274971"/>
                <a:gd name="connsiteX3565" fmla="*/ 673498 w 733257"/>
                <a:gd name="connsiteY3565" fmla="*/ 182031 h 274971"/>
                <a:gd name="connsiteX3566" fmla="*/ 674872 w 733257"/>
                <a:gd name="connsiteY3566" fmla="*/ 177815 h 274971"/>
                <a:gd name="connsiteX3567" fmla="*/ 669006 w 733257"/>
                <a:gd name="connsiteY3567" fmla="*/ 177815 h 274971"/>
                <a:gd name="connsiteX3568" fmla="*/ 674964 w 733257"/>
                <a:gd name="connsiteY3568" fmla="*/ 176165 h 274971"/>
                <a:gd name="connsiteX3569" fmla="*/ 679547 w 733257"/>
                <a:gd name="connsiteY3569" fmla="*/ 173599 h 274971"/>
                <a:gd name="connsiteX3570" fmla="*/ 672031 w 733257"/>
                <a:gd name="connsiteY3570" fmla="*/ 173599 h 274971"/>
                <a:gd name="connsiteX3571" fmla="*/ 667448 w 733257"/>
                <a:gd name="connsiteY3571" fmla="*/ 177815 h 274971"/>
                <a:gd name="connsiteX3572" fmla="*/ 667448 w 733257"/>
                <a:gd name="connsiteY3572" fmla="*/ 177815 h 274971"/>
                <a:gd name="connsiteX3573" fmla="*/ 646550 w 733257"/>
                <a:gd name="connsiteY3573" fmla="*/ 173599 h 274971"/>
                <a:gd name="connsiteX3574" fmla="*/ 660024 w 733257"/>
                <a:gd name="connsiteY3574" fmla="*/ 163609 h 274971"/>
                <a:gd name="connsiteX3575" fmla="*/ 663049 w 733257"/>
                <a:gd name="connsiteY3575" fmla="*/ 163609 h 274971"/>
                <a:gd name="connsiteX3576" fmla="*/ 664607 w 733257"/>
                <a:gd name="connsiteY3576" fmla="*/ 166450 h 274971"/>
                <a:gd name="connsiteX3577" fmla="*/ 663049 w 733257"/>
                <a:gd name="connsiteY3577" fmla="*/ 167916 h 274971"/>
                <a:gd name="connsiteX3578" fmla="*/ 663049 w 733257"/>
                <a:gd name="connsiteY3578" fmla="*/ 170758 h 274971"/>
                <a:gd name="connsiteX3579" fmla="*/ 664607 w 733257"/>
                <a:gd name="connsiteY3579" fmla="*/ 172133 h 274971"/>
                <a:gd name="connsiteX3580" fmla="*/ 657091 w 733257"/>
                <a:gd name="connsiteY3580" fmla="*/ 185056 h 274971"/>
                <a:gd name="connsiteX3581" fmla="*/ 655533 w 733257"/>
                <a:gd name="connsiteY3581" fmla="*/ 183590 h 274971"/>
                <a:gd name="connsiteX3582" fmla="*/ 646550 w 733257"/>
                <a:gd name="connsiteY3582" fmla="*/ 179282 h 274971"/>
                <a:gd name="connsiteX3583" fmla="*/ 646550 w 733257"/>
                <a:gd name="connsiteY3583" fmla="*/ 173599 h 274971"/>
                <a:gd name="connsiteX3584" fmla="*/ 646550 w 733257"/>
                <a:gd name="connsiteY3584" fmla="*/ 173599 h 274971"/>
                <a:gd name="connsiteX3585" fmla="*/ 286521 w 733257"/>
                <a:gd name="connsiteY3585" fmla="*/ 170666 h 274971"/>
                <a:gd name="connsiteX3586" fmla="*/ 288262 w 733257"/>
                <a:gd name="connsiteY3586" fmla="*/ 173691 h 274971"/>
                <a:gd name="connsiteX3587" fmla="*/ 285054 w 733257"/>
                <a:gd name="connsiteY3587" fmla="*/ 177724 h 274971"/>
                <a:gd name="connsiteX3588" fmla="*/ 286521 w 733257"/>
                <a:gd name="connsiteY3588" fmla="*/ 179190 h 274971"/>
                <a:gd name="connsiteX3589" fmla="*/ 291012 w 733257"/>
                <a:gd name="connsiteY3589" fmla="*/ 177724 h 274971"/>
                <a:gd name="connsiteX3590" fmla="*/ 291287 w 733257"/>
                <a:gd name="connsiteY3590" fmla="*/ 180932 h 274971"/>
                <a:gd name="connsiteX3591" fmla="*/ 294036 w 733257"/>
                <a:gd name="connsiteY3591" fmla="*/ 177724 h 274971"/>
                <a:gd name="connsiteX3592" fmla="*/ 291103 w 733257"/>
                <a:gd name="connsiteY3592" fmla="*/ 176165 h 274971"/>
                <a:gd name="connsiteX3593" fmla="*/ 287712 w 733257"/>
                <a:gd name="connsiteY3593" fmla="*/ 177082 h 274971"/>
                <a:gd name="connsiteX3594" fmla="*/ 286246 w 733257"/>
                <a:gd name="connsiteY3594" fmla="*/ 176532 h 274971"/>
                <a:gd name="connsiteX3595" fmla="*/ 289454 w 733257"/>
                <a:gd name="connsiteY3595" fmla="*/ 173507 h 274971"/>
                <a:gd name="connsiteX3596" fmla="*/ 286521 w 733257"/>
                <a:gd name="connsiteY3596" fmla="*/ 170666 h 274971"/>
                <a:gd name="connsiteX3597" fmla="*/ 286521 w 733257"/>
                <a:gd name="connsiteY3597" fmla="*/ 170666 h 274971"/>
                <a:gd name="connsiteX3598" fmla="*/ 297061 w 733257"/>
                <a:gd name="connsiteY3598" fmla="*/ 179190 h 274971"/>
                <a:gd name="connsiteX3599" fmla="*/ 295595 w 733257"/>
                <a:gd name="connsiteY3599" fmla="*/ 177724 h 274971"/>
                <a:gd name="connsiteX3600" fmla="*/ 297061 w 733257"/>
                <a:gd name="connsiteY3600" fmla="*/ 179190 h 274971"/>
                <a:gd name="connsiteX3601" fmla="*/ 297061 w 733257"/>
                <a:gd name="connsiteY3601" fmla="*/ 179190 h 274971"/>
                <a:gd name="connsiteX3602" fmla="*/ 646550 w 733257"/>
                <a:gd name="connsiteY3602" fmla="*/ 179190 h 274971"/>
                <a:gd name="connsiteX3603" fmla="*/ 646550 w 733257"/>
                <a:gd name="connsiteY3603" fmla="*/ 173507 h 274971"/>
                <a:gd name="connsiteX3604" fmla="*/ 643617 w 733257"/>
                <a:gd name="connsiteY3604" fmla="*/ 171857 h 274971"/>
                <a:gd name="connsiteX3605" fmla="*/ 643525 w 733257"/>
                <a:gd name="connsiteY3605" fmla="*/ 177632 h 274971"/>
                <a:gd name="connsiteX3606" fmla="*/ 646550 w 733257"/>
                <a:gd name="connsiteY3606" fmla="*/ 179190 h 274971"/>
                <a:gd name="connsiteX3607" fmla="*/ 646550 w 733257"/>
                <a:gd name="connsiteY3607" fmla="*/ 179190 h 274971"/>
                <a:gd name="connsiteX3608" fmla="*/ 696045 w 733257"/>
                <a:gd name="connsiteY3608" fmla="*/ 180565 h 274971"/>
                <a:gd name="connsiteX3609" fmla="*/ 699070 w 733257"/>
                <a:gd name="connsiteY3609" fmla="*/ 180565 h 274971"/>
                <a:gd name="connsiteX3610" fmla="*/ 699070 w 733257"/>
                <a:gd name="connsiteY3610" fmla="*/ 177815 h 274971"/>
                <a:gd name="connsiteX3611" fmla="*/ 694579 w 733257"/>
                <a:gd name="connsiteY3611" fmla="*/ 177815 h 274971"/>
                <a:gd name="connsiteX3612" fmla="*/ 696045 w 733257"/>
                <a:gd name="connsiteY3612" fmla="*/ 180565 h 274971"/>
                <a:gd name="connsiteX3613" fmla="*/ 696045 w 733257"/>
                <a:gd name="connsiteY3613" fmla="*/ 180565 h 274971"/>
                <a:gd name="connsiteX3614" fmla="*/ 472585 w 733257"/>
                <a:gd name="connsiteY3614" fmla="*/ 176349 h 274971"/>
                <a:gd name="connsiteX3615" fmla="*/ 476984 w 733257"/>
                <a:gd name="connsiteY3615" fmla="*/ 176349 h 274971"/>
                <a:gd name="connsiteX3616" fmla="*/ 473226 w 733257"/>
                <a:gd name="connsiteY3616" fmla="*/ 181390 h 274971"/>
                <a:gd name="connsiteX3617" fmla="*/ 472585 w 733257"/>
                <a:gd name="connsiteY3617" fmla="*/ 176349 h 274971"/>
                <a:gd name="connsiteX3618" fmla="*/ 472585 w 733257"/>
                <a:gd name="connsiteY3618" fmla="*/ 176349 h 274971"/>
                <a:gd name="connsiteX3619" fmla="*/ 476984 w 733257"/>
                <a:gd name="connsiteY3619" fmla="*/ 176349 h 274971"/>
                <a:gd name="connsiteX3620" fmla="*/ 472585 w 733257"/>
                <a:gd name="connsiteY3620" fmla="*/ 176349 h 274971"/>
                <a:gd name="connsiteX3621" fmla="*/ 471027 w 733257"/>
                <a:gd name="connsiteY3621" fmla="*/ 182031 h 274971"/>
                <a:gd name="connsiteX3622" fmla="*/ 476709 w 733257"/>
                <a:gd name="connsiteY3622" fmla="*/ 182031 h 274971"/>
                <a:gd name="connsiteX3623" fmla="*/ 478726 w 733257"/>
                <a:gd name="connsiteY3623" fmla="*/ 177632 h 274971"/>
                <a:gd name="connsiteX3624" fmla="*/ 476984 w 733257"/>
                <a:gd name="connsiteY3624" fmla="*/ 176349 h 274971"/>
                <a:gd name="connsiteX3625" fmla="*/ 476984 w 733257"/>
                <a:gd name="connsiteY3625" fmla="*/ 176349 h 274971"/>
                <a:gd name="connsiteX3626" fmla="*/ 303019 w 733257"/>
                <a:gd name="connsiteY3626" fmla="*/ 181940 h 274971"/>
                <a:gd name="connsiteX3627" fmla="*/ 298528 w 733257"/>
                <a:gd name="connsiteY3627" fmla="*/ 179190 h 274971"/>
                <a:gd name="connsiteX3628" fmla="*/ 300086 w 733257"/>
                <a:gd name="connsiteY3628" fmla="*/ 183773 h 274971"/>
                <a:gd name="connsiteX3629" fmla="*/ 303019 w 733257"/>
                <a:gd name="connsiteY3629" fmla="*/ 181940 h 274971"/>
                <a:gd name="connsiteX3630" fmla="*/ 303019 w 733257"/>
                <a:gd name="connsiteY3630" fmla="*/ 181940 h 274971"/>
                <a:gd name="connsiteX3631" fmla="*/ 427489 w 733257"/>
                <a:gd name="connsiteY3631" fmla="*/ 186248 h 274971"/>
                <a:gd name="connsiteX3632" fmla="*/ 421440 w 733257"/>
                <a:gd name="connsiteY3632" fmla="*/ 177724 h 274971"/>
                <a:gd name="connsiteX3633" fmla="*/ 419698 w 733257"/>
                <a:gd name="connsiteY3633" fmla="*/ 178915 h 274971"/>
                <a:gd name="connsiteX3634" fmla="*/ 427489 w 733257"/>
                <a:gd name="connsiteY3634" fmla="*/ 186248 h 274971"/>
                <a:gd name="connsiteX3635" fmla="*/ 427489 w 733257"/>
                <a:gd name="connsiteY3635" fmla="*/ 186248 h 274971"/>
                <a:gd name="connsiteX3636" fmla="*/ 656999 w 733257"/>
                <a:gd name="connsiteY3636" fmla="*/ 184964 h 274971"/>
                <a:gd name="connsiteX3637" fmla="*/ 655441 w 733257"/>
                <a:gd name="connsiteY3637" fmla="*/ 183498 h 274971"/>
                <a:gd name="connsiteX3638" fmla="*/ 656999 w 733257"/>
                <a:gd name="connsiteY3638" fmla="*/ 184964 h 274971"/>
                <a:gd name="connsiteX3639" fmla="*/ 656999 w 733257"/>
                <a:gd name="connsiteY3639" fmla="*/ 184964 h 274971"/>
                <a:gd name="connsiteX3640" fmla="*/ 682480 w 733257"/>
                <a:gd name="connsiteY3640" fmla="*/ 181940 h 274971"/>
                <a:gd name="connsiteX3641" fmla="*/ 682480 w 733257"/>
                <a:gd name="connsiteY3641" fmla="*/ 184873 h 274971"/>
                <a:gd name="connsiteX3642" fmla="*/ 682480 w 733257"/>
                <a:gd name="connsiteY3642" fmla="*/ 181940 h 274971"/>
                <a:gd name="connsiteX3643" fmla="*/ 682480 w 733257"/>
                <a:gd name="connsiteY3643" fmla="*/ 181940 h 274971"/>
                <a:gd name="connsiteX3644" fmla="*/ 686971 w 733257"/>
                <a:gd name="connsiteY3644" fmla="*/ 181940 h 274971"/>
                <a:gd name="connsiteX3645" fmla="*/ 692929 w 733257"/>
                <a:gd name="connsiteY3645" fmla="*/ 184873 h 274971"/>
                <a:gd name="connsiteX3646" fmla="*/ 692929 w 733257"/>
                <a:gd name="connsiteY3646" fmla="*/ 181940 h 274971"/>
                <a:gd name="connsiteX3647" fmla="*/ 686971 w 733257"/>
                <a:gd name="connsiteY3647" fmla="*/ 181940 h 274971"/>
                <a:gd name="connsiteX3648" fmla="*/ 686971 w 733257"/>
                <a:gd name="connsiteY3648" fmla="*/ 181940 h 274971"/>
                <a:gd name="connsiteX3649" fmla="*/ 702003 w 733257"/>
                <a:gd name="connsiteY3649" fmla="*/ 183498 h 274971"/>
                <a:gd name="connsiteX3650" fmla="*/ 697603 w 733257"/>
                <a:gd name="connsiteY3650" fmla="*/ 181756 h 274971"/>
                <a:gd name="connsiteX3651" fmla="*/ 700536 w 733257"/>
                <a:gd name="connsiteY3651" fmla="*/ 184873 h 274971"/>
                <a:gd name="connsiteX3652" fmla="*/ 696045 w 733257"/>
                <a:gd name="connsiteY3652" fmla="*/ 184873 h 274971"/>
                <a:gd name="connsiteX3653" fmla="*/ 696045 w 733257"/>
                <a:gd name="connsiteY3653" fmla="*/ 180473 h 274971"/>
                <a:gd name="connsiteX3654" fmla="*/ 699070 w 733257"/>
                <a:gd name="connsiteY3654" fmla="*/ 180473 h 274971"/>
                <a:gd name="connsiteX3655" fmla="*/ 699070 w 733257"/>
                <a:gd name="connsiteY3655" fmla="*/ 177724 h 274971"/>
                <a:gd name="connsiteX3656" fmla="*/ 702003 w 733257"/>
                <a:gd name="connsiteY3656" fmla="*/ 183498 h 274971"/>
                <a:gd name="connsiteX3657" fmla="*/ 702003 w 733257"/>
                <a:gd name="connsiteY3657" fmla="*/ 183498 h 274971"/>
                <a:gd name="connsiteX3658" fmla="*/ 487525 w 733257"/>
                <a:gd name="connsiteY3658" fmla="*/ 186248 h 274971"/>
                <a:gd name="connsiteX3659" fmla="*/ 489266 w 733257"/>
                <a:gd name="connsiteY3659" fmla="*/ 185148 h 274971"/>
                <a:gd name="connsiteX3660" fmla="*/ 490550 w 733257"/>
                <a:gd name="connsiteY3660" fmla="*/ 183406 h 274971"/>
                <a:gd name="connsiteX3661" fmla="*/ 488808 w 733257"/>
                <a:gd name="connsiteY3661" fmla="*/ 184598 h 274971"/>
                <a:gd name="connsiteX3662" fmla="*/ 487525 w 733257"/>
                <a:gd name="connsiteY3662" fmla="*/ 186248 h 274971"/>
                <a:gd name="connsiteX3663" fmla="*/ 487525 w 733257"/>
                <a:gd name="connsiteY3663" fmla="*/ 186248 h 274971"/>
                <a:gd name="connsiteX3664" fmla="*/ 625561 w 733257"/>
                <a:gd name="connsiteY3664" fmla="*/ 180565 h 274971"/>
                <a:gd name="connsiteX3665" fmla="*/ 636010 w 733257"/>
                <a:gd name="connsiteY3665" fmla="*/ 187714 h 274971"/>
                <a:gd name="connsiteX3666" fmla="*/ 631518 w 733257"/>
                <a:gd name="connsiteY3666" fmla="*/ 177815 h 274971"/>
                <a:gd name="connsiteX3667" fmla="*/ 631518 w 733257"/>
                <a:gd name="connsiteY3667" fmla="*/ 176349 h 274971"/>
                <a:gd name="connsiteX3668" fmla="*/ 629960 w 733257"/>
                <a:gd name="connsiteY3668" fmla="*/ 174974 h 274971"/>
                <a:gd name="connsiteX3669" fmla="*/ 628219 w 733257"/>
                <a:gd name="connsiteY3669" fmla="*/ 173691 h 274971"/>
                <a:gd name="connsiteX3670" fmla="*/ 626936 w 733257"/>
                <a:gd name="connsiteY3670" fmla="*/ 171949 h 274971"/>
                <a:gd name="connsiteX3671" fmla="*/ 614287 w 733257"/>
                <a:gd name="connsiteY3671" fmla="*/ 163883 h 274971"/>
                <a:gd name="connsiteX3672" fmla="*/ 625561 w 733257"/>
                <a:gd name="connsiteY3672" fmla="*/ 180565 h 274971"/>
                <a:gd name="connsiteX3673" fmla="*/ 625561 w 733257"/>
                <a:gd name="connsiteY3673" fmla="*/ 180565 h 274971"/>
                <a:gd name="connsiteX3674" fmla="*/ 636010 w 733257"/>
                <a:gd name="connsiteY3674" fmla="*/ 187714 h 274971"/>
                <a:gd name="connsiteX3675" fmla="*/ 631518 w 733257"/>
                <a:gd name="connsiteY3675" fmla="*/ 177815 h 274971"/>
                <a:gd name="connsiteX3676" fmla="*/ 637568 w 733257"/>
                <a:gd name="connsiteY3676" fmla="*/ 180565 h 274971"/>
                <a:gd name="connsiteX3677" fmla="*/ 637568 w 733257"/>
                <a:gd name="connsiteY3677" fmla="*/ 189181 h 274971"/>
                <a:gd name="connsiteX3678" fmla="*/ 637568 w 733257"/>
                <a:gd name="connsiteY3678" fmla="*/ 190739 h 274971"/>
                <a:gd name="connsiteX3679" fmla="*/ 625561 w 733257"/>
                <a:gd name="connsiteY3679" fmla="*/ 180565 h 274971"/>
                <a:gd name="connsiteX3680" fmla="*/ 625561 w 733257"/>
                <a:gd name="connsiteY3680" fmla="*/ 180565 h 274971"/>
                <a:gd name="connsiteX3681" fmla="*/ 665982 w 733257"/>
                <a:gd name="connsiteY3681" fmla="*/ 179190 h 274971"/>
                <a:gd name="connsiteX3682" fmla="*/ 667540 w 733257"/>
                <a:gd name="connsiteY3682" fmla="*/ 177724 h 274971"/>
                <a:gd name="connsiteX3683" fmla="*/ 669098 w 733257"/>
                <a:gd name="connsiteY3683" fmla="*/ 177724 h 274971"/>
                <a:gd name="connsiteX3684" fmla="*/ 673589 w 733257"/>
                <a:gd name="connsiteY3684" fmla="*/ 181940 h 274971"/>
                <a:gd name="connsiteX3685" fmla="*/ 673589 w 733257"/>
                <a:gd name="connsiteY3685" fmla="*/ 183498 h 274971"/>
                <a:gd name="connsiteX3686" fmla="*/ 673589 w 733257"/>
                <a:gd name="connsiteY3686" fmla="*/ 186248 h 274971"/>
                <a:gd name="connsiteX3687" fmla="*/ 669556 w 733257"/>
                <a:gd name="connsiteY3687" fmla="*/ 181665 h 274971"/>
                <a:gd name="connsiteX3688" fmla="*/ 669098 w 733257"/>
                <a:gd name="connsiteY3688" fmla="*/ 187622 h 274971"/>
                <a:gd name="connsiteX3689" fmla="*/ 667540 w 733257"/>
                <a:gd name="connsiteY3689" fmla="*/ 186156 h 274971"/>
                <a:gd name="connsiteX3690" fmla="*/ 665982 w 733257"/>
                <a:gd name="connsiteY3690" fmla="*/ 179190 h 274971"/>
                <a:gd name="connsiteX3691" fmla="*/ 665982 w 733257"/>
                <a:gd name="connsiteY3691" fmla="*/ 179190 h 274971"/>
                <a:gd name="connsiteX3692" fmla="*/ 221994 w 733257"/>
                <a:gd name="connsiteY3692" fmla="*/ 187714 h 274971"/>
                <a:gd name="connsiteX3693" fmla="*/ 225019 w 733257"/>
                <a:gd name="connsiteY3693" fmla="*/ 187714 h 274971"/>
                <a:gd name="connsiteX3694" fmla="*/ 225019 w 733257"/>
                <a:gd name="connsiteY3694" fmla="*/ 184964 h 274971"/>
                <a:gd name="connsiteX3695" fmla="*/ 221994 w 733257"/>
                <a:gd name="connsiteY3695" fmla="*/ 184964 h 274971"/>
                <a:gd name="connsiteX3696" fmla="*/ 221994 w 733257"/>
                <a:gd name="connsiteY3696" fmla="*/ 187714 h 274971"/>
                <a:gd name="connsiteX3697" fmla="*/ 221994 w 733257"/>
                <a:gd name="connsiteY3697" fmla="*/ 187714 h 274971"/>
                <a:gd name="connsiteX3698" fmla="*/ 322450 w 733257"/>
                <a:gd name="connsiteY3698" fmla="*/ 189181 h 274971"/>
                <a:gd name="connsiteX3699" fmla="*/ 312001 w 733257"/>
                <a:gd name="connsiteY3699" fmla="*/ 182031 h 274971"/>
                <a:gd name="connsiteX3700" fmla="*/ 306044 w 733257"/>
                <a:gd name="connsiteY3700" fmla="*/ 182031 h 274971"/>
                <a:gd name="connsiteX3701" fmla="*/ 310443 w 733257"/>
                <a:gd name="connsiteY3701" fmla="*/ 183590 h 274971"/>
                <a:gd name="connsiteX3702" fmla="*/ 313468 w 733257"/>
                <a:gd name="connsiteY3702" fmla="*/ 183590 h 274971"/>
                <a:gd name="connsiteX3703" fmla="*/ 322450 w 733257"/>
                <a:gd name="connsiteY3703" fmla="*/ 189181 h 274971"/>
                <a:gd name="connsiteX3704" fmla="*/ 322450 w 733257"/>
                <a:gd name="connsiteY3704" fmla="*/ 189181 h 274971"/>
                <a:gd name="connsiteX3705" fmla="*/ 702003 w 733257"/>
                <a:gd name="connsiteY3705" fmla="*/ 183498 h 274971"/>
                <a:gd name="connsiteX3706" fmla="*/ 707961 w 733257"/>
                <a:gd name="connsiteY3706" fmla="*/ 179282 h 274971"/>
                <a:gd name="connsiteX3707" fmla="*/ 730600 w 733257"/>
                <a:gd name="connsiteY3707" fmla="*/ 189181 h 274971"/>
                <a:gd name="connsiteX3708" fmla="*/ 728950 w 733257"/>
                <a:gd name="connsiteY3708" fmla="*/ 191930 h 274971"/>
                <a:gd name="connsiteX3709" fmla="*/ 733716 w 733257"/>
                <a:gd name="connsiteY3709" fmla="*/ 197522 h 274971"/>
                <a:gd name="connsiteX3710" fmla="*/ 726017 w 733257"/>
                <a:gd name="connsiteY3710" fmla="*/ 193397 h 274971"/>
                <a:gd name="connsiteX3711" fmla="*/ 722351 w 733257"/>
                <a:gd name="connsiteY3711" fmla="*/ 191564 h 274971"/>
                <a:gd name="connsiteX3712" fmla="*/ 719968 w 733257"/>
                <a:gd name="connsiteY3712" fmla="*/ 196238 h 274971"/>
                <a:gd name="connsiteX3713" fmla="*/ 715568 w 733257"/>
                <a:gd name="connsiteY3713" fmla="*/ 196238 h 274971"/>
                <a:gd name="connsiteX3714" fmla="*/ 709519 w 733257"/>
                <a:gd name="connsiteY3714" fmla="*/ 193397 h 274971"/>
                <a:gd name="connsiteX3715" fmla="*/ 711352 w 733257"/>
                <a:gd name="connsiteY3715" fmla="*/ 189181 h 274971"/>
                <a:gd name="connsiteX3716" fmla="*/ 707777 w 733257"/>
                <a:gd name="connsiteY3716" fmla="*/ 186614 h 274971"/>
                <a:gd name="connsiteX3717" fmla="*/ 705028 w 733257"/>
                <a:gd name="connsiteY3717" fmla="*/ 186248 h 274971"/>
                <a:gd name="connsiteX3718" fmla="*/ 700536 w 733257"/>
                <a:gd name="connsiteY3718" fmla="*/ 184873 h 274971"/>
                <a:gd name="connsiteX3719" fmla="*/ 697603 w 733257"/>
                <a:gd name="connsiteY3719" fmla="*/ 181756 h 274971"/>
                <a:gd name="connsiteX3720" fmla="*/ 702003 w 733257"/>
                <a:gd name="connsiteY3720" fmla="*/ 183498 h 274971"/>
                <a:gd name="connsiteX3721" fmla="*/ 702003 w 733257"/>
                <a:gd name="connsiteY3721" fmla="*/ 183498 h 274971"/>
                <a:gd name="connsiteX3722" fmla="*/ 736558 w 733257"/>
                <a:gd name="connsiteY3722" fmla="*/ 190647 h 274971"/>
                <a:gd name="connsiteX3723" fmla="*/ 742607 w 733257"/>
                <a:gd name="connsiteY3723" fmla="*/ 184873 h 274971"/>
                <a:gd name="connsiteX3724" fmla="*/ 732250 w 733257"/>
                <a:gd name="connsiteY3724" fmla="*/ 188172 h 274971"/>
                <a:gd name="connsiteX3725" fmla="*/ 736558 w 733257"/>
                <a:gd name="connsiteY3725" fmla="*/ 190647 h 274971"/>
                <a:gd name="connsiteX3726" fmla="*/ 736558 w 733257"/>
                <a:gd name="connsiteY3726" fmla="*/ 190647 h 274971"/>
                <a:gd name="connsiteX3727" fmla="*/ 466535 w 733257"/>
                <a:gd name="connsiteY3727" fmla="*/ 190647 h 274971"/>
                <a:gd name="connsiteX3728" fmla="*/ 468094 w 733257"/>
                <a:gd name="connsiteY3728" fmla="*/ 187714 h 274971"/>
                <a:gd name="connsiteX3729" fmla="*/ 468094 w 733257"/>
                <a:gd name="connsiteY3729" fmla="*/ 184964 h 274971"/>
                <a:gd name="connsiteX3730" fmla="*/ 466535 w 733257"/>
                <a:gd name="connsiteY3730" fmla="*/ 190647 h 274971"/>
                <a:gd name="connsiteX3731" fmla="*/ 466535 w 733257"/>
                <a:gd name="connsiteY3731" fmla="*/ 190647 h 274971"/>
                <a:gd name="connsiteX3732" fmla="*/ 469468 w 733257"/>
                <a:gd name="connsiteY3732" fmla="*/ 190647 h 274971"/>
                <a:gd name="connsiteX3733" fmla="*/ 471210 w 733257"/>
                <a:gd name="connsiteY3733" fmla="*/ 194772 h 274971"/>
                <a:gd name="connsiteX3734" fmla="*/ 468002 w 733257"/>
                <a:gd name="connsiteY3734" fmla="*/ 194864 h 274971"/>
                <a:gd name="connsiteX3735" fmla="*/ 468002 w 733257"/>
                <a:gd name="connsiteY3735" fmla="*/ 192022 h 274971"/>
                <a:gd name="connsiteX3736" fmla="*/ 469468 w 733257"/>
                <a:gd name="connsiteY3736" fmla="*/ 190647 h 274971"/>
                <a:gd name="connsiteX3737" fmla="*/ 469468 w 733257"/>
                <a:gd name="connsiteY3737" fmla="*/ 190647 h 274971"/>
                <a:gd name="connsiteX3738" fmla="*/ 466535 w 733257"/>
                <a:gd name="connsiteY3738" fmla="*/ 190647 h 274971"/>
                <a:gd name="connsiteX3739" fmla="*/ 464794 w 733257"/>
                <a:gd name="connsiteY3739" fmla="*/ 182031 h 274971"/>
                <a:gd name="connsiteX3740" fmla="*/ 468002 w 733257"/>
                <a:gd name="connsiteY3740" fmla="*/ 184873 h 274971"/>
                <a:gd name="connsiteX3741" fmla="*/ 466535 w 733257"/>
                <a:gd name="connsiteY3741" fmla="*/ 190647 h 274971"/>
                <a:gd name="connsiteX3742" fmla="*/ 468094 w 733257"/>
                <a:gd name="connsiteY3742" fmla="*/ 187714 h 274971"/>
                <a:gd name="connsiteX3743" fmla="*/ 469560 w 733257"/>
                <a:gd name="connsiteY3743" fmla="*/ 190647 h 274971"/>
                <a:gd name="connsiteX3744" fmla="*/ 468094 w 733257"/>
                <a:gd name="connsiteY3744" fmla="*/ 192022 h 274971"/>
                <a:gd name="connsiteX3745" fmla="*/ 466535 w 733257"/>
                <a:gd name="connsiteY3745" fmla="*/ 190647 h 274971"/>
                <a:gd name="connsiteX3746" fmla="*/ 466535 w 733257"/>
                <a:gd name="connsiteY3746" fmla="*/ 190647 h 274971"/>
                <a:gd name="connsiteX3747" fmla="*/ 639034 w 733257"/>
                <a:gd name="connsiteY3747" fmla="*/ 192022 h 274971"/>
                <a:gd name="connsiteX3748" fmla="*/ 652691 w 733257"/>
                <a:gd name="connsiteY3748" fmla="*/ 193397 h 274971"/>
                <a:gd name="connsiteX3749" fmla="*/ 651041 w 733257"/>
                <a:gd name="connsiteY3749" fmla="*/ 190739 h 274971"/>
                <a:gd name="connsiteX3750" fmla="*/ 637568 w 733257"/>
                <a:gd name="connsiteY3750" fmla="*/ 189181 h 274971"/>
                <a:gd name="connsiteX3751" fmla="*/ 637568 w 733257"/>
                <a:gd name="connsiteY3751" fmla="*/ 190739 h 274971"/>
                <a:gd name="connsiteX3752" fmla="*/ 639034 w 733257"/>
                <a:gd name="connsiteY3752" fmla="*/ 192022 h 274971"/>
                <a:gd name="connsiteX3753" fmla="*/ 639034 w 733257"/>
                <a:gd name="connsiteY3753" fmla="*/ 192022 h 274971"/>
                <a:gd name="connsiteX3754" fmla="*/ 225019 w 733257"/>
                <a:gd name="connsiteY3754" fmla="*/ 194864 h 274971"/>
                <a:gd name="connsiteX3755" fmla="*/ 219061 w 733257"/>
                <a:gd name="connsiteY3755" fmla="*/ 190647 h 274971"/>
                <a:gd name="connsiteX3756" fmla="*/ 222177 w 733257"/>
                <a:gd name="connsiteY3756" fmla="*/ 183406 h 274971"/>
                <a:gd name="connsiteX3757" fmla="*/ 220527 w 733257"/>
                <a:gd name="connsiteY3757" fmla="*/ 180565 h 274971"/>
                <a:gd name="connsiteX3758" fmla="*/ 223552 w 733257"/>
                <a:gd name="connsiteY3758" fmla="*/ 180565 h 274971"/>
                <a:gd name="connsiteX3759" fmla="*/ 220527 w 733257"/>
                <a:gd name="connsiteY3759" fmla="*/ 187714 h 274971"/>
                <a:gd name="connsiteX3760" fmla="*/ 225019 w 733257"/>
                <a:gd name="connsiteY3760" fmla="*/ 194864 h 274971"/>
                <a:gd name="connsiteX3761" fmla="*/ 225019 w 733257"/>
                <a:gd name="connsiteY3761" fmla="*/ 194864 h 274971"/>
                <a:gd name="connsiteX3762" fmla="*/ 490550 w 733257"/>
                <a:gd name="connsiteY3762" fmla="*/ 197613 h 274971"/>
                <a:gd name="connsiteX3763" fmla="*/ 487525 w 733257"/>
                <a:gd name="connsiteY3763" fmla="*/ 190647 h 274971"/>
                <a:gd name="connsiteX3764" fmla="*/ 487525 w 733257"/>
                <a:gd name="connsiteY3764" fmla="*/ 196238 h 274971"/>
                <a:gd name="connsiteX3765" fmla="*/ 490550 w 733257"/>
                <a:gd name="connsiteY3765" fmla="*/ 197613 h 274971"/>
                <a:gd name="connsiteX3766" fmla="*/ 490550 w 733257"/>
                <a:gd name="connsiteY3766" fmla="*/ 197613 h 274971"/>
                <a:gd name="connsiteX3767" fmla="*/ 715568 w 733257"/>
                <a:gd name="connsiteY3767" fmla="*/ 196330 h 274971"/>
                <a:gd name="connsiteX3768" fmla="*/ 709519 w 733257"/>
                <a:gd name="connsiteY3768" fmla="*/ 193488 h 274971"/>
                <a:gd name="connsiteX3769" fmla="*/ 711352 w 733257"/>
                <a:gd name="connsiteY3769" fmla="*/ 189272 h 274971"/>
                <a:gd name="connsiteX3770" fmla="*/ 707777 w 733257"/>
                <a:gd name="connsiteY3770" fmla="*/ 186706 h 274971"/>
                <a:gd name="connsiteX3771" fmla="*/ 705028 w 733257"/>
                <a:gd name="connsiteY3771" fmla="*/ 186339 h 274971"/>
                <a:gd name="connsiteX3772" fmla="*/ 709519 w 733257"/>
                <a:gd name="connsiteY3772" fmla="*/ 189272 h 274971"/>
                <a:gd name="connsiteX3773" fmla="*/ 707777 w 733257"/>
                <a:gd name="connsiteY3773" fmla="*/ 194864 h 274971"/>
                <a:gd name="connsiteX3774" fmla="*/ 715568 w 733257"/>
                <a:gd name="connsiteY3774" fmla="*/ 196330 h 274971"/>
                <a:gd name="connsiteX3775" fmla="*/ 715568 w 733257"/>
                <a:gd name="connsiteY3775" fmla="*/ 196330 h 274971"/>
                <a:gd name="connsiteX3776" fmla="*/ 639034 w 733257"/>
                <a:gd name="connsiteY3776" fmla="*/ 192022 h 274971"/>
                <a:gd name="connsiteX3777" fmla="*/ 652691 w 733257"/>
                <a:gd name="connsiteY3777" fmla="*/ 193397 h 274971"/>
                <a:gd name="connsiteX3778" fmla="*/ 651041 w 733257"/>
                <a:gd name="connsiteY3778" fmla="*/ 190739 h 274971"/>
                <a:gd name="connsiteX3779" fmla="*/ 664515 w 733257"/>
                <a:gd name="connsiteY3779" fmla="*/ 193488 h 274971"/>
                <a:gd name="connsiteX3780" fmla="*/ 664515 w 733257"/>
                <a:gd name="connsiteY3780" fmla="*/ 196330 h 274971"/>
                <a:gd name="connsiteX3781" fmla="*/ 655533 w 733257"/>
                <a:gd name="connsiteY3781" fmla="*/ 194864 h 274971"/>
                <a:gd name="connsiteX3782" fmla="*/ 653974 w 733257"/>
                <a:gd name="connsiteY3782" fmla="*/ 195230 h 274971"/>
                <a:gd name="connsiteX3783" fmla="*/ 639034 w 733257"/>
                <a:gd name="connsiteY3783" fmla="*/ 192022 h 274971"/>
                <a:gd name="connsiteX3784" fmla="*/ 639034 w 733257"/>
                <a:gd name="connsiteY3784" fmla="*/ 192022 h 274971"/>
                <a:gd name="connsiteX3785" fmla="*/ 682846 w 733257"/>
                <a:gd name="connsiteY3785" fmla="*/ 195505 h 274971"/>
                <a:gd name="connsiteX3786" fmla="*/ 676797 w 733257"/>
                <a:gd name="connsiteY3786" fmla="*/ 197980 h 274971"/>
                <a:gd name="connsiteX3787" fmla="*/ 682846 w 733257"/>
                <a:gd name="connsiteY3787" fmla="*/ 195505 h 274971"/>
                <a:gd name="connsiteX3788" fmla="*/ 682846 w 733257"/>
                <a:gd name="connsiteY3788" fmla="*/ 195505 h 274971"/>
                <a:gd name="connsiteX3789" fmla="*/ 670198 w 733257"/>
                <a:gd name="connsiteY3789" fmla="*/ 199630 h 274971"/>
                <a:gd name="connsiteX3790" fmla="*/ 673589 w 733257"/>
                <a:gd name="connsiteY3790" fmla="*/ 193488 h 274971"/>
                <a:gd name="connsiteX3791" fmla="*/ 669098 w 733257"/>
                <a:gd name="connsiteY3791" fmla="*/ 193488 h 274971"/>
                <a:gd name="connsiteX3792" fmla="*/ 670748 w 733257"/>
                <a:gd name="connsiteY3792" fmla="*/ 196238 h 274971"/>
                <a:gd name="connsiteX3793" fmla="*/ 665707 w 733257"/>
                <a:gd name="connsiteY3793" fmla="*/ 196880 h 274971"/>
                <a:gd name="connsiteX3794" fmla="*/ 670198 w 733257"/>
                <a:gd name="connsiteY3794" fmla="*/ 199630 h 274971"/>
                <a:gd name="connsiteX3795" fmla="*/ 670198 w 733257"/>
                <a:gd name="connsiteY3795" fmla="*/ 199630 h 274971"/>
                <a:gd name="connsiteX3796" fmla="*/ 726017 w 733257"/>
                <a:gd name="connsiteY3796" fmla="*/ 193397 h 274971"/>
                <a:gd name="connsiteX3797" fmla="*/ 736558 w 733257"/>
                <a:gd name="connsiteY3797" fmla="*/ 199171 h 274971"/>
                <a:gd name="connsiteX3798" fmla="*/ 729042 w 733257"/>
                <a:gd name="connsiteY3798" fmla="*/ 192022 h 274971"/>
                <a:gd name="connsiteX3799" fmla="*/ 733808 w 733257"/>
                <a:gd name="connsiteY3799" fmla="*/ 197613 h 274971"/>
                <a:gd name="connsiteX3800" fmla="*/ 726017 w 733257"/>
                <a:gd name="connsiteY3800" fmla="*/ 193397 h 274971"/>
                <a:gd name="connsiteX3801" fmla="*/ 726017 w 733257"/>
                <a:gd name="connsiteY3801" fmla="*/ 193397 h 274971"/>
                <a:gd name="connsiteX3802" fmla="*/ 227952 w 733257"/>
                <a:gd name="connsiteY3802" fmla="*/ 200638 h 274971"/>
                <a:gd name="connsiteX3803" fmla="*/ 226485 w 733257"/>
                <a:gd name="connsiteY3803" fmla="*/ 199171 h 274971"/>
                <a:gd name="connsiteX3804" fmla="*/ 227952 w 733257"/>
                <a:gd name="connsiteY3804" fmla="*/ 200638 h 274971"/>
                <a:gd name="connsiteX3805" fmla="*/ 227952 w 733257"/>
                <a:gd name="connsiteY3805" fmla="*/ 200638 h 274971"/>
                <a:gd name="connsiteX3806" fmla="*/ 243992 w 733257"/>
                <a:gd name="connsiteY3806" fmla="*/ 207970 h 274971"/>
                <a:gd name="connsiteX3807" fmla="*/ 246925 w 733257"/>
                <a:gd name="connsiteY3807" fmla="*/ 212370 h 274971"/>
                <a:gd name="connsiteX3808" fmla="*/ 243992 w 733257"/>
                <a:gd name="connsiteY3808" fmla="*/ 207970 h 274971"/>
                <a:gd name="connsiteX3809" fmla="*/ 243992 w 733257"/>
                <a:gd name="connsiteY3809" fmla="*/ 207970 h 274971"/>
                <a:gd name="connsiteX3810" fmla="*/ 221994 w 733257"/>
                <a:gd name="connsiteY3810" fmla="*/ 187714 h 274971"/>
                <a:gd name="connsiteX3811" fmla="*/ 221994 w 733257"/>
                <a:gd name="connsiteY3811" fmla="*/ 184964 h 274971"/>
                <a:gd name="connsiteX3812" fmla="*/ 225019 w 733257"/>
                <a:gd name="connsiteY3812" fmla="*/ 184964 h 274971"/>
                <a:gd name="connsiteX3813" fmla="*/ 225019 w 733257"/>
                <a:gd name="connsiteY3813" fmla="*/ 187714 h 274971"/>
                <a:gd name="connsiteX3814" fmla="*/ 221994 w 733257"/>
                <a:gd name="connsiteY3814" fmla="*/ 187714 h 274971"/>
                <a:gd name="connsiteX3815" fmla="*/ 221994 w 733257"/>
                <a:gd name="connsiteY3815" fmla="*/ 187714 h 274971"/>
                <a:gd name="connsiteX3816" fmla="*/ 241517 w 733257"/>
                <a:gd name="connsiteY3816" fmla="*/ 154993 h 274971"/>
                <a:gd name="connsiteX3817" fmla="*/ 243258 w 733257"/>
                <a:gd name="connsiteY3817" fmla="*/ 157742 h 274971"/>
                <a:gd name="connsiteX3818" fmla="*/ 240050 w 733257"/>
                <a:gd name="connsiteY3818" fmla="*/ 156276 h 274971"/>
                <a:gd name="connsiteX3819" fmla="*/ 238309 w 733257"/>
                <a:gd name="connsiteY3819" fmla="*/ 153618 h 274971"/>
                <a:gd name="connsiteX3820" fmla="*/ 235467 w 733257"/>
                <a:gd name="connsiteY3820" fmla="*/ 153526 h 274971"/>
                <a:gd name="connsiteX3821" fmla="*/ 232443 w 733257"/>
                <a:gd name="connsiteY3821" fmla="*/ 153526 h 274971"/>
                <a:gd name="connsiteX3822" fmla="*/ 230976 w 733257"/>
                <a:gd name="connsiteY3822" fmla="*/ 156276 h 274971"/>
                <a:gd name="connsiteX3823" fmla="*/ 229418 w 733257"/>
                <a:gd name="connsiteY3823" fmla="*/ 157834 h 274971"/>
                <a:gd name="connsiteX3824" fmla="*/ 226485 w 733257"/>
                <a:gd name="connsiteY3824" fmla="*/ 159301 h 274971"/>
                <a:gd name="connsiteX3825" fmla="*/ 227952 w 733257"/>
                <a:gd name="connsiteY3825" fmla="*/ 166358 h 274971"/>
                <a:gd name="connsiteX3826" fmla="*/ 227952 w 733257"/>
                <a:gd name="connsiteY3826" fmla="*/ 167825 h 274971"/>
                <a:gd name="connsiteX3827" fmla="*/ 220436 w 733257"/>
                <a:gd name="connsiteY3827" fmla="*/ 180565 h 274971"/>
                <a:gd name="connsiteX3828" fmla="*/ 223460 w 733257"/>
                <a:gd name="connsiteY3828" fmla="*/ 180565 h 274971"/>
                <a:gd name="connsiteX3829" fmla="*/ 220436 w 733257"/>
                <a:gd name="connsiteY3829" fmla="*/ 187714 h 274971"/>
                <a:gd name="connsiteX3830" fmla="*/ 224927 w 733257"/>
                <a:gd name="connsiteY3830" fmla="*/ 194864 h 274971"/>
                <a:gd name="connsiteX3831" fmla="*/ 226485 w 733257"/>
                <a:gd name="connsiteY3831" fmla="*/ 199171 h 274971"/>
                <a:gd name="connsiteX3832" fmla="*/ 227952 w 733257"/>
                <a:gd name="connsiteY3832" fmla="*/ 200638 h 274971"/>
                <a:gd name="connsiteX3833" fmla="*/ 227952 w 733257"/>
                <a:gd name="connsiteY3833" fmla="*/ 202104 h 274971"/>
                <a:gd name="connsiteX3834" fmla="*/ 229785 w 733257"/>
                <a:gd name="connsiteY3834" fmla="*/ 203296 h 274971"/>
                <a:gd name="connsiteX3835" fmla="*/ 231068 w 733257"/>
                <a:gd name="connsiteY3835" fmla="*/ 204946 h 274971"/>
                <a:gd name="connsiteX3836" fmla="*/ 237026 w 733257"/>
                <a:gd name="connsiteY3836" fmla="*/ 210720 h 274971"/>
                <a:gd name="connsiteX3837" fmla="*/ 238492 w 733257"/>
                <a:gd name="connsiteY3837" fmla="*/ 212187 h 274971"/>
                <a:gd name="connsiteX3838" fmla="*/ 244450 w 733257"/>
                <a:gd name="connsiteY3838" fmla="*/ 214936 h 274971"/>
                <a:gd name="connsiteX3839" fmla="*/ 235467 w 733257"/>
                <a:gd name="connsiteY3839" fmla="*/ 263331 h 274971"/>
                <a:gd name="connsiteX3840" fmla="*/ 238767 w 733257"/>
                <a:gd name="connsiteY3840" fmla="*/ 264890 h 274971"/>
                <a:gd name="connsiteX3841" fmla="*/ 237026 w 733257"/>
                <a:gd name="connsiteY3841" fmla="*/ 269106 h 274971"/>
                <a:gd name="connsiteX3842" fmla="*/ 237026 w 733257"/>
                <a:gd name="connsiteY3842" fmla="*/ 273414 h 274971"/>
                <a:gd name="connsiteX3843" fmla="*/ 235467 w 733257"/>
                <a:gd name="connsiteY3843" fmla="*/ 277630 h 274971"/>
                <a:gd name="connsiteX3844" fmla="*/ 235467 w 733257"/>
                <a:gd name="connsiteY3844" fmla="*/ 279097 h 274971"/>
                <a:gd name="connsiteX3845" fmla="*/ 235467 w 733257"/>
                <a:gd name="connsiteY3845" fmla="*/ 280471 h 274971"/>
                <a:gd name="connsiteX3846" fmla="*/ 244450 w 733257"/>
                <a:gd name="connsiteY3846" fmla="*/ 289087 h 274971"/>
                <a:gd name="connsiteX3847" fmla="*/ 244541 w 733257"/>
                <a:gd name="connsiteY3847" fmla="*/ 291654 h 274971"/>
                <a:gd name="connsiteX3848" fmla="*/ 245916 w 733257"/>
                <a:gd name="connsiteY3848" fmla="*/ 292478 h 274971"/>
                <a:gd name="connsiteX3849" fmla="*/ 250866 w 733257"/>
                <a:gd name="connsiteY3849" fmla="*/ 292478 h 274971"/>
                <a:gd name="connsiteX3850" fmla="*/ 246008 w 733257"/>
                <a:gd name="connsiteY3850" fmla="*/ 286246 h 274971"/>
                <a:gd name="connsiteX3851" fmla="*/ 251966 w 733257"/>
                <a:gd name="connsiteY3851" fmla="*/ 279188 h 274971"/>
                <a:gd name="connsiteX3852" fmla="*/ 250133 w 733257"/>
                <a:gd name="connsiteY3852" fmla="*/ 272131 h 274971"/>
                <a:gd name="connsiteX3853" fmla="*/ 254990 w 733257"/>
                <a:gd name="connsiteY3853" fmla="*/ 269289 h 274971"/>
                <a:gd name="connsiteX3854" fmla="*/ 254990 w 733257"/>
                <a:gd name="connsiteY3854" fmla="*/ 263515 h 274971"/>
                <a:gd name="connsiteX3855" fmla="*/ 260765 w 733257"/>
                <a:gd name="connsiteY3855" fmla="*/ 263515 h 274971"/>
                <a:gd name="connsiteX3856" fmla="*/ 262506 w 733257"/>
                <a:gd name="connsiteY3856" fmla="*/ 259115 h 274971"/>
                <a:gd name="connsiteX3857" fmla="*/ 268464 w 733257"/>
                <a:gd name="connsiteY3857" fmla="*/ 259115 h 274971"/>
                <a:gd name="connsiteX3858" fmla="*/ 273414 w 733257"/>
                <a:gd name="connsiteY3858" fmla="*/ 256274 h 274971"/>
                <a:gd name="connsiteX3859" fmla="*/ 270022 w 733257"/>
                <a:gd name="connsiteY3859" fmla="*/ 249308 h 274971"/>
                <a:gd name="connsiteX3860" fmla="*/ 277538 w 733257"/>
                <a:gd name="connsiteY3860" fmla="*/ 249308 h 274971"/>
                <a:gd name="connsiteX3861" fmla="*/ 283496 w 733257"/>
                <a:gd name="connsiteY3861" fmla="*/ 246467 h 274971"/>
                <a:gd name="connsiteX3862" fmla="*/ 287987 w 733257"/>
                <a:gd name="connsiteY3862" fmla="*/ 240784 h 274971"/>
                <a:gd name="connsiteX3863" fmla="*/ 291012 w 733257"/>
                <a:gd name="connsiteY3863" fmla="*/ 235009 h 274971"/>
                <a:gd name="connsiteX3864" fmla="*/ 291012 w 733257"/>
                <a:gd name="connsiteY3864" fmla="*/ 233543 h 274971"/>
                <a:gd name="connsiteX3865" fmla="*/ 291287 w 733257"/>
                <a:gd name="connsiteY3865" fmla="*/ 231068 h 274971"/>
                <a:gd name="connsiteX3866" fmla="*/ 295503 w 733257"/>
                <a:gd name="connsiteY3866" fmla="*/ 226485 h 274971"/>
                <a:gd name="connsiteX3867" fmla="*/ 298436 w 733257"/>
                <a:gd name="connsiteY3867" fmla="*/ 226485 h 274971"/>
                <a:gd name="connsiteX3868" fmla="*/ 299994 w 733257"/>
                <a:gd name="connsiteY3868" fmla="*/ 226485 h 274971"/>
                <a:gd name="connsiteX3869" fmla="*/ 301552 w 733257"/>
                <a:gd name="connsiteY3869" fmla="*/ 224927 h 274971"/>
                <a:gd name="connsiteX3870" fmla="*/ 307510 w 733257"/>
                <a:gd name="connsiteY3870" fmla="*/ 224927 h 274971"/>
                <a:gd name="connsiteX3871" fmla="*/ 315026 w 733257"/>
                <a:gd name="connsiteY3871" fmla="*/ 203662 h 274971"/>
                <a:gd name="connsiteX3872" fmla="*/ 316584 w 733257"/>
                <a:gd name="connsiteY3872" fmla="*/ 202288 h 274971"/>
                <a:gd name="connsiteX3873" fmla="*/ 322817 w 733257"/>
                <a:gd name="connsiteY3873" fmla="*/ 195413 h 274971"/>
                <a:gd name="connsiteX3874" fmla="*/ 322542 w 733257"/>
                <a:gd name="connsiteY3874" fmla="*/ 189456 h 274971"/>
                <a:gd name="connsiteX3875" fmla="*/ 313468 w 733257"/>
                <a:gd name="connsiteY3875" fmla="*/ 183773 h 274971"/>
                <a:gd name="connsiteX3876" fmla="*/ 310443 w 733257"/>
                <a:gd name="connsiteY3876" fmla="*/ 183773 h 274971"/>
                <a:gd name="connsiteX3877" fmla="*/ 306044 w 733257"/>
                <a:gd name="connsiteY3877" fmla="*/ 182215 h 274971"/>
                <a:gd name="connsiteX3878" fmla="*/ 303019 w 733257"/>
                <a:gd name="connsiteY3878" fmla="*/ 182215 h 274971"/>
                <a:gd name="connsiteX3879" fmla="*/ 300086 w 733257"/>
                <a:gd name="connsiteY3879" fmla="*/ 184048 h 274971"/>
                <a:gd name="connsiteX3880" fmla="*/ 298528 w 733257"/>
                <a:gd name="connsiteY3880" fmla="*/ 179465 h 274971"/>
                <a:gd name="connsiteX3881" fmla="*/ 297061 w 733257"/>
                <a:gd name="connsiteY3881" fmla="*/ 179465 h 274971"/>
                <a:gd name="connsiteX3882" fmla="*/ 295595 w 733257"/>
                <a:gd name="connsiteY3882" fmla="*/ 177999 h 274971"/>
                <a:gd name="connsiteX3883" fmla="*/ 294036 w 733257"/>
                <a:gd name="connsiteY3883" fmla="*/ 177999 h 274971"/>
                <a:gd name="connsiteX3884" fmla="*/ 291287 w 733257"/>
                <a:gd name="connsiteY3884" fmla="*/ 181206 h 274971"/>
                <a:gd name="connsiteX3885" fmla="*/ 291012 w 733257"/>
                <a:gd name="connsiteY3885" fmla="*/ 177999 h 274971"/>
                <a:gd name="connsiteX3886" fmla="*/ 286521 w 733257"/>
                <a:gd name="connsiteY3886" fmla="*/ 179465 h 274971"/>
                <a:gd name="connsiteX3887" fmla="*/ 285054 w 733257"/>
                <a:gd name="connsiteY3887" fmla="*/ 177999 h 274971"/>
                <a:gd name="connsiteX3888" fmla="*/ 288262 w 733257"/>
                <a:gd name="connsiteY3888" fmla="*/ 173966 h 274971"/>
                <a:gd name="connsiteX3889" fmla="*/ 286521 w 733257"/>
                <a:gd name="connsiteY3889" fmla="*/ 170941 h 274971"/>
                <a:gd name="connsiteX3890" fmla="*/ 263973 w 733257"/>
                <a:gd name="connsiteY3890" fmla="*/ 156643 h 274971"/>
                <a:gd name="connsiteX3891" fmla="*/ 256457 w 733257"/>
                <a:gd name="connsiteY3891" fmla="*/ 155267 h 274971"/>
                <a:gd name="connsiteX3892" fmla="*/ 250499 w 733257"/>
                <a:gd name="connsiteY3892" fmla="*/ 155267 h 274971"/>
                <a:gd name="connsiteX3893" fmla="*/ 242983 w 733257"/>
                <a:gd name="connsiteY3893" fmla="*/ 152426 h 274971"/>
                <a:gd name="connsiteX3894" fmla="*/ 241517 w 733257"/>
                <a:gd name="connsiteY3894" fmla="*/ 154993 h 274971"/>
                <a:gd name="connsiteX3895" fmla="*/ 241517 w 733257"/>
                <a:gd name="connsiteY3895" fmla="*/ 154993 h 274971"/>
                <a:gd name="connsiteX3896" fmla="*/ 316584 w 733257"/>
                <a:gd name="connsiteY3896" fmla="*/ 202013 h 274971"/>
                <a:gd name="connsiteX3897" fmla="*/ 315026 w 733257"/>
                <a:gd name="connsiteY3897" fmla="*/ 203388 h 274971"/>
                <a:gd name="connsiteX3898" fmla="*/ 316584 w 733257"/>
                <a:gd name="connsiteY3898" fmla="*/ 202013 h 274971"/>
                <a:gd name="connsiteX3899" fmla="*/ 316584 w 733257"/>
                <a:gd name="connsiteY3899" fmla="*/ 202013 h 274971"/>
                <a:gd name="connsiteX3900" fmla="*/ 717035 w 733257"/>
                <a:gd name="connsiteY3900" fmla="*/ 203388 h 274971"/>
                <a:gd name="connsiteX3901" fmla="*/ 720059 w 733257"/>
                <a:gd name="connsiteY3901" fmla="*/ 202013 h 274971"/>
                <a:gd name="connsiteX3902" fmla="*/ 717126 w 733257"/>
                <a:gd name="connsiteY3902" fmla="*/ 200271 h 274971"/>
                <a:gd name="connsiteX3903" fmla="*/ 717035 w 733257"/>
                <a:gd name="connsiteY3903" fmla="*/ 203388 h 274971"/>
                <a:gd name="connsiteX3904" fmla="*/ 717035 w 733257"/>
                <a:gd name="connsiteY3904" fmla="*/ 203388 h 274971"/>
                <a:gd name="connsiteX3905" fmla="*/ 230976 w 733257"/>
                <a:gd name="connsiteY3905" fmla="*/ 204762 h 274971"/>
                <a:gd name="connsiteX3906" fmla="*/ 229235 w 733257"/>
                <a:gd name="connsiteY3906" fmla="*/ 203571 h 274971"/>
                <a:gd name="connsiteX3907" fmla="*/ 227952 w 733257"/>
                <a:gd name="connsiteY3907" fmla="*/ 201921 h 274971"/>
                <a:gd name="connsiteX3908" fmla="*/ 229785 w 733257"/>
                <a:gd name="connsiteY3908" fmla="*/ 203113 h 274971"/>
                <a:gd name="connsiteX3909" fmla="*/ 230976 w 733257"/>
                <a:gd name="connsiteY3909" fmla="*/ 204762 h 274971"/>
                <a:gd name="connsiteX3910" fmla="*/ 230976 w 733257"/>
                <a:gd name="connsiteY3910" fmla="*/ 204762 h 274971"/>
                <a:gd name="connsiteX3911" fmla="*/ 476984 w 733257"/>
                <a:gd name="connsiteY3911" fmla="*/ 202013 h 274971"/>
                <a:gd name="connsiteX3912" fmla="*/ 478726 w 733257"/>
                <a:gd name="connsiteY3912" fmla="*/ 206412 h 274971"/>
                <a:gd name="connsiteX3913" fmla="*/ 480009 w 733257"/>
                <a:gd name="connsiteY3913" fmla="*/ 204762 h 274971"/>
                <a:gd name="connsiteX3914" fmla="*/ 478542 w 733257"/>
                <a:gd name="connsiteY3914" fmla="*/ 203296 h 274971"/>
                <a:gd name="connsiteX3915" fmla="*/ 479184 w 733257"/>
                <a:gd name="connsiteY3915" fmla="*/ 200638 h 274971"/>
                <a:gd name="connsiteX3916" fmla="*/ 478542 w 733257"/>
                <a:gd name="connsiteY3916" fmla="*/ 196238 h 274971"/>
                <a:gd name="connsiteX3917" fmla="*/ 476984 w 733257"/>
                <a:gd name="connsiteY3917" fmla="*/ 196238 h 274971"/>
                <a:gd name="connsiteX3918" fmla="*/ 476984 w 733257"/>
                <a:gd name="connsiteY3918" fmla="*/ 202013 h 274971"/>
                <a:gd name="connsiteX3919" fmla="*/ 476984 w 733257"/>
                <a:gd name="connsiteY3919" fmla="*/ 202013 h 274971"/>
                <a:gd name="connsiteX3920" fmla="*/ 508514 w 733257"/>
                <a:gd name="connsiteY3920" fmla="*/ 206229 h 274971"/>
                <a:gd name="connsiteX3921" fmla="*/ 506956 w 733257"/>
                <a:gd name="connsiteY3921" fmla="*/ 207696 h 274971"/>
                <a:gd name="connsiteX3922" fmla="*/ 505398 w 733257"/>
                <a:gd name="connsiteY3922" fmla="*/ 209162 h 274971"/>
                <a:gd name="connsiteX3923" fmla="*/ 503932 w 733257"/>
                <a:gd name="connsiteY3923" fmla="*/ 210628 h 274971"/>
                <a:gd name="connsiteX3924" fmla="*/ 505398 w 733257"/>
                <a:gd name="connsiteY3924" fmla="*/ 209162 h 274971"/>
                <a:gd name="connsiteX3925" fmla="*/ 506956 w 733257"/>
                <a:gd name="connsiteY3925" fmla="*/ 207696 h 274971"/>
                <a:gd name="connsiteX3926" fmla="*/ 508514 w 733257"/>
                <a:gd name="connsiteY3926" fmla="*/ 206229 h 274971"/>
                <a:gd name="connsiteX3927" fmla="*/ 509981 w 733257"/>
                <a:gd name="connsiteY3927" fmla="*/ 203388 h 274971"/>
                <a:gd name="connsiteX3928" fmla="*/ 511447 w 733257"/>
                <a:gd name="connsiteY3928" fmla="*/ 203388 h 274971"/>
                <a:gd name="connsiteX3929" fmla="*/ 513006 w 733257"/>
                <a:gd name="connsiteY3929" fmla="*/ 207696 h 274971"/>
                <a:gd name="connsiteX3930" fmla="*/ 511447 w 733257"/>
                <a:gd name="connsiteY3930" fmla="*/ 203388 h 274971"/>
                <a:gd name="connsiteX3931" fmla="*/ 509981 w 733257"/>
                <a:gd name="connsiteY3931" fmla="*/ 203388 h 274971"/>
                <a:gd name="connsiteX3932" fmla="*/ 508514 w 733257"/>
                <a:gd name="connsiteY3932" fmla="*/ 206229 h 274971"/>
                <a:gd name="connsiteX3933" fmla="*/ 508514 w 733257"/>
                <a:gd name="connsiteY3933" fmla="*/ 206229 h 274971"/>
                <a:gd name="connsiteX3934" fmla="*/ 691554 w 733257"/>
                <a:gd name="connsiteY3934" fmla="*/ 204762 h 274971"/>
                <a:gd name="connsiteX3935" fmla="*/ 689812 w 733257"/>
                <a:gd name="connsiteY3935" fmla="*/ 207512 h 274971"/>
                <a:gd name="connsiteX3936" fmla="*/ 685596 w 733257"/>
                <a:gd name="connsiteY3936" fmla="*/ 206137 h 274971"/>
                <a:gd name="connsiteX3937" fmla="*/ 685596 w 733257"/>
                <a:gd name="connsiteY3937" fmla="*/ 208979 h 274971"/>
                <a:gd name="connsiteX3938" fmla="*/ 691554 w 733257"/>
                <a:gd name="connsiteY3938" fmla="*/ 208979 h 274971"/>
                <a:gd name="connsiteX3939" fmla="*/ 691554 w 733257"/>
                <a:gd name="connsiteY3939" fmla="*/ 204762 h 274971"/>
                <a:gd name="connsiteX3940" fmla="*/ 693020 w 733257"/>
                <a:gd name="connsiteY3940" fmla="*/ 203296 h 274971"/>
                <a:gd name="connsiteX3941" fmla="*/ 696045 w 733257"/>
                <a:gd name="connsiteY3941" fmla="*/ 201921 h 274971"/>
                <a:gd name="connsiteX3942" fmla="*/ 693020 w 733257"/>
                <a:gd name="connsiteY3942" fmla="*/ 203296 h 274971"/>
                <a:gd name="connsiteX3943" fmla="*/ 691554 w 733257"/>
                <a:gd name="connsiteY3943" fmla="*/ 204762 h 274971"/>
                <a:gd name="connsiteX3944" fmla="*/ 691554 w 733257"/>
                <a:gd name="connsiteY3944" fmla="*/ 204762 h 274971"/>
                <a:gd name="connsiteX3945" fmla="*/ 513006 w 733257"/>
                <a:gd name="connsiteY3945" fmla="*/ 209070 h 274971"/>
                <a:gd name="connsiteX3946" fmla="*/ 511447 w 733257"/>
                <a:gd name="connsiteY3946" fmla="*/ 210537 h 274971"/>
                <a:gd name="connsiteX3947" fmla="*/ 513006 w 733257"/>
                <a:gd name="connsiteY3947" fmla="*/ 209070 h 274971"/>
                <a:gd name="connsiteX3948" fmla="*/ 513006 w 733257"/>
                <a:gd name="connsiteY3948" fmla="*/ 209070 h 274971"/>
                <a:gd name="connsiteX3949" fmla="*/ 703561 w 733257"/>
                <a:gd name="connsiteY3949" fmla="*/ 209070 h 274971"/>
                <a:gd name="connsiteX3950" fmla="*/ 705028 w 733257"/>
                <a:gd name="connsiteY3950" fmla="*/ 210537 h 274971"/>
                <a:gd name="connsiteX3951" fmla="*/ 703561 w 733257"/>
                <a:gd name="connsiteY3951" fmla="*/ 209070 h 274971"/>
                <a:gd name="connsiteX3952" fmla="*/ 705119 w 733257"/>
                <a:gd name="connsiteY3952" fmla="*/ 202013 h 274971"/>
                <a:gd name="connsiteX3953" fmla="*/ 700628 w 733257"/>
                <a:gd name="connsiteY3953" fmla="*/ 202013 h 274971"/>
                <a:gd name="connsiteX3954" fmla="*/ 703653 w 733257"/>
                <a:gd name="connsiteY3954" fmla="*/ 203388 h 274971"/>
                <a:gd name="connsiteX3955" fmla="*/ 703561 w 733257"/>
                <a:gd name="connsiteY3955" fmla="*/ 209070 h 274971"/>
                <a:gd name="connsiteX3956" fmla="*/ 703561 w 733257"/>
                <a:gd name="connsiteY3956" fmla="*/ 209070 h 274971"/>
                <a:gd name="connsiteX3957" fmla="*/ 721526 w 733257"/>
                <a:gd name="connsiteY3957" fmla="*/ 206229 h 274971"/>
                <a:gd name="connsiteX3958" fmla="*/ 724551 w 733257"/>
                <a:gd name="connsiteY3958" fmla="*/ 207696 h 274971"/>
                <a:gd name="connsiteX3959" fmla="*/ 726017 w 733257"/>
                <a:gd name="connsiteY3959" fmla="*/ 212004 h 274971"/>
                <a:gd name="connsiteX3960" fmla="*/ 724551 w 733257"/>
                <a:gd name="connsiteY3960" fmla="*/ 207696 h 274971"/>
                <a:gd name="connsiteX3961" fmla="*/ 721526 w 733257"/>
                <a:gd name="connsiteY3961" fmla="*/ 206229 h 274971"/>
                <a:gd name="connsiteX3962" fmla="*/ 719968 w 733257"/>
                <a:gd name="connsiteY3962" fmla="*/ 203388 h 274971"/>
                <a:gd name="connsiteX3963" fmla="*/ 721526 w 733257"/>
                <a:gd name="connsiteY3963" fmla="*/ 206229 h 274971"/>
                <a:gd name="connsiteX3964" fmla="*/ 721526 w 733257"/>
                <a:gd name="connsiteY3964" fmla="*/ 206229 h 274971"/>
                <a:gd name="connsiteX3965" fmla="*/ 238492 w 733257"/>
                <a:gd name="connsiteY3965" fmla="*/ 212004 h 274971"/>
                <a:gd name="connsiteX3966" fmla="*/ 237026 w 733257"/>
                <a:gd name="connsiteY3966" fmla="*/ 210537 h 274971"/>
                <a:gd name="connsiteX3967" fmla="*/ 238492 w 733257"/>
                <a:gd name="connsiteY3967" fmla="*/ 212004 h 274971"/>
                <a:gd name="connsiteX3968" fmla="*/ 238492 w 733257"/>
                <a:gd name="connsiteY3968" fmla="*/ 212004 h 274971"/>
                <a:gd name="connsiteX3969" fmla="*/ 243992 w 733257"/>
                <a:gd name="connsiteY3969" fmla="*/ 207970 h 274971"/>
                <a:gd name="connsiteX3970" fmla="*/ 246925 w 733257"/>
                <a:gd name="connsiteY3970" fmla="*/ 212370 h 274971"/>
                <a:gd name="connsiteX3971" fmla="*/ 243992 w 733257"/>
                <a:gd name="connsiteY3971" fmla="*/ 207970 h 274971"/>
                <a:gd name="connsiteX3972" fmla="*/ 243992 w 733257"/>
                <a:gd name="connsiteY3972" fmla="*/ 207970 h 274971"/>
                <a:gd name="connsiteX3973" fmla="*/ 478542 w 733257"/>
                <a:gd name="connsiteY3973" fmla="*/ 203388 h 274971"/>
                <a:gd name="connsiteX3974" fmla="*/ 480009 w 733257"/>
                <a:gd name="connsiteY3974" fmla="*/ 204854 h 274971"/>
                <a:gd name="connsiteX3975" fmla="*/ 478726 w 733257"/>
                <a:gd name="connsiteY3975" fmla="*/ 206504 h 274971"/>
                <a:gd name="connsiteX3976" fmla="*/ 476984 w 733257"/>
                <a:gd name="connsiteY3976" fmla="*/ 202104 h 274971"/>
                <a:gd name="connsiteX3977" fmla="*/ 476984 w 733257"/>
                <a:gd name="connsiteY3977" fmla="*/ 196330 h 274971"/>
                <a:gd name="connsiteX3978" fmla="*/ 478542 w 733257"/>
                <a:gd name="connsiteY3978" fmla="*/ 196330 h 274971"/>
                <a:gd name="connsiteX3979" fmla="*/ 479184 w 733257"/>
                <a:gd name="connsiteY3979" fmla="*/ 200730 h 274971"/>
                <a:gd name="connsiteX3980" fmla="*/ 478542 w 733257"/>
                <a:gd name="connsiteY3980" fmla="*/ 203388 h 274971"/>
                <a:gd name="connsiteX3981" fmla="*/ 478542 w 733257"/>
                <a:gd name="connsiteY3981" fmla="*/ 203388 h 274971"/>
                <a:gd name="connsiteX3982" fmla="*/ 468002 w 733257"/>
                <a:gd name="connsiteY3982" fmla="*/ 184964 h 274971"/>
                <a:gd name="connsiteX3983" fmla="*/ 468002 w 733257"/>
                <a:gd name="connsiteY3983" fmla="*/ 187714 h 274971"/>
                <a:gd name="connsiteX3984" fmla="*/ 469468 w 733257"/>
                <a:gd name="connsiteY3984" fmla="*/ 190647 h 274971"/>
                <a:gd name="connsiteX3985" fmla="*/ 471210 w 733257"/>
                <a:gd name="connsiteY3985" fmla="*/ 194772 h 274971"/>
                <a:gd name="connsiteX3986" fmla="*/ 468002 w 733257"/>
                <a:gd name="connsiteY3986" fmla="*/ 194864 h 274971"/>
                <a:gd name="connsiteX3987" fmla="*/ 468002 w 733257"/>
                <a:gd name="connsiteY3987" fmla="*/ 192022 h 274971"/>
                <a:gd name="connsiteX3988" fmla="*/ 466444 w 733257"/>
                <a:gd name="connsiteY3988" fmla="*/ 190647 h 274971"/>
                <a:gd name="connsiteX3989" fmla="*/ 464702 w 733257"/>
                <a:gd name="connsiteY3989" fmla="*/ 182031 h 274971"/>
                <a:gd name="connsiteX3990" fmla="*/ 468002 w 733257"/>
                <a:gd name="connsiteY3990" fmla="*/ 184964 h 274971"/>
                <a:gd name="connsiteX3991" fmla="*/ 468002 w 733257"/>
                <a:gd name="connsiteY3991" fmla="*/ 184964 h 274971"/>
                <a:gd name="connsiteX3992" fmla="*/ 472585 w 733257"/>
                <a:gd name="connsiteY3992" fmla="*/ 176349 h 274971"/>
                <a:gd name="connsiteX3993" fmla="*/ 471027 w 733257"/>
                <a:gd name="connsiteY3993" fmla="*/ 182031 h 274971"/>
                <a:gd name="connsiteX3994" fmla="*/ 476709 w 733257"/>
                <a:gd name="connsiteY3994" fmla="*/ 182031 h 274971"/>
                <a:gd name="connsiteX3995" fmla="*/ 478726 w 733257"/>
                <a:gd name="connsiteY3995" fmla="*/ 177632 h 274971"/>
                <a:gd name="connsiteX3996" fmla="*/ 476984 w 733257"/>
                <a:gd name="connsiteY3996" fmla="*/ 176349 h 274971"/>
                <a:gd name="connsiteX3997" fmla="*/ 472585 w 733257"/>
                <a:gd name="connsiteY3997" fmla="*/ 176349 h 274971"/>
                <a:gd name="connsiteX3998" fmla="*/ 472585 w 733257"/>
                <a:gd name="connsiteY3998" fmla="*/ 176349 h 274971"/>
                <a:gd name="connsiteX3999" fmla="*/ 469285 w 733257"/>
                <a:gd name="connsiteY3999" fmla="*/ 167825 h 274971"/>
                <a:gd name="connsiteX4000" fmla="*/ 471210 w 733257"/>
                <a:gd name="connsiteY4000" fmla="*/ 169016 h 274971"/>
                <a:gd name="connsiteX4001" fmla="*/ 469193 w 733257"/>
                <a:gd name="connsiteY4001" fmla="*/ 170483 h 274971"/>
                <a:gd name="connsiteX4002" fmla="*/ 472493 w 733257"/>
                <a:gd name="connsiteY4002" fmla="*/ 170758 h 274971"/>
                <a:gd name="connsiteX4003" fmla="*/ 467819 w 733257"/>
                <a:gd name="connsiteY4003" fmla="*/ 175066 h 274971"/>
                <a:gd name="connsiteX4004" fmla="*/ 469285 w 733257"/>
                <a:gd name="connsiteY4004" fmla="*/ 167825 h 274971"/>
                <a:gd name="connsiteX4005" fmla="*/ 469285 w 733257"/>
                <a:gd name="connsiteY4005" fmla="*/ 167825 h 274971"/>
                <a:gd name="connsiteX4006" fmla="*/ 482392 w 733257"/>
                <a:gd name="connsiteY4006" fmla="*/ 171033 h 274971"/>
                <a:gd name="connsiteX4007" fmla="*/ 479551 w 733257"/>
                <a:gd name="connsiteY4007" fmla="*/ 166633 h 274971"/>
                <a:gd name="connsiteX4008" fmla="*/ 483034 w 733257"/>
                <a:gd name="connsiteY4008" fmla="*/ 166358 h 274971"/>
                <a:gd name="connsiteX4009" fmla="*/ 482392 w 733257"/>
                <a:gd name="connsiteY4009" fmla="*/ 171033 h 274971"/>
                <a:gd name="connsiteX4010" fmla="*/ 482392 w 733257"/>
                <a:gd name="connsiteY4010" fmla="*/ 171033 h 274971"/>
                <a:gd name="connsiteX4011" fmla="*/ 482942 w 733257"/>
                <a:gd name="connsiteY4011" fmla="*/ 152151 h 274971"/>
                <a:gd name="connsiteX4012" fmla="*/ 482942 w 733257"/>
                <a:gd name="connsiteY4012" fmla="*/ 149401 h 274971"/>
                <a:gd name="connsiteX4013" fmla="*/ 485967 w 733257"/>
                <a:gd name="connsiteY4013" fmla="*/ 149401 h 274971"/>
                <a:gd name="connsiteX4014" fmla="*/ 485967 w 733257"/>
                <a:gd name="connsiteY4014" fmla="*/ 152151 h 274971"/>
                <a:gd name="connsiteX4015" fmla="*/ 482942 w 733257"/>
                <a:gd name="connsiteY4015" fmla="*/ 152151 h 274971"/>
                <a:gd name="connsiteX4016" fmla="*/ 482942 w 733257"/>
                <a:gd name="connsiteY4016" fmla="*/ 152151 h 274971"/>
                <a:gd name="connsiteX4017" fmla="*/ 435280 w 733257"/>
                <a:gd name="connsiteY4017" fmla="*/ 149035 h 274971"/>
                <a:gd name="connsiteX4018" fmla="*/ 431706 w 733257"/>
                <a:gd name="connsiteY4018" fmla="*/ 150868 h 274971"/>
                <a:gd name="connsiteX4019" fmla="*/ 430056 w 733257"/>
                <a:gd name="connsiteY4019" fmla="*/ 145185 h 274971"/>
                <a:gd name="connsiteX4020" fmla="*/ 435280 w 733257"/>
                <a:gd name="connsiteY4020" fmla="*/ 149035 h 274971"/>
                <a:gd name="connsiteX4021" fmla="*/ 435280 w 733257"/>
                <a:gd name="connsiteY4021" fmla="*/ 149035 h 274971"/>
                <a:gd name="connsiteX4022" fmla="*/ 394493 w 733257"/>
                <a:gd name="connsiteY4022" fmla="*/ 102381 h 274971"/>
                <a:gd name="connsiteX4023" fmla="*/ 414016 w 733257"/>
                <a:gd name="connsiteY4023" fmla="*/ 98074 h 274971"/>
                <a:gd name="connsiteX4024" fmla="*/ 424556 w 733257"/>
                <a:gd name="connsiteY4024" fmla="*/ 98074 h 274971"/>
                <a:gd name="connsiteX4025" fmla="*/ 424556 w 733257"/>
                <a:gd name="connsiteY4025" fmla="*/ 100915 h 274971"/>
                <a:gd name="connsiteX4026" fmla="*/ 422815 w 733257"/>
                <a:gd name="connsiteY4026" fmla="*/ 103848 h 274971"/>
                <a:gd name="connsiteX4027" fmla="*/ 425931 w 733257"/>
                <a:gd name="connsiteY4027" fmla="*/ 108064 h 274971"/>
                <a:gd name="connsiteX4028" fmla="*/ 428956 w 733257"/>
                <a:gd name="connsiteY4028" fmla="*/ 108064 h 274971"/>
                <a:gd name="connsiteX4029" fmla="*/ 430514 w 733257"/>
                <a:gd name="connsiteY4029" fmla="*/ 108064 h 274971"/>
                <a:gd name="connsiteX4030" fmla="*/ 436472 w 733257"/>
                <a:gd name="connsiteY4030" fmla="*/ 110814 h 274971"/>
                <a:gd name="connsiteX4031" fmla="*/ 443988 w 733257"/>
                <a:gd name="connsiteY4031" fmla="*/ 112372 h 274971"/>
                <a:gd name="connsiteX4032" fmla="*/ 448479 w 733257"/>
                <a:gd name="connsiteY4032" fmla="*/ 106598 h 274971"/>
                <a:gd name="connsiteX4033" fmla="*/ 460486 w 733257"/>
                <a:gd name="connsiteY4033" fmla="*/ 109347 h 274971"/>
                <a:gd name="connsiteX4034" fmla="*/ 461953 w 733257"/>
                <a:gd name="connsiteY4034" fmla="*/ 110814 h 274971"/>
                <a:gd name="connsiteX4035" fmla="*/ 468002 w 733257"/>
                <a:gd name="connsiteY4035" fmla="*/ 110814 h 274971"/>
                <a:gd name="connsiteX4036" fmla="*/ 478451 w 733257"/>
                <a:gd name="connsiteY4036" fmla="*/ 110814 h 274971"/>
                <a:gd name="connsiteX4037" fmla="*/ 479917 w 733257"/>
                <a:gd name="connsiteY4037" fmla="*/ 108064 h 274971"/>
                <a:gd name="connsiteX4038" fmla="*/ 478451 w 733257"/>
                <a:gd name="connsiteY4038" fmla="*/ 110814 h 274971"/>
                <a:gd name="connsiteX4039" fmla="*/ 478451 w 733257"/>
                <a:gd name="connsiteY4039" fmla="*/ 112372 h 274971"/>
                <a:gd name="connsiteX4040" fmla="*/ 476893 w 733257"/>
                <a:gd name="connsiteY4040" fmla="*/ 116588 h 274971"/>
                <a:gd name="connsiteX4041" fmla="*/ 475426 w 733257"/>
                <a:gd name="connsiteY4041" fmla="*/ 116588 h 274971"/>
                <a:gd name="connsiteX4042" fmla="*/ 472493 w 733257"/>
                <a:gd name="connsiteY4042" fmla="*/ 112372 h 274971"/>
                <a:gd name="connsiteX4043" fmla="*/ 475426 w 733257"/>
                <a:gd name="connsiteY4043" fmla="*/ 118055 h 274971"/>
                <a:gd name="connsiteX4044" fmla="*/ 482942 w 733257"/>
                <a:gd name="connsiteY4044" fmla="*/ 130887 h 274971"/>
                <a:gd name="connsiteX4045" fmla="*/ 483584 w 733257"/>
                <a:gd name="connsiteY4045" fmla="*/ 136203 h 274971"/>
                <a:gd name="connsiteX4046" fmla="*/ 491924 w 733257"/>
                <a:gd name="connsiteY4046" fmla="*/ 145185 h 274971"/>
                <a:gd name="connsiteX4047" fmla="*/ 502465 w 733257"/>
                <a:gd name="connsiteY4047" fmla="*/ 153709 h 274971"/>
                <a:gd name="connsiteX4048" fmla="*/ 513006 w 733257"/>
                <a:gd name="connsiteY4048" fmla="*/ 152243 h 274971"/>
                <a:gd name="connsiteX4049" fmla="*/ 514564 w 733257"/>
                <a:gd name="connsiteY4049" fmla="*/ 152243 h 274971"/>
                <a:gd name="connsiteX4050" fmla="*/ 511539 w 733257"/>
                <a:gd name="connsiteY4050" fmla="*/ 160767 h 274971"/>
                <a:gd name="connsiteX4051" fmla="*/ 510073 w 733257"/>
                <a:gd name="connsiteY4051" fmla="*/ 162233 h 274971"/>
                <a:gd name="connsiteX4052" fmla="*/ 510073 w 733257"/>
                <a:gd name="connsiteY4052" fmla="*/ 163700 h 274971"/>
                <a:gd name="connsiteX4053" fmla="*/ 504115 w 733257"/>
                <a:gd name="connsiteY4053" fmla="*/ 170849 h 274971"/>
                <a:gd name="connsiteX4054" fmla="*/ 490641 w 733257"/>
                <a:gd name="connsiteY4054" fmla="*/ 183681 h 274971"/>
                <a:gd name="connsiteX4055" fmla="*/ 488900 w 733257"/>
                <a:gd name="connsiteY4055" fmla="*/ 184873 h 274971"/>
                <a:gd name="connsiteX4056" fmla="*/ 487617 w 733257"/>
                <a:gd name="connsiteY4056" fmla="*/ 186523 h 274971"/>
                <a:gd name="connsiteX4057" fmla="*/ 487617 w 733257"/>
                <a:gd name="connsiteY4057" fmla="*/ 190922 h 274971"/>
                <a:gd name="connsiteX4058" fmla="*/ 487617 w 733257"/>
                <a:gd name="connsiteY4058" fmla="*/ 196513 h 274971"/>
                <a:gd name="connsiteX4059" fmla="*/ 490641 w 733257"/>
                <a:gd name="connsiteY4059" fmla="*/ 197980 h 274971"/>
                <a:gd name="connsiteX4060" fmla="*/ 490366 w 733257"/>
                <a:gd name="connsiteY4060" fmla="*/ 210628 h 274971"/>
                <a:gd name="connsiteX4061" fmla="*/ 478634 w 733257"/>
                <a:gd name="connsiteY4061" fmla="*/ 219428 h 274971"/>
                <a:gd name="connsiteX4062" fmla="*/ 480101 w 733257"/>
                <a:gd name="connsiteY4062" fmla="*/ 226577 h 274971"/>
                <a:gd name="connsiteX4063" fmla="*/ 474143 w 733257"/>
                <a:gd name="connsiteY4063" fmla="*/ 230793 h 274971"/>
                <a:gd name="connsiteX4064" fmla="*/ 454620 w 733257"/>
                <a:gd name="connsiteY4064" fmla="*/ 249308 h 274971"/>
                <a:gd name="connsiteX4065" fmla="*/ 445546 w 733257"/>
                <a:gd name="connsiteY4065" fmla="*/ 249308 h 274971"/>
                <a:gd name="connsiteX4066" fmla="*/ 433539 w 733257"/>
                <a:gd name="connsiteY4066" fmla="*/ 225019 h 274971"/>
                <a:gd name="connsiteX4067" fmla="*/ 427581 w 733257"/>
                <a:gd name="connsiteY4067" fmla="*/ 212278 h 274971"/>
                <a:gd name="connsiteX4068" fmla="*/ 427581 w 733257"/>
                <a:gd name="connsiteY4068" fmla="*/ 207970 h 274971"/>
                <a:gd name="connsiteX4069" fmla="*/ 430606 w 733257"/>
                <a:gd name="connsiteY4069" fmla="*/ 200913 h 274971"/>
                <a:gd name="connsiteX4070" fmla="*/ 430606 w 733257"/>
                <a:gd name="connsiteY4070" fmla="*/ 197980 h 274971"/>
                <a:gd name="connsiteX4071" fmla="*/ 427581 w 733257"/>
                <a:gd name="connsiteY4071" fmla="*/ 186614 h 274971"/>
                <a:gd name="connsiteX4072" fmla="*/ 421532 w 733257"/>
                <a:gd name="connsiteY4072" fmla="*/ 178090 h 274971"/>
                <a:gd name="connsiteX4073" fmla="*/ 421532 w 733257"/>
                <a:gd name="connsiteY4073" fmla="*/ 176624 h 274971"/>
                <a:gd name="connsiteX4074" fmla="*/ 423090 w 733257"/>
                <a:gd name="connsiteY4074" fmla="*/ 170941 h 274971"/>
                <a:gd name="connsiteX4075" fmla="*/ 422998 w 733257"/>
                <a:gd name="connsiteY4075" fmla="*/ 168191 h 274971"/>
                <a:gd name="connsiteX4076" fmla="*/ 420065 w 733257"/>
                <a:gd name="connsiteY4076" fmla="*/ 166633 h 274971"/>
                <a:gd name="connsiteX4077" fmla="*/ 415666 w 733257"/>
                <a:gd name="connsiteY4077" fmla="*/ 166633 h 274971"/>
                <a:gd name="connsiteX4078" fmla="*/ 408150 w 733257"/>
                <a:gd name="connsiteY4078" fmla="*/ 162233 h 274971"/>
                <a:gd name="connsiteX4079" fmla="*/ 402192 w 733257"/>
                <a:gd name="connsiteY4079" fmla="*/ 163792 h 274971"/>
                <a:gd name="connsiteX4080" fmla="*/ 399167 w 733257"/>
                <a:gd name="connsiteY4080" fmla="*/ 165350 h 274971"/>
                <a:gd name="connsiteX4081" fmla="*/ 394676 w 733257"/>
                <a:gd name="connsiteY4081" fmla="*/ 165350 h 274971"/>
                <a:gd name="connsiteX4082" fmla="*/ 381202 w 733257"/>
                <a:gd name="connsiteY4082" fmla="*/ 166725 h 274971"/>
                <a:gd name="connsiteX4083" fmla="*/ 368370 w 733257"/>
                <a:gd name="connsiteY4083" fmla="*/ 149493 h 274971"/>
                <a:gd name="connsiteX4084" fmla="*/ 369104 w 733257"/>
                <a:gd name="connsiteY4084" fmla="*/ 152151 h 274971"/>
                <a:gd name="connsiteX4085" fmla="*/ 376711 w 733257"/>
                <a:gd name="connsiteY4085" fmla="*/ 151143 h 274971"/>
                <a:gd name="connsiteX4086" fmla="*/ 376711 w 733257"/>
                <a:gd name="connsiteY4086" fmla="*/ 149677 h 274971"/>
                <a:gd name="connsiteX4087" fmla="*/ 371028 w 733257"/>
                <a:gd name="connsiteY4087" fmla="*/ 149401 h 274971"/>
                <a:gd name="connsiteX4088" fmla="*/ 367729 w 733257"/>
                <a:gd name="connsiteY4088" fmla="*/ 146743 h 274971"/>
                <a:gd name="connsiteX4089" fmla="*/ 364704 w 733257"/>
                <a:gd name="connsiteY4089" fmla="*/ 146743 h 274971"/>
                <a:gd name="connsiteX4090" fmla="*/ 364704 w 733257"/>
                <a:gd name="connsiteY4090" fmla="*/ 139686 h 274971"/>
                <a:gd name="connsiteX4091" fmla="*/ 364704 w 733257"/>
                <a:gd name="connsiteY4091" fmla="*/ 136844 h 274971"/>
                <a:gd name="connsiteX4092" fmla="*/ 363054 w 733257"/>
                <a:gd name="connsiteY4092" fmla="*/ 131070 h 274971"/>
                <a:gd name="connsiteX4093" fmla="*/ 367729 w 733257"/>
                <a:gd name="connsiteY4093" fmla="*/ 122638 h 274971"/>
                <a:gd name="connsiteX4094" fmla="*/ 379736 w 733257"/>
                <a:gd name="connsiteY4094" fmla="*/ 112739 h 274971"/>
                <a:gd name="connsiteX4095" fmla="*/ 379736 w 733257"/>
                <a:gd name="connsiteY4095" fmla="*/ 109806 h 274971"/>
                <a:gd name="connsiteX4096" fmla="*/ 384227 w 733257"/>
                <a:gd name="connsiteY4096" fmla="*/ 105589 h 274971"/>
                <a:gd name="connsiteX4097" fmla="*/ 385694 w 733257"/>
                <a:gd name="connsiteY4097" fmla="*/ 104123 h 274971"/>
                <a:gd name="connsiteX4098" fmla="*/ 387160 w 733257"/>
                <a:gd name="connsiteY4098" fmla="*/ 101282 h 274971"/>
                <a:gd name="connsiteX4099" fmla="*/ 390185 w 733257"/>
                <a:gd name="connsiteY4099" fmla="*/ 101282 h 274971"/>
                <a:gd name="connsiteX4100" fmla="*/ 394493 w 733257"/>
                <a:gd name="connsiteY4100" fmla="*/ 102381 h 274971"/>
                <a:gd name="connsiteX4101" fmla="*/ 394493 w 733257"/>
                <a:gd name="connsiteY4101" fmla="*/ 102381 h 274971"/>
                <a:gd name="connsiteX4102" fmla="*/ 715568 w 733257"/>
                <a:gd name="connsiteY4102" fmla="*/ 212004 h 274971"/>
                <a:gd name="connsiteX4103" fmla="*/ 717035 w 733257"/>
                <a:gd name="connsiteY4103" fmla="*/ 209162 h 274971"/>
                <a:gd name="connsiteX4104" fmla="*/ 715568 w 733257"/>
                <a:gd name="connsiteY4104" fmla="*/ 212004 h 274971"/>
                <a:gd name="connsiteX4105" fmla="*/ 715568 w 733257"/>
                <a:gd name="connsiteY4105" fmla="*/ 212004 h 274971"/>
                <a:gd name="connsiteX4106" fmla="*/ 799526 w 733257"/>
                <a:gd name="connsiteY4106" fmla="*/ 214203 h 274971"/>
                <a:gd name="connsiteX4107" fmla="*/ 796501 w 733257"/>
                <a:gd name="connsiteY4107" fmla="*/ 214203 h 274971"/>
                <a:gd name="connsiteX4108" fmla="*/ 799526 w 733257"/>
                <a:gd name="connsiteY4108" fmla="*/ 214203 h 274971"/>
                <a:gd name="connsiteX4109" fmla="*/ 799526 w 733257"/>
                <a:gd name="connsiteY4109" fmla="*/ 214203 h 274971"/>
                <a:gd name="connsiteX4110" fmla="*/ 766530 w 733257"/>
                <a:gd name="connsiteY4110" fmla="*/ 219061 h 274971"/>
                <a:gd name="connsiteX4111" fmla="*/ 772487 w 733257"/>
                <a:gd name="connsiteY4111" fmla="*/ 223369 h 274971"/>
                <a:gd name="connsiteX4112" fmla="*/ 766530 w 733257"/>
                <a:gd name="connsiteY4112" fmla="*/ 219061 h 274971"/>
                <a:gd name="connsiteX4113" fmla="*/ 766530 w 733257"/>
                <a:gd name="connsiteY4113" fmla="*/ 219061 h 274971"/>
                <a:gd name="connsiteX4114" fmla="*/ 508514 w 733257"/>
                <a:gd name="connsiteY4114" fmla="*/ 206229 h 274971"/>
                <a:gd name="connsiteX4115" fmla="*/ 506956 w 733257"/>
                <a:gd name="connsiteY4115" fmla="*/ 207696 h 274971"/>
                <a:gd name="connsiteX4116" fmla="*/ 505398 w 733257"/>
                <a:gd name="connsiteY4116" fmla="*/ 209162 h 274971"/>
                <a:gd name="connsiteX4117" fmla="*/ 503932 w 733257"/>
                <a:gd name="connsiteY4117" fmla="*/ 210628 h 274971"/>
                <a:gd name="connsiteX4118" fmla="*/ 499440 w 733257"/>
                <a:gd name="connsiteY4118" fmla="*/ 210628 h 274971"/>
                <a:gd name="connsiteX4119" fmla="*/ 499440 w 733257"/>
                <a:gd name="connsiteY4119" fmla="*/ 217686 h 274971"/>
                <a:gd name="connsiteX4120" fmla="*/ 496416 w 733257"/>
                <a:gd name="connsiteY4120" fmla="*/ 223461 h 274971"/>
                <a:gd name="connsiteX4121" fmla="*/ 499349 w 733257"/>
                <a:gd name="connsiteY4121" fmla="*/ 230610 h 274971"/>
                <a:gd name="connsiteX4122" fmla="*/ 511356 w 733257"/>
                <a:gd name="connsiteY4122" fmla="*/ 214845 h 274971"/>
                <a:gd name="connsiteX4123" fmla="*/ 511356 w 733257"/>
                <a:gd name="connsiteY4123" fmla="*/ 210537 h 274971"/>
                <a:gd name="connsiteX4124" fmla="*/ 512914 w 733257"/>
                <a:gd name="connsiteY4124" fmla="*/ 209070 h 274971"/>
                <a:gd name="connsiteX4125" fmla="*/ 512914 w 733257"/>
                <a:gd name="connsiteY4125" fmla="*/ 207604 h 274971"/>
                <a:gd name="connsiteX4126" fmla="*/ 511356 w 733257"/>
                <a:gd name="connsiteY4126" fmla="*/ 203296 h 274971"/>
                <a:gd name="connsiteX4127" fmla="*/ 509889 w 733257"/>
                <a:gd name="connsiteY4127" fmla="*/ 203296 h 274971"/>
                <a:gd name="connsiteX4128" fmla="*/ 508514 w 733257"/>
                <a:gd name="connsiteY4128" fmla="*/ 206229 h 274971"/>
                <a:gd name="connsiteX4129" fmla="*/ 508514 w 733257"/>
                <a:gd name="connsiteY4129" fmla="*/ 206229 h 274971"/>
                <a:gd name="connsiteX4130" fmla="*/ 301552 w 733257"/>
                <a:gd name="connsiteY4130" fmla="*/ 224652 h 274971"/>
                <a:gd name="connsiteX4131" fmla="*/ 299994 w 733257"/>
                <a:gd name="connsiteY4131" fmla="*/ 226210 h 274971"/>
                <a:gd name="connsiteX4132" fmla="*/ 301552 w 733257"/>
                <a:gd name="connsiteY4132" fmla="*/ 224652 h 274971"/>
                <a:gd name="connsiteX4133" fmla="*/ 301552 w 733257"/>
                <a:gd name="connsiteY4133" fmla="*/ 224652 h 274971"/>
                <a:gd name="connsiteX4134" fmla="*/ 655533 w 733257"/>
                <a:gd name="connsiteY4134" fmla="*/ 230426 h 274971"/>
                <a:gd name="connsiteX4135" fmla="*/ 655258 w 733257"/>
                <a:gd name="connsiteY4135" fmla="*/ 225935 h 274971"/>
                <a:gd name="connsiteX4136" fmla="*/ 660024 w 733257"/>
                <a:gd name="connsiteY4136" fmla="*/ 220436 h 274971"/>
                <a:gd name="connsiteX4137" fmla="*/ 654066 w 733257"/>
                <a:gd name="connsiteY4137" fmla="*/ 223369 h 274971"/>
                <a:gd name="connsiteX4138" fmla="*/ 654066 w 733257"/>
                <a:gd name="connsiteY4138" fmla="*/ 226119 h 274971"/>
                <a:gd name="connsiteX4139" fmla="*/ 655533 w 733257"/>
                <a:gd name="connsiteY4139" fmla="*/ 230426 h 274971"/>
                <a:gd name="connsiteX4140" fmla="*/ 655533 w 733257"/>
                <a:gd name="connsiteY4140" fmla="*/ 230426 h 274971"/>
                <a:gd name="connsiteX4141" fmla="*/ 287987 w 733257"/>
                <a:gd name="connsiteY4141" fmla="*/ 240417 h 274971"/>
                <a:gd name="connsiteX4142" fmla="*/ 291012 w 733257"/>
                <a:gd name="connsiteY4142" fmla="*/ 234643 h 274971"/>
                <a:gd name="connsiteX4143" fmla="*/ 291012 w 733257"/>
                <a:gd name="connsiteY4143" fmla="*/ 233176 h 274971"/>
                <a:gd name="connsiteX4144" fmla="*/ 291287 w 733257"/>
                <a:gd name="connsiteY4144" fmla="*/ 230701 h 274971"/>
                <a:gd name="connsiteX4145" fmla="*/ 295503 w 733257"/>
                <a:gd name="connsiteY4145" fmla="*/ 226119 h 274971"/>
                <a:gd name="connsiteX4146" fmla="*/ 298436 w 733257"/>
                <a:gd name="connsiteY4146" fmla="*/ 226119 h 274971"/>
                <a:gd name="connsiteX4147" fmla="*/ 292478 w 733257"/>
                <a:gd name="connsiteY4147" fmla="*/ 230335 h 274971"/>
                <a:gd name="connsiteX4148" fmla="*/ 292478 w 733257"/>
                <a:gd name="connsiteY4148" fmla="*/ 233176 h 274971"/>
                <a:gd name="connsiteX4149" fmla="*/ 292478 w 733257"/>
                <a:gd name="connsiteY4149" fmla="*/ 234643 h 274971"/>
                <a:gd name="connsiteX4150" fmla="*/ 292203 w 733257"/>
                <a:gd name="connsiteY4150" fmla="*/ 237209 h 274971"/>
                <a:gd name="connsiteX4151" fmla="*/ 287987 w 733257"/>
                <a:gd name="connsiteY4151" fmla="*/ 240417 h 274971"/>
                <a:gd name="connsiteX4152" fmla="*/ 287987 w 733257"/>
                <a:gd name="connsiteY4152" fmla="*/ 240417 h 274971"/>
                <a:gd name="connsiteX4153" fmla="*/ 688529 w 733257"/>
                <a:gd name="connsiteY4153" fmla="*/ 243259 h 274971"/>
                <a:gd name="connsiteX4154" fmla="*/ 685596 w 733257"/>
                <a:gd name="connsiteY4154" fmla="*/ 244633 h 274971"/>
                <a:gd name="connsiteX4155" fmla="*/ 688529 w 733257"/>
                <a:gd name="connsiteY4155" fmla="*/ 243259 h 274971"/>
                <a:gd name="connsiteX4156" fmla="*/ 688529 w 733257"/>
                <a:gd name="connsiteY4156" fmla="*/ 243259 h 274971"/>
                <a:gd name="connsiteX4157" fmla="*/ 738024 w 733257"/>
                <a:gd name="connsiteY4157" fmla="*/ 247566 h 274971"/>
                <a:gd name="connsiteX4158" fmla="*/ 742607 w 733257"/>
                <a:gd name="connsiteY4158" fmla="*/ 243259 h 274971"/>
                <a:gd name="connsiteX4159" fmla="*/ 738024 w 733257"/>
                <a:gd name="connsiteY4159" fmla="*/ 247566 h 274971"/>
                <a:gd name="connsiteX4160" fmla="*/ 738024 w 733257"/>
                <a:gd name="connsiteY4160" fmla="*/ 247566 h 274971"/>
                <a:gd name="connsiteX4161" fmla="*/ 667448 w 733257"/>
                <a:gd name="connsiteY4161" fmla="*/ 248941 h 274971"/>
                <a:gd name="connsiteX4162" fmla="*/ 674964 w 733257"/>
                <a:gd name="connsiteY4162" fmla="*/ 248941 h 274971"/>
                <a:gd name="connsiteX4163" fmla="*/ 681013 w 733257"/>
                <a:gd name="connsiteY4163" fmla="*/ 244633 h 274971"/>
                <a:gd name="connsiteX4164" fmla="*/ 677989 w 733257"/>
                <a:gd name="connsiteY4164" fmla="*/ 244633 h 274971"/>
                <a:gd name="connsiteX4165" fmla="*/ 673498 w 733257"/>
                <a:gd name="connsiteY4165" fmla="*/ 247291 h 274971"/>
                <a:gd name="connsiteX4166" fmla="*/ 667448 w 733257"/>
                <a:gd name="connsiteY4166" fmla="*/ 248941 h 274971"/>
                <a:gd name="connsiteX4167" fmla="*/ 667448 w 733257"/>
                <a:gd name="connsiteY4167" fmla="*/ 248941 h 274971"/>
                <a:gd name="connsiteX4168" fmla="*/ 665982 w 733257"/>
                <a:gd name="connsiteY4168" fmla="*/ 248941 h 274971"/>
                <a:gd name="connsiteX4169" fmla="*/ 664515 w 733257"/>
                <a:gd name="connsiteY4169" fmla="*/ 250316 h 274971"/>
                <a:gd name="connsiteX4170" fmla="*/ 665982 w 733257"/>
                <a:gd name="connsiteY4170" fmla="*/ 248941 h 274971"/>
                <a:gd name="connsiteX4171" fmla="*/ 665982 w 733257"/>
                <a:gd name="connsiteY4171" fmla="*/ 248941 h 274971"/>
                <a:gd name="connsiteX4172" fmla="*/ 738024 w 733257"/>
                <a:gd name="connsiteY4172" fmla="*/ 248941 h 274971"/>
                <a:gd name="connsiteX4173" fmla="*/ 736558 w 733257"/>
                <a:gd name="connsiteY4173" fmla="*/ 250316 h 274971"/>
                <a:gd name="connsiteX4174" fmla="*/ 738024 w 733257"/>
                <a:gd name="connsiteY4174" fmla="*/ 248941 h 274971"/>
                <a:gd name="connsiteX4175" fmla="*/ 738024 w 733257"/>
                <a:gd name="connsiteY4175" fmla="*/ 248941 h 274971"/>
                <a:gd name="connsiteX4176" fmla="*/ 268464 w 733257"/>
                <a:gd name="connsiteY4176" fmla="*/ 258749 h 274971"/>
                <a:gd name="connsiteX4177" fmla="*/ 273414 w 733257"/>
                <a:gd name="connsiteY4177" fmla="*/ 255907 h 274971"/>
                <a:gd name="connsiteX4178" fmla="*/ 270022 w 733257"/>
                <a:gd name="connsiteY4178" fmla="*/ 248941 h 274971"/>
                <a:gd name="connsiteX4179" fmla="*/ 277538 w 733257"/>
                <a:gd name="connsiteY4179" fmla="*/ 248941 h 274971"/>
                <a:gd name="connsiteX4180" fmla="*/ 283496 w 733257"/>
                <a:gd name="connsiteY4180" fmla="*/ 246100 h 274971"/>
                <a:gd name="connsiteX4181" fmla="*/ 280471 w 733257"/>
                <a:gd name="connsiteY4181" fmla="*/ 250316 h 274971"/>
                <a:gd name="connsiteX4182" fmla="*/ 277538 w 733257"/>
                <a:gd name="connsiteY4182" fmla="*/ 250316 h 274971"/>
                <a:gd name="connsiteX4183" fmla="*/ 272772 w 733257"/>
                <a:gd name="connsiteY4183" fmla="*/ 250499 h 274971"/>
                <a:gd name="connsiteX4184" fmla="*/ 274788 w 733257"/>
                <a:gd name="connsiteY4184" fmla="*/ 254807 h 274971"/>
                <a:gd name="connsiteX4185" fmla="*/ 271580 w 733257"/>
                <a:gd name="connsiteY4185" fmla="*/ 258840 h 274971"/>
                <a:gd name="connsiteX4186" fmla="*/ 268464 w 733257"/>
                <a:gd name="connsiteY4186" fmla="*/ 258840 h 274971"/>
                <a:gd name="connsiteX4187" fmla="*/ 268464 w 733257"/>
                <a:gd name="connsiteY4187" fmla="*/ 258749 h 274971"/>
                <a:gd name="connsiteX4188" fmla="*/ 702003 w 733257"/>
                <a:gd name="connsiteY4188" fmla="*/ 248941 h 274971"/>
                <a:gd name="connsiteX4189" fmla="*/ 703286 w 733257"/>
                <a:gd name="connsiteY4189" fmla="*/ 250683 h 274971"/>
                <a:gd name="connsiteX4190" fmla="*/ 706402 w 733257"/>
                <a:gd name="connsiteY4190" fmla="*/ 248849 h 274971"/>
                <a:gd name="connsiteX4191" fmla="*/ 705119 w 733257"/>
                <a:gd name="connsiteY4191" fmla="*/ 253249 h 274971"/>
                <a:gd name="connsiteX4192" fmla="*/ 710985 w 733257"/>
                <a:gd name="connsiteY4192" fmla="*/ 251783 h 274971"/>
                <a:gd name="connsiteX4193" fmla="*/ 709702 w 733257"/>
                <a:gd name="connsiteY4193" fmla="*/ 250041 h 274971"/>
                <a:gd name="connsiteX4194" fmla="*/ 707961 w 733257"/>
                <a:gd name="connsiteY4194" fmla="*/ 248849 h 274971"/>
                <a:gd name="connsiteX4195" fmla="*/ 706402 w 733257"/>
                <a:gd name="connsiteY4195" fmla="*/ 247475 h 274971"/>
                <a:gd name="connsiteX4196" fmla="*/ 702003 w 733257"/>
                <a:gd name="connsiteY4196" fmla="*/ 248941 h 274971"/>
                <a:gd name="connsiteX4197" fmla="*/ 702003 w 733257"/>
                <a:gd name="connsiteY4197" fmla="*/ 248941 h 274971"/>
                <a:gd name="connsiteX4198" fmla="*/ 693020 w 733257"/>
                <a:gd name="connsiteY4198" fmla="*/ 203388 h 274971"/>
                <a:gd name="connsiteX4199" fmla="*/ 696045 w 733257"/>
                <a:gd name="connsiteY4199" fmla="*/ 202013 h 274971"/>
                <a:gd name="connsiteX4200" fmla="*/ 700536 w 733257"/>
                <a:gd name="connsiteY4200" fmla="*/ 202013 h 274971"/>
                <a:gd name="connsiteX4201" fmla="*/ 703561 w 733257"/>
                <a:gd name="connsiteY4201" fmla="*/ 203388 h 274971"/>
                <a:gd name="connsiteX4202" fmla="*/ 703561 w 733257"/>
                <a:gd name="connsiteY4202" fmla="*/ 209162 h 274971"/>
                <a:gd name="connsiteX4203" fmla="*/ 705028 w 733257"/>
                <a:gd name="connsiteY4203" fmla="*/ 210628 h 274971"/>
                <a:gd name="connsiteX4204" fmla="*/ 715568 w 733257"/>
                <a:gd name="connsiteY4204" fmla="*/ 212095 h 274971"/>
                <a:gd name="connsiteX4205" fmla="*/ 717035 w 733257"/>
                <a:gd name="connsiteY4205" fmla="*/ 209254 h 274971"/>
                <a:gd name="connsiteX4206" fmla="*/ 717035 w 733257"/>
                <a:gd name="connsiteY4206" fmla="*/ 203479 h 274971"/>
                <a:gd name="connsiteX4207" fmla="*/ 720059 w 733257"/>
                <a:gd name="connsiteY4207" fmla="*/ 202104 h 274971"/>
                <a:gd name="connsiteX4208" fmla="*/ 720059 w 733257"/>
                <a:gd name="connsiteY4208" fmla="*/ 203479 h 274971"/>
                <a:gd name="connsiteX4209" fmla="*/ 721618 w 733257"/>
                <a:gd name="connsiteY4209" fmla="*/ 206321 h 274971"/>
                <a:gd name="connsiteX4210" fmla="*/ 724642 w 733257"/>
                <a:gd name="connsiteY4210" fmla="*/ 207787 h 274971"/>
                <a:gd name="connsiteX4211" fmla="*/ 726109 w 733257"/>
                <a:gd name="connsiteY4211" fmla="*/ 212095 h 274971"/>
                <a:gd name="connsiteX4212" fmla="*/ 726934 w 733257"/>
                <a:gd name="connsiteY4212" fmla="*/ 215578 h 274971"/>
                <a:gd name="connsiteX4213" fmla="*/ 742699 w 733257"/>
                <a:gd name="connsiteY4213" fmla="*/ 232076 h 274971"/>
                <a:gd name="connsiteX4214" fmla="*/ 742699 w 733257"/>
                <a:gd name="connsiteY4214" fmla="*/ 243442 h 274971"/>
                <a:gd name="connsiteX4215" fmla="*/ 738116 w 733257"/>
                <a:gd name="connsiteY4215" fmla="*/ 247750 h 274971"/>
                <a:gd name="connsiteX4216" fmla="*/ 738116 w 733257"/>
                <a:gd name="connsiteY4216" fmla="*/ 249125 h 274971"/>
                <a:gd name="connsiteX4217" fmla="*/ 736649 w 733257"/>
                <a:gd name="connsiteY4217" fmla="*/ 250499 h 274971"/>
                <a:gd name="connsiteX4218" fmla="*/ 736649 w 733257"/>
                <a:gd name="connsiteY4218" fmla="*/ 252057 h 274971"/>
                <a:gd name="connsiteX4219" fmla="*/ 735183 w 733257"/>
                <a:gd name="connsiteY4219" fmla="*/ 253524 h 274971"/>
                <a:gd name="connsiteX4220" fmla="*/ 729133 w 733257"/>
                <a:gd name="connsiteY4220" fmla="*/ 257740 h 274971"/>
                <a:gd name="connsiteX4221" fmla="*/ 724642 w 733257"/>
                <a:gd name="connsiteY4221" fmla="*/ 256365 h 274971"/>
                <a:gd name="connsiteX4222" fmla="*/ 718685 w 733257"/>
                <a:gd name="connsiteY4222" fmla="*/ 257740 h 274971"/>
                <a:gd name="connsiteX4223" fmla="*/ 714102 w 733257"/>
                <a:gd name="connsiteY4223" fmla="*/ 257740 h 274971"/>
                <a:gd name="connsiteX4224" fmla="*/ 711260 w 733257"/>
                <a:gd name="connsiteY4224" fmla="*/ 252057 h 274971"/>
                <a:gd name="connsiteX4225" fmla="*/ 709977 w 733257"/>
                <a:gd name="connsiteY4225" fmla="*/ 250316 h 274971"/>
                <a:gd name="connsiteX4226" fmla="*/ 708236 w 733257"/>
                <a:gd name="connsiteY4226" fmla="*/ 249125 h 274971"/>
                <a:gd name="connsiteX4227" fmla="*/ 706677 w 733257"/>
                <a:gd name="connsiteY4227" fmla="*/ 247750 h 274971"/>
                <a:gd name="connsiteX4228" fmla="*/ 702186 w 733257"/>
                <a:gd name="connsiteY4228" fmla="*/ 249125 h 274971"/>
                <a:gd name="connsiteX4229" fmla="*/ 688529 w 733257"/>
                <a:gd name="connsiteY4229" fmla="*/ 243259 h 274971"/>
                <a:gd name="connsiteX4230" fmla="*/ 685596 w 733257"/>
                <a:gd name="connsiteY4230" fmla="*/ 244633 h 274971"/>
                <a:gd name="connsiteX4231" fmla="*/ 681013 w 733257"/>
                <a:gd name="connsiteY4231" fmla="*/ 244633 h 274971"/>
                <a:gd name="connsiteX4232" fmla="*/ 677989 w 733257"/>
                <a:gd name="connsiteY4232" fmla="*/ 244633 h 274971"/>
                <a:gd name="connsiteX4233" fmla="*/ 673498 w 733257"/>
                <a:gd name="connsiteY4233" fmla="*/ 247291 h 274971"/>
                <a:gd name="connsiteX4234" fmla="*/ 667448 w 733257"/>
                <a:gd name="connsiteY4234" fmla="*/ 248941 h 274971"/>
                <a:gd name="connsiteX4235" fmla="*/ 665890 w 733257"/>
                <a:gd name="connsiteY4235" fmla="*/ 248941 h 274971"/>
                <a:gd name="connsiteX4236" fmla="*/ 664423 w 733257"/>
                <a:gd name="connsiteY4236" fmla="*/ 250316 h 274971"/>
                <a:gd name="connsiteX4237" fmla="*/ 655441 w 733257"/>
                <a:gd name="connsiteY4237" fmla="*/ 230426 h 274971"/>
                <a:gd name="connsiteX4238" fmla="*/ 655166 w 733257"/>
                <a:gd name="connsiteY4238" fmla="*/ 225935 h 274971"/>
                <a:gd name="connsiteX4239" fmla="*/ 659932 w 733257"/>
                <a:gd name="connsiteY4239" fmla="*/ 220436 h 274971"/>
                <a:gd name="connsiteX4240" fmla="*/ 685504 w 733257"/>
                <a:gd name="connsiteY4240" fmla="*/ 206229 h 274971"/>
                <a:gd name="connsiteX4241" fmla="*/ 685504 w 733257"/>
                <a:gd name="connsiteY4241" fmla="*/ 209070 h 274971"/>
                <a:gd name="connsiteX4242" fmla="*/ 691462 w 733257"/>
                <a:gd name="connsiteY4242" fmla="*/ 209070 h 274971"/>
                <a:gd name="connsiteX4243" fmla="*/ 691462 w 733257"/>
                <a:gd name="connsiteY4243" fmla="*/ 204762 h 274971"/>
                <a:gd name="connsiteX4244" fmla="*/ 693020 w 733257"/>
                <a:gd name="connsiteY4244" fmla="*/ 203388 h 274971"/>
                <a:gd name="connsiteX4245" fmla="*/ 693020 w 733257"/>
                <a:gd name="connsiteY4245" fmla="*/ 203388 h 274971"/>
                <a:gd name="connsiteX4246" fmla="*/ 736558 w 733257"/>
                <a:gd name="connsiteY4246" fmla="*/ 251783 h 274971"/>
                <a:gd name="connsiteX4247" fmla="*/ 735091 w 733257"/>
                <a:gd name="connsiteY4247" fmla="*/ 253249 h 274971"/>
                <a:gd name="connsiteX4248" fmla="*/ 736558 w 733257"/>
                <a:gd name="connsiteY4248" fmla="*/ 251783 h 274971"/>
                <a:gd name="connsiteX4249" fmla="*/ 736558 w 733257"/>
                <a:gd name="connsiteY4249" fmla="*/ 251783 h 274971"/>
                <a:gd name="connsiteX4250" fmla="*/ 787519 w 733257"/>
                <a:gd name="connsiteY4250" fmla="*/ 250316 h 274971"/>
                <a:gd name="connsiteX4251" fmla="*/ 787519 w 733257"/>
                <a:gd name="connsiteY4251" fmla="*/ 253249 h 274971"/>
                <a:gd name="connsiteX4252" fmla="*/ 790544 w 733257"/>
                <a:gd name="connsiteY4252" fmla="*/ 253249 h 274971"/>
                <a:gd name="connsiteX4253" fmla="*/ 790544 w 733257"/>
                <a:gd name="connsiteY4253" fmla="*/ 250316 h 274971"/>
                <a:gd name="connsiteX4254" fmla="*/ 787519 w 733257"/>
                <a:gd name="connsiteY4254" fmla="*/ 250316 h 274971"/>
                <a:gd name="connsiteX4255" fmla="*/ 787519 w 733257"/>
                <a:gd name="connsiteY4255" fmla="*/ 250316 h 274971"/>
                <a:gd name="connsiteX4256" fmla="*/ 790544 w 733257"/>
                <a:gd name="connsiteY4256" fmla="*/ 257465 h 274971"/>
                <a:gd name="connsiteX4257" fmla="*/ 793568 w 733257"/>
                <a:gd name="connsiteY4257" fmla="*/ 255999 h 274971"/>
                <a:gd name="connsiteX4258" fmla="*/ 797968 w 733257"/>
                <a:gd name="connsiteY4258" fmla="*/ 258749 h 274971"/>
                <a:gd name="connsiteX4259" fmla="*/ 799709 w 733257"/>
                <a:gd name="connsiteY4259" fmla="*/ 256091 h 274971"/>
                <a:gd name="connsiteX4260" fmla="*/ 793568 w 733257"/>
                <a:gd name="connsiteY4260" fmla="*/ 255999 h 274971"/>
                <a:gd name="connsiteX4261" fmla="*/ 790544 w 733257"/>
                <a:gd name="connsiteY4261" fmla="*/ 254349 h 274971"/>
                <a:gd name="connsiteX4262" fmla="*/ 790544 w 733257"/>
                <a:gd name="connsiteY4262" fmla="*/ 257465 h 274971"/>
                <a:gd name="connsiteX4263" fmla="*/ 790544 w 733257"/>
                <a:gd name="connsiteY4263" fmla="*/ 257465 h 274971"/>
                <a:gd name="connsiteX4264" fmla="*/ 718501 w 733257"/>
                <a:gd name="connsiteY4264" fmla="*/ 257465 h 274971"/>
                <a:gd name="connsiteX4265" fmla="*/ 728950 w 733257"/>
                <a:gd name="connsiteY4265" fmla="*/ 257465 h 274971"/>
                <a:gd name="connsiteX4266" fmla="*/ 724459 w 733257"/>
                <a:gd name="connsiteY4266" fmla="*/ 256091 h 274971"/>
                <a:gd name="connsiteX4267" fmla="*/ 718501 w 733257"/>
                <a:gd name="connsiteY4267" fmla="*/ 257465 h 274971"/>
                <a:gd name="connsiteX4268" fmla="*/ 718501 w 733257"/>
                <a:gd name="connsiteY4268" fmla="*/ 257465 h 274971"/>
                <a:gd name="connsiteX4269" fmla="*/ 790544 w 733257"/>
                <a:gd name="connsiteY4269" fmla="*/ 257465 h 274971"/>
                <a:gd name="connsiteX4270" fmla="*/ 793568 w 733257"/>
                <a:gd name="connsiteY4270" fmla="*/ 255999 h 274971"/>
                <a:gd name="connsiteX4271" fmla="*/ 797968 w 733257"/>
                <a:gd name="connsiteY4271" fmla="*/ 258749 h 274971"/>
                <a:gd name="connsiteX4272" fmla="*/ 796410 w 733257"/>
                <a:gd name="connsiteY4272" fmla="*/ 258749 h 274971"/>
                <a:gd name="connsiteX4273" fmla="*/ 794943 w 733257"/>
                <a:gd name="connsiteY4273" fmla="*/ 261682 h 274971"/>
                <a:gd name="connsiteX4274" fmla="*/ 793477 w 733257"/>
                <a:gd name="connsiteY4274" fmla="*/ 263148 h 274971"/>
                <a:gd name="connsiteX4275" fmla="*/ 790452 w 733257"/>
                <a:gd name="connsiteY4275" fmla="*/ 260307 h 274971"/>
                <a:gd name="connsiteX4276" fmla="*/ 789352 w 733257"/>
                <a:gd name="connsiteY4276" fmla="*/ 259023 h 274971"/>
                <a:gd name="connsiteX4277" fmla="*/ 790544 w 733257"/>
                <a:gd name="connsiteY4277" fmla="*/ 257465 h 274971"/>
                <a:gd name="connsiteX4278" fmla="*/ 790544 w 733257"/>
                <a:gd name="connsiteY4278" fmla="*/ 257465 h 274971"/>
                <a:gd name="connsiteX4279" fmla="*/ 795035 w 733257"/>
                <a:gd name="connsiteY4279" fmla="*/ 261773 h 274971"/>
                <a:gd name="connsiteX4280" fmla="*/ 796501 w 733257"/>
                <a:gd name="connsiteY4280" fmla="*/ 258840 h 274971"/>
                <a:gd name="connsiteX4281" fmla="*/ 795035 w 733257"/>
                <a:gd name="connsiteY4281" fmla="*/ 261773 h 274971"/>
                <a:gd name="connsiteX4282" fmla="*/ 793568 w 733257"/>
                <a:gd name="connsiteY4282" fmla="*/ 263240 h 274971"/>
                <a:gd name="connsiteX4283" fmla="*/ 788985 w 733257"/>
                <a:gd name="connsiteY4283" fmla="*/ 265989 h 274971"/>
                <a:gd name="connsiteX4284" fmla="*/ 787519 w 733257"/>
                <a:gd name="connsiteY4284" fmla="*/ 267365 h 274971"/>
                <a:gd name="connsiteX4285" fmla="*/ 785961 w 733257"/>
                <a:gd name="connsiteY4285" fmla="*/ 268923 h 274971"/>
                <a:gd name="connsiteX4286" fmla="*/ 784494 w 733257"/>
                <a:gd name="connsiteY4286" fmla="*/ 270297 h 274971"/>
                <a:gd name="connsiteX4287" fmla="*/ 785961 w 733257"/>
                <a:gd name="connsiteY4287" fmla="*/ 268923 h 274971"/>
                <a:gd name="connsiteX4288" fmla="*/ 787519 w 733257"/>
                <a:gd name="connsiteY4288" fmla="*/ 267365 h 274971"/>
                <a:gd name="connsiteX4289" fmla="*/ 788985 w 733257"/>
                <a:gd name="connsiteY4289" fmla="*/ 265898 h 274971"/>
                <a:gd name="connsiteX4290" fmla="*/ 788985 w 733257"/>
                <a:gd name="connsiteY4290" fmla="*/ 264431 h 274971"/>
                <a:gd name="connsiteX4291" fmla="*/ 787519 w 733257"/>
                <a:gd name="connsiteY4291" fmla="*/ 263057 h 274971"/>
                <a:gd name="connsiteX4292" fmla="*/ 788985 w 733257"/>
                <a:gd name="connsiteY4292" fmla="*/ 264431 h 274971"/>
                <a:gd name="connsiteX4293" fmla="*/ 790544 w 733257"/>
                <a:gd name="connsiteY4293" fmla="*/ 260215 h 274971"/>
                <a:gd name="connsiteX4294" fmla="*/ 793568 w 733257"/>
                <a:gd name="connsiteY4294" fmla="*/ 263057 h 274971"/>
                <a:gd name="connsiteX4295" fmla="*/ 795035 w 733257"/>
                <a:gd name="connsiteY4295" fmla="*/ 261773 h 274971"/>
                <a:gd name="connsiteX4296" fmla="*/ 795035 w 733257"/>
                <a:gd name="connsiteY4296" fmla="*/ 261773 h 274971"/>
                <a:gd name="connsiteX4297" fmla="*/ 726017 w 733257"/>
                <a:gd name="connsiteY4297" fmla="*/ 267365 h 274971"/>
                <a:gd name="connsiteX4298" fmla="*/ 729042 w 733257"/>
                <a:gd name="connsiteY4298" fmla="*/ 267365 h 274971"/>
                <a:gd name="connsiteX4299" fmla="*/ 730600 w 733257"/>
                <a:gd name="connsiteY4299" fmla="*/ 265898 h 274971"/>
                <a:gd name="connsiteX4300" fmla="*/ 730600 w 733257"/>
                <a:gd name="connsiteY4300" fmla="*/ 263148 h 274971"/>
                <a:gd name="connsiteX4301" fmla="*/ 729042 w 733257"/>
                <a:gd name="connsiteY4301" fmla="*/ 263148 h 274971"/>
                <a:gd name="connsiteX4302" fmla="*/ 726017 w 733257"/>
                <a:gd name="connsiteY4302" fmla="*/ 264523 h 274971"/>
                <a:gd name="connsiteX4303" fmla="*/ 726017 w 733257"/>
                <a:gd name="connsiteY4303" fmla="*/ 267365 h 274971"/>
                <a:gd name="connsiteX4304" fmla="*/ 726017 w 733257"/>
                <a:gd name="connsiteY4304" fmla="*/ 267365 h 274971"/>
                <a:gd name="connsiteX4305" fmla="*/ 724551 w 733257"/>
                <a:gd name="connsiteY4305" fmla="*/ 263148 h 274971"/>
                <a:gd name="connsiteX4306" fmla="*/ 729042 w 733257"/>
                <a:gd name="connsiteY4306" fmla="*/ 263148 h 274971"/>
                <a:gd name="connsiteX4307" fmla="*/ 726017 w 733257"/>
                <a:gd name="connsiteY4307" fmla="*/ 264523 h 274971"/>
                <a:gd name="connsiteX4308" fmla="*/ 726017 w 733257"/>
                <a:gd name="connsiteY4308" fmla="*/ 267365 h 274971"/>
                <a:gd name="connsiteX4309" fmla="*/ 729042 w 733257"/>
                <a:gd name="connsiteY4309" fmla="*/ 267365 h 274971"/>
                <a:gd name="connsiteX4310" fmla="*/ 730600 w 733257"/>
                <a:gd name="connsiteY4310" fmla="*/ 265898 h 274971"/>
                <a:gd name="connsiteX4311" fmla="*/ 730600 w 733257"/>
                <a:gd name="connsiteY4311" fmla="*/ 263148 h 274971"/>
                <a:gd name="connsiteX4312" fmla="*/ 730600 w 733257"/>
                <a:gd name="connsiteY4312" fmla="*/ 265898 h 274971"/>
                <a:gd name="connsiteX4313" fmla="*/ 729042 w 733257"/>
                <a:gd name="connsiteY4313" fmla="*/ 267365 h 274971"/>
                <a:gd name="connsiteX4314" fmla="*/ 726017 w 733257"/>
                <a:gd name="connsiteY4314" fmla="*/ 267365 h 274971"/>
                <a:gd name="connsiteX4315" fmla="*/ 726017 w 733257"/>
                <a:gd name="connsiteY4315" fmla="*/ 267365 h 274971"/>
                <a:gd name="connsiteX4316" fmla="*/ 784494 w 733257"/>
                <a:gd name="connsiteY4316" fmla="*/ 264523 h 274971"/>
                <a:gd name="connsiteX4317" fmla="*/ 787702 w 733257"/>
                <a:gd name="connsiteY4317" fmla="*/ 264798 h 274971"/>
                <a:gd name="connsiteX4318" fmla="*/ 782936 w 733257"/>
                <a:gd name="connsiteY4318" fmla="*/ 270297 h 274971"/>
                <a:gd name="connsiteX4319" fmla="*/ 781378 w 733257"/>
                <a:gd name="connsiteY4319" fmla="*/ 271764 h 274971"/>
                <a:gd name="connsiteX4320" fmla="*/ 782936 w 733257"/>
                <a:gd name="connsiteY4320" fmla="*/ 270297 h 274971"/>
                <a:gd name="connsiteX4321" fmla="*/ 784494 w 733257"/>
                <a:gd name="connsiteY4321" fmla="*/ 270297 h 274971"/>
                <a:gd name="connsiteX4322" fmla="*/ 785961 w 733257"/>
                <a:gd name="connsiteY4322" fmla="*/ 268923 h 274971"/>
                <a:gd name="connsiteX4323" fmla="*/ 787519 w 733257"/>
                <a:gd name="connsiteY4323" fmla="*/ 267365 h 274971"/>
                <a:gd name="connsiteX4324" fmla="*/ 788985 w 733257"/>
                <a:gd name="connsiteY4324" fmla="*/ 265898 h 274971"/>
                <a:gd name="connsiteX4325" fmla="*/ 788985 w 733257"/>
                <a:gd name="connsiteY4325" fmla="*/ 264431 h 274971"/>
                <a:gd name="connsiteX4326" fmla="*/ 787519 w 733257"/>
                <a:gd name="connsiteY4326" fmla="*/ 263057 h 274971"/>
                <a:gd name="connsiteX4327" fmla="*/ 784494 w 733257"/>
                <a:gd name="connsiteY4327" fmla="*/ 264523 h 274971"/>
                <a:gd name="connsiteX4328" fmla="*/ 779912 w 733257"/>
                <a:gd name="connsiteY4328" fmla="*/ 268923 h 274971"/>
                <a:gd name="connsiteX4329" fmla="*/ 784494 w 733257"/>
                <a:gd name="connsiteY4329" fmla="*/ 264523 h 274971"/>
                <a:gd name="connsiteX4330" fmla="*/ 784494 w 733257"/>
                <a:gd name="connsiteY4330" fmla="*/ 264523 h 274971"/>
                <a:gd name="connsiteX4331" fmla="*/ 774046 w 733257"/>
                <a:gd name="connsiteY4331" fmla="*/ 274514 h 274971"/>
                <a:gd name="connsiteX4332" fmla="*/ 774046 w 733257"/>
                <a:gd name="connsiteY4332" fmla="*/ 271764 h 274971"/>
                <a:gd name="connsiteX4333" fmla="*/ 778445 w 733257"/>
                <a:gd name="connsiteY4333" fmla="*/ 268923 h 274971"/>
                <a:gd name="connsiteX4334" fmla="*/ 775420 w 733257"/>
                <a:gd name="connsiteY4334" fmla="*/ 268923 h 274971"/>
                <a:gd name="connsiteX4335" fmla="*/ 772212 w 733257"/>
                <a:gd name="connsiteY4335" fmla="*/ 272955 h 274971"/>
                <a:gd name="connsiteX4336" fmla="*/ 774046 w 733257"/>
                <a:gd name="connsiteY4336" fmla="*/ 274514 h 274971"/>
                <a:gd name="connsiteX4337" fmla="*/ 774046 w 733257"/>
                <a:gd name="connsiteY4337" fmla="*/ 274514 h 274971"/>
                <a:gd name="connsiteX4338" fmla="*/ 780003 w 733257"/>
                <a:gd name="connsiteY4338" fmla="*/ 268923 h 274971"/>
                <a:gd name="connsiteX4339" fmla="*/ 778537 w 733257"/>
                <a:gd name="connsiteY4339" fmla="*/ 268923 h 274971"/>
                <a:gd name="connsiteX4340" fmla="*/ 774137 w 733257"/>
                <a:gd name="connsiteY4340" fmla="*/ 271764 h 274971"/>
                <a:gd name="connsiteX4341" fmla="*/ 774137 w 733257"/>
                <a:gd name="connsiteY4341" fmla="*/ 274514 h 274971"/>
                <a:gd name="connsiteX4342" fmla="*/ 780095 w 733257"/>
                <a:gd name="connsiteY4342" fmla="*/ 274514 h 274971"/>
                <a:gd name="connsiteX4343" fmla="*/ 781653 w 733257"/>
                <a:gd name="connsiteY4343" fmla="*/ 271672 h 274971"/>
                <a:gd name="connsiteX4344" fmla="*/ 783211 w 733257"/>
                <a:gd name="connsiteY4344" fmla="*/ 270206 h 274971"/>
                <a:gd name="connsiteX4345" fmla="*/ 787977 w 733257"/>
                <a:gd name="connsiteY4345" fmla="*/ 264706 h 274971"/>
                <a:gd name="connsiteX4346" fmla="*/ 784769 w 733257"/>
                <a:gd name="connsiteY4346" fmla="*/ 264431 h 274971"/>
                <a:gd name="connsiteX4347" fmla="*/ 780003 w 733257"/>
                <a:gd name="connsiteY4347" fmla="*/ 268923 h 274971"/>
                <a:gd name="connsiteX4348" fmla="*/ 780003 w 733257"/>
                <a:gd name="connsiteY4348" fmla="*/ 268923 h 274971"/>
                <a:gd name="connsiteX4349" fmla="*/ 235467 w 733257"/>
                <a:gd name="connsiteY4349" fmla="*/ 284596 h 274971"/>
                <a:gd name="connsiteX4350" fmla="*/ 234001 w 733257"/>
                <a:gd name="connsiteY4350" fmla="*/ 281663 h 274971"/>
                <a:gd name="connsiteX4351" fmla="*/ 234001 w 733257"/>
                <a:gd name="connsiteY4351" fmla="*/ 280196 h 274971"/>
                <a:gd name="connsiteX4352" fmla="*/ 235467 w 733257"/>
                <a:gd name="connsiteY4352" fmla="*/ 280196 h 274971"/>
                <a:gd name="connsiteX4353" fmla="*/ 244450 w 733257"/>
                <a:gd name="connsiteY4353" fmla="*/ 288812 h 274971"/>
                <a:gd name="connsiteX4354" fmla="*/ 239959 w 733257"/>
                <a:gd name="connsiteY4354" fmla="*/ 290187 h 274971"/>
                <a:gd name="connsiteX4355" fmla="*/ 238400 w 733257"/>
                <a:gd name="connsiteY4355" fmla="*/ 288812 h 274971"/>
                <a:gd name="connsiteX4356" fmla="*/ 236934 w 733257"/>
                <a:gd name="connsiteY4356" fmla="*/ 285971 h 274971"/>
                <a:gd name="connsiteX4357" fmla="*/ 235467 w 733257"/>
                <a:gd name="connsiteY4357" fmla="*/ 284596 h 27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Lst>
              <a:rect l="l" t="t" r="r" b="b"/>
              <a:pathLst>
                <a:path w="733257" h="274971">
                  <a:moveTo>
                    <a:pt x="280471" y="2842"/>
                  </a:moveTo>
                  <a:cubicBezTo>
                    <a:pt x="280471" y="5775"/>
                    <a:pt x="294220" y="2842"/>
                    <a:pt x="298528" y="2842"/>
                  </a:cubicBezTo>
                  <a:lnTo>
                    <a:pt x="301552" y="2842"/>
                  </a:lnTo>
                  <a:lnTo>
                    <a:pt x="303019" y="1375"/>
                  </a:lnTo>
                  <a:lnTo>
                    <a:pt x="301552" y="2842"/>
                  </a:lnTo>
                  <a:lnTo>
                    <a:pt x="298528" y="2842"/>
                  </a:lnTo>
                  <a:cubicBezTo>
                    <a:pt x="298528" y="-550"/>
                    <a:pt x="284137" y="2842"/>
                    <a:pt x="280471" y="2842"/>
                  </a:cubicBezTo>
                  <a:lnTo>
                    <a:pt x="280471" y="2842"/>
                  </a:lnTo>
                  <a:close/>
                  <a:moveTo>
                    <a:pt x="205496" y="2842"/>
                  </a:moveTo>
                  <a:lnTo>
                    <a:pt x="202471" y="2842"/>
                  </a:lnTo>
                  <a:lnTo>
                    <a:pt x="211453" y="5500"/>
                  </a:lnTo>
                  <a:lnTo>
                    <a:pt x="215944" y="4125"/>
                  </a:lnTo>
                  <a:lnTo>
                    <a:pt x="229693" y="4583"/>
                  </a:lnTo>
                  <a:lnTo>
                    <a:pt x="226577" y="7058"/>
                  </a:lnTo>
                  <a:lnTo>
                    <a:pt x="234093" y="7058"/>
                  </a:lnTo>
                  <a:lnTo>
                    <a:pt x="250591" y="4216"/>
                  </a:lnTo>
                  <a:lnTo>
                    <a:pt x="253524" y="4216"/>
                  </a:lnTo>
                  <a:lnTo>
                    <a:pt x="258015" y="1467"/>
                  </a:lnTo>
                  <a:lnTo>
                    <a:pt x="205496" y="2842"/>
                  </a:lnTo>
                  <a:lnTo>
                    <a:pt x="205496" y="2842"/>
                  </a:lnTo>
                  <a:close/>
                  <a:moveTo>
                    <a:pt x="225019" y="11366"/>
                  </a:moveTo>
                  <a:lnTo>
                    <a:pt x="217503" y="11366"/>
                  </a:lnTo>
                  <a:lnTo>
                    <a:pt x="226210" y="6233"/>
                  </a:lnTo>
                  <a:lnTo>
                    <a:pt x="226577" y="11366"/>
                  </a:lnTo>
                  <a:lnTo>
                    <a:pt x="225019" y="11366"/>
                  </a:lnTo>
                  <a:lnTo>
                    <a:pt x="225019" y="11366"/>
                  </a:lnTo>
                  <a:close/>
                  <a:moveTo>
                    <a:pt x="339040" y="4216"/>
                  </a:moveTo>
                  <a:lnTo>
                    <a:pt x="343623" y="2750"/>
                  </a:lnTo>
                  <a:lnTo>
                    <a:pt x="342065" y="0"/>
                  </a:lnTo>
                  <a:lnTo>
                    <a:pt x="316584" y="1467"/>
                  </a:lnTo>
                  <a:lnTo>
                    <a:pt x="328683" y="1558"/>
                  </a:lnTo>
                  <a:lnTo>
                    <a:pt x="327033" y="4216"/>
                  </a:lnTo>
                  <a:lnTo>
                    <a:pt x="339040" y="4216"/>
                  </a:lnTo>
                  <a:lnTo>
                    <a:pt x="339040" y="4216"/>
                  </a:lnTo>
                  <a:close/>
                  <a:moveTo>
                    <a:pt x="349489" y="5775"/>
                  </a:moveTo>
                  <a:lnTo>
                    <a:pt x="346464" y="5775"/>
                  </a:lnTo>
                  <a:lnTo>
                    <a:pt x="349672" y="3300"/>
                  </a:lnTo>
                  <a:lnTo>
                    <a:pt x="344998" y="4308"/>
                  </a:lnTo>
                  <a:lnTo>
                    <a:pt x="338949" y="4308"/>
                  </a:lnTo>
                  <a:lnTo>
                    <a:pt x="343531" y="2842"/>
                  </a:lnTo>
                  <a:lnTo>
                    <a:pt x="341973" y="92"/>
                  </a:lnTo>
                  <a:lnTo>
                    <a:pt x="350956" y="1742"/>
                  </a:lnTo>
                  <a:lnTo>
                    <a:pt x="350956" y="4308"/>
                  </a:lnTo>
                  <a:lnTo>
                    <a:pt x="350956" y="5866"/>
                  </a:lnTo>
                  <a:lnTo>
                    <a:pt x="349489" y="5866"/>
                  </a:lnTo>
                  <a:lnTo>
                    <a:pt x="349489" y="5775"/>
                  </a:lnTo>
                  <a:close/>
                  <a:moveTo>
                    <a:pt x="345089" y="4216"/>
                  </a:moveTo>
                  <a:lnTo>
                    <a:pt x="345089" y="7241"/>
                  </a:lnTo>
                  <a:lnTo>
                    <a:pt x="349581" y="5683"/>
                  </a:lnTo>
                  <a:lnTo>
                    <a:pt x="346556" y="5683"/>
                  </a:lnTo>
                  <a:lnTo>
                    <a:pt x="349764" y="3208"/>
                  </a:lnTo>
                  <a:lnTo>
                    <a:pt x="345089" y="4216"/>
                  </a:lnTo>
                  <a:lnTo>
                    <a:pt x="345089" y="4216"/>
                  </a:lnTo>
                  <a:close/>
                  <a:moveTo>
                    <a:pt x="350956" y="4216"/>
                  </a:moveTo>
                  <a:lnTo>
                    <a:pt x="350956" y="5775"/>
                  </a:lnTo>
                  <a:lnTo>
                    <a:pt x="354347" y="7424"/>
                  </a:lnTo>
                  <a:lnTo>
                    <a:pt x="350956" y="9991"/>
                  </a:lnTo>
                  <a:lnTo>
                    <a:pt x="350956" y="12740"/>
                  </a:lnTo>
                  <a:lnTo>
                    <a:pt x="350956" y="17048"/>
                  </a:lnTo>
                  <a:lnTo>
                    <a:pt x="350956" y="18515"/>
                  </a:lnTo>
                  <a:lnTo>
                    <a:pt x="349489" y="19981"/>
                  </a:lnTo>
                  <a:lnTo>
                    <a:pt x="350956" y="21448"/>
                  </a:lnTo>
                  <a:lnTo>
                    <a:pt x="350956" y="18607"/>
                  </a:lnTo>
                  <a:lnTo>
                    <a:pt x="350956" y="17140"/>
                  </a:lnTo>
                  <a:lnTo>
                    <a:pt x="350956" y="12832"/>
                  </a:lnTo>
                  <a:lnTo>
                    <a:pt x="352422" y="11457"/>
                  </a:lnTo>
                  <a:lnTo>
                    <a:pt x="353980" y="9991"/>
                  </a:lnTo>
                  <a:lnTo>
                    <a:pt x="355538" y="9991"/>
                  </a:lnTo>
                  <a:lnTo>
                    <a:pt x="357005" y="8524"/>
                  </a:lnTo>
                  <a:lnTo>
                    <a:pt x="370479" y="2658"/>
                  </a:lnTo>
                  <a:lnTo>
                    <a:pt x="350956" y="4216"/>
                  </a:lnTo>
                  <a:lnTo>
                    <a:pt x="350956" y="4216"/>
                  </a:lnTo>
                  <a:close/>
                  <a:moveTo>
                    <a:pt x="357005" y="17048"/>
                  </a:moveTo>
                  <a:lnTo>
                    <a:pt x="352514" y="15674"/>
                  </a:lnTo>
                  <a:lnTo>
                    <a:pt x="357005" y="17048"/>
                  </a:lnTo>
                  <a:lnTo>
                    <a:pt x="357005" y="17048"/>
                  </a:lnTo>
                  <a:close/>
                  <a:moveTo>
                    <a:pt x="535553" y="7058"/>
                  </a:moveTo>
                  <a:lnTo>
                    <a:pt x="538578" y="7058"/>
                  </a:lnTo>
                  <a:lnTo>
                    <a:pt x="538578" y="4216"/>
                  </a:lnTo>
                  <a:lnTo>
                    <a:pt x="535553" y="4216"/>
                  </a:lnTo>
                  <a:lnTo>
                    <a:pt x="535553" y="7058"/>
                  </a:lnTo>
                  <a:lnTo>
                    <a:pt x="535553" y="7058"/>
                  </a:lnTo>
                  <a:close/>
                  <a:moveTo>
                    <a:pt x="187531" y="5775"/>
                  </a:moveTo>
                  <a:lnTo>
                    <a:pt x="187531" y="8524"/>
                  </a:lnTo>
                  <a:cubicBezTo>
                    <a:pt x="194313" y="9074"/>
                    <a:pt x="196513" y="13474"/>
                    <a:pt x="199538" y="9991"/>
                  </a:cubicBezTo>
                  <a:lnTo>
                    <a:pt x="196513" y="9991"/>
                  </a:lnTo>
                  <a:lnTo>
                    <a:pt x="196513" y="7058"/>
                  </a:lnTo>
                  <a:lnTo>
                    <a:pt x="190555" y="7058"/>
                  </a:lnTo>
                  <a:lnTo>
                    <a:pt x="190555" y="5683"/>
                  </a:lnTo>
                  <a:lnTo>
                    <a:pt x="196513" y="5683"/>
                  </a:lnTo>
                  <a:lnTo>
                    <a:pt x="196513" y="4125"/>
                  </a:lnTo>
                  <a:lnTo>
                    <a:pt x="190555" y="4125"/>
                  </a:lnTo>
                  <a:lnTo>
                    <a:pt x="187531" y="5775"/>
                  </a:lnTo>
                  <a:lnTo>
                    <a:pt x="187531" y="5775"/>
                  </a:lnTo>
                  <a:close/>
                  <a:moveTo>
                    <a:pt x="439497" y="7058"/>
                  </a:moveTo>
                  <a:lnTo>
                    <a:pt x="439497" y="8524"/>
                  </a:lnTo>
                  <a:lnTo>
                    <a:pt x="443988" y="9991"/>
                  </a:lnTo>
                  <a:lnTo>
                    <a:pt x="442430" y="11457"/>
                  </a:lnTo>
                  <a:lnTo>
                    <a:pt x="443988" y="9991"/>
                  </a:lnTo>
                  <a:lnTo>
                    <a:pt x="447012" y="8524"/>
                  </a:lnTo>
                  <a:lnTo>
                    <a:pt x="449945" y="8524"/>
                  </a:lnTo>
                  <a:cubicBezTo>
                    <a:pt x="449945" y="6141"/>
                    <a:pt x="457095" y="6508"/>
                    <a:pt x="459019" y="8524"/>
                  </a:cubicBezTo>
                  <a:lnTo>
                    <a:pt x="460578" y="5775"/>
                  </a:lnTo>
                  <a:lnTo>
                    <a:pt x="447104" y="5775"/>
                  </a:lnTo>
                  <a:cubicBezTo>
                    <a:pt x="442888" y="5775"/>
                    <a:pt x="442888" y="6233"/>
                    <a:pt x="439497" y="7058"/>
                  </a:cubicBezTo>
                  <a:lnTo>
                    <a:pt x="439497" y="7058"/>
                  </a:lnTo>
                  <a:close/>
                  <a:moveTo>
                    <a:pt x="459019" y="8524"/>
                  </a:moveTo>
                  <a:lnTo>
                    <a:pt x="449945" y="8524"/>
                  </a:lnTo>
                  <a:cubicBezTo>
                    <a:pt x="450037" y="6050"/>
                    <a:pt x="457186" y="6416"/>
                    <a:pt x="459019" y="8524"/>
                  </a:cubicBezTo>
                  <a:lnTo>
                    <a:pt x="459019" y="8524"/>
                  </a:lnTo>
                  <a:close/>
                  <a:moveTo>
                    <a:pt x="610529" y="7058"/>
                  </a:moveTo>
                  <a:lnTo>
                    <a:pt x="613554" y="8524"/>
                  </a:lnTo>
                  <a:lnTo>
                    <a:pt x="616578" y="8524"/>
                  </a:lnTo>
                  <a:lnTo>
                    <a:pt x="618137" y="7058"/>
                  </a:lnTo>
                  <a:lnTo>
                    <a:pt x="616578" y="5683"/>
                  </a:lnTo>
                  <a:lnTo>
                    <a:pt x="609062" y="5683"/>
                  </a:lnTo>
                  <a:lnTo>
                    <a:pt x="609062" y="7058"/>
                  </a:lnTo>
                  <a:lnTo>
                    <a:pt x="610529" y="7058"/>
                  </a:lnTo>
                  <a:lnTo>
                    <a:pt x="610529" y="7058"/>
                  </a:lnTo>
                  <a:close/>
                  <a:moveTo>
                    <a:pt x="199538" y="9899"/>
                  </a:moveTo>
                  <a:lnTo>
                    <a:pt x="196513" y="9899"/>
                  </a:lnTo>
                  <a:lnTo>
                    <a:pt x="196513" y="7058"/>
                  </a:lnTo>
                  <a:lnTo>
                    <a:pt x="190555" y="7058"/>
                  </a:lnTo>
                  <a:lnTo>
                    <a:pt x="190555" y="5683"/>
                  </a:lnTo>
                  <a:lnTo>
                    <a:pt x="196513" y="5683"/>
                  </a:lnTo>
                  <a:lnTo>
                    <a:pt x="205496" y="7058"/>
                  </a:lnTo>
                  <a:lnTo>
                    <a:pt x="205496" y="8524"/>
                  </a:lnTo>
                  <a:lnTo>
                    <a:pt x="201004" y="9991"/>
                  </a:lnTo>
                  <a:lnTo>
                    <a:pt x="199538" y="9991"/>
                  </a:lnTo>
                  <a:lnTo>
                    <a:pt x="199538" y="9899"/>
                  </a:lnTo>
                  <a:close/>
                  <a:moveTo>
                    <a:pt x="253524" y="4216"/>
                  </a:moveTo>
                  <a:lnTo>
                    <a:pt x="258015" y="1467"/>
                  </a:lnTo>
                  <a:lnTo>
                    <a:pt x="262506" y="1467"/>
                  </a:lnTo>
                  <a:lnTo>
                    <a:pt x="259298" y="3850"/>
                  </a:lnTo>
                  <a:lnTo>
                    <a:pt x="263973" y="4216"/>
                  </a:lnTo>
                  <a:lnTo>
                    <a:pt x="274513" y="2842"/>
                  </a:lnTo>
                  <a:lnTo>
                    <a:pt x="263973" y="4216"/>
                  </a:lnTo>
                  <a:lnTo>
                    <a:pt x="254990" y="5775"/>
                  </a:lnTo>
                  <a:lnTo>
                    <a:pt x="254990" y="7150"/>
                  </a:lnTo>
                  <a:lnTo>
                    <a:pt x="254990" y="8616"/>
                  </a:lnTo>
                  <a:lnTo>
                    <a:pt x="247475" y="10082"/>
                  </a:lnTo>
                  <a:lnTo>
                    <a:pt x="247475" y="8616"/>
                  </a:lnTo>
                  <a:lnTo>
                    <a:pt x="254990" y="8616"/>
                  </a:lnTo>
                  <a:lnTo>
                    <a:pt x="254990" y="7058"/>
                  </a:lnTo>
                  <a:lnTo>
                    <a:pt x="251966" y="7058"/>
                  </a:lnTo>
                  <a:lnTo>
                    <a:pt x="251966" y="5683"/>
                  </a:lnTo>
                  <a:lnTo>
                    <a:pt x="254990" y="5683"/>
                  </a:lnTo>
                  <a:lnTo>
                    <a:pt x="253524" y="4216"/>
                  </a:lnTo>
                  <a:lnTo>
                    <a:pt x="253524" y="4216"/>
                  </a:lnTo>
                  <a:close/>
                  <a:moveTo>
                    <a:pt x="438030" y="9899"/>
                  </a:moveTo>
                  <a:lnTo>
                    <a:pt x="438855" y="11366"/>
                  </a:lnTo>
                  <a:lnTo>
                    <a:pt x="439313" y="13107"/>
                  </a:lnTo>
                  <a:lnTo>
                    <a:pt x="441055" y="11366"/>
                  </a:lnTo>
                  <a:lnTo>
                    <a:pt x="439405" y="14116"/>
                  </a:lnTo>
                  <a:lnTo>
                    <a:pt x="436563" y="14207"/>
                  </a:lnTo>
                  <a:lnTo>
                    <a:pt x="438030" y="9899"/>
                  </a:lnTo>
                  <a:lnTo>
                    <a:pt x="435005" y="9899"/>
                  </a:lnTo>
                  <a:lnTo>
                    <a:pt x="430514" y="11366"/>
                  </a:lnTo>
                  <a:lnTo>
                    <a:pt x="427489" y="9899"/>
                  </a:lnTo>
                  <a:lnTo>
                    <a:pt x="436472" y="7058"/>
                  </a:lnTo>
                  <a:lnTo>
                    <a:pt x="439497" y="7058"/>
                  </a:lnTo>
                  <a:lnTo>
                    <a:pt x="439497" y="8524"/>
                  </a:lnTo>
                  <a:lnTo>
                    <a:pt x="438030" y="9899"/>
                  </a:lnTo>
                  <a:lnTo>
                    <a:pt x="438030" y="9899"/>
                  </a:lnTo>
                  <a:close/>
                  <a:moveTo>
                    <a:pt x="440963" y="11366"/>
                  </a:moveTo>
                  <a:lnTo>
                    <a:pt x="439222" y="13107"/>
                  </a:lnTo>
                  <a:lnTo>
                    <a:pt x="438763" y="11366"/>
                  </a:lnTo>
                  <a:lnTo>
                    <a:pt x="437938" y="9899"/>
                  </a:lnTo>
                  <a:lnTo>
                    <a:pt x="439497" y="8433"/>
                  </a:lnTo>
                  <a:lnTo>
                    <a:pt x="443988" y="9899"/>
                  </a:lnTo>
                  <a:lnTo>
                    <a:pt x="442430" y="11366"/>
                  </a:lnTo>
                  <a:lnTo>
                    <a:pt x="440963" y="11366"/>
                  </a:lnTo>
                  <a:lnTo>
                    <a:pt x="440963" y="11366"/>
                  </a:lnTo>
                  <a:close/>
                  <a:moveTo>
                    <a:pt x="616487" y="9899"/>
                  </a:moveTo>
                  <a:lnTo>
                    <a:pt x="610437" y="9899"/>
                  </a:lnTo>
                  <a:lnTo>
                    <a:pt x="610437" y="7058"/>
                  </a:lnTo>
                  <a:lnTo>
                    <a:pt x="613462" y="8524"/>
                  </a:lnTo>
                  <a:lnTo>
                    <a:pt x="616487" y="8524"/>
                  </a:lnTo>
                  <a:lnTo>
                    <a:pt x="616487" y="9899"/>
                  </a:lnTo>
                  <a:lnTo>
                    <a:pt x="616487" y="9899"/>
                  </a:lnTo>
                  <a:close/>
                  <a:moveTo>
                    <a:pt x="608971" y="7058"/>
                  </a:moveTo>
                  <a:lnTo>
                    <a:pt x="608971" y="5683"/>
                  </a:lnTo>
                  <a:lnTo>
                    <a:pt x="616487" y="5683"/>
                  </a:lnTo>
                  <a:lnTo>
                    <a:pt x="618045" y="7058"/>
                  </a:lnTo>
                  <a:lnTo>
                    <a:pt x="622444" y="7058"/>
                  </a:lnTo>
                  <a:lnTo>
                    <a:pt x="622444" y="9899"/>
                  </a:lnTo>
                  <a:lnTo>
                    <a:pt x="616487" y="9899"/>
                  </a:lnTo>
                  <a:lnTo>
                    <a:pt x="616487" y="8433"/>
                  </a:lnTo>
                  <a:lnTo>
                    <a:pt x="618045" y="6966"/>
                  </a:lnTo>
                  <a:lnTo>
                    <a:pt x="616487" y="5591"/>
                  </a:lnTo>
                  <a:lnTo>
                    <a:pt x="608971" y="5591"/>
                  </a:lnTo>
                  <a:lnTo>
                    <a:pt x="608971" y="7058"/>
                  </a:lnTo>
                  <a:lnTo>
                    <a:pt x="608971" y="7058"/>
                  </a:lnTo>
                  <a:close/>
                  <a:moveTo>
                    <a:pt x="628494" y="11366"/>
                  </a:moveTo>
                  <a:lnTo>
                    <a:pt x="632985" y="11366"/>
                  </a:lnTo>
                  <a:lnTo>
                    <a:pt x="632985" y="8524"/>
                  </a:lnTo>
                  <a:cubicBezTo>
                    <a:pt x="625194" y="8524"/>
                    <a:pt x="627211" y="7241"/>
                    <a:pt x="624003" y="11366"/>
                  </a:cubicBezTo>
                  <a:lnTo>
                    <a:pt x="628494" y="11366"/>
                  </a:lnTo>
                  <a:lnTo>
                    <a:pt x="628494" y="11366"/>
                  </a:lnTo>
                  <a:close/>
                  <a:moveTo>
                    <a:pt x="172499" y="11366"/>
                  </a:moveTo>
                  <a:lnTo>
                    <a:pt x="178457" y="11366"/>
                  </a:lnTo>
                  <a:lnTo>
                    <a:pt x="178457" y="10082"/>
                  </a:lnTo>
                  <a:lnTo>
                    <a:pt x="169474" y="8433"/>
                  </a:lnTo>
                  <a:lnTo>
                    <a:pt x="172499" y="11366"/>
                  </a:lnTo>
                  <a:lnTo>
                    <a:pt x="172499" y="11366"/>
                  </a:lnTo>
                  <a:close/>
                  <a:moveTo>
                    <a:pt x="205496" y="7058"/>
                  </a:moveTo>
                  <a:lnTo>
                    <a:pt x="208429" y="5866"/>
                  </a:lnTo>
                  <a:lnTo>
                    <a:pt x="200729" y="3942"/>
                  </a:lnTo>
                  <a:lnTo>
                    <a:pt x="202471" y="2750"/>
                  </a:lnTo>
                  <a:lnTo>
                    <a:pt x="211453" y="5408"/>
                  </a:lnTo>
                  <a:lnTo>
                    <a:pt x="215944" y="4033"/>
                  </a:lnTo>
                  <a:lnTo>
                    <a:pt x="219244" y="6416"/>
                  </a:lnTo>
                  <a:lnTo>
                    <a:pt x="211453" y="6874"/>
                  </a:lnTo>
                  <a:lnTo>
                    <a:pt x="216219" y="9074"/>
                  </a:lnTo>
                  <a:lnTo>
                    <a:pt x="211453" y="9716"/>
                  </a:lnTo>
                  <a:lnTo>
                    <a:pt x="213103" y="12466"/>
                  </a:lnTo>
                  <a:lnTo>
                    <a:pt x="208429" y="12466"/>
                  </a:lnTo>
                  <a:lnTo>
                    <a:pt x="208429" y="9716"/>
                  </a:lnTo>
                  <a:lnTo>
                    <a:pt x="205404" y="8249"/>
                  </a:lnTo>
                  <a:lnTo>
                    <a:pt x="205404" y="7058"/>
                  </a:lnTo>
                  <a:lnTo>
                    <a:pt x="205496" y="7058"/>
                  </a:lnTo>
                  <a:close/>
                  <a:moveTo>
                    <a:pt x="205496" y="11366"/>
                  </a:moveTo>
                  <a:lnTo>
                    <a:pt x="205496" y="9899"/>
                  </a:lnTo>
                  <a:lnTo>
                    <a:pt x="205496" y="11366"/>
                  </a:lnTo>
                  <a:lnTo>
                    <a:pt x="205496" y="11366"/>
                  </a:lnTo>
                  <a:close/>
                  <a:moveTo>
                    <a:pt x="240050" y="11366"/>
                  </a:moveTo>
                  <a:lnTo>
                    <a:pt x="240050" y="9899"/>
                  </a:lnTo>
                  <a:lnTo>
                    <a:pt x="240050" y="11366"/>
                  </a:lnTo>
                  <a:lnTo>
                    <a:pt x="240050" y="11366"/>
                  </a:lnTo>
                  <a:close/>
                  <a:moveTo>
                    <a:pt x="148485" y="12740"/>
                  </a:moveTo>
                  <a:cubicBezTo>
                    <a:pt x="156184" y="12649"/>
                    <a:pt x="152793" y="14207"/>
                    <a:pt x="156001" y="9991"/>
                  </a:cubicBezTo>
                  <a:cubicBezTo>
                    <a:pt x="152059" y="9991"/>
                    <a:pt x="149126" y="9532"/>
                    <a:pt x="148485" y="12740"/>
                  </a:cubicBezTo>
                  <a:lnTo>
                    <a:pt x="148485" y="12740"/>
                  </a:lnTo>
                  <a:close/>
                  <a:moveTo>
                    <a:pt x="201004" y="9899"/>
                  </a:moveTo>
                  <a:lnTo>
                    <a:pt x="202288" y="11641"/>
                  </a:lnTo>
                  <a:lnTo>
                    <a:pt x="205496" y="9899"/>
                  </a:lnTo>
                  <a:lnTo>
                    <a:pt x="205496" y="11366"/>
                  </a:lnTo>
                  <a:lnTo>
                    <a:pt x="202288" y="13749"/>
                  </a:lnTo>
                  <a:lnTo>
                    <a:pt x="205496" y="14207"/>
                  </a:lnTo>
                  <a:lnTo>
                    <a:pt x="208520" y="12649"/>
                  </a:lnTo>
                  <a:lnTo>
                    <a:pt x="208520" y="9899"/>
                  </a:lnTo>
                  <a:lnTo>
                    <a:pt x="205496" y="8433"/>
                  </a:lnTo>
                  <a:lnTo>
                    <a:pt x="201004" y="9899"/>
                  </a:lnTo>
                  <a:lnTo>
                    <a:pt x="201004" y="9899"/>
                  </a:lnTo>
                  <a:close/>
                  <a:moveTo>
                    <a:pt x="447012" y="12740"/>
                  </a:moveTo>
                  <a:lnTo>
                    <a:pt x="447012" y="9991"/>
                  </a:lnTo>
                  <a:cubicBezTo>
                    <a:pt x="454712" y="10082"/>
                    <a:pt x="451320" y="8616"/>
                    <a:pt x="454528" y="12740"/>
                  </a:cubicBezTo>
                  <a:lnTo>
                    <a:pt x="447012" y="12740"/>
                  </a:lnTo>
                  <a:lnTo>
                    <a:pt x="447012" y="12740"/>
                  </a:lnTo>
                  <a:close/>
                  <a:moveTo>
                    <a:pt x="208520" y="12740"/>
                  </a:moveTo>
                  <a:lnTo>
                    <a:pt x="213195" y="12740"/>
                  </a:lnTo>
                  <a:lnTo>
                    <a:pt x="211545" y="9991"/>
                  </a:lnTo>
                  <a:lnTo>
                    <a:pt x="216311" y="9349"/>
                  </a:lnTo>
                  <a:lnTo>
                    <a:pt x="211545" y="7150"/>
                  </a:lnTo>
                  <a:lnTo>
                    <a:pt x="219336" y="6691"/>
                  </a:lnTo>
                  <a:lnTo>
                    <a:pt x="216036" y="4308"/>
                  </a:lnTo>
                  <a:lnTo>
                    <a:pt x="229785" y="4766"/>
                  </a:lnTo>
                  <a:lnTo>
                    <a:pt x="226577" y="7058"/>
                  </a:lnTo>
                  <a:lnTo>
                    <a:pt x="234093" y="7058"/>
                  </a:lnTo>
                  <a:lnTo>
                    <a:pt x="234093" y="8524"/>
                  </a:lnTo>
                  <a:lnTo>
                    <a:pt x="229326" y="8524"/>
                  </a:lnTo>
                  <a:lnTo>
                    <a:pt x="230976" y="11366"/>
                  </a:lnTo>
                  <a:lnTo>
                    <a:pt x="226577" y="11366"/>
                  </a:lnTo>
                  <a:lnTo>
                    <a:pt x="226210" y="6233"/>
                  </a:lnTo>
                  <a:lnTo>
                    <a:pt x="217503" y="11366"/>
                  </a:lnTo>
                  <a:lnTo>
                    <a:pt x="225019" y="11366"/>
                  </a:lnTo>
                  <a:lnTo>
                    <a:pt x="223552" y="14207"/>
                  </a:lnTo>
                  <a:lnTo>
                    <a:pt x="205496" y="14207"/>
                  </a:lnTo>
                  <a:lnTo>
                    <a:pt x="208520" y="12740"/>
                  </a:lnTo>
                  <a:lnTo>
                    <a:pt x="208520" y="12740"/>
                  </a:lnTo>
                  <a:close/>
                  <a:moveTo>
                    <a:pt x="268464" y="15674"/>
                  </a:moveTo>
                  <a:cubicBezTo>
                    <a:pt x="264614" y="13382"/>
                    <a:pt x="259665" y="14207"/>
                    <a:pt x="253432" y="14207"/>
                  </a:cubicBezTo>
                  <a:lnTo>
                    <a:pt x="253432" y="11366"/>
                  </a:lnTo>
                  <a:lnTo>
                    <a:pt x="244450" y="11366"/>
                  </a:lnTo>
                  <a:cubicBezTo>
                    <a:pt x="246466" y="18332"/>
                    <a:pt x="258840" y="15674"/>
                    <a:pt x="268464" y="15674"/>
                  </a:cubicBezTo>
                  <a:lnTo>
                    <a:pt x="268464" y="15674"/>
                  </a:lnTo>
                  <a:close/>
                  <a:moveTo>
                    <a:pt x="435005" y="14207"/>
                  </a:moveTo>
                  <a:lnTo>
                    <a:pt x="436563" y="14207"/>
                  </a:lnTo>
                  <a:lnTo>
                    <a:pt x="438030" y="9899"/>
                  </a:lnTo>
                  <a:lnTo>
                    <a:pt x="435005" y="9899"/>
                  </a:lnTo>
                  <a:lnTo>
                    <a:pt x="433355" y="12649"/>
                  </a:lnTo>
                  <a:lnTo>
                    <a:pt x="435005" y="14207"/>
                  </a:lnTo>
                  <a:lnTo>
                    <a:pt x="435005" y="14207"/>
                  </a:lnTo>
                  <a:close/>
                  <a:moveTo>
                    <a:pt x="628494" y="11366"/>
                  </a:moveTo>
                  <a:lnTo>
                    <a:pt x="632985" y="11366"/>
                  </a:lnTo>
                  <a:lnTo>
                    <a:pt x="632985" y="8524"/>
                  </a:lnTo>
                  <a:lnTo>
                    <a:pt x="634543" y="12740"/>
                  </a:lnTo>
                  <a:lnTo>
                    <a:pt x="636010" y="12740"/>
                  </a:lnTo>
                  <a:lnTo>
                    <a:pt x="639034" y="12740"/>
                  </a:lnTo>
                  <a:lnTo>
                    <a:pt x="639034" y="14299"/>
                  </a:lnTo>
                  <a:lnTo>
                    <a:pt x="634543" y="12740"/>
                  </a:lnTo>
                  <a:lnTo>
                    <a:pt x="628494" y="12740"/>
                  </a:lnTo>
                  <a:lnTo>
                    <a:pt x="628494" y="11366"/>
                  </a:lnTo>
                  <a:lnTo>
                    <a:pt x="628494" y="11366"/>
                  </a:lnTo>
                  <a:close/>
                  <a:moveTo>
                    <a:pt x="135011" y="15674"/>
                  </a:moveTo>
                  <a:lnTo>
                    <a:pt x="141244" y="13932"/>
                  </a:lnTo>
                  <a:lnTo>
                    <a:pt x="139411" y="12649"/>
                  </a:lnTo>
                  <a:lnTo>
                    <a:pt x="131895" y="12649"/>
                  </a:lnTo>
                  <a:lnTo>
                    <a:pt x="127404" y="15582"/>
                  </a:lnTo>
                  <a:lnTo>
                    <a:pt x="135011" y="15582"/>
                  </a:lnTo>
                  <a:lnTo>
                    <a:pt x="135011" y="15674"/>
                  </a:lnTo>
                  <a:close/>
                  <a:moveTo>
                    <a:pt x="178457" y="17048"/>
                  </a:moveTo>
                  <a:lnTo>
                    <a:pt x="181481" y="17048"/>
                  </a:lnTo>
                  <a:lnTo>
                    <a:pt x="181481" y="14299"/>
                  </a:lnTo>
                  <a:lnTo>
                    <a:pt x="179923" y="14299"/>
                  </a:lnTo>
                  <a:lnTo>
                    <a:pt x="178457" y="17048"/>
                  </a:lnTo>
                  <a:lnTo>
                    <a:pt x="178457" y="17048"/>
                  </a:lnTo>
                  <a:close/>
                  <a:moveTo>
                    <a:pt x="528037" y="17048"/>
                  </a:moveTo>
                  <a:lnTo>
                    <a:pt x="526571" y="18515"/>
                  </a:lnTo>
                  <a:lnTo>
                    <a:pt x="525013" y="19981"/>
                  </a:lnTo>
                  <a:lnTo>
                    <a:pt x="526571" y="18515"/>
                  </a:lnTo>
                  <a:lnTo>
                    <a:pt x="528037" y="17048"/>
                  </a:lnTo>
                  <a:lnTo>
                    <a:pt x="532529" y="18515"/>
                  </a:lnTo>
                  <a:lnTo>
                    <a:pt x="553518" y="15765"/>
                  </a:lnTo>
                  <a:lnTo>
                    <a:pt x="553426" y="12466"/>
                  </a:lnTo>
                  <a:lnTo>
                    <a:pt x="528037" y="17048"/>
                  </a:lnTo>
                  <a:lnTo>
                    <a:pt x="528037" y="17048"/>
                  </a:lnTo>
                  <a:close/>
                  <a:moveTo>
                    <a:pt x="528037" y="21356"/>
                  </a:moveTo>
                  <a:lnTo>
                    <a:pt x="526571" y="21356"/>
                  </a:lnTo>
                  <a:lnTo>
                    <a:pt x="528037" y="19890"/>
                  </a:lnTo>
                  <a:lnTo>
                    <a:pt x="528037" y="21356"/>
                  </a:lnTo>
                  <a:lnTo>
                    <a:pt x="528037" y="21356"/>
                  </a:lnTo>
                  <a:close/>
                  <a:moveTo>
                    <a:pt x="610529" y="15674"/>
                  </a:moveTo>
                  <a:lnTo>
                    <a:pt x="598522" y="17048"/>
                  </a:lnTo>
                  <a:lnTo>
                    <a:pt x="610529" y="15674"/>
                  </a:lnTo>
                  <a:lnTo>
                    <a:pt x="610529" y="15674"/>
                  </a:lnTo>
                  <a:close/>
                  <a:moveTo>
                    <a:pt x="147018" y="18423"/>
                  </a:moveTo>
                  <a:lnTo>
                    <a:pt x="141060" y="16865"/>
                  </a:lnTo>
                  <a:lnTo>
                    <a:pt x="144085" y="14207"/>
                  </a:lnTo>
                  <a:lnTo>
                    <a:pt x="151601" y="15674"/>
                  </a:lnTo>
                  <a:lnTo>
                    <a:pt x="156092" y="15674"/>
                  </a:lnTo>
                  <a:lnTo>
                    <a:pt x="157375" y="13932"/>
                  </a:lnTo>
                  <a:lnTo>
                    <a:pt x="162142" y="15674"/>
                  </a:lnTo>
                  <a:lnTo>
                    <a:pt x="163608" y="16957"/>
                  </a:lnTo>
                  <a:lnTo>
                    <a:pt x="156092" y="18515"/>
                  </a:lnTo>
                  <a:lnTo>
                    <a:pt x="153068" y="18515"/>
                  </a:lnTo>
                  <a:lnTo>
                    <a:pt x="147018" y="18515"/>
                  </a:lnTo>
                  <a:lnTo>
                    <a:pt x="147018" y="18423"/>
                  </a:lnTo>
                  <a:close/>
                  <a:moveTo>
                    <a:pt x="177082" y="17048"/>
                  </a:moveTo>
                  <a:lnTo>
                    <a:pt x="177082" y="14299"/>
                  </a:lnTo>
                  <a:lnTo>
                    <a:pt x="180015" y="14299"/>
                  </a:lnTo>
                  <a:lnTo>
                    <a:pt x="178457" y="17048"/>
                  </a:lnTo>
                  <a:lnTo>
                    <a:pt x="181481" y="17048"/>
                  </a:lnTo>
                  <a:lnTo>
                    <a:pt x="181481" y="14299"/>
                  </a:lnTo>
                  <a:lnTo>
                    <a:pt x="181481" y="17048"/>
                  </a:lnTo>
                  <a:lnTo>
                    <a:pt x="178457" y="17048"/>
                  </a:lnTo>
                  <a:lnTo>
                    <a:pt x="177082" y="17048"/>
                  </a:lnTo>
                  <a:lnTo>
                    <a:pt x="177082" y="17048"/>
                  </a:lnTo>
                  <a:close/>
                  <a:moveTo>
                    <a:pt x="188997" y="18423"/>
                  </a:moveTo>
                  <a:lnTo>
                    <a:pt x="185972" y="18423"/>
                  </a:lnTo>
                  <a:lnTo>
                    <a:pt x="189181" y="14299"/>
                  </a:lnTo>
                  <a:lnTo>
                    <a:pt x="182948" y="11366"/>
                  </a:lnTo>
                  <a:lnTo>
                    <a:pt x="187439" y="9899"/>
                  </a:lnTo>
                  <a:lnTo>
                    <a:pt x="187439" y="12649"/>
                  </a:lnTo>
                  <a:lnTo>
                    <a:pt x="191930" y="12649"/>
                  </a:lnTo>
                  <a:cubicBezTo>
                    <a:pt x="191930" y="12740"/>
                    <a:pt x="190372" y="15399"/>
                    <a:pt x="190372" y="15582"/>
                  </a:cubicBezTo>
                  <a:cubicBezTo>
                    <a:pt x="190372" y="18790"/>
                    <a:pt x="189822" y="14849"/>
                    <a:pt x="191930" y="18332"/>
                  </a:cubicBezTo>
                  <a:lnTo>
                    <a:pt x="188997" y="18332"/>
                  </a:lnTo>
                  <a:lnTo>
                    <a:pt x="188997" y="18423"/>
                  </a:lnTo>
                  <a:close/>
                  <a:moveTo>
                    <a:pt x="198071" y="18423"/>
                  </a:moveTo>
                  <a:lnTo>
                    <a:pt x="193488" y="14207"/>
                  </a:lnTo>
                  <a:cubicBezTo>
                    <a:pt x="200179" y="15674"/>
                    <a:pt x="201829" y="16498"/>
                    <a:pt x="209987" y="16865"/>
                  </a:cubicBezTo>
                  <a:lnTo>
                    <a:pt x="220527" y="18423"/>
                  </a:lnTo>
                  <a:lnTo>
                    <a:pt x="213011" y="18423"/>
                  </a:lnTo>
                  <a:lnTo>
                    <a:pt x="198071" y="18423"/>
                  </a:lnTo>
                  <a:lnTo>
                    <a:pt x="198071" y="18423"/>
                  </a:lnTo>
                  <a:close/>
                  <a:moveTo>
                    <a:pt x="651041" y="15674"/>
                  </a:moveTo>
                  <a:lnTo>
                    <a:pt x="648017" y="18423"/>
                  </a:lnTo>
                  <a:lnTo>
                    <a:pt x="652783" y="18423"/>
                  </a:lnTo>
                  <a:lnTo>
                    <a:pt x="651041" y="15674"/>
                  </a:lnTo>
                  <a:lnTo>
                    <a:pt x="651041" y="14207"/>
                  </a:lnTo>
                  <a:lnTo>
                    <a:pt x="649483" y="14207"/>
                  </a:lnTo>
                  <a:lnTo>
                    <a:pt x="651041" y="15674"/>
                  </a:lnTo>
                  <a:lnTo>
                    <a:pt x="651041" y="15674"/>
                  </a:lnTo>
                  <a:close/>
                  <a:moveTo>
                    <a:pt x="717035" y="18423"/>
                  </a:moveTo>
                  <a:lnTo>
                    <a:pt x="718593" y="15674"/>
                  </a:lnTo>
                  <a:lnTo>
                    <a:pt x="708052" y="15674"/>
                  </a:lnTo>
                  <a:lnTo>
                    <a:pt x="708052" y="18423"/>
                  </a:lnTo>
                  <a:lnTo>
                    <a:pt x="717035" y="18423"/>
                  </a:lnTo>
                  <a:close/>
                  <a:moveTo>
                    <a:pt x="717035" y="18423"/>
                  </a:moveTo>
                  <a:lnTo>
                    <a:pt x="718593" y="15674"/>
                  </a:lnTo>
                  <a:lnTo>
                    <a:pt x="724551" y="15674"/>
                  </a:lnTo>
                  <a:lnTo>
                    <a:pt x="724551" y="18423"/>
                  </a:lnTo>
                  <a:lnTo>
                    <a:pt x="717035" y="18423"/>
                  </a:lnTo>
                  <a:lnTo>
                    <a:pt x="717035" y="18423"/>
                  </a:lnTo>
                  <a:close/>
                  <a:moveTo>
                    <a:pt x="730508" y="18423"/>
                  </a:moveTo>
                  <a:lnTo>
                    <a:pt x="734999" y="18423"/>
                  </a:lnTo>
                  <a:lnTo>
                    <a:pt x="734999" y="16957"/>
                  </a:lnTo>
                  <a:lnTo>
                    <a:pt x="730508" y="16957"/>
                  </a:lnTo>
                  <a:lnTo>
                    <a:pt x="730508" y="18423"/>
                  </a:lnTo>
                  <a:lnTo>
                    <a:pt x="730508" y="18423"/>
                  </a:lnTo>
                  <a:close/>
                  <a:moveTo>
                    <a:pt x="135011" y="15674"/>
                  </a:moveTo>
                  <a:lnTo>
                    <a:pt x="141244" y="13932"/>
                  </a:lnTo>
                  <a:lnTo>
                    <a:pt x="139411" y="12649"/>
                  </a:lnTo>
                  <a:lnTo>
                    <a:pt x="142344" y="11091"/>
                  </a:lnTo>
                  <a:lnTo>
                    <a:pt x="143994" y="14116"/>
                  </a:lnTo>
                  <a:lnTo>
                    <a:pt x="140969" y="16774"/>
                  </a:lnTo>
                  <a:lnTo>
                    <a:pt x="146927" y="18332"/>
                  </a:lnTo>
                  <a:lnTo>
                    <a:pt x="152884" y="18332"/>
                  </a:lnTo>
                  <a:lnTo>
                    <a:pt x="146927" y="18332"/>
                  </a:lnTo>
                  <a:lnTo>
                    <a:pt x="142435" y="18332"/>
                  </a:lnTo>
                  <a:lnTo>
                    <a:pt x="145368" y="21173"/>
                  </a:lnTo>
                  <a:lnTo>
                    <a:pt x="151418" y="22639"/>
                  </a:lnTo>
                  <a:lnTo>
                    <a:pt x="145368" y="21173"/>
                  </a:lnTo>
                  <a:lnTo>
                    <a:pt x="142435" y="21173"/>
                  </a:lnTo>
                  <a:lnTo>
                    <a:pt x="139502" y="19890"/>
                  </a:lnTo>
                  <a:lnTo>
                    <a:pt x="136478" y="19890"/>
                  </a:lnTo>
                  <a:lnTo>
                    <a:pt x="126029" y="19890"/>
                  </a:lnTo>
                  <a:lnTo>
                    <a:pt x="122912" y="21356"/>
                  </a:lnTo>
                  <a:lnTo>
                    <a:pt x="121446" y="22823"/>
                  </a:lnTo>
                  <a:lnTo>
                    <a:pt x="121446" y="24289"/>
                  </a:lnTo>
                  <a:lnTo>
                    <a:pt x="121446" y="22823"/>
                  </a:lnTo>
                  <a:lnTo>
                    <a:pt x="122912" y="21356"/>
                  </a:lnTo>
                  <a:lnTo>
                    <a:pt x="122912" y="18515"/>
                  </a:lnTo>
                  <a:lnTo>
                    <a:pt x="137944" y="18515"/>
                  </a:lnTo>
                  <a:lnTo>
                    <a:pt x="135011" y="15674"/>
                  </a:lnTo>
                  <a:lnTo>
                    <a:pt x="135011" y="15674"/>
                  </a:lnTo>
                  <a:close/>
                  <a:moveTo>
                    <a:pt x="526571" y="18423"/>
                  </a:moveTo>
                  <a:lnTo>
                    <a:pt x="528037" y="16957"/>
                  </a:lnTo>
                  <a:lnTo>
                    <a:pt x="532529" y="18423"/>
                  </a:lnTo>
                  <a:lnTo>
                    <a:pt x="528037" y="19890"/>
                  </a:lnTo>
                  <a:lnTo>
                    <a:pt x="526571" y="21356"/>
                  </a:lnTo>
                  <a:lnTo>
                    <a:pt x="525013" y="22823"/>
                  </a:lnTo>
                  <a:lnTo>
                    <a:pt x="525013" y="24289"/>
                  </a:lnTo>
                  <a:lnTo>
                    <a:pt x="526663" y="27039"/>
                  </a:lnTo>
                  <a:lnTo>
                    <a:pt x="521988" y="27039"/>
                  </a:lnTo>
                  <a:lnTo>
                    <a:pt x="519330" y="24014"/>
                  </a:lnTo>
                  <a:lnTo>
                    <a:pt x="520430" y="21448"/>
                  </a:lnTo>
                  <a:lnTo>
                    <a:pt x="524921" y="19981"/>
                  </a:lnTo>
                  <a:lnTo>
                    <a:pt x="526571" y="18423"/>
                  </a:lnTo>
                  <a:lnTo>
                    <a:pt x="526571" y="18423"/>
                  </a:lnTo>
                  <a:close/>
                  <a:moveTo>
                    <a:pt x="350956" y="12740"/>
                  </a:moveTo>
                  <a:lnTo>
                    <a:pt x="352422" y="11366"/>
                  </a:lnTo>
                  <a:lnTo>
                    <a:pt x="353980" y="11366"/>
                  </a:lnTo>
                  <a:lnTo>
                    <a:pt x="352422" y="15674"/>
                  </a:lnTo>
                  <a:lnTo>
                    <a:pt x="356913" y="17048"/>
                  </a:lnTo>
                  <a:lnTo>
                    <a:pt x="355447" y="19890"/>
                  </a:lnTo>
                  <a:lnTo>
                    <a:pt x="353889" y="21356"/>
                  </a:lnTo>
                  <a:lnTo>
                    <a:pt x="349397" y="22823"/>
                  </a:lnTo>
                  <a:lnTo>
                    <a:pt x="343348" y="22823"/>
                  </a:lnTo>
                  <a:lnTo>
                    <a:pt x="346464" y="19981"/>
                  </a:lnTo>
                  <a:lnTo>
                    <a:pt x="349489" y="19981"/>
                  </a:lnTo>
                  <a:lnTo>
                    <a:pt x="350956" y="21448"/>
                  </a:lnTo>
                  <a:lnTo>
                    <a:pt x="350956" y="18607"/>
                  </a:lnTo>
                  <a:lnTo>
                    <a:pt x="350956" y="17140"/>
                  </a:lnTo>
                  <a:lnTo>
                    <a:pt x="350956" y="12740"/>
                  </a:lnTo>
                  <a:lnTo>
                    <a:pt x="350956" y="12740"/>
                  </a:lnTo>
                  <a:close/>
                  <a:moveTo>
                    <a:pt x="187531" y="22731"/>
                  </a:moveTo>
                  <a:lnTo>
                    <a:pt x="189089" y="22731"/>
                  </a:lnTo>
                  <a:lnTo>
                    <a:pt x="196605" y="19890"/>
                  </a:lnTo>
                  <a:lnTo>
                    <a:pt x="188997" y="19890"/>
                  </a:lnTo>
                  <a:lnTo>
                    <a:pt x="187531" y="22731"/>
                  </a:lnTo>
                  <a:lnTo>
                    <a:pt x="187531" y="22731"/>
                  </a:lnTo>
                  <a:close/>
                  <a:moveTo>
                    <a:pt x="229510" y="21356"/>
                  </a:moveTo>
                  <a:lnTo>
                    <a:pt x="231068" y="22823"/>
                  </a:lnTo>
                  <a:lnTo>
                    <a:pt x="232534" y="24289"/>
                  </a:lnTo>
                  <a:lnTo>
                    <a:pt x="235559" y="25756"/>
                  </a:lnTo>
                  <a:lnTo>
                    <a:pt x="232534" y="24289"/>
                  </a:lnTo>
                  <a:lnTo>
                    <a:pt x="231068" y="22823"/>
                  </a:lnTo>
                  <a:lnTo>
                    <a:pt x="229510" y="21356"/>
                  </a:lnTo>
                  <a:cubicBezTo>
                    <a:pt x="229510" y="18790"/>
                    <a:pt x="217503" y="19890"/>
                    <a:pt x="214478" y="19890"/>
                  </a:cubicBezTo>
                  <a:lnTo>
                    <a:pt x="214478" y="21356"/>
                  </a:lnTo>
                  <a:lnTo>
                    <a:pt x="218969" y="21356"/>
                  </a:lnTo>
                  <a:lnTo>
                    <a:pt x="218969" y="24198"/>
                  </a:lnTo>
                  <a:lnTo>
                    <a:pt x="226485" y="24198"/>
                  </a:lnTo>
                  <a:lnTo>
                    <a:pt x="226485" y="21356"/>
                  </a:lnTo>
                  <a:lnTo>
                    <a:pt x="229510" y="21356"/>
                  </a:lnTo>
                  <a:lnTo>
                    <a:pt x="229510" y="21356"/>
                  </a:lnTo>
                  <a:close/>
                  <a:moveTo>
                    <a:pt x="706494" y="25573"/>
                  </a:moveTo>
                  <a:lnTo>
                    <a:pt x="691462" y="26581"/>
                  </a:lnTo>
                  <a:lnTo>
                    <a:pt x="685229" y="21631"/>
                  </a:lnTo>
                  <a:lnTo>
                    <a:pt x="683396" y="24564"/>
                  </a:lnTo>
                  <a:lnTo>
                    <a:pt x="682480" y="21265"/>
                  </a:lnTo>
                  <a:cubicBezTo>
                    <a:pt x="675422" y="21448"/>
                    <a:pt x="676797" y="23098"/>
                    <a:pt x="670564" y="22731"/>
                  </a:cubicBezTo>
                  <a:lnTo>
                    <a:pt x="654066" y="21631"/>
                  </a:lnTo>
                  <a:lnTo>
                    <a:pt x="639034" y="20990"/>
                  </a:lnTo>
                  <a:lnTo>
                    <a:pt x="648017" y="18423"/>
                  </a:lnTo>
                  <a:lnTo>
                    <a:pt x="652783" y="18423"/>
                  </a:lnTo>
                  <a:lnTo>
                    <a:pt x="651041" y="15674"/>
                  </a:lnTo>
                  <a:lnTo>
                    <a:pt x="651041" y="14207"/>
                  </a:lnTo>
                  <a:lnTo>
                    <a:pt x="653883" y="15765"/>
                  </a:lnTo>
                  <a:lnTo>
                    <a:pt x="652600" y="19890"/>
                  </a:lnTo>
                  <a:lnTo>
                    <a:pt x="686971" y="20440"/>
                  </a:lnTo>
                  <a:lnTo>
                    <a:pt x="690912" y="26123"/>
                  </a:lnTo>
                  <a:lnTo>
                    <a:pt x="706494" y="25573"/>
                  </a:lnTo>
                  <a:lnTo>
                    <a:pt x="706494" y="25573"/>
                  </a:lnTo>
                  <a:close/>
                  <a:moveTo>
                    <a:pt x="715568" y="22731"/>
                  </a:moveTo>
                  <a:lnTo>
                    <a:pt x="721618" y="22639"/>
                  </a:lnTo>
                  <a:lnTo>
                    <a:pt x="724551" y="24198"/>
                  </a:lnTo>
                  <a:cubicBezTo>
                    <a:pt x="721526" y="19890"/>
                    <a:pt x="722626" y="20073"/>
                    <a:pt x="715568" y="19890"/>
                  </a:cubicBezTo>
                  <a:lnTo>
                    <a:pt x="715568" y="22731"/>
                  </a:lnTo>
                  <a:lnTo>
                    <a:pt x="715568" y="22731"/>
                  </a:lnTo>
                  <a:close/>
                  <a:moveTo>
                    <a:pt x="123004" y="21356"/>
                  </a:moveTo>
                  <a:lnTo>
                    <a:pt x="121537" y="22823"/>
                  </a:lnTo>
                  <a:lnTo>
                    <a:pt x="121537" y="24289"/>
                  </a:lnTo>
                  <a:lnTo>
                    <a:pt x="130520" y="25756"/>
                  </a:lnTo>
                  <a:lnTo>
                    <a:pt x="132078" y="22914"/>
                  </a:lnTo>
                  <a:lnTo>
                    <a:pt x="135103" y="22914"/>
                  </a:lnTo>
                  <a:lnTo>
                    <a:pt x="139594" y="20073"/>
                  </a:lnTo>
                  <a:lnTo>
                    <a:pt x="136569" y="20073"/>
                  </a:lnTo>
                  <a:lnTo>
                    <a:pt x="126120" y="20073"/>
                  </a:lnTo>
                  <a:lnTo>
                    <a:pt x="123004" y="21356"/>
                  </a:lnTo>
                  <a:lnTo>
                    <a:pt x="123004" y="21356"/>
                  </a:lnTo>
                  <a:close/>
                  <a:moveTo>
                    <a:pt x="160492" y="21356"/>
                  </a:moveTo>
                  <a:lnTo>
                    <a:pt x="159025" y="22823"/>
                  </a:lnTo>
                  <a:lnTo>
                    <a:pt x="156001" y="22823"/>
                  </a:lnTo>
                  <a:lnTo>
                    <a:pt x="160492" y="25664"/>
                  </a:lnTo>
                  <a:lnTo>
                    <a:pt x="160492" y="21356"/>
                  </a:lnTo>
                  <a:lnTo>
                    <a:pt x="160492" y="21356"/>
                  </a:lnTo>
                  <a:close/>
                  <a:moveTo>
                    <a:pt x="166541" y="24198"/>
                  </a:moveTo>
                  <a:lnTo>
                    <a:pt x="166541" y="19706"/>
                  </a:lnTo>
                  <a:lnTo>
                    <a:pt x="162050" y="21356"/>
                  </a:lnTo>
                  <a:lnTo>
                    <a:pt x="166541" y="24198"/>
                  </a:lnTo>
                  <a:lnTo>
                    <a:pt x="166541" y="24198"/>
                  </a:lnTo>
                  <a:close/>
                  <a:moveTo>
                    <a:pt x="177082" y="24198"/>
                  </a:moveTo>
                  <a:lnTo>
                    <a:pt x="184598" y="24198"/>
                  </a:lnTo>
                  <a:lnTo>
                    <a:pt x="183040" y="19890"/>
                  </a:lnTo>
                  <a:lnTo>
                    <a:pt x="177082" y="19890"/>
                  </a:lnTo>
                  <a:lnTo>
                    <a:pt x="177082" y="24198"/>
                  </a:lnTo>
                  <a:lnTo>
                    <a:pt x="177082" y="24198"/>
                  </a:lnTo>
                  <a:close/>
                  <a:moveTo>
                    <a:pt x="594031" y="18423"/>
                  </a:moveTo>
                  <a:lnTo>
                    <a:pt x="591006" y="19890"/>
                  </a:lnTo>
                  <a:lnTo>
                    <a:pt x="580465" y="19890"/>
                  </a:lnTo>
                  <a:lnTo>
                    <a:pt x="580465" y="22731"/>
                  </a:lnTo>
                  <a:lnTo>
                    <a:pt x="574508" y="22914"/>
                  </a:lnTo>
                  <a:lnTo>
                    <a:pt x="563784" y="24473"/>
                  </a:lnTo>
                  <a:lnTo>
                    <a:pt x="565617" y="25664"/>
                  </a:lnTo>
                  <a:lnTo>
                    <a:pt x="566992" y="24473"/>
                  </a:lnTo>
                  <a:lnTo>
                    <a:pt x="575516" y="26764"/>
                  </a:lnTo>
                  <a:lnTo>
                    <a:pt x="574599" y="24198"/>
                  </a:lnTo>
                  <a:lnTo>
                    <a:pt x="579090" y="24198"/>
                  </a:lnTo>
                  <a:lnTo>
                    <a:pt x="582115" y="24198"/>
                  </a:lnTo>
                  <a:cubicBezTo>
                    <a:pt x="585598" y="30339"/>
                    <a:pt x="580924" y="27681"/>
                    <a:pt x="588073" y="28414"/>
                  </a:cubicBezTo>
                  <a:cubicBezTo>
                    <a:pt x="587248" y="21448"/>
                    <a:pt x="587890" y="26214"/>
                    <a:pt x="582115" y="21356"/>
                  </a:cubicBezTo>
                  <a:lnTo>
                    <a:pt x="595314" y="21265"/>
                  </a:lnTo>
                  <a:lnTo>
                    <a:pt x="597147" y="17048"/>
                  </a:lnTo>
                  <a:lnTo>
                    <a:pt x="594031" y="18423"/>
                  </a:lnTo>
                  <a:lnTo>
                    <a:pt x="594031" y="18423"/>
                  </a:lnTo>
                  <a:close/>
                  <a:moveTo>
                    <a:pt x="734999" y="25573"/>
                  </a:moveTo>
                  <a:cubicBezTo>
                    <a:pt x="733258" y="23373"/>
                    <a:pt x="732250" y="20348"/>
                    <a:pt x="728950" y="24106"/>
                  </a:cubicBezTo>
                  <a:lnTo>
                    <a:pt x="732066" y="24014"/>
                  </a:lnTo>
                  <a:lnTo>
                    <a:pt x="734999" y="25573"/>
                  </a:lnTo>
                  <a:lnTo>
                    <a:pt x="734999" y="25573"/>
                  </a:lnTo>
                  <a:close/>
                  <a:moveTo>
                    <a:pt x="521988" y="26947"/>
                  </a:moveTo>
                  <a:lnTo>
                    <a:pt x="519330" y="23923"/>
                  </a:lnTo>
                  <a:lnTo>
                    <a:pt x="520430" y="21356"/>
                  </a:lnTo>
                  <a:lnTo>
                    <a:pt x="516030" y="22823"/>
                  </a:lnTo>
                  <a:lnTo>
                    <a:pt x="516030" y="25389"/>
                  </a:lnTo>
                  <a:lnTo>
                    <a:pt x="521988" y="26947"/>
                  </a:lnTo>
                  <a:lnTo>
                    <a:pt x="521988" y="26947"/>
                  </a:lnTo>
                  <a:close/>
                  <a:moveTo>
                    <a:pt x="0" y="26947"/>
                  </a:moveTo>
                  <a:lnTo>
                    <a:pt x="2933" y="26947"/>
                  </a:lnTo>
                  <a:lnTo>
                    <a:pt x="2933" y="24198"/>
                  </a:lnTo>
                  <a:lnTo>
                    <a:pt x="0" y="24198"/>
                  </a:lnTo>
                  <a:lnTo>
                    <a:pt x="0" y="26947"/>
                  </a:lnTo>
                  <a:lnTo>
                    <a:pt x="0" y="26947"/>
                  </a:lnTo>
                  <a:close/>
                  <a:moveTo>
                    <a:pt x="130520" y="25573"/>
                  </a:moveTo>
                  <a:lnTo>
                    <a:pt x="133728" y="23831"/>
                  </a:lnTo>
                  <a:lnTo>
                    <a:pt x="138036" y="26856"/>
                  </a:lnTo>
                  <a:lnTo>
                    <a:pt x="135103" y="22639"/>
                  </a:lnTo>
                  <a:lnTo>
                    <a:pt x="132078" y="22639"/>
                  </a:lnTo>
                  <a:lnTo>
                    <a:pt x="130520" y="25573"/>
                  </a:lnTo>
                  <a:lnTo>
                    <a:pt x="130520" y="25573"/>
                  </a:lnTo>
                  <a:close/>
                  <a:moveTo>
                    <a:pt x="201004" y="22731"/>
                  </a:moveTo>
                  <a:lnTo>
                    <a:pt x="201004" y="25573"/>
                  </a:lnTo>
                  <a:lnTo>
                    <a:pt x="209987" y="26947"/>
                  </a:lnTo>
                  <a:lnTo>
                    <a:pt x="207054" y="21265"/>
                  </a:lnTo>
                  <a:lnTo>
                    <a:pt x="204029" y="21265"/>
                  </a:lnTo>
                  <a:lnTo>
                    <a:pt x="202563" y="21265"/>
                  </a:lnTo>
                  <a:lnTo>
                    <a:pt x="201004" y="22731"/>
                  </a:lnTo>
                  <a:lnTo>
                    <a:pt x="201004" y="22731"/>
                  </a:lnTo>
                  <a:close/>
                  <a:moveTo>
                    <a:pt x="349489" y="24198"/>
                  </a:moveTo>
                  <a:lnTo>
                    <a:pt x="344998" y="25664"/>
                  </a:lnTo>
                  <a:lnTo>
                    <a:pt x="351047" y="27039"/>
                  </a:lnTo>
                  <a:lnTo>
                    <a:pt x="349489" y="24198"/>
                  </a:lnTo>
                  <a:lnTo>
                    <a:pt x="349489" y="24198"/>
                  </a:lnTo>
                  <a:close/>
                  <a:moveTo>
                    <a:pt x="177082" y="24198"/>
                  </a:moveTo>
                  <a:cubicBezTo>
                    <a:pt x="170024" y="23739"/>
                    <a:pt x="174424" y="25756"/>
                    <a:pt x="171032" y="21356"/>
                  </a:cubicBezTo>
                  <a:lnTo>
                    <a:pt x="177082" y="19890"/>
                  </a:lnTo>
                  <a:lnTo>
                    <a:pt x="177082" y="24198"/>
                  </a:lnTo>
                  <a:lnTo>
                    <a:pt x="184598" y="24198"/>
                  </a:lnTo>
                  <a:lnTo>
                    <a:pt x="186156" y="25664"/>
                  </a:lnTo>
                  <a:lnTo>
                    <a:pt x="187622" y="24198"/>
                  </a:lnTo>
                  <a:lnTo>
                    <a:pt x="187622" y="22731"/>
                  </a:lnTo>
                  <a:lnTo>
                    <a:pt x="189181" y="22731"/>
                  </a:lnTo>
                  <a:lnTo>
                    <a:pt x="187622" y="24198"/>
                  </a:lnTo>
                  <a:lnTo>
                    <a:pt x="187622" y="25664"/>
                  </a:lnTo>
                  <a:lnTo>
                    <a:pt x="186156" y="25664"/>
                  </a:lnTo>
                  <a:lnTo>
                    <a:pt x="186156" y="28414"/>
                  </a:lnTo>
                  <a:lnTo>
                    <a:pt x="192114" y="28414"/>
                  </a:lnTo>
                  <a:lnTo>
                    <a:pt x="190555" y="31347"/>
                  </a:lnTo>
                  <a:lnTo>
                    <a:pt x="187531" y="32722"/>
                  </a:lnTo>
                  <a:lnTo>
                    <a:pt x="190555" y="31347"/>
                  </a:lnTo>
                  <a:lnTo>
                    <a:pt x="186064" y="29789"/>
                  </a:lnTo>
                  <a:lnTo>
                    <a:pt x="183040" y="28322"/>
                  </a:lnTo>
                  <a:lnTo>
                    <a:pt x="184781" y="25664"/>
                  </a:lnTo>
                  <a:lnTo>
                    <a:pt x="177082" y="24198"/>
                  </a:lnTo>
                  <a:lnTo>
                    <a:pt x="177082" y="24198"/>
                  </a:lnTo>
                  <a:close/>
                  <a:moveTo>
                    <a:pt x="337482" y="28414"/>
                  </a:moveTo>
                  <a:lnTo>
                    <a:pt x="340507" y="28414"/>
                  </a:lnTo>
                  <a:lnTo>
                    <a:pt x="340507" y="25664"/>
                  </a:lnTo>
                  <a:lnTo>
                    <a:pt x="337482" y="25664"/>
                  </a:lnTo>
                  <a:lnTo>
                    <a:pt x="337482" y="28414"/>
                  </a:lnTo>
                  <a:close/>
                  <a:moveTo>
                    <a:pt x="337482" y="28414"/>
                  </a:moveTo>
                  <a:lnTo>
                    <a:pt x="335741" y="27222"/>
                  </a:lnTo>
                  <a:cubicBezTo>
                    <a:pt x="339040" y="23098"/>
                    <a:pt x="335832" y="24198"/>
                    <a:pt x="343440" y="24198"/>
                  </a:cubicBezTo>
                  <a:lnTo>
                    <a:pt x="343440" y="22731"/>
                  </a:lnTo>
                  <a:lnTo>
                    <a:pt x="339040" y="22731"/>
                  </a:lnTo>
                  <a:lnTo>
                    <a:pt x="339040" y="19890"/>
                  </a:lnTo>
                  <a:lnTo>
                    <a:pt x="346556" y="19890"/>
                  </a:lnTo>
                  <a:lnTo>
                    <a:pt x="343440" y="22731"/>
                  </a:lnTo>
                  <a:lnTo>
                    <a:pt x="349489" y="22731"/>
                  </a:lnTo>
                  <a:lnTo>
                    <a:pt x="349489" y="24198"/>
                  </a:lnTo>
                  <a:lnTo>
                    <a:pt x="344998" y="25664"/>
                  </a:lnTo>
                  <a:lnTo>
                    <a:pt x="342065" y="25664"/>
                  </a:lnTo>
                  <a:lnTo>
                    <a:pt x="346464" y="27314"/>
                  </a:lnTo>
                  <a:lnTo>
                    <a:pt x="346464" y="29880"/>
                  </a:lnTo>
                  <a:lnTo>
                    <a:pt x="344998" y="29880"/>
                  </a:lnTo>
                  <a:lnTo>
                    <a:pt x="340415" y="28414"/>
                  </a:lnTo>
                  <a:lnTo>
                    <a:pt x="340415" y="25664"/>
                  </a:lnTo>
                  <a:lnTo>
                    <a:pt x="337482" y="25664"/>
                  </a:lnTo>
                  <a:lnTo>
                    <a:pt x="337482" y="28414"/>
                  </a:lnTo>
                  <a:lnTo>
                    <a:pt x="337482" y="28414"/>
                  </a:lnTo>
                  <a:close/>
                  <a:moveTo>
                    <a:pt x="90007" y="29789"/>
                  </a:moveTo>
                  <a:lnTo>
                    <a:pt x="84050" y="28322"/>
                  </a:lnTo>
                  <a:lnTo>
                    <a:pt x="90007" y="29789"/>
                  </a:lnTo>
                  <a:lnTo>
                    <a:pt x="90007" y="29789"/>
                  </a:lnTo>
                  <a:close/>
                  <a:moveTo>
                    <a:pt x="147018" y="29789"/>
                  </a:moveTo>
                  <a:lnTo>
                    <a:pt x="148485" y="31347"/>
                  </a:lnTo>
                  <a:lnTo>
                    <a:pt x="151509" y="31347"/>
                  </a:lnTo>
                  <a:lnTo>
                    <a:pt x="159025" y="29789"/>
                  </a:lnTo>
                  <a:cubicBezTo>
                    <a:pt x="165900" y="29147"/>
                    <a:pt x="158109" y="31255"/>
                    <a:pt x="162233" y="28047"/>
                  </a:cubicBezTo>
                  <a:lnTo>
                    <a:pt x="163516" y="29789"/>
                  </a:lnTo>
                  <a:lnTo>
                    <a:pt x="166541" y="29789"/>
                  </a:lnTo>
                  <a:lnTo>
                    <a:pt x="171032" y="29789"/>
                  </a:lnTo>
                  <a:lnTo>
                    <a:pt x="171032" y="26947"/>
                  </a:lnTo>
                  <a:lnTo>
                    <a:pt x="166541" y="24198"/>
                  </a:lnTo>
                  <a:lnTo>
                    <a:pt x="162050" y="21356"/>
                  </a:lnTo>
                  <a:lnTo>
                    <a:pt x="160492" y="21356"/>
                  </a:lnTo>
                  <a:lnTo>
                    <a:pt x="160492" y="25664"/>
                  </a:lnTo>
                  <a:lnTo>
                    <a:pt x="156001" y="22823"/>
                  </a:lnTo>
                  <a:lnTo>
                    <a:pt x="151509" y="22823"/>
                  </a:lnTo>
                  <a:lnTo>
                    <a:pt x="145460" y="21356"/>
                  </a:lnTo>
                  <a:lnTo>
                    <a:pt x="142527" y="21356"/>
                  </a:lnTo>
                  <a:lnTo>
                    <a:pt x="137944" y="24198"/>
                  </a:lnTo>
                  <a:cubicBezTo>
                    <a:pt x="144177" y="24656"/>
                    <a:pt x="141335" y="25664"/>
                    <a:pt x="147018" y="25664"/>
                  </a:cubicBezTo>
                  <a:cubicBezTo>
                    <a:pt x="151234" y="25664"/>
                    <a:pt x="149768" y="26306"/>
                    <a:pt x="151418" y="28322"/>
                  </a:cubicBezTo>
                  <a:lnTo>
                    <a:pt x="147018" y="29789"/>
                  </a:lnTo>
                  <a:lnTo>
                    <a:pt x="147018" y="29789"/>
                  </a:lnTo>
                  <a:close/>
                  <a:moveTo>
                    <a:pt x="188997" y="22731"/>
                  </a:moveTo>
                  <a:lnTo>
                    <a:pt x="196513" y="19890"/>
                  </a:lnTo>
                  <a:lnTo>
                    <a:pt x="198071" y="19890"/>
                  </a:lnTo>
                  <a:lnTo>
                    <a:pt x="196513" y="22731"/>
                  </a:lnTo>
                  <a:lnTo>
                    <a:pt x="190372" y="22823"/>
                  </a:lnTo>
                  <a:lnTo>
                    <a:pt x="192022" y="25573"/>
                  </a:lnTo>
                  <a:lnTo>
                    <a:pt x="193488" y="26947"/>
                  </a:lnTo>
                  <a:lnTo>
                    <a:pt x="195322" y="28139"/>
                  </a:lnTo>
                  <a:lnTo>
                    <a:pt x="196605" y="29880"/>
                  </a:lnTo>
                  <a:lnTo>
                    <a:pt x="193580" y="29880"/>
                  </a:lnTo>
                  <a:lnTo>
                    <a:pt x="193580" y="27039"/>
                  </a:lnTo>
                  <a:lnTo>
                    <a:pt x="192114" y="25664"/>
                  </a:lnTo>
                  <a:lnTo>
                    <a:pt x="187622" y="25664"/>
                  </a:lnTo>
                  <a:lnTo>
                    <a:pt x="187622" y="24198"/>
                  </a:lnTo>
                  <a:lnTo>
                    <a:pt x="188997" y="22731"/>
                  </a:lnTo>
                  <a:lnTo>
                    <a:pt x="188997" y="22731"/>
                  </a:lnTo>
                  <a:close/>
                  <a:moveTo>
                    <a:pt x="203937" y="21356"/>
                  </a:moveTo>
                  <a:lnTo>
                    <a:pt x="209895" y="19890"/>
                  </a:lnTo>
                  <a:lnTo>
                    <a:pt x="209162" y="24473"/>
                  </a:lnTo>
                  <a:lnTo>
                    <a:pt x="209987" y="21356"/>
                  </a:lnTo>
                  <a:lnTo>
                    <a:pt x="213011" y="21356"/>
                  </a:lnTo>
                  <a:lnTo>
                    <a:pt x="211178" y="27039"/>
                  </a:lnTo>
                  <a:lnTo>
                    <a:pt x="229510" y="28505"/>
                  </a:lnTo>
                  <a:lnTo>
                    <a:pt x="231068" y="29972"/>
                  </a:lnTo>
                  <a:lnTo>
                    <a:pt x="229510" y="28505"/>
                  </a:lnTo>
                  <a:lnTo>
                    <a:pt x="216036" y="29972"/>
                  </a:lnTo>
                  <a:lnTo>
                    <a:pt x="219061" y="29972"/>
                  </a:lnTo>
                  <a:lnTo>
                    <a:pt x="217503" y="32813"/>
                  </a:lnTo>
                  <a:lnTo>
                    <a:pt x="219244" y="35655"/>
                  </a:lnTo>
                  <a:lnTo>
                    <a:pt x="216036" y="35747"/>
                  </a:lnTo>
                  <a:lnTo>
                    <a:pt x="217503" y="32813"/>
                  </a:lnTo>
                  <a:lnTo>
                    <a:pt x="216036" y="29972"/>
                  </a:lnTo>
                  <a:lnTo>
                    <a:pt x="209987" y="31530"/>
                  </a:lnTo>
                  <a:lnTo>
                    <a:pt x="208520" y="32905"/>
                  </a:lnTo>
                  <a:lnTo>
                    <a:pt x="207054" y="34371"/>
                  </a:lnTo>
                  <a:lnTo>
                    <a:pt x="208520" y="32905"/>
                  </a:lnTo>
                  <a:lnTo>
                    <a:pt x="209987" y="31530"/>
                  </a:lnTo>
                  <a:lnTo>
                    <a:pt x="209987" y="28597"/>
                  </a:lnTo>
                  <a:lnTo>
                    <a:pt x="205496" y="28597"/>
                  </a:lnTo>
                  <a:lnTo>
                    <a:pt x="202654" y="28597"/>
                  </a:lnTo>
                  <a:lnTo>
                    <a:pt x="201004" y="25847"/>
                  </a:lnTo>
                  <a:lnTo>
                    <a:pt x="201004" y="23006"/>
                  </a:lnTo>
                  <a:lnTo>
                    <a:pt x="202471" y="21540"/>
                  </a:lnTo>
                  <a:lnTo>
                    <a:pt x="201004" y="23006"/>
                  </a:lnTo>
                  <a:lnTo>
                    <a:pt x="201004" y="25847"/>
                  </a:lnTo>
                  <a:lnTo>
                    <a:pt x="209987" y="27222"/>
                  </a:lnTo>
                  <a:lnTo>
                    <a:pt x="207054" y="21540"/>
                  </a:lnTo>
                  <a:lnTo>
                    <a:pt x="203937" y="21540"/>
                  </a:lnTo>
                  <a:lnTo>
                    <a:pt x="203937" y="21356"/>
                  </a:lnTo>
                  <a:close/>
                  <a:moveTo>
                    <a:pt x="247475" y="31347"/>
                  </a:moveTo>
                  <a:lnTo>
                    <a:pt x="250499" y="29789"/>
                  </a:lnTo>
                  <a:lnTo>
                    <a:pt x="250408" y="27497"/>
                  </a:lnTo>
                  <a:lnTo>
                    <a:pt x="239775" y="23923"/>
                  </a:lnTo>
                  <a:lnTo>
                    <a:pt x="238492" y="25664"/>
                  </a:lnTo>
                  <a:cubicBezTo>
                    <a:pt x="244358" y="28322"/>
                    <a:pt x="243350" y="26764"/>
                    <a:pt x="247475" y="31347"/>
                  </a:cubicBezTo>
                  <a:lnTo>
                    <a:pt x="247475" y="31347"/>
                  </a:lnTo>
                  <a:close/>
                  <a:moveTo>
                    <a:pt x="280471" y="29789"/>
                  </a:moveTo>
                  <a:lnTo>
                    <a:pt x="283404" y="29697"/>
                  </a:lnTo>
                  <a:lnTo>
                    <a:pt x="285054" y="26947"/>
                  </a:lnTo>
                  <a:lnTo>
                    <a:pt x="283496" y="26947"/>
                  </a:lnTo>
                  <a:lnTo>
                    <a:pt x="279005" y="26947"/>
                  </a:lnTo>
                  <a:lnTo>
                    <a:pt x="280471" y="29789"/>
                  </a:lnTo>
                  <a:lnTo>
                    <a:pt x="280471" y="29789"/>
                  </a:lnTo>
                  <a:close/>
                  <a:moveTo>
                    <a:pt x="781470" y="29789"/>
                  </a:moveTo>
                  <a:cubicBezTo>
                    <a:pt x="778078" y="29055"/>
                    <a:pt x="777987" y="28322"/>
                    <a:pt x="773954" y="28322"/>
                  </a:cubicBezTo>
                  <a:lnTo>
                    <a:pt x="766438" y="28322"/>
                  </a:lnTo>
                  <a:cubicBezTo>
                    <a:pt x="762588" y="28322"/>
                    <a:pt x="762772" y="28781"/>
                    <a:pt x="760297" y="30064"/>
                  </a:cubicBezTo>
                  <a:lnTo>
                    <a:pt x="755989" y="26947"/>
                  </a:lnTo>
                  <a:lnTo>
                    <a:pt x="760480" y="31347"/>
                  </a:lnTo>
                  <a:cubicBezTo>
                    <a:pt x="762588" y="30247"/>
                    <a:pt x="762955" y="29789"/>
                    <a:pt x="766530" y="29789"/>
                  </a:cubicBezTo>
                  <a:lnTo>
                    <a:pt x="771021" y="29789"/>
                  </a:lnTo>
                  <a:cubicBezTo>
                    <a:pt x="777712" y="29789"/>
                    <a:pt x="778812" y="32813"/>
                    <a:pt x="781470" y="29789"/>
                  </a:cubicBezTo>
                  <a:lnTo>
                    <a:pt x="781470" y="29789"/>
                  </a:lnTo>
                  <a:close/>
                  <a:moveTo>
                    <a:pt x="797968" y="29789"/>
                  </a:moveTo>
                  <a:lnTo>
                    <a:pt x="794943" y="28322"/>
                  </a:lnTo>
                  <a:lnTo>
                    <a:pt x="797968" y="29789"/>
                  </a:lnTo>
                  <a:lnTo>
                    <a:pt x="797968" y="29789"/>
                  </a:lnTo>
                  <a:close/>
                  <a:moveTo>
                    <a:pt x="31530" y="32722"/>
                  </a:moveTo>
                  <a:cubicBezTo>
                    <a:pt x="35105" y="30430"/>
                    <a:pt x="36938" y="30064"/>
                    <a:pt x="40512" y="26947"/>
                  </a:cubicBezTo>
                  <a:lnTo>
                    <a:pt x="37671" y="27131"/>
                  </a:lnTo>
                  <a:lnTo>
                    <a:pt x="36021" y="29789"/>
                  </a:lnTo>
                  <a:lnTo>
                    <a:pt x="29789" y="29880"/>
                  </a:lnTo>
                  <a:lnTo>
                    <a:pt x="31530" y="32722"/>
                  </a:lnTo>
                  <a:lnTo>
                    <a:pt x="31530" y="32722"/>
                  </a:lnTo>
                  <a:close/>
                  <a:moveTo>
                    <a:pt x="166541" y="29789"/>
                  </a:moveTo>
                  <a:cubicBezTo>
                    <a:pt x="166541" y="35838"/>
                    <a:pt x="173599" y="27681"/>
                    <a:pt x="174057" y="26947"/>
                  </a:cubicBezTo>
                  <a:lnTo>
                    <a:pt x="171032" y="26947"/>
                  </a:lnTo>
                  <a:lnTo>
                    <a:pt x="171032" y="29789"/>
                  </a:lnTo>
                  <a:lnTo>
                    <a:pt x="166541" y="29789"/>
                  </a:lnTo>
                  <a:lnTo>
                    <a:pt x="166541" y="29789"/>
                  </a:lnTo>
                  <a:close/>
                  <a:moveTo>
                    <a:pt x="163516" y="29789"/>
                  </a:moveTo>
                  <a:lnTo>
                    <a:pt x="161775" y="31072"/>
                  </a:lnTo>
                  <a:lnTo>
                    <a:pt x="166541" y="32722"/>
                  </a:lnTo>
                  <a:lnTo>
                    <a:pt x="162050" y="32722"/>
                  </a:lnTo>
                  <a:lnTo>
                    <a:pt x="160492" y="35655"/>
                  </a:lnTo>
                  <a:lnTo>
                    <a:pt x="160492" y="31347"/>
                  </a:lnTo>
                  <a:lnTo>
                    <a:pt x="151509" y="31347"/>
                  </a:lnTo>
                  <a:lnTo>
                    <a:pt x="159025" y="29789"/>
                  </a:lnTo>
                  <a:cubicBezTo>
                    <a:pt x="165900" y="29147"/>
                    <a:pt x="158109" y="31255"/>
                    <a:pt x="162233" y="28047"/>
                  </a:cubicBezTo>
                  <a:lnTo>
                    <a:pt x="163516" y="29789"/>
                  </a:lnTo>
                  <a:lnTo>
                    <a:pt x="163516" y="29789"/>
                  </a:lnTo>
                  <a:close/>
                  <a:moveTo>
                    <a:pt x="203937" y="31347"/>
                  </a:moveTo>
                  <a:lnTo>
                    <a:pt x="202471" y="29789"/>
                  </a:lnTo>
                  <a:lnTo>
                    <a:pt x="203937" y="31347"/>
                  </a:lnTo>
                  <a:lnTo>
                    <a:pt x="203937" y="31347"/>
                  </a:lnTo>
                  <a:close/>
                  <a:moveTo>
                    <a:pt x="301552" y="2842"/>
                  </a:moveTo>
                  <a:lnTo>
                    <a:pt x="303019" y="1375"/>
                  </a:lnTo>
                  <a:lnTo>
                    <a:pt x="316584" y="1375"/>
                  </a:lnTo>
                  <a:lnTo>
                    <a:pt x="328683" y="1467"/>
                  </a:lnTo>
                  <a:lnTo>
                    <a:pt x="327033" y="4125"/>
                  </a:lnTo>
                  <a:lnTo>
                    <a:pt x="339040" y="4125"/>
                  </a:lnTo>
                  <a:lnTo>
                    <a:pt x="345089" y="4125"/>
                  </a:lnTo>
                  <a:lnTo>
                    <a:pt x="345089" y="7150"/>
                  </a:lnTo>
                  <a:lnTo>
                    <a:pt x="349581" y="5591"/>
                  </a:lnTo>
                  <a:lnTo>
                    <a:pt x="351047" y="5591"/>
                  </a:lnTo>
                  <a:lnTo>
                    <a:pt x="354439" y="7241"/>
                  </a:lnTo>
                  <a:lnTo>
                    <a:pt x="351047" y="9808"/>
                  </a:lnTo>
                  <a:lnTo>
                    <a:pt x="351047" y="12557"/>
                  </a:lnTo>
                  <a:lnTo>
                    <a:pt x="351047" y="16865"/>
                  </a:lnTo>
                  <a:lnTo>
                    <a:pt x="351047" y="18332"/>
                  </a:lnTo>
                  <a:lnTo>
                    <a:pt x="349581" y="19798"/>
                  </a:lnTo>
                  <a:lnTo>
                    <a:pt x="346556" y="19798"/>
                  </a:lnTo>
                  <a:lnTo>
                    <a:pt x="339040" y="19798"/>
                  </a:lnTo>
                  <a:lnTo>
                    <a:pt x="339040" y="22639"/>
                  </a:lnTo>
                  <a:lnTo>
                    <a:pt x="343440" y="22639"/>
                  </a:lnTo>
                  <a:lnTo>
                    <a:pt x="343440" y="24106"/>
                  </a:lnTo>
                  <a:cubicBezTo>
                    <a:pt x="335832" y="24106"/>
                    <a:pt x="339040" y="23006"/>
                    <a:pt x="335741" y="27131"/>
                  </a:cubicBezTo>
                  <a:lnTo>
                    <a:pt x="337482" y="28322"/>
                  </a:lnTo>
                  <a:lnTo>
                    <a:pt x="340507" y="28322"/>
                  </a:lnTo>
                  <a:lnTo>
                    <a:pt x="345089" y="29789"/>
                  </a:lnTo>
                  <a:lnTo>
                    <a:pt x="343440" y="29789"/>
                  </a:lnTo>
                  <a:lnTo>
                    <a:pt x="342065" y="31347"/>
                  </a:lnTo>
                  <a:lnTo>
                    <a:pt x="328500" y="31347"/>
                  </a:lnTo>
                  <a:cubicBezTo>
                    <a:pt x="326483" y="32630"/>
                    <a:pt x="324742" y="34280"/>
                    <a:pt x="322084" y="35105"/>
                  </a:cubicBezTo>
                  <a:cubicBezTo>
                    <a:pt x="318234" y="36296"/>
                    <a:pt x="315026" y="34188"/>
                    <a:pt x="315026" y="37030"/>
                  </a:cubicBezTo>
                  <a:lnTo>
                    <a:pt x="312001" y="37030"/>
                  </a:lnTo>
                  <a:lnTo>
                    <a:pt x="307510" y="42804"/>
                  </a:lnTo>
                  <a:lnTo>
                    <a:pt x="302927" y="48395"/>
                  </a:lnTo>
                  <a:lnTo>
                    <a:pt x="294036" y="47020"/>
                  </a:lnTo>
                  <a:lnTo>
                    <a:pt x="288170" y="42529"/>
                  </a:lnTo>
                  <a:lnTo>
                    <a:pt x="289820" y="38496"/>
                  </a:lnTo>
                  <a:lnTo>
                    <a:pt x="286521" y="38405"/>
                  </a:lnTo>
                  <a:lnTo>
                    <a:pt x="286521" y="35747"/>
                  </a:lnTo>
                  <a:lnTo>
                    <a:pt x="287987" y="29972"/>
                  </a:lnTo>
                  <a:lnTo>
                    <a:pt x="287987" y="27314"/>
                  </a:lnTo>
                  <a:lnTo>
                    <a:pt x="285054" y="25756"/>
                  </a:lnTo>
                  <a:lnTo>
                    <a:pt x="279096" y="25756"/>
                  </a:lnTo>
                  <a:lnTo>
                    <a:pt x="277538" y="24289"/>
                  </a:lnTo>
                  <a:lnTo>
                    <a:pt x="277538" y="21448"/>
                  </a:lnTo>
                  <a:lnTo>
                    <a:pt x="276072" y="19890"/>
                  </a:lnTo>
                  <a:lnTo>
                    <a:pt x="274513" y="18423"/>
                  </a:lnTo>
                  <a:lnTo>
                    <a:pt x="268464" y="15674"/>
                  </a:lnTo>
                  <a:cubicBezTo>
                    <a:pt x="264614" y="13382"/>
                    <a:pt x="259665" y="14207"/>
                    <a:pt x="253432" y="14207"/>
                  </a:cubicBezTo>
                  <a:lnTo>
                    <a:pt x="253432" y="11366"/>
                  </a:lnTo>
                  <a:lnTo>
                    <a:pt x="244450" y="11366"/>
                  </a:lnTo>
                  <a:lnTo>
                    <a:pt x="239959" y="11366"/>
                  </a:lnTo>
                  <a:lnTo>
                    <a:pt x="239959" y="9899"/>
                  </a:lnTo>
                  <a:lnTo>
                    <a:pt x="241517" y="9899"/>
                  </a:lnTo>
                  <a:lnTo>
                    <a:pt x="247475" y="9899"/>
                  </a:lnTo>
                  <a:lnTo>
                    <a:pt x="254990" y="8433"/>
                  </a:lnTo>
                  <a:lnTo>
                    <a:pt x="254990" y="7058"/>
                  </a:lnTo>
                  <a:lnTo>
                    <a:pt x="254990" y="5683"/>
                  </a:lnTo>
                  <a:lnTo>
                    <a:pt x="263973" y="4125"/>
                  </a:lnTo>
                  <a:lnTo>
                    <a:pt x="274513" y="2750"/>
                  </a:lnTo>
                  <a:lnTo>
                    <a:pt x="280471" y="2750"/>
                  </a:lnTo>
                  <a:cubicBezTo>
                    <a:pt x="280471" y="5683"/>
                    <a:pt x="294220" y="2750"/>
                    <a:pt x="298528" y="2750"/>
                  </a:cubicBezTo>
                  <a:lnTo>
                    <a:pt x="301552" y="2750"/>
                  </a:lnTo>
                  <a:lnTo>
                    <a:pt x="301552" y="2842"/>
                  </a:lnTo>
                  <a:close/>
                  <a:moveTo>
                    <a:pt x="343440" y="29789"/>
                  </a:moveTo>
                  <a:lnTo>
                    <a:pt x="342065" y="31347"/>
                  </a:lnTo>
                  <a:lnTo>
                    <a:pt x="343440" y="29789"/>
                  </a:lnTo>
                  <a:lnTo>
                    <a:pt x="343440" y="29789"/>
                  </a:lnTo>
                  <a:close/>
                  <a:moveTo>
                    <a:pt x="484592" y="31347"/>
                  </a:moveTo>
                  <a:lnTo>
                    <a:pt x="481567" y="29789"/>
                  </a:lnTo>
                  <a:lnTo>
                    <a:pt x="484592" y="31347"/>
                  </a:lnTo>
                  <a:lnTo>
                    <a:pt x="484592" y="31347"/>
                  </a:lnTo>
                  <a:close/>
                  <a:moveTo>
                    <a:pt x="511447" y="32722"/>
                  </a:moveTo>
                  <a:lnTo>
                    <a:pt x="523454" y="31347"/>
                  </a:lnTo>
                  <a:lnTo>
                    <a:pt x="511447" y="31347"/>
                  </a:lnTo>
                  <a:lnTo>
                    <a:pt x="511447" y="28414"/>
                  </a:lnTo>
                  <a:lnTo>
                    <a:pt x="508514" y="28414"/>
                  </a:lnTo>
                  <a:cubicBezTo>
                    <a:pt x="511356" y="35563"/>
                    <a:pt x="505490" y="27222"/>
                    <a:pt x="511447" y="32722"/>
                  </a:cubicBezTo>
                  <a:lnTo>
                    <a:pt x="511447" y="32722"/>
                  </a:lnTo>
                  <a:close/>
                  <a:moveTo>
                    <a:pt x="552052" y="29789"/>
                  </a:moveTo>
                  <a:lnTo>
                    <a:pt x="550493" y="28322"/>
                  </a:lnTo>
                  <a:lnTo>
                    <a:pt x="552052" y="29789"/>
                  </a:lnTo>
                  <a:lnTo>
                    <a:pt x="552052" y="29789"/>
                  </a:lnTo>
                  <a:close/>
                  <a:moveTo>
                    <a:pt x="546002" y="29789"/>
                  </a:moveTo>
                  <a:lnTo>
                    <a:pt x="550493" y="31347"/>
                  </a:lnTo>
                  <a:lnTo>
                    <a:pt x="546002" y="29789"/>
                  </a:lnTo>
                  <a:lnTo>
                    <a:pt x="546002" y="29789"/>
                  </a:lnTo>
                  <a:close/>
                  <a:moveTo>
                    <a:pt x="566992" y="29789"/>
                  </a:moveTo>
                  <a:lnTo>
                    <a:pt x="568733" y="28689"/>
                  </a:lnTo>
                  <a:lnTo>
                    <a:pt x="574508" y="31255"/>
                  </a:lnTo>
                  <a:lnTo>
                    <a:pt x="572950" y="32630"/>
                  </a:lnTo>
                  <a:lnTo>
                    <a:pt x="574508" y="32630"/>
                  </a:lnTo>
                  <a:lnTo>
                    <a:pt x="576341" y="33822"/>
                  </a:lnTo>
                  <a:lnTo>
                    <a:pt x="573041" y="32630"/>
                  </a:lnTo>
                  <a:lnTo>
                    <a:pt x="568642" y="30980"/>
                  </a:lnTo>
                  <a:lnTo>
                    <a:pt x="565617" y="35563"/>
                  </a:lnTo>
                  <a:lnTo>
                    <a:pt x="567267" y="32722"/>
                  </a:lnTo>
                  <a:lnTo>
                    <a:pt x="566992" y="29789"/>
                  </a:lnTo>
                  <a:lnTo>
                    <a:pt x="566992" y="29789"/>
                  </a:lnTo>
                  <a:close/>
                  <a:moveTo>
                    <a:pt x="181481" y="32722"/>
                  </a:moveTo>
                  <a:lnTo>
                    <a:pt x="185972" y="34188"/>
                  </a:lnTo>
                  <a:lnTo>
                    <a:pt x="187439" y="34188"/>
                  </a:lnTo>
                  <a:lnTo>
                    <a:pt x="185972" y="34188"/>
                  </a:lnTo>
                  <a:lnTo>
                    <a:pt x="185972" y="29880"/>
                  </a:lnTo>
                  <a:lnTo>
                    <a:pt x="182948" y="28414"/>
                  </a:lnTo>
                  <a:lnTo>
                    <a:pt x="179648" y="28597"/>
                  </a:lnTo>
                  <a:lnTo>
                    <a:pt x="181481" y="32722"/>
                  </a:lnTo>
                  <a:lnTo>
                    <a:pt x="181481" y="32722"/>
                  </a:lnTo>
                  <a:close/>
                  <a:moveTo>
                    <a:pt x="235467" y="31347"/>
                  </a:moveTo>
                  <a:lnTo>
                    <a:pt x="232443" y="29789"/>
                  </a:lnTo>
                  <a:lnTo>
                    <a:pt x="227952" y="31347"/>
                  </a:lnTo>
                  <a:lnTo>
                    <a:pt x="227952" y="34097"/>
                  </a:lnTo>
                  <a:lnTo>
                    <a:pt x="232443" y="34097"/>
                  </a:lnTo>
                  <a:lnTo>
                    <a:pt x="232443" y="31347"/>
                  </a:lnTo>
                  <a:lnTo>
                    <a:pt x="235467" y="31347"/>
                  </a:lnTo>
                  <a:lnTo>
                    <a:pt x="235467" y="31347"/>
                  </a:lnTo>
                  <a:close/>
                  <a:moveTo>
                    <a:pt x="532529" y="31347"/>
                  </a:moveTo>
                  <a:lnTo>
                    <a:pt x="534178" y="32997"/>
                  </a:lnTo>
                  <a:lnTo>
                    <a:pt x="538486" y="29880"/>
                  </a:lnTo>
                  <a:lnTo>
                    <a:pt x="544444" y="29880"/>
                  </a:lnTo>
                  <a:lnTo>
                    <a:pt x="535462" y="28414"/>
                  </a:lnTo>
                  <a:lnTo>
                    <a:pt x="535462" y="31347"/>
                  </a:lnTo>
                  <a:lnTo>
                    <a:pt x="532529" y="31347"/>
                  </a:lnTo>
                  <a:lnTo>
                    <a:pt x="532529" y="31347"/>
                  </a:lnTo>
                  <a:close/>
                  <a:moveTo>
                    <a:pt x="135011" y="22731"/>
                  </a:moveTo>
                  <a:lnTo>
                    <a:pt x="137944" y="26947"/>
                  </a:lnTo>
                  <a:lnTo>
                    <a:pt x="139502" y="29789"/>
                  </a:lnTo>
                  <a:lnTo>
                    <a:pt x="135011" y="29789"/>
                  </a:lnTo>
                  <a:lnTo>
                    <a:pt x="142527" y="31347"/>
                  </a:lnTo>
                  <a:lnTo>
                    <a:pt x="142527" y="34097"/>
                  </a:lnTo>
                  <a:lnTo>
                    <a:pt x="157559" y="34097"/>
                  </a:lnTo>
                  <a:lnTo>
                    <a:pt x="144085" y="32447"/>
                  </a:lnTo>
                  <a:lnTo>
                    <a:pt x="144085" y="29789"/>
                  </a:lnTo>
                  <a:lnTo>
                    <a:pt x="147018" y="29789"/>
                  </a:lnTo>
                  <a:lnTo>
                    <a:pt x="148485" y="31347"/>
                  </a:lnTo>
                  <a:lnTo>
                    <a:pt x="147018" y="29789"/>
                  </a:lnTo>
                  <a:lnTo>
                    <a:pt x="151418" y="28231"/>
                  </a:lnTo>
                  <a:cubicBezTo>
                    <a:pt x="149768" y="26214"/>
                    <a:pt x="151234" y="25573"/>
                    <a:pt x="147018" y="25573"/>
                  </a:cubicBezTo>
                  <a:cubicBezTo>
                    <a:pt x="141335" y="25573"/>
                    <a:pt x="144177" y="24564"/>
                    <a:pt x="137944" y="24106"/>
                  </a:cubicBezTo>
                  <a:lnTo>
                    <a:pt x="142527" y="21265"/>
                  </a:lnTo>
                  <a:lnTo>
                    <a:pt x="139502" y="19890"/>
                  </a:lnTo>
                  <a:lnTo>
                    <a:pt x="135011" y="22731"/>
                  </a:lnTo>
                  <a:lnTo>
                    <a:pt x="135011" y="22731"/>
                  </a:lnTo>
                  <a:close/>
                  <a:moveTo>
                    <a:pt x="241517" y="34097"/>
                  </a:moveTo>
                  <a:lnTo>
                    <a:pt x="241517" y="36938"/>
                  </a:lnTo>
                  <a:lnTo>
                    <a:pt x="246008" y="36938"/>
                  </a:lnTo>
                  <a:lnTo>
                    <a:pt x="246008" y="34097"/>
                  </a:lnTo>
                  <a:lnTo>
                    <a:pt x="241517" y="34097"/>
                  </a:lnTo>
                  <a:lnTo>
                    <a:pt x="241517" y="34097"/>
                  </a:lnTo>
                  <a:close/>
                  <a:moveTo>
                    <a:pt x="229510" y="28414"/>
                  </a:moveTo>
                  <a:lnTo>
                    <a:pt x="211178" y="26947"/>
                  </a:lnTo>
                  <a:lnTo>
                    <a:pt x="213011" y="21265"/>
                  </a:lnTo>
                  <a:lnTo>
                    <a:pt x="214570" y="21265"/>
                  </a:lnTo>
                  <a:lnTo>
                    <a:pt x="219061" y="21265"/>
                  </a:lnTo>
                  <a:lnTo>
                    <a:pt x="219061" y="24106"/>
                  </a:lnTo>
                  <a:lnTo>
                    <a:pt x="226577" y="24106"/>
                  </a:lnTo>
                  <a:lnTo>
                    <a:pt x="226577" y="21265"/>
                  </a:lnTo>
                  <a:lnTo>
                    <a:pt x="229510" y="21265"/>
                  </a:lnTo>
                  <a:lnTo>
                    <a:pt x="231068" y="22731"/>
                  </a:lnTo>
                  <a:lnTo>
                    <a:pt x="232534" y="24198"/>
                  </a:lnTo>
                  <a:lnTo>
                    <a:pt x="235559" y="25664"/>
                  </a:lnTo>
                  <a:lnTo>
                    <a:pt x="238584" y="25664"/>
                  </a:lnTo>
                  <a:cubicBezTo>
                    <a:pt x="244450" y="28322"/>
                    <a:pt x="243442" y="26856"/>
                    <a:pt x="247566" y="31439"/>
                  </a:cubicBezTo>
                  <a:lnTo>
                    <a:pt x="253524" y="32813"/>
                  </a:lnTo>
                  <a:lnTo>
                    <a:pt x="259848" y="36571"/>
                  </a:lnTo>
                  <a:lnTo>
                    <a:pt x="252057" y="35747"/>
                  </a:lnTo>
                  <a:lnTo>
                    <a:pt x="250591" y="35747"/>
                  </a:lnTo>
                  <a:lnTo>
                    <a:pt x="247566" y="35747"/>
                  </a:lnTo>
                  <a:lnTo>
                    <a:pt x="250591" y="38405"/>
                  </a:lnTo>
                  <a:lnTo>
                    <a:pt x="255082" y="41337"/>
                  </a:lnTo>
                  <a:lnTo>
                    <a:pt x="253799" y="42987"/>
                  </a:lnTo>
                  <a:lnTo>
                    <a:pt x="247658" y="41063"/>
                  </a:lnTo>
                  <a:lnTo>
                    <a:pt x="247566" y="44179"/>
                  </a:lnTo>
                  <a:lnTo>
                    <a:pt x="237117" y="39963"/>
                  </a:lnTo>
                  <a:lnTo>
                    <a:pt x="237117" y="35747"/>
                  </a:lnTo>
                  <a:lnTo>
                    <a:pt x="238859" y="32905"/>
                  </a:lnTo>
                  <a:lnTo>
                    <a:pt x="235651" y="31439"/>
                  </a:lnTo>
                  <a:lnTo>
                    <a:pt x="232626" y="29880"/>
                  </a:lnTo>
                  <a:lnTo>
                    <a:pt x="231160" y="29880"/>
                  </a:lnTo>
                  <a:lnTo>
                    <a:pt x="229510" y="28414"/>
                  </a:lnTo>
                  <a:lnTo>
                    <a:pt x="229510" y="28414"/>
                  </a:lnTo>
                  <a:close/>
                  <a:moveTo>
                    <a:pt x="13474" y="39871"/>
                  </a:moveTo>
                  <a:lnTo>
                    <a:pt x="20990" y="35655"/>
                  </a:lnTo>
                  <a:cubicBezTo>
                    <a:pt x="19156" y="34555"/>
                    <a:pt x="19340" y="34097"/>
                    <a:pt x="16498" y="34097"/>
                  </a:cubicBezTo>
                  <a:cubicBezTo>
                    <a:pt x="10174" y="34097"/>
                    <a:pt x="13382" y="34005"/>
                    <a:pt x="12007" y="35655"/>
                  </a:cubicBezTo>
                  <a:lnTo>
                    <a:pt x="19431" y="35655"/>
                  </a:lnTo>
                  <a:lnTo>
                    <a:pt x="19431" y="37030"/>
                  </a:lnTo>
                  <a:cubicBezTo>
                    <a:pt x="13015" y="36938"/>
                    <a:pt x="16315" y="36296"/>
                    <a:pt x="13474" y="39871"/>
                  </a:cubicBezTo>
                  <a:lnTo>
                    <a:pt x="13474" y="39871"/>
                  </a:lnTo>
                  <a:close/>
                  <a:moveTo>
                    <a:pt x="509981" y="32722"/>
                  </a:moveTo>
                  <a:cubicBezTo>
                    <a:pt x="508514" y="34005"/>
                    <a:pt x="507323" y="35655"/>
                    <a:pt x="504023" y="35655"/>
                  </a:cubicBezTo>
                  <a:cubicBezTo>
                    <a:pt x="503840" y="35655"/>
                    <a:pt x="501090" y="34097"/>
                    <a:pt x="500999" y="34097"/>
                  </a:cubicBezTo>
                  <a:lnTo>
                    <a:pt x="502557" y="31347"/>
                  </a:lnTo>
                  <a:lnTo>
                    <a:pt x="502557" y="34097"/>
                  </a:lnTo>
                  <a:lnTo>
                    <a:pt x="509981" y="32722"/>
                  </a:lnTo>
                  <a:lnTo>
                    <a:pt x="509981" y="32722"/>
                  </a:lnTo>
                  <a:close/>
                  <a:moveTo>
                    <a:pt x="40512" y="36938"/>
                  </a:moveTo>
                  <a:lnTo>
                    <a:pt x="43446" y="36938"/>
                  </a:lnTo>
                  <a:lnTo>
                    <a:pt x="43446" y="34097"/>
                  </a:lnTo>
                  <a:lnTo>
                    <a:pt x="40512" y="34097"/>
                  </a:lnTo>
                  <a:lnTo>
                    <a:pt x="40512" y="36938"/>
                  </a:lnTo>
                  <a:lnTo>
                    <a:pt x="40512" y="36938"/>
                  </a:lnTo>
                  <a:close/>
                  <a:moveTo>
                    <a:pt x="241517" y="34097"/>
                  </a:moveTo>
                  <a:lnTo>
                    <a:pt x="241517" y="36938"/>
                  </a:lnTo>
                  <a:lnTo>
                    <a:pt x="246008" y="36938"/>
                  </a:lnTo>
                  <a:lnTo>
                    <a:pt x="246008" y="34097"/>
                  </a:lnTo>
                  <a:lnTo>
                    <a:pt x="241517" y="34097"/>
                  </a:lnTo>
                  <a:lnTo>
                    <a:pt x="241517" y="34097"/>
                  </a:lnTo>
                  <a:close/>
                  <a:moveTo>
                    <a:pt x="251966" y="35655"/>
                  </a:moveTo>
                  <a:lnTo>
                    <a:pt x="254990" y="37030"/>
                  </a:lnTo>
                  <a:lnTo>
                    <a:pt x="256549" y="38405"/>
                  </a:lnTo>
                  <a:lnTo>
                    <a:pt x="259573" y="38405"/>
                  </a:lnTo>
                  <a:lnTo>
                    <a:pt x="261223" y="36938"/>
                  </a:lnTo>
                  <a:lnTo>
                    <a:pt x="259573" y="34188"/>
                  </a:lnTo>
                  <a:lnTo>
                    <a:pt x="253524" y="32722"/>
                  </a:lnTo>
                  <a:lnTo>
                    <a:pt x="259848" y="36480"/>
                  </a:lnTo>
                  <a:lnTo>
                    <a:pt x="251966" y="35655"/>
                  </a:lnTo>
                  <a:lnTo>
                    <a:pt x="251966" y="35655"/>
                  </a:lnTo>
                  <a:close/>
                  <a:moveTo>
                    <a:pt x="283496" y="36938"/>
                  </a:moveTo>
                  <a:lnTo>
                    <a:pt x="285054" y="38313"/>
                  </a:lnTo>
                  <a:lnTo>
                    <a:pt x="286521" y="38313"/>
                  </a:lnTo>
                  <a:lnTo>
                    <a:pt x="286521" y="35655"/>
                  </a:lnTo>
                  <a:lnTo>
                    <a:pt x="283496" y="34097"/>
                  </a:lnTo>
                  <a:lnTo>
                    <a:pt x="283496" y="36938"/>
                  </a:lnTo>
                  <a:lnTo>
                    <a:pt x="283496" y="36938"/>
                  </a:lnTo>
                  <a:close/>
                  <a:moveTo>
                    <a:pt x="315026" y="36938"/>
                  </a:moveTo>
                  <a:lnTo>
                    <a:pt x="321259" y="37213"/>
                  </a:lnTo>
                  <a:lnTo>
                    <a:pt x="328500" y="31347"/>
                  </a:lnTo>
                  <a:cubicBezTo>
                    <a:pt x="326483" y="32630"/>
                    <a:pt x="324742" y="34280"/>
                    <a:pt x="322084" y="35105"/>
                  </a:cubicBezTo>
                  <a:cubicBezTo>
                    <a:pt x="318234" y="36296"/>
                    <a:pt x="315026" y="34188"/>
                    <a:pt x="315026" y="36938"/>
                  </a:cubicBezTo>
                  <a:lnTo>
                    <a:pt x="315026" y="36938"/>
                  </a:lnTo>
                  <a:close/>
                  <a:moveTo>
                    <a:pt x="562501" y="35655"/>
                  </a:moveTo>
                  <a:lnTo>
                    <a:pt x="554985" y="37213"/>
                  </a:lnTo>
                  <a:lnTo>
                    <a:pt x="554985" y="34188"/>
                  </a:lnTo>
                  <a:cubicBezTo>
                    <a:pt x="562042" y="34097"/>
                    <a:pt x="560851" y="35747"/>
                    <a:pt x="562501" y="29880"/>
                  </a:cubicBezTo>
                  <a:lnTo>
                    <a:pt x="564242" y="31163"/>
                  </a:lnTo>
                  <a:lnTo>
                    <a:pt x="561309" y="34555"/>
                  </a:lnTo>
                  <a:lnTo>
                    <a:pt x="562501" y="35655"/>
                  </a:lnTo>
                  <a:lnTo>
                    <a:pt x="562501" y="35655"/>
                  </a:lnTo>
                  <a:close/>
                  <a:moveTo>
                    <a:pt x="0" y="35655"/>
                  </a:moveTo>
                  <a:lnTo>
                    <a:pt x="0" y="31347"/>
                  </a:lnTo>
                  <a:lnTo>
                    <a:pt x="8891" y="33088"/>
                  </a:lnTo>
                  <a:lnTo>
                    <a:pt x="11915" y="35655"/>
                  </a:lnTo>
                  <a:lnTo>
                    <a:pt x="19431" y="35655"/>
                  </a:lnTo>
                  <a:lnTo>
                    <a:pt x="19431" y="37030"/>
                  </a:lnTo>
                  <a:cubicBezTo>
                    <a:pt x="13015" y="37030"/>
                    <a:pt x="16315" y="36296"/>
                    <a:pt x="13474" y="39871"/>
                  </a:cubicBezTo>
                  <a:lnTo>
                    <a:pt x="0" y="35655"/>
                  </a:lnTo>
                  <a:lnTo>
                    <a:pt x="0" y="35655"/>
                  </a:lnTo>
                  <a:close/>
                  <a:moveTo>
                    <a:pt x="131986" y="38313"/>
                  </a:moveTo>
                  <a:lnTo>
                    <a:pt x="127495" y="38313"/>
                  </a:lnTo>
                  <a:cubicBezTo>
                    <a:pt x="130245" y="31439"/>
                    <a:pt x="124471" y="39596"/>
                    <a:pt x="130520" y="34097"/>
                  </a:cubicBezTo>
                  <a:lnTo>
                    <a:pt x="121537" y="35655"/>
                  </a:lnTo>
                  <a:lnTo>
                    <a:pt x="121537" y="37030"/>
                  </a:lnTo>
                  <a:lnTo>
                    <a:pt x="126120" y="37030"/>
                  </a:lnTo>
                  <a:lnTo>
                    <a:pt x="126120" y="40054"/>
                  </a:lnTo>
                  <a:lnTo>
                    <a:pt x="131986" y="38313"/>
                  </a:lnTo>
                  <a:lnTo>
                    <a:pt x="131986" y="38313"/>
                  </a:lnTo>
                  <a:close/>
                  <a:moveTo>
                    <a:pt x="137944" y="35655"/>
                  </a:moveTo>
                  <a:lnTo>
                    <a:pt x="137944" y="37030"/>
                  </a:lnTo>
                  <a:lnTo>
                    <a:pt x="135011" y="38405"/>
                  </a:lnTo>
                  <a:lnTo>
                    <a:pt x="137944" y="37030"/>
                  </a:lnTo>
                  <a:lnTo>
                    <a:pt x="137944" y="35655"/>
                  </a:lnTo>
                  <a:lnTo>
                    <a:pt x="133453" y="34097"/>
                  </a:lnTo>
                  <a:lnTo>
                    <a:pt x="137944" y="35655"/>
                  </a:lnTo>
                  <a:lnTo>
                    <a:pt x="137944" y="35655"/>
                  </a:lnTo>
                  <a:close/>
                  <a:moveTo>
                    <a:pt x="250499" y="38313"/>
                  </a:moveTo>
                  <a:lnTo>
                    <a:pt x="250499" y="35655"/>
                  </a:lnTo>
                  <a:lnTo>
                    <a:pt x="247475" y="35655"/>
                  </a:lnTo>
                  <a:lnTo>
                    <a:pt x="250499" y="38313"/>
                  </a:lnTo>
                  <a:lnTo>
                    <a:pt x="250499" y="38313"/>
                  </a:lnTo>
                  <a:close/>
                  <a:moveTo>
                    <a:pt x="447012" y="39871"/>
                  </a:moveTo>
                  <a:cubicBezTo>
                    <a:pt x="449762" y="38588"/>
                    <a:pt x="451779" y="36846"/>
                    <a:pt x="454528" y="39871"/>
                  </a:cubicBezTo>
                  <a:lnTo>
                    <a:pt x="453062" y="41337"/>
                  </a:lnTo>
                  <a:lnTo>
                    <a:pt x="454528" y="39871"/>
                  </a:lnTo>
                  <a:lnTo>
                    <a:pt x="457553" y="39871"/>
                  </a:lnTo>
                  <a:lnTo>
                    <a:pt x="457553" y="37030"/>
                  </a:lnTo>
                  <a:lnTo>
                    <a:pt x="454528" y="37030"/>
                  </a:lnTo>
                  <a:lnTo>
                    <a:pt x="448662" y="37121"/>
                  </a:lnTo>
                  <a:lnTo>
                    <a:pt x="447012" y="39871"/>
                  </a:lnTo>
                  <a:lnTo>
                    <a:pt x="447012" y="39871"/>
                  </a:lnTo>
                  <a:close/>
                  <a:moveTo>
                    <a:pt x="30064" y="39871"/>
                  </a:moveTo>
                  <a:lnTo>
                    <a:pt x="26764" y="37305"/>
                  </a:lnTo>
                  <a:cubicBezTo>
                    <a:pt x="30980" y="35288"/>
                    <a:pt x="25847" y="35655"/>
                    <a:pt x="31530" y="35655"/>
                  </a:cubicBezTo>
                  <a:cubicBezTo>
                    <a:pt x="34830" y="35655"/>
                    <a:pt x="36021" y="36663"/>
                    <a:pt x="36021" y="34097"/>
                  </a:cubicBezTo>
                  <a:lnTo>
                    <a:pt x="40512" y="34097"/>
                  </a:lnTo>
                  <a:lnTo>
                    <a:pt x="40512" y="36938"/>
                  </a:lnTo>
                  <a:lnTo>
                    <a:pt x="28505" y="36938"/>
                  </a:lnTo>
                  <a:lnTo>
                    <a:pt x="30064" y="39871"/>
                  </a:lnTo>
                  <a:lnTo>
                    <a:pt x="30064" y="39871"/>
                  </a:lnTo>
                  <a:close/>
                  <a:moveTo>
                    <a:pt x="205496" y="36938"/>
                  </a:moveTo>
                  <a:lnTo>
                    <a:pt x="205496" y="38313"/>
                  </a:lnTo>
                  <a:lnTo>
                    <a:pt x="208520" y="41246"/>
                  </a:lnTo>
                  <a:lnTo>
                    <a:pt x="209987" y="42713"/>
                  </a:lnTo>
                  <a:lnTo>
                    <a:pt x="208520" y="41246"/>
                  </a:lnTo>
                  <a:lnTo>
                    <a:pt x="208520" y="38313"/>
                  </a:lnTo>
                  <a:lnTo>
                    <a:pt x="211545" y="38313"/>
                  </a:lnTo>
                  <a:lnTo>
                    <a:pt x="213011" y="35655"/>
                  </a:lnTo>
                  <a:lnTo>
                    <a:pt x="211545" y="34005"/>
                  </a:lnTo>
                  <a:lnTo>
                    <a:pt x="205496" y="36938"/>
                  </a:lnTo>
                  <a:lnTo>
                    <a:pt x="205496" y="36938"/>
                  </a:lnTo>
                  <a:close/>
                  <a:moveTo>
                    <a:pt x="230976" y="39871"/>
                  </a:moveTo>
                  <a:lnTo>
                    <a:pt x="230976" y="38313"/>
                  </a:lnTo>
                  <a:lnTo>
                    <a:pt x="227952" y="38313"/>
                  </a:lnTo>
                  <a:lnTo>
                    <a:pt x="226485" y="39871"/>
                  </a:lnTo>
                  <a:lnTo>
                    <a:pt x="230976" y="39871"/>
                  </a:lnTo>
                  <a:lnTo>
                    <a:pt x="230976" y="39871"/>
                  </a:lnTo>
                  <a:close/>
                  <a:moveTo>
                    <a:pt x="232534" y="38313"/>
                  </a:moveTo>
                  <a:lnTo>
                    <a:pt x="232534" y="39871"/>
                  </a:lnTo>
                  <a:lnTo>
                    <a:pt x="237026" y="39871"/>
                  </a:lnTo>
                  <a:lnTo>
                    <a:pt x="237026" y="35655"/>
                  </a:lnTo>
                  <a:lnTo>
                    <a:pt x="232534" y="38313"/>
                  </a:lnTo>
                  <a:lnTo>
                    <a:pt x="232534" y="38313"/>
                  </a:lnTo>
                  <a:close/>
                  <a:moveTo>
                    <a:pt x="283496" y="36938"/>
                  </a:moveTo>
                  <a:lnTo>
                    <a:pt x="281754" y="32722"/>
                  </a:lnTo>
                  <a:lnTo>
                    <a:pt x="286429" y="32630"/>
                  </a:lnTo>
                  <a:lnTo>
                    <a:pt x="286429" y="29789"/>
                  </a:lnTo>
                  <a:lnTo>
                    <a:pt x="287895" y="29789"/>
                  </a:lnTo>
                  <a:lnTo>
                    <a:pt x="286429" y="35563"/>
                  </a:lnTo>
                  <a:lnTo>
                    <a:pt x="283404" y="34005"/>
                  </a:lnTo>
                  <a:lnTo>
                    <a:pt x="283404" y="36938"/>
                  </a:lnTo>
                  <a:lnTo>
                    <a:pt x="284962" y="38313"/>
                  </a:lnTo>
                  <a:lnTo>
                    <a:pt x="286429" y="38313"/>
                  </a:lnTo>
                  <a:lnTo>
                    <a:pt x="289729" y="38405"/>
                  </a:lnTo>
                  <a:lnTo>
                    <a:pt x="288079" y="42437"/>
                  </a:lnTo>
                  <a:lnTo>
                    <a:pt x="293945" y="46929"/>
                  </a:lnTo>
                  <a:cubicBezTo>
                    <a:pt x="286887" y="43446"/>
                    <a:pt x="288629" y="45095"/>
                    <a:pt x="284962" y="38313"/>
                  </a:cubicBezTo>
                  <a:lnTo>
                    <a:pt x="283496" y="36938"/>
                  </a:lnTo>
                  <a:lnTo>
                    <a:pt x="283496" y="36938"/>
                  </a:lnTo>
                  <a:close/>
                  <a:moveTo>
                    <a:pt x="350956" y="39871"/>
                  </a:moveTo>
                  <a:lnTo>
                    <a:pt x="352422" y="39871"/>
                  </a:lnTo>
                  <a:lnTo>
                    <a:pt x="355447" y="37030"/>
                  </a:lnTo>
                  <a:lnTo>
                    <a:pt x="352422" y="37030"/>
                  </a:lnTo>
                  <a:lnTo>
                    <a:pt x="350956" y="39871"/>
                  </a:lnTo>
                  <a:lnTo>
                    <a:pt x="350956" y="39871"/>
                  </a:lnTo>
                  <a:close/>
                  <a:moveTo>
                    <a:pt x="196513" y="41246"/>
                  </a:moveTo>
                  <a:lnTo>
                    <a:pt x="203937" y="39413"/>
                  </a:lnTo>
                  <a:lnTo>
                    <a:pt x="203937" y="38221"/>
                  </a:lnTo>
                  <a:lnTo>
                    <a:pt x="199446" y="38221"/>
                  </a:lnTo>
                  <a:lnTo>
                    <a:pt x="199446" y="36846"/>
                  </a:lnTo>
                  <a:lnTo>
                    <a:pt x="205404" y="36846"/>
                  </a:lnTo>
                  <a:lnTo>
                    <a:pt x="205404" y="38221"/>
                  </a:lnTo>
                  <a:lnTo>
                    <a:pt x="203754" y="40971"/>
                  </a:lnTo>
                  <a:lnTo>
                    <a:pt x="196330" y="42621"/>
                  </a:lnTo>
                  <a:lnTo>
                    <a:pt x="196330" y="41246"/>
                  </a:lnTo>
                  <a:lnTo>
                    <a:pt x="196513" y="41246"/>
                  </a:lnTo>
                  <a:close/>
                  <a:moveTo>
                    <a:pt x="208520" y="41246"/>
                  </a:moveTo>
                  <a:lnTo>
                    <a:pt x="209987" y="42713"/>
                  </a:lnTo>
                  <a:lnTo>
                    <a:pt x="211545" y="42713"/>
                  </a:lnTo>
                  <a:lnTo>
                    <a:pt x="214570" y="38313"/>
                  </a:lnTo>
                  <a:lnTo>
                    <a:pt x="211545" y="38313"/>
                  </a:lnTo>
                  <a:lnTo>
                    <a:pt x="208520" y="38313"/>
                  </a:lnTo>
                  <a:lnTo>
                    <a:pt x="208520" y="41246"/>
                  </a:lnTo>
                  <a:lnTo>
                    <a:pt x="208520" y="41246"/>
                  </a:lnTo>
                  <a:close/>
                  <a:moveTo>
                    <a:pt x="211545" y="42713"/>
                  </a:moveTo>
                  <a:lnTo>
                    <a:pt x="216036" y="41246"/>
                  </a:lnTo>
                  <a:lnTo>
                    <a:pt x="219061" y="39779"/>
                  </a:lnTo>
                  <a:lnTo>
                    <a:pt x="214570" y="38221"/>
                  </a:lnTo>
                  <a:lnTo>
                    <a:pt x="211545" y="42713"/>
                  </a:lnTo>
                  <a:lnTo>
                    <a:pt x="211545" y="42713"/>
                  </a:lnTo>
                  <a:close/>
                  <a:moveTo>
                    <a:pt x="230976" y="38313"/>
                  </a:moveTo>
                  <a:lnTo>
                    <a:pt x="230976" y="39871"/>
                  </a:lnTo>
                  <a:lnTo>
                    <a:pt x="226577" y="39871"/>
                  </a:lnTo>
                  <a:lnTo>
                    <a:pt x="231068" y="39871"/>
                  </a:lnTo>
                  <a:lnTo>
                    <a:pt x="232534" y="39871"/>
                  </a:lnTo>
                  <a:lnTo>
                    <a:pt x="232534" y="38313"/>
                  </a:lnTo>
                  <a:lnTo>
                    <a:pt x="230976" y="38313"/>
                  </a:lnTo>
                  <a:lnTo>
                    <a:pt x="227952" y="38313"/>
                  </a:lnTo>
                  <a:lnTo>
                    <a:pt x="230976" y="38313"/>
                  </a:lnTo>
                  <a:lnTo>
                    <a:pt x="230976" y="38313"/>
                  </a:lnTo>
                  <a:close/>
                  <a:moveTo>
                    <a:pt x="355538" y="36938"/>
                  </a:moveTo>
                  <a:lnTo>
                    <a:pt x="352514" y="39779"/>
                  </a:lnTo>
                  <a:lnTo>
                    <a:pt x="352514" y="41246"/>
                  </a:lnTo>
                  <a:cubicBezTo>
                    <a:pt x="356547" y="42163"/>
                    <a:pt x="355355" y="42713"/>
                    <a:pt x="358563" y="42713"/>
                  </a:cubicBezTo>
                  <a:cubicBezTo>
                    <a:pt x="362504" y="42713"/>
                    <a:pt x="362413" y="40421"/>
                    <a:pt x="369012" y="39871"/>
                  </a:cubicBezTo>
                  <a:lnTo>
                    <a:pt x="368920" y="37213"/>
                  </a:lnTo>
                  <a:lnTo>
                    <a:pt x="364613" y="35655"/>
                  </a:lnTo>
                  <a:lnTo>
                    <a:pt x="355538" y="36938"/>
                  </a:lnTo>
                  <a:lnTo>
                    <a:pt x="355538" y="36938"/>
                  </a:lnTo>
                  <a:close/>
                  <a:moveTo>
                    <a:pt x="424556" y="39871"/>
                  </a:moveTo>
                  <a:lnTo>
                    <a:pt x="422815" y="41063"/>
                  </a:lnTo>
                  <a:lnTo>
                    <a:pt x="421532" y="42804"/>
                  </a:lnTo>
                  <a:lnTo>
                    <a:pt x="424831" y="43079"/>
                  </a:lnTo>
                  <a:lnTo>
                    <a:pt x="429048" y="38405"/>
                  </a:lnTo>
                  <a:lnTo>
                    <a:pt x="424556" y="39871"/>
                  </a:lnTo>
                  <a:lnTo>
                    <a:pt x="424556" y="39871"/>
                  </a:lnTo>
                  <a:close/>
                  <a:moveTo>
                    <a:pt x="476984" y="36938"/>
                  </a:moveTo>
                  <a:lnTo>
                    <a:pt x="478542" y="39779"/>
                  </a:lnTo>
                  <a:lnTo>
                    <a:pt x="480009" y="41246"/>
                  </a:lnTo>
                  <a:lnTo>
                    <a:pt x="480009" y="39779"/>
                  </a:lnTo>
                  <a:lnTo>
                    <a:pt x="478542" y="39779"/>
                  </a:lnTo>
                  <a:lnTo>
                    <a:pt x="478542" y="36938"/>
                  </a:lnTo>
                  <a:lnTo>
                    <a:pt x="476984" y="36938"/>
                  </a:lnTo>
                  <a:lnTo>
                    <a:pt x="478542" y="35563"/>
                  </a:lnTo>
                  <a:lnTo>
                    <a:pt x="472126" y="34647"/>
                  </a:lnTo>
                  <a:lnTo>
                    <a:pt x="476984" y="36938"/>
                  </a:lnTo>
                  <a:lnTo>
                    <a:pt x="476984" y="36938"/>
                  </a:lnTo>
                  <a:close/>
                  <a:moveTo>
                    <a:pt x="478542" y="36938"/>
                  </a:moveTo>
                  <a:lnTo>
                    <a:pt x="476984" y="36938"/>
                  </a:lnTo>
                  <a:lnTo>
                    <a:pt x="478542" y="35563"/>
                  </a:lnTo>
                  <a:lnTo>
                    <a:pt x="492016" y="35563"/>
                  </a:lnTo>
                  <a:lnTo>
                    <a:pt x="493574" y="35563"/>
                  </a:lnTo>
                  <a:cubicBezTo>
                    <a:pt x="487525" y="40971"/>
                    <a:pt x="493391" y="32722"/>
                    <a:pt x="490641" y="39779"/>
                  </a:cubicBezTo>
                  <a:lnTo>
                    <a:pt x="480101" y="41246"/>
                  </a:lnTo>
                  <a:lnTo>
                    <a:pt x="480101" y="39779"/>
                  </a:lnTo>
                  <a:cubicBezTo>
                    <a:pt x="482025" y="38863"/>
                    <a:pt x="481750" y="38221"/>
                    <a:pt x="484684" y="38221"/>
                  </a:cubicBezTo>
                  <a:lnTo>
                    <a:pt x="489175" y="38221"/>
                  </a:lnTo>
                  <a:lnTo>
                    <a:pt x="489175" y="36846"/>
                  </a:lnTo>
                  <a:lnTo>
                    <a:pt x="478542" y="36846"/>
                  </a:lnTo>
                  <a:lnTo>
                    <a:pt x="478542" y="36938"/>
                  </a:lnTo>
                  <a:close/>
                  <a:moveTo>
                    <a:pt x="188997" y="48303"/>
                  </a:moveTo>
                  <a:lnTo>
                    <a:pt x="196513" y="42621"/>
                  </a:lnTo>
                  <a:lnTo>
                    <a:pt x="196513" y="41154"/>
                  </a:lnTo>
                  <a:lnTo>
                    <a:pt x="190555" y="39688"/>
                  </a:lnTo>
                  <a:lnTo>
                    <a:pt x="190555" y="42529"/>
                  </a:lnTo>
                  <a:lnTo>
                    <a:pt x="193855" y="42713"/>
                  </a:lnTo>
                  <a:lnTo>
                    <a:pt x="188997" y="48303"/>
                  </a:lnTo>
                  <a:lnTo>
                    <a:pt x="188997" y="48303"/>
                  </a:lnTo>
                  <a:close/>
                  <a:moveTo>
                    <a:pt x="216036" y="41246"/>
                  </a:moveTo>
                  <a:lnTo>
                    <a:pt x="214478" y="45462"/>
                  </a:lnTo>
                  <a:lnTo>
                    <a:pt x="220711" y="42621"/>
                  </a:lnTo>
                  <a:lnTo>
                    <a:pt x="218969" y="39871"/>
                  </a:lnTo>
                  <a:lnTo>
                    <a:pt x="216036" y="41246"/>
                  </a:lnTo>
                  <a:lnTo>
                    <a:pt x="216036" y="41246"/>
                  </a:lnTo>
                  <a:close/>
                  <a:moveTo>
                    <a:pt x="797968" y="41246"/>
                  </a:moveTo>
                  <a:lnTo>
                    <a:pt x="799526" y="42713"/>
                  </a:lnTo>
                  <a:lnTo>
                    <a:pt x="799526" y="44087"/>
                  </a:lnTo>
                  <a:lnTo>
                    <a:pt x="801084" y="44087"/>
                  </a:lnTo>
                  <a:lnTo>
                    <a:pt x="801084" y="42713"/>
                  </a:lnTo>
                  <a:lnTo>
                    <a:pt x="799526" y="42713"/>
                  </a:lnTo>
                  <a:lnTo>
                    <a:pt x="797968" y="41246"/>
                  </a:lnTo>
                  <a:lnTo>
                    <a:pt x="800993" y="39779"/>
                  </a:lnTo>
                  <a:lnTo>
                    <a:pt x="800993" y="38221"/>
                  </a:lnTo>
                  <a:lnTo>
                    <a:pt x="793202" y="38863"/>
                  </a:lnTo>
                  <a:lnTo>
                    <a:pt x="797968" y="41246"/>
                  </a:lnTo>
                  <a:lnTo>
                    <a:pt x="797968" y="41246"/>
                  </a:lnTo>
                  <a:close/>
                  <a:moveTo>
                    <a:pt x="795035" y="44087"/>
                  </a:moveTo>
                  <a:lnTo>
                    <a:pt x="798060" y="44087"/>
                  </a:lnTo>
                  <a:lnTo>
                    <a:pt x="795035" y="44087"/>
                  </a:lnTo>
                  <a:lnTo>
                    <a:pt x="795035" y="44087"/>
                  </a:lnTo>
                  <a:close/>
                  <a:moveTo>
                    <a:pt x="247475" y="44087"/>
                  </a:moveTo>
                  <a:cubicBezTo>
                    <a:pt x="247475" y="48945"/>
                    <a:pt x="255815" y="43262"/>
                    <a:pt x="256549" y="42713"/>
                  </a:cubicBezTo>
                  <a:lnTo>
                    <a:pt x="254990" y="41246"/>
                  </a:lnTo>
                  <a:lnTo>
                    <a:pt x="253707" y="42896"/>
                  </a:lnTo>
                  <a:lnTo>
                    <a:pt x="247566" y="40971"/>
                  </a:lnTo>
                  <a:lnTo>
                    <a:pt x="247475" y="44087"/>
                  </a:lnTo>
                  <a:lnTo>
                    <a:pt x="247475" y="44087"/>
                  </a:lnTo>
                  <a:close/>
                  <a:moveTo>
                    <a:pt x="763505" y="45462"/>
                  </a:moveTo>
                  <a:lnTo>
                    <a:pt x="765246" y="43812"/>
                  </a:lnTo>
                  <a:lnTo>
                    <a:pt x="766530" y="45462"/>
                  </a:lnTo>
                  <a:lnTo>
                    <a:pt x="769554" y="45462"/>
                  </a:lnTo>
                  <a:lnTo>
                    <a:pt x="769554" y="42713"/>
                  </a:lnTo>
                  <a:cubicBezTo>
                    <a:pt x="762588" y="43262"/>
                    <a:pt x="766896" y="41063"/>
                    <a:pt x="763505" y="45462"/>
                  </a:cubicBezTo>
                  <a:lnTo>
                    <a:pt x="763505" y="45462"/>
                  </a:lnTo>
                  <a:close/>
                  <a:moveTo>
                    <a:pt x="793568" y="44087"/>
                  </a:moveTo>
                  <a:lnTo>
                    <a:pt x="790544" y="45554"/>
                  </a:lnTo>
                  <a:lnTo>
                    <a:pt x="793568" y="44087"/>
                  </a:lnTo>
                  <a:lnTo>
                    <a:pt x="793568" y="44087"/>
                  </a:lnTo>
                  <a:close/>
                  <a:moveTo>
                    <a:pt x="144085" y="44087"/>
                  </a:moveTo>
                  <a:lnTo>
                    <a:pt x="142527" y="45554"/>
                  </a:lnTo>
                  <a:lnTo>
                    <a:pt x="147018" y="47020"/>
                  </a:lnTo>
                  <a:cubicBezTo>
                    <a:pt x="152793" y="46562"/>
                    <a:pt x="154992" y="46104"/>
                    <a:pt x="157559" y="42621"/>
                  </a:cubicBezTo>
                  <a:lnTo>
                    <a:pt x="144085" y="44087"/>
                  </a:lnTo>
                  <a:lnTo>
                    <a:pt x="144085" y="44087"/>
                  </a:lnTo>
                  <a:close/>
                  <a:moveTo>
                    <a:pt x="220527" y="46929"/>
                  </a:moveTo>
                  <a:lnTo>
                    <a:pt x="223552" y="46929"/>
                  </a:lnTo>
                  <a:lnTo>
                    <a:pt x="223552" y="44087"/>
                  </a:lnTo>
                  <a:lnTo>
                    <a:pt x="220527" y="44087"/>
                  </a:lnTo>
                  <a:lnTo>
                    <a:pt x="220527" y="46929"/>
                  </a:lnTo>
                  <a:lnTo>
                    <a:pt x="220527" y="46929"/>
                  </a:lnTo>
                  <a:close/>
                  <a:moveTo>
                    <a:pt x="431706" y="49495"/>
                  </a:moveTo>
                  <a:lnTo>
                    <a:pt x="431981" y="52611"/>
                  </a:lnTo>
                  <a:lnTo>
                    <a:pt x="428773" y="52337"/>
                  </a:lnTo>
                  <a:lnTo>
                    <a:pt x="431706" y="49495"/>
                  </a:lnTo>
                  <a:lnTo>
                    <a:pt x="431706" y="49495"/>
                  </a:lnTo>
                  <a:close/>
                  <a:moveTo>
                    <a:pt x="439497" y="31347"/>
                  </a:moveTo>
                  <a:lnTo>
                    <a:pt x="449945" y="28414"/>
                  </a:lnTo>
                  <a:lnTo>
                    <a:pt x="457461" y="30155"/>
                  </a:lnTo>
                  <a:lnTo>
                    <a:pt x="454528" y="31530"/>
                  </a:lnTo>
                  <a:lnTo>
                    <a:pt x="454437" y="37121"/>
                  </a:lnTo>
                  <a:lnTo>
                    <a:pt x="448571" y="37213"/>
                  </a:lnTo>
                  <a:lnTo>
                    <a:pt x="446921" y="39963"/>
                  </a:lnTo>
                  <a:lnTo>
                    <a:pt x="440871" y="42804"/>
                  </a:lnTo>
                  <a:lnTo>
                    <a:pt x="438030" y="44271"/>
                  </a:lnTo>
                  <a:lnTo>
                    <a:pt x="439222" y="50045"/>
                  </a:lnTo>
                  <a:lnTo>
                    <a:pt x="435922" y="56828"/>
                  </a:lnTo>
                  <a:lnTo>
                    <a:pt x="428956" y="58569"/>
                  </a:lnTo>
                  <a:lnTo>
                    <a:pt x="427489" y="55728"/>
                  </a:lnTo>
                  <a:lnTo>
                    <a:pt x="427489" y="54261"/>
                  </a:lnTo>
                  <a:lnTo>
                    <a:pt x="425656" y="50045"/>
                  </a:lnTo>
                  <a:lnTo>
                    <a:pt x="422998" y="51420"/>
                  </a:lnTo>
                  <a:lnTo>
                    <a:pt x="421440" y="51420"/>
                  </a:lnTo>
                  <a:lnTo>
                    <a:pt x="415574" y="53161"/>
                  </a:lnTo>
                  <a:lnTo>
                    <a:pt x="413924" y="50045"/>
                  </a:lnTo>
                  <a:lnTo>
                    <a:pt x="413924" y="48303"/>
                  </a:lnTo>
                  <a:lnTo>
                    <a:pt x="415482" y="43996"/>
                  </a:lnTo>
                  <a:lnTo>
                    <a:pt x="418415" y="43996"/>
                  </a:lnTo>
                  <a:lnTo>
                    <a:pt x="421440" y="42621"/>
                  </a:lnTo>
                  <a:lnTo>
                    <a:pt x="424740" y="42896"/>
                  </a:lnTo>
                  <a:lnTo>
                    <a:pt x="428956" y="38221"/>
                  </a:lnTo>
                  <a:lnTo>
                    <a:pt x="430514" y="35563"/>
                  </a:lnTo>
                  <a:lnTo>
                    <a:pt x="431981" y="34005"/>
                  </a:lnTo>
                  <a:lnTo>
                    <a:pt x="435097" y="34188"/>
                  </a:lnTo>
                  <a:lnTo>
                    <a:pt x="437938" y="32539"/>
                  </a:lnTo>
                  <a:lnTo>
                    <a:pt x="439497" y="31347"/>
                  </a:lnTo>
                  <a:lnTo>
                    <a:pt x="439497" y="31347"/>
                  </a:lnTo>
                  <a:close/>
                  <a:moveTo>
                    <a:pt x="62968" y="48303"/>
                  </a:moveTo>
                  <a:lnTo>
                    <a:pt x="67460" y="45279"/>
                  </a:lnTo>
                  <a:lnTo>
                    <a:pt x="62968" y="46929"/>
                  </a:lnTo>
                  <a:lnTo>
                    <a:pt x="62968" y="48303"/>
                  </a:lnTo>
                  <a:lnTo>
                    <a:pt x="62968" y="48303"/>
                  </a:lnTo>
                  <a:close/>
                  <a:moveTo>
                    <a:pt x="147018" y="46929"/>
                  </a:moveTo>
                  <a:lnTo>
                    <a:pt x="139502" y="48670"/>
                  </a:lnTo>
                  <a:lnTo>
                    <a:pt x="139502" y="45554"/>
                  </a:lnTo>
                  <a:lnTo>
                    <a:pt x="142527" y="45554"/>
                  </a:lnTo>
                  <a:lnTo>
                    <a:pt x="144085" y="44087"/>
                  </a:lnTo>
                  <a:lnTo>
                    <a:pt x="142527" y="45554"/>
                  </a:lnTo>
                  <a:lnTo>
                    <a:pt x="147018" y="46929"/>
                  </a:lnTo>
                  <a:lnTo>
                    <a:pt x="147018" y="46929"/>
                  </a:lnTo>
                  <a:close/>
                  <a:moveTo>
                    <a:pt x="412458" y="48303"/>
                  </a:moveTo>
                  <a:lnTo>
                    <a:pt x="414016" y="48303"/>
                  </a:lnTo>
                  <a:lnTo>
                    <a:pt x="415574" y="43996"/>
                  </a:lnTo>
                  <a:lnTo>
                    <a:pt x="412641" y="45645"/>
                  </a:lnTo>
                  <a:lnTo>
                    <a:pt x="412458" y="48303"/>
                  </a:lnTo>
                  <a:lnTo>
                    <a:pt x="412458" y="48303"/>
                  </a:lnTo>
                  <a:close/>
                  <a:moveTo>
                    <a:pt x="480009" y="46929"/>
                  </a:moveTo>
                  <a:lnTo>
                    <a:pt x="483309" y="48303"/>
                  </a:lnTo>
                  <a:lnTo>
                    <a:pt x="481567" y="45554"/>
                  </a:lnTo>
                  <a:lnTo>
                    <a:pt x="480009" y="46929"/>
                  </a:lnTo>
                  <a:lnTo>
                    <a:pt x="480009" y="46929"/>
                  </a:lnTo>
                  <a:close/>
                  <a:moveTo>
                    <a:pt x="39046" y="49770"/>
                  </a:moveTo>
                  <a:lnTo>
                    <a:pt x="33088" y="46929"/>
                  </a:lnTo>
                  <a:lnTo>
                    <a:pt x="33088" y="44271"/>
                  </a:lnTo>
                  <a:lnTo>
                    <a:pt x="37488" y="42713"/>
                  </a:lnTo>
                  <a:cubicBezTo>
                    <a:pt x="34555" y="42896"/>
                    <a:pt x="31530" y="42621"/>
                    <a:pt x="31530" y="45462"/>
                  </a:cubicBezTo>
                  <a:cubicBezTo>
                    <a:pt x="31530" y="47479"/>
                    <a:pt x="34738" y="48853"/>
                    <a:pt x="36021" y="49770"/>
                  </a:cubicBezTo>
                  <a:lnTo>
                    <a:pt x="39046" y="49770"/>
                  </a:lnTo>
                  <a:lnTo>
                    <a:pt x="39046" y="49770"/>
                  </a:lnTo>
                  <a:close/>
                  <a:moveTo>
                    <a:pt x="69018" y="48303"/>
                  </a:moveTo>
                  <a:lnTo>
                    <a:pt x="67551" y="49770"/>
                  </a:lnTo>
                  <a:lnTo>
                    <a:pt x="69018" y="48303"/>
                  </a:lnTo>
                  <a:lnTo>
                    <a:pt x="69018" y="48303"/>
                  </a:lnTo>
                  <a:close/>
                  <a:moveTo>
                    <a:pt x="427489" y="55545"/>
                  </a:moveTo>
                  <a:lnTo>
                    <a:pt x="428956" y="58386"/>
                  </a:lnTo>
                  <a:lnTo>
                    <a:pt x="435922" y="56644"/>
                  </a:lnTo>
                  <a:lnTo>
                    <a:pt x="439222" y="49862"/>
                  </a:lnTo>
                  <a:lnTo>
                    <a:pt x="438030" y="44087"/>
                  </a:lnTo>
                  <a:lnTo>
                    <a:pt x="440871" y="42621"/>
                  </a:lnTo>
                  <a:lnTo>
                    <a:pt x="439130" y="48212"/>
                  </a:lnTo>
                  <a:lnTo>
                    <a:pt x="442430" y="48303"/>
                  </a:lnTo>
                  <a:lnTo>
                    <a:pt x="442430" y="51145"/>
                  </a:lnTo>
                  <a:cubicBezTo>
                    <a:pt x="432806" y="53528"/>
                    <a:pt x="444171" y="59669"/>
                    <a:pt x="424465" y="59669"/>
                  </a:cubicBezTo>
                  <a:lnTo>
                    <a:pt x="427489" y="55545"/>
                  </a:lnTo>
                  <a:lnTo>
                    <a:pt x="427489" y="55545"/>
                  </a:lnTo>
                  <a:close/>
                  <a:moveTo>
                    <a:pt x="424556" y="55545"/>
                  </a:moveTo>
                  <a:lnTo>
                    <a:pt x="424556" y="54078"/>
                  </a:lnTo>
                  <a:lnTo>
                    <a:pt x="421623" y="54078"/>
                  </a:lnTo>
                  <a:lnTo>
                    <a:pt x="419973" y="56919"/>
                  </a:lnTo>
                  <a:lnTo>
                    <a:pt x="419973" y="58294"/>
                  </a:lnTo>
                  <a:lnTo>
                    <a:pt x="419973" y="56919"/>
                  </a:lnTo>
                  <a:lnTo>
                    <a:pt x="422998" y="55453"/>
                  </a:lnTo>
                  <a:lnTo>
                    <a:pt x="422998" y="58203"/>
                  </a:lnTo>
                  <a:lnTo>
                    <a:pt x="419973" y="59669"/>
                  </a:lnTo>
                  <a:lnTo>
                    <a:pt x="419973" y="62602"/>
                  </a:lnTo>
                  <a:lnTo>
                    <a:pt x="414107" y="62602"/>
                  </a:lnTo>
                  <a:lnTo>
                    <a:pt x="412458" y="65352"/>
                  </a:lnTo>
                  <a:lnTo>
                    <a:pt x="416949" y="63885"/>
                  </a:lnTo>
                  <a:lnTo>
                    <a:pt x="419698" y="63610"/>
                  </a:lnTo>
                  <a:lnTo>
                    <a:pt x="422998" y="61136"/>
                  </a:lnTo>
                  <a:lnTo>
                    <a:pt x="422998" y="58203"/>
                  </a:lnTo>
                  <a:lnTo>
                    <a:pt x="424556" y="55545"/>
                  </a:lnTo>
                  <a:lnTo>
                    <a:pt x="424556" y="55545"/>
                  </a:lnTo>
                  <a:close/>
                  <a:moveTo>
                    <a:pt x="471027" y="49770"/>
                  </a:moveTo>
                  <a:cubicBezTo>
                    <a:pt x="475243" y="49770"/>
                    <a:pt x="473776" y="49129"/>
                    <a:pt x="475518" y="46562"/>
                  </a:cubicBezTo>
                  <a:lnTo>
                    <a:pt x="468002" y="45462"/>
                  </a:lnTo>
                  <a:cubicBezTo>
                    <a:pt x="468460" y="47753"/>
                    <a:pt x="468369" y="49770"/>
                    <a:pt x="471027" y="49770"/>
                  </a:cubicBezTo>
                  <a:lnTo>
                    <a:pt x="471027" y="49770"/>
                  </a:lnTo>
                  <a:close/>
                  <a:moveTo>
                    <a:pt x="739491" y="51237"/>
                  </a:moveTo>
                  <a:lnTo>
                    <a:pt x="737932" y="49770"/>
                  </a:lnTo>
                  <a:lnTo>
                    <a:pt x="739491" y="51237"/>
                  </a:lnTo>
                  <a:lnTo>
                    <a:pt x="739491" y="51237"/>
                  </a:lnTo>
                  <a:close/>
                  <a:moveTo>
                    <a:pt x="48028" y="54078"/>
                  </a:moveTo>
                  <a:lnTo>
                    <a:pt x="46470" y="55545"/>
                  </a:lnTo>
                  <a:lnTo>
                    <a:pt x="43446" y="55545"/>
                  </a:lnTo>
                  <a:lnTo>
                    <a:pt x="43446" y="57011"/>
                  </a:lnTo>
                  <a:lnTo>
                    <a:pt x="41979" y="58386"/>
                  </a:lnTo>
                  <a:lnTo>
                    <a:pt x="43446" y="58386"/>
                  </a:lnTo>
                  <a:lnTo>
                    <a:pt x="43446" y="57011"/>
                  </a:lnTo>
                  <a:lnTo>
                    <a:pt x="46470" y="55545"/>
                  </a:lnTo>
                  <a:lnTo>
                    <a:pt x="48028" y="54078"/>
                  </a:lnTo>
                  <a:lnTo>
                    <a:pt x="49587" y="51237"/>
                  </a:lnTo>
                  <a:lnTo>
                    <a:pt x="39046" y="51237"/>
                  </a:lnTo>
                  <a:lnTo>
                    <a:pt x="48028" y="54078"/>
                  </a:lnTo>
                  <a:lnTo>
                    <a:pt x="48028" y="54078"/>
                  </a:lnTo>
                  <a:close/>
                  <a:moveTo>
                    <a:pt x="152976" y="52611"/>
                  </a:moveTo>
                  <a:lnTo>
                    <a:pt x="162050" y="51145"/>
                  </a:lnTo>
                  <a:lnTo>
                    <a:pt x="162050" y="49679"/>
                  </a:lnTo>
                  <a:lnTo>
                    <a:pt x="157559" y="49679"/>
                  </a:lnTo>
                  <a:cubicBezTo>
                    <a:pt x="154717" y="49770"/>
                    <a:pt x="153343" y="50503"/>
                    <a:pt x="152976" y="52611"/>
                  </a:cubicBezTo>
                  <a:lnTo>
                    <a:pt x="152976" y="52611"/>
                  </a:lnTo>
                  <a:close/>
                  <a:moveTo>
                    <a:pt x="431981" y="52611"/>
                  </a:moveTo>
                  <a:lnTo>
                    <a:pt x="431706" y="49495"/>
                  </a:lnTo>
                  <a:lnTo>
                    <a:pt x="428773" y="52337"/>
                  </a:lnTo>
                  <a:lnTo>
                    <a:pt x="431981" y="52611"/>
                  </a:lnTo>
                  <a:lnTo>
                    <a:pt x="431981" y="52611"/>
                  </a:lnTo>
                  <a:close/>
                  <a:moveTo>
                    <a:pt x="764971" y="49770"/>
                  </a:moveTo>
                  <a:lnTo>
                    <a:pt x="763505" y="51237"/>
                  </a:lnTo>
                  <a:lnTo>
                    <a:pt x="761947" y="52703"/>
                  </a:lnTo>
                  <a:lnTo>
                    <a:pt x="763505" y="52703"/>
                  </a:lnTo>
                  <a:lnTo>
                    <a:pt x="763505" y="51237"/>
                  </a:lnTo>
                  <a:lnTo>
                    <a:pt x="764971" y="49770"/>
                  </a:lnTo>
                  <a:lnTo>
                    <a:pt x="769554" y="48303"/>
                  </a:lnTo>
                  <a:lnTo>
                    <a:pt x="766530" y="46837"/>
                  </a:lnTo>
                  <a:lnTo>
                    <a:pt x="764971" y="48303"/>
                  </a:lnTo>
                  <a:lnTo>
                    <a:pt x="764971" y="49770"/>
                  </a:lnTo>
                  <a:lnTo>
                    <a:pt x="764971" y="49770"/>
                  </a:lnTo>
                  <a:close/>
                  <a:moveTo>
                    <a:pt x="762038" y="49770"/>
                  </a:moveTo>
                  <a:lnTo>
                    <a:pt x="763597" y="48303"/>
                  </a:lnTo>
                  <a:lnTo>
                    <a:pt x="762038" y="49770"/>
                  </a:lnTo>
                  <a:lnTo>
                    <a:pt x="762038" y="49770"/>
                  </a:lnTo>
                  <a:close/>
                  <a:moveTo>
                    <a:pt x="251966" y="52611"/>
                  </a:moveTo>
                  <a:lnTo>
                    <a:pt x="244450" y="51145"/>
                  </a:lnTo>
                  <a:cubicBezTo>
                    <a:pt x="246650" y="52978"/>
                    <a:pt x="249124" y="55911"/>
                    <a:pt x="251966" y="52611"/>
                  </a:cubicBezTo>
                  <a:lnTo>
                    <a:pt x="251966" y="52611"/>
                  </a:lnTo>
                  <a:close/>
                  <a:moveTo>
                    <a:pt x="421532" y="51237"/>
                  </a:moveTo>
                  <a:lnTo>
                    <a:pt x="415666" y="52978"/>
                  </a:lnTo>
                  <a:lnTo>
                    <a:pt x="414016" y="49862"/>
                  </a:lnTo>
                  <a:cubicBezTo>
                    <a:pt x="414566" y="51970"/>
                    <a:pt x="414382" y="54170"/>
                    <a:pt x="417040" y="54170"/>
                  </a:cubicBezTo>
                  <a:cubicBezTo>
                    <a:pt x="421257" y="54078"/>
                    <a:pt x="419790" y="53436"/>
                    <a:pt x="421532" y="51237"/>
                  </a:cubicBezTo>
                  <a:lnTo>
                    <a:pt x="421532" y="51237"/>
                  </a:lnTo>
                  <a:close/>
                  <a:moveTo>
                    <a:pt x="424556" y="52611"/>
                  </a:moveTo>
                  <a:lnTo>
                    <a:pt x="426023" y="54078"/>
                  </a:lnTo>
                  <a:lnTo>
                    <a:pt x="427581" y="54078"/>
                  </a:lnTo>
                  <a:lnTo>
                    <a:pt x="425748" y="49862"/>
                  </a:lnTo>
                  <a:lnTo>
                    <a:pt x="423090" y="51237"/>
                  </a:lnTo>
                  <a:lnTo>
                    <a:pt x="424556" y="52611"/>
                  </a:lnTo>
                  <a:lnTo>
                    <a:pt x="424556" y="52611"/>
                  </a:lnTo>
                  <a:close/>
                  <a:moveTo>
                    <a:pt x="194955" y="55545"/>
                  </a:moveTo>
                  <a:lnTo>
                    <a:pt x="193672" y="53803"/>
                  </a:lnTo>
                  <a:lnTo>
                    <a:pt x="192022" y="52611"/>
                  </a:lnTo>
                  <a:lnTo>
                    <a:pt x="193213" y="54353"/>
                  </a:lnTo>
                  <a:lnTo>
                    <a:pt x="194955" y="55545"/>
                  </a:lnTo>
                  <a:lnTo>
                    <a:pt x="194955" y="55545"/>
                  </a:lnTo>
                  <a:close/>
                  <a:moveTo>
                    <a:pt x="48028" y="54078"/>
                  </a:moveTo>
                  <a:lnTo>
                    <a:pt x="49587" y="51237"/>
                  </a:lnTo>
                  <a:lnTo>
                    <a:pt x="51328" y="52428"/>
                  </a:lnTo>
                  <a:lnTo>
                    <a:pt x="49587" y="55545"/>
                  </a:lnTo>
                  <a:lnTo>
                    <a:pt x="49587" y="57011"/>
                  </a:lnTo>
                  <a:lnTo>
                    <a:pt x="43537" y="58386"/>
                  </a:lnTo>
                  <a:lnTo>
                    <a:pt x="43537" y="57011"/>
                  </a:lnTo>
                  <a:lnTo>
                    <a:pt x="46562" y="55545"/>
                  </a:lnTo>
                  <a:lnTo>
                    <a:pt x="48028" y="54078"/>
                  </a:lnTo>
                  <a:lnTo>
                    <a:pt x="48028" y="54078"/>
                  </a:lnTo>
                  <a:close/>
                  <a:moveTo>
                    <a:pt x="52520" y="55545"/>
                  </a:moveTo>
                  <a:lnTo>
                    <a:pt x="52520" y="54078"/>
                  </a:lnTo>
                  <a:lnTo>
                    <a:pt x="51053" y="55545"/>
                  </a:lnTo>
                  <a:lnTo>
                    <a:pt x="52520" y="55545"/>
                  </a:lnTo>
                  <a:lnTo>
                    <a:pt x="52520" y="55545"/>
                  </a:lnTo>
                  <a:close/>
                  <a:moveTo>
                    <a:pt x="762038" y="58294"/>
                  </a:moveTo>
                  <a:lnTo>
                    <a:pt x="763688" y="55545"/>
                  </a:lnTo>
                  <a:lnTo>
                    <a:pt x="762038" y="52703"/>
                  </a:lnTo>
                  <a:lnTo>
                    <a:pt x="763597" y="52703"/>
                  </a:lnTo>
                  <a:lnTo>
                    <a:pt x="766713" y="58386"/>
                  </a:lnTo>
                  <a:lnTo>
                    <a:pt x="762038" y="58386"/>
                  </a:lnTo>
                  <a:lnTo>
                    <a:pt x="762038" y="58294"/>
                  </a:lnTo>
                  <a:close/>
                  <a:moveTo>
                    <a:pt x="93032" y="51237"/>
                  </a:moveTo>
                  <a:lnTo>
                    <a:pt x="94590" y="52703"/>
                  </a:lnTo>
                  <a:lnTo>
                    <a:pt x="102106" y="52703"/>
                  </a:lnTo>
                  <a:lnTo>
                    <a:pt x="103573" y="54170"/>
                  </a:lnTo>
                  <a:lnTo>
                    <a:pt x="105131" y="55636"/>
                  </a:lnTo>
                  <a:cubicBezTo>
                    <a:pt x="108705" y="60677"/>
                    <a:pt x="109255" y="57927"/>
                    <a:pt x="111089" y="62785"/>
                  </a:cubicBezTo>
                  <a:lnTo>
                    <a:pt x="114113" y="62785"/>
                  </a:lnTo>
                  <a:lnTo>
                    <a:pt x="114113" y="64160"/>
                  </a:lnTo>
                  <a:lnTo>
                    <a:pt x="114113" y="65627"/>
                  </a:lnTo>
                  <a:lnTo>
                    <a:pt x="115580" y="67093"/>
                  </a:lnTo>
                  <a:lnTo>
                    <a:pt x="114113" y="65627"/>
                  </a:lnTo>
                  <a:lnTo>
                    <a:pt x="114113" y="64160"/>
                  </a:lnTo>
                  <a:lnTo>
                    <a:pt x="114113" y="62785"/>
                  </a:lnTo>
                  <a:lnTo>
                    <a:pt x="108064" y="55636"/>
                  </a:lnTo>
                  <a:lnTo>
                    <a:pt x="105039" y="55636"/>
                  </a:lnTo>
                  <a:lnTo>
                    <a:pt x="103481" y="54170"/>
                  </a:lnTo>
                  <a:lnTo>
                    <a:pt x="102015" y="52703"/>
                  </a:lnTo>
                  <a:lnTo>
                    <a:pt x="100456" y="49495"/>
                  </a:lnTo>
                  <a:lnTo>
                    <a:pt x="93032" y="51237"/>
                  </a:lnTo>
                  <a:lnTo>
                    <a:pt x="93032" y="51237"/>
                  </a:lnTo>
                  <a:close/>
                  <a:moveTo>
                    <a:pt x="209987" y="59669"/>
                  </a:moveTo>
                  <a:lnTo>
                    <a:pt x="208520" y="58203"/>
                  </a:lnTo>
                  <a:lnTo>
                    <a:pt x="209987" y="59669"/>
                  </a:lnTo>
                  <a:lnTo>
                    <a:pt x="209987" y="59669"/>
                  </a:lnTo>
                  <a:close/>
                  <a:moveTo>
                    <a:pt x="419973" y="56919"/>
                  </a:moveTo>
                  <a:lnTo>
                    <a:pt x="419973" y="58294"/>
                  </a:lnTo>
                  <a:lnTo>
                    <a:pt x="419973" y="59761"/>
                  </a:lnTo>
                  <a:lnTo>
                    <a:pt x="422998" y="58294"/>
                  </a:lnTo>
                  <a:lnTo>
                    <a:pt x="422998" y="55545"/>
                  </a:lnTo>
                  <a:lnTo>
                    <a:pt x="419973" y="56919"/>
                  </a:lnTo>
                  <a:lnTo>
                    <a:pt x="419973" y="56919"/>
                  </a:lnTo>
                  <a:close/>
                  <a:moveTo>
                    <a:pt x="225019" y="59669"/>
                  </a:moveTo>
                  <a:lnTo>
                    <a:pt x="223552" y="61227"/>
                  </a:lnTo>
                  <a:lnTo>
                    <a:pt x="225019" y="59669"/>
                  </a:lnTo>
                  <a:lnTo>
                    <a:pt x="225019" y="59669"/>
                  </a:lnTo>
                  <a:close/>
                  <a:moveTo>
                    <a:pt x="391468" y="54078"/>
                  </a:moveTo>
                  <a:lnTo>
                    <a:pt x="394676" y="55545"/>
                  </a:lnTo>
                  <a:lnTo>
                    <a:pt x="393026" y="58294"/>
                  </a:lnTo>
                  <a:lnTo>
                    <a:pt x="395959" y="58294"/>
                  </a:lnTo>
                  <a:lnTo>
                    <a:pt x="397517" y="59761"/>
                  </a:lnTo>
                  <a:lnTo>
                    <a:pt x="399076" y="61319"/>
                  </a:lnTo>
                  <a:lnTo>
                    <a:pt x="400542" y="62785"/>
                  </a:lnTo>
                  <a:lnTo>
                    <a:pt x="399076" y="61319"/>
                  </a:lnTo>
                  <a:lnTo>
                    <a:pt x="397517" y="59761"/>
                  </a:lnTo>
                  <a:lnTo>
                    <a:pt x="395959" y="58294"/>
                  </a:lnTo>
                  <a:lnTo>
                    <a:pt x="395959" y="54078"/>
                  </a:lnTo>
                  <a:lnTo>
                    <a:pt x="393026" y="54078"/>
                  </a:lnTo>
                  <a:lnTo>
                    <a:pt x="391468" y="54078"/>
                  </a:lnTo>
                  <a:lnTo>
                    <a:pt x="390002" y="52611"/>
                  </a:lnTo>
                  <a:lnTo>
                    <a:pt x="388443" y="54078"/>
                  </a:lnTo>
                  <a:lnTo>
                    <a:pt x="391468" y="54078"/>
                  </a:lnTo>
                  <a:lnTo>
                    <a:pt x="391468" y="54078"/>
                  </a:lnTo>
                  <a:close/>
                  <a:moveTo>
                    <a:pt x="438030" y="61227"/>
                  </a:moveTo>
                  <a:lnTo>
                    <a:pt x="443988" y="62511"/>
                  </a:lnTo>
                  <a:lnTo>
                    <a:pt x="448571" y="61227"/>
                  </a:lnTo>
                  <a:lnTo>
                    <a:pt x="448571" y="55453"/>
                  </a:lnTo>
                  <a:cubicBezTo>
                    <a:pt x="454070" y="56644"/>
                    <a:pt x="457645" y="57469"/>
                    <a:pt x="454528" y="51328"/>
                  </a:cubicBezTo>
                  <a:lnTo>
                    <a:pt x="464977" y="49679"/>
                  </a:lnTo>
                  <a:lnTo>
                    <a:pt x="464977" y="48303"/>
                  </a:lnTo>
                  <a:lnTo>
                    <a:pt x="464977" y="49770"/>
                  </a:lnTo>
                  <a:lnTo>
                    <a:pt x="457553" y="48303"/>
                  </a:lnTo>
                  <a:lnTo>
                    <a:pt x="451595" y="48303"/>
                  </a:lnTo>
                  <a:lnTo>
                    <a:pt x="454987" y="55269"/>
                  </a:lnTo>
                  <a:lnTo>
                    <a:pt x="448754" y="53803"/>
                  </a:lnTo>
                  <a:lnTo>
                    <a:pt x="445637" y="61136"/>
                  </a:lnTo>
                  <a:lnTo>
                    <a:pt x="438030" y="61136"/>
                  </a:lnTo>
                  <a:lnTo>
                    <a:pt x="438030" y="61227"/>
                  </a:lnTo>
                  <a:close/>
                  <a:moveTo>
                    <a:pt x="430514" y="62694"/>
                  </a:moveTo>
                  <a:lnTo>
                    <a:pt x="424556" y="61227"/>
                  </a:lnTo>
                  <a:lnTo>
                    <a:pt x="430514" y="62694"/>
                  </a:lnTo>
                  <a:lnTo>
                    <a:pt x="430514" y="62694"/>
                  </a:lnTo>
                  <a:close/>
                  <a:moveTo>
                    <a:pt x="431981" y="62694"/>
                  </a:moveTo>
                  <a:lnTo>
                    <a:pt x="433264" y="63610"/>
                  </a:lnTo>
                  <a:lnTo>
                    <a:pt x="436563" y="61319"/>
                  </a:lnTo>
                  <a:lnTo>
                    <a:pt x="431981" y="62694"/>
                  </a:lnTo>
                  <a:lnTo>
                    <a:pt x="431981" y="62694"/>
                  </a:lnTo>
                  <a:close/>
                  <a:moveTo>
                    <a:pt x="715568" y="63977"/>
                  </a:moveTo>
                  <a:lnTo>
                    <a:pt x="712268" y="60861"/>
                  </a:lnTo>
                  <a:lnTo>
                    <a:pt x="710985" y="62694"/>
                  </a:lnTo>
                  <a:lnTo>
                    <a:pt x="715568" y="63977"/>
                  </a:lnTo>
                  <a:lnTo>
                    <a:pt x="715568" y="63977"/>
                  </a:lnTo>
                  <a:close/>
                  <a:moveTo>
                    <a:pt x="219061" y="65443"/>
                  </a:moveTo>
                  <a:lnTo>
                    <a:pt x="216036" y="59669"/>
                  </a:lnTo>
                  <a:lnTo>
                    <a:pt x="216128" y="63885"/>
                  </a:lnTo>
                  <a:lnTo>
                    <a:pt x="219061" y="65443"/>
                  </a:lnTo>
                  <a:lnTo>
                    <a:pt x="219061" y="65443"/>
                  </a:lnTo>
                  <a:close/>
                  <a:moveTo>
                    <a:pt x="755989" y="63977"/>
                  </a:moveTo>
                  <a:lnTo>
                    <a:pt x="757730" y="62694"/>
                  </a:lnTo>
                  <a:lnTo>
                    <a:pt x="759014" y="61136"/>
                  </a:lnTo>
                  <a:lnTo>
                    <a:pt x="757272" y="62327"/>
                  </a:lnTo>
                  <a:lnTo>
                    <a:pt x="755989" y="63977"/>
                  </a:lnTo>
                  <a:lnTo>
                    <a:pt x="755989" y="63977"/>
                  </a:lnTo>
                  <a:close/>
                  <a:moveTo>
                    <a:pt x="207054" y="103848"/>
                  </a:moveTo>
                  <a:lnTo>
                    <a:pt x="209987" y="103848"/>
                  </a:lnTo>
                  <a:lnTo>
                    <a:pt x="211545" y="106689"/>
                  </a:lnTo>
                  <a:lnTo>
                    <a:pt x="209987" y="108156"/>
                  </a:lnTo>
                  <a:lnTo>
                    <a:pt x="207054" y="108156"/>
                  </a:lnTo>
                  <a:lnTo>
                    <a:pt x="207054" y="103848"/>
                  </a:lnTo>
                  <a:lnTo>
                    <a:pt x="207054" y="103848"/>
                  </a:lnTo>
                  <a:close/>
                  <a:moveTo>
                    <a:pt x="145460" y="103848"/>
                  </a:moveTo>
                  <a:lnTo>
                    <a:pt x="148485" y="103848"/>
                  </a:lnTo>
                  <a:lnTo>
                    <a:pt x="148485" y="108156"/>
                  </a:lnTo>
                  <a:lnTo>
                    <a:pt x="145460" y="108156"/>
                  </a:lnTo>
                  <a:lnTo>
                    <a:pt x="143994" y="106689"/>
                  </a:lnTo>
                  <a:lnTo>
                    <a:pt x="145460" y="103848"/>
                  </a:lnTo>
                  <a:lnTo>
                    <a:pt x="145460" y="103848"/>
                  </a:lnTo>
                  <a:close/>
                  <a:moveTo>
                    <a:pt x="136478" y="102381"/>
                  </a:moveTo>
                  <a:cubicBezTo>
                    <a:pt x="139411" y="105681"/>
                    <a:pt x="141794" y="102748"/>
                    <a:pt x="144085" y="100915"/>
                  </a:cubicBezTo>
                  <a:lnTo>
                    <a:pt x="144085" y="98074"/>
                  </a:lnTo>
                  <a:lnTo>
                    <a:pt x="139502" y="98074"/>
                  </a:lnTo>
                  <a:lnTo>
                    <a:pt x="137944" y="99540"/>
                  </a:lnTo>
                  <a:lnTo>
                    <a:pt x="136478" y="101006"/>
                  </a:lnTo>
                  <a:lnTo>
                    <a:pt x="136478" y="102381"/>
                  </a:lnTo>
                  <a:lnTo>
                    <a:pt x="136478" y="102381"/>
                  </a:lnTo>
                  <a:close/>
                  <a:moveTo>
                    <a:pt x="186064" y="95232"/>
                  </a:moveTo>
                  <a:lnTo>
                    <a:pt x="187531" y="95232"/>
                  </a:lnTo>
                  <a:lnTo>
                    <a:pt x="189089" y="99540"/>
                  </a:lnTo>
                  <a:lnTo>
                    <a:pt x="184323" y="99540"/>
                  </a:lnTo>
                  <a:lnTo>
                    <a:pt x="186064" y="95232"/>
                  </a:lnTo>
                  <a:lnTo>
                    <a:pt x="186064" y="95232"/>
                  </a:lnTo>
                  <a:close/>
                  <a:moveTo>
                    <a:pt x="145643" y="85425"/>
                  </a:moveTo>
                  <a:lnTo>
                    <a:pt x="148851" y="87166"/>
                  </a:lnTo>
                  <a:lnTo>
                    <a:pt x="145827" y="89366"/>
                  </a:lnTo>
                  <a:lnTo>
                    <a:pt x="143902" y="88174"/>
                  </a:lnTo>
                  <a:lnTo>
                    <a:pt x="145643" y="85425"/>
                  </a:lnTo>
                  <a:lnTo>
                    <a:pt x="145643" y="85425"/>
                  </a:lnTo>
                  <a:close/>
                  <a:moveTo>
                    <a:pt x="217503" y="86708"/>
                  </a:moveTo>
                  <a:lnTo>
                    <a:pt x="213011" y="86708"/>
                  </a:lnTo>
                  <a:lnTo>
                    <a:pt x="213011" y="85241"/>
                  </a:lnTo>
                  <a:lnTo>
                    <a:pt x="214570" y="82400"/>
                  </a:lnTo>
                  <a:lnTo>
                    <a:pt x="213011" y="82400"/>
                  </a:lnTo>
                  <a:lnTo>
                    <a:pt x="211545" y="79650"/>
                  </a:lnTo>
                  <a:cubicBezTo>
                    <a:pt x="202104" y="82033"/>
                    <a:pt x="211453" y="81575"/>
                    <a:pt x="203846" y="86983"/>
                  </a:cubicBezTo>
                  <a:lnTo>
                    <a:pt x="202563" y="85241"/>
                  </a:lnTo>
                  <a:lnTo>
                    <a:pt x="204029" y="78184"/>
                  </a:lnTo>
                  <a:lnTo>
                    <a:pt x="202563" y="75342"/>
                  </a:lnTo>
                  <a:lnTo>
                    <a:pt x="198071" y="75342"/>
                  </a:lnTo>
                  <a:lnTo>
                    <a:pt x="193030" y="76534"/>
                  </a:lnTo>
                  <a:lnTo>
                    <a:pt x="196605" y="72593"/>
                  </a:lnTo>
                  <a:lnTo>
                    <a:pt x="198163" y="72593"/>
                  </a:lnTo>
                  <a:lnTo>
                    <a:pt x="199629" y="71126"/>
                  </a:lnTo>
                  <a:lnTo>
                    <a:pt x="198071" y="68193"/>
                  </a:lnTo>
                  <a:lnTo>
                    <a:pt x="202563" y="66818"/>
                  </a:lnTo>
                  <a:cubicBezTo>
                    <a:pt x="205312" y="73784"/>
                    <a:pt x="199538" y="65627"/>
                    <a:pt x="205587" y="71126"/>
                  </a:cubicBezTo>
                  <a:cubicBezTo>
                    <a:pt x="210537" y="73509"/>
                    <a:pt x="209345" y="73326"/>
                    <a:pt x="213103" y="76809"/>
                  </a:cubicBezTo>
                  <a:lnTo>
                    <a:pt x="218969" y="76900"/>
                  </a:lnTo>
                  <a:lnTo>
                    <a:pt x="220619" y="79650"/>
                  </a:lnTo>
                  <a:lnTo>
                    <a:pt x="215853" y="82675"/>
                  </a:lnTo>
                  <a:lnTo>
                    <a:pt x="217594" y="83866"/>
                  </a:lnTo>
                  <a:lnTo>
                    <a:pt x="220436" y="83866"/>
                  </a:lnTo>
                  <a:lnTo>
                    <a:pt x="222177" y="81483"/>
                  </a:lnTo>
                  <a:lnTo>
                    <a:pt x="229601" y="79650"/>
                  </a:lnTo>
                  <a:cubicBezTo>
                    <a:pt x="227952" y="85333"/>
                    <a:pt x="229235" y="83775"/>
                    <a:pt x="222269" y="84050"/>
                  </a:cubicBezTo>
                  <a:lnTo>
                    <a:pt x="220619" y="86708"/>
                  </a:lnTo>
                  <a:lnTo>
                    <a:pt x="217503" y="86708"/>
                  </a:lnTo>
                  <a:lnTo>
                    <a:pt x="217503" y="86708"/>
                  </a:lnTo>
                  <a:close/>
                  <a:moveTo>
                    <a:pt x="214478" y="85333"/>
                  </a:moveTo>
                  <a:lnTo>
                    <a:pt x="216036" y="85333"/>
                  </a:lnTo>
                  <a:lnTo>
                    <a:pt x="214478" y="85333"/>
                  </a:lnTo>
                  <a:lnTo>
                    <a:pt x="214478" y="85333"/>
                  </a:lnTo>
                  <a:close/>
                  <a:moveTo>
                    <a:pt x="254990" y="73968"/>
                  </a:moveTo>
                  <a:lnTo>
                    <a:pt x="251782" y="73143"/>
                  </a:lnTo>
                  <a:lnTo>
                    <a:pt x="250224" y="73784"/>
                  </a:lnTo>
                  <a:lnTo>
                    <a:pt x="256824" y="79467"/>
                  </a:lnTo>
                  <a:lnTo>
                    <a:pt x="250408" y="78459"/>
                  </a:lnTo>
                  <a:lnTo>
                    <a:pt x="244450" y="81117"/>
                  </a:lnTo>
                  <a:lnTo>
                    <a:pt x="242983" y="81117"/>
                  </a:lnTo>
                  <a:lnTo>
                    <a:pt x="240050" y="82675"/>
                  </a:lnTo>
                  <a:lnTo>
                    <a:pt x="240050" y="85333"/>
                  </a:lnTo>
                  <a:lnTo>
                    <a:pt x="238492" y="85333"/>
                  </a:lnTo>
                  <a:lnTo>
                    <a:pt x="238492" y="83866"/>
                  </a:lnTo>
                  <a:lnTo>
                    <a:pt x="238492" y="82400"/>
                  </a:lnTo>
                  <a:lnTo>
                    <a:pt x="237026" y="79650"/>
                  </a:lnTo>
                  <a:lnTo>
                    <a:pt x="235834" y="78000"/>
                  </a:lnTo>
                  <a:lnTo>
                    <a:pt x="231068" y="83775"/>
                  </a:lnTo>
                  <a:lnTo>
                    <a:pt x="229510" y="86616"/>
                  </a:lnTo>
                  <a:lnTo>
                    <a:pt x="229510" y="88083"/>
                  </a:lnTo>
                  <a:lnTo>
                    <a:pt x="227952" y="89549"/>
                  </a:lnTo>
                  <a:lnTo>
                    <a:pt x="226485" y="91016"/>
                  </a:lnTo>
                  <a:lnTo>
                    <a:pt x="224927" y="91016"/>
                  </a:lnTo>
                  <a:lnTo>
                    <a:pt x="223460" y="92482"/>
                  </a:lnTo>
                  <a:lnTo>
                    <a:pt x="221627" y="93674"/>
                  </a:lnTo>
                  <a:lnTo>
                    <a:pt x="220344" y="95324"/>
                  </a:lnTo>
                  <a:lnTo>
                    <a:pt x="220344" y="96882"/>
                  </a:lnTo>
                  <a:lnTo>
                    <a:pt x="221902" y="98257"/>
                  </a:lnTo>
                  <a:lnTo>
                    <a:pt x="224927" y="98257"/>
                  </a:lnTo>
                  <a:lnTo>
                    <a:pt x="227860" y="96882"/>
                  </a:lnTo>
                  <a:lnTo>
                    <a:pt x="227860" y="101098"/>
                  </a:lnTo>
                  <a:cubicBezTo>
                    <a:pt x="224652" y="103114"/>
                    <a:pt x="215944" y="107148"/>
                    <a:pt x="215944" y="110997"/>
                  </a:cubicBezTo>
                  <a:cubicBezTo>
                    <a:pt x="215944" y="115213"/>
                    <a:pt x="218786" y="114664"/>
                    <a:pt x="218969" y="122454"/>
                  </a:cubicBezTo>
                  <a:lnTo>
                    <a:pt x="215944" y="122454"/>
                  </a:lnTo>
                  <a:lnTo>
                    <a:pt x="215944" y="119613"/>
                  </a:lnTo>
                  <a:lnTo>
                    <a:pt x="211453" y="112555"/>
                  </a:lnTo>
                  <a:lnTo>
                    <a:pt x="199446" y="110997"/>
                  </a:lnTo>
                  <a:lnTo>
                    <a:pt x="197980" y="110997"/>
                  </a:lnTo>
                  <a:lnTo>
                    <a:pt x="194955" y="110997"/>
                  </a:lnTo>
                  <a:lnTo>
                    <a:pt x="193397" y="112555"/>
                  </a:lnTo>
                  <a:lnTo>
                    <a:pt x="187439" y="112555"/>
                  </a:lnTo>
                  <a:lnTo>
                    <a:pt x="180107" y="116955"/>
                  </a:lnTo>
                  <a:lnTo>
                    <a:pt x="179923" y="123921"/>
                  </a:lnTo>
                  <a:lnTo>
                    <a:pt x="179923" y="129695"/>
                  </a:lnTo>
                  <a:lnTo>
                    <a:pt x="187439" y="136661"/>
                  </a:lnTo>
                  <a:lnTo>
                    <a:pt x="193397" y="138311"/>
                  </a:lnTo>
                  <a:cubicBezTo>
                    <a:pt x="197888" y="138677"/>
                    <a:pt x="199538" y="133636"/>
                    <a:pt x="201004" y="131070"/>
                  </a:cubicBezTo>
                  <a:lnTo>
                    <a:pt x="205496" y="131070"/>
                  </a:lnTo>
                  <a:cubicBezTo>
                    <a:pt x="203846" y="137578"/>
                    <a:pt x="202471" y="134919"/>
                    <a:pt x="202471" y="143902"/>
                  </a:cubicBezTo>
                  <a:lnTo>
                    <a:pt x="209987" y="143902"/>
                  </a:lnTo>
                  <a:cubicBezTo>
                    <a:pt x="212920" y="143902"/>
                    <a:pt x="212736" y="144360"/>
                    <a:pt x="214478" y="145369"/>
                  </a:cubicBezTo>
                  <a:lnTo>
                    <a:pt x="214478" y="148210"/>
                  </a:lnTo>
                  <a:lnTo>
                    <a:pt x="214478" y="153893"/>
                  </a:lnTo>
                  <a:lnTo>
                    <a:pt x="214478" y="155359"/>
                  </a:lnTo>
                  <a:lnTo>
                    <a:pt x="215761" y="157101"/>
                  </a:lnTo>
                  <a:lnTo>
                    <a:pt x="214753" y="158567"/>
                  </a:lnTo>
                  <a:lnTo>
                    <a:pt x="212920" y="156734"/>
                  </a:lnTo>
                  <a:lnTo>
                    <a:pt x="211453" y="156734"/>
                  </a:lnTo>
                  <a:lnTo>
                    <a:pt x="210170" y="155084"/>
                  </a:lnTo>
                  <a:lnTo>
                    <a:pt x="211728" y="151143"/>
                  </a:lnTo>
                  <a:cubicBezTo>
                    <a:pt x="205037" y="150501"/>
                    <a:pt x="208795" y="151235"/>
                    <a:pt x="203937" y="148301"/>
                  </a:cubicBezTo>
                  <a:lnTo>
                    <a:pt x="201004" y="148301"/>
                  </a:lnTo>
                  <a:lnTo>
                    <a:pt x="190372" y="142711"/>
                  </a:lnTo>
                  <a:lnTo>
                    <a:pt x="184598" y="144085"/>
                  </a:lnTo>
                  <a:lnTo>
                    <a:pt x="176990" y="141152"/>
                  </a:lnTo>
                  <a:lnTo>
                    <a:pt x="175432" y="139686"/>
                  </a:lnTo>
                  <a:lnTo>
                    <a:pt x="173874" y="139686"/>
                  </a:lnTo>
                  <a:lnTo>
                    <a:pt x="172407" y="138311"/>
                  </a:lnTo>
                  <a:lnTo>
                    <a:pt x="170849" y="138311"/>
                  </a:lnTo>
                  <a:lnTo>
                    <a:pt x="166724" y="134919"/>
                  </a:lnTo>
                  <a:lnTo>
                    <a:pt x="164891" y="131162"/>
                  </a:lnTo>
                  <a:lnTo>
                    <a:pt x="145368" y="111180"/>
                  </a:lnTo>
                  <a:lnTo>
                    <a:pt x="139594" y="107789"/>
                  </a:lnTo>
                  <a:lnTo>
                    <a:pt x="138494" y="111456"/>
                  </a:lnTo>
                  <a:lnTo>
                    <a:pt x="133453" y="102656"/>
                  </a:lnTo>
                  <a:lnTo>
                    <a:pt x="130337" y="102656"/>
                  </a:lnTo>
                  <a:lnTo>
                    <a:pt x="121354" y="92757"/>
                  </a:lnTo>
                  <a:cubicBezTo>
                    <a:pt x="119429" y="88999"/>
                    <a:pt x="119796" y="93949"/>
                    <a:pt x="119796" y="88449"/>
                  </a:cubicBezTo>
                  <a:lnTo>
                    <a:pt x="119796" y="85608"/>
                  </a:lnTo>
                  <a:cubicBezTo>
                    <a:pt x="119796" y="80384"/>
                    <a:pt x="119613" y="82033"/>
                    <a:pt x="121354" y="78550"/>
                  </a:cubicBezTo>
                  <a:lnTo>
                    <a:pt x="120529" y="75434"/>
                  </a:lnTo>
                  <a:lnTo>
                    <a:pt x="121079" y="74059"/>
                  </a:lnTo>
                  <a:lnTo>
                    <a:pt x="124196" y="75984"/>
                  </a:lnTo>
                  <a:lnTo>
                    <a:pt x="122729" y="71493"/>
                  </a:lnTo>
                  <a:lnTo>
                    <a:pt x="121263" y="69935"/>
                  </a:lnTo>
                  <a:lnTo>
                    <a:pt x="119704" y="68468"/>
                  </a:lnTo>
                  <a:lnTo>
                    <a:pt x="115213" y="67093"/>
                  </a:lnTo>
                  <a:lnTo>
                    <a:pt x="113747" y="65627"/>
                  </a:lnTo>
                  <a:lnTo>
                    <a:pt x="113747" y="64160"/>
                  </a:lnTo>
                  <a:lnTo>
                    <a:pt x="113747" y="62785"/>
                  </a:lnTo>
                  <a:lnTo>
                    <a:pt x="107697" y="55636"/>
                  </a:lnTo>
                  <a:lnTo>
                    <a:pt x="104673" y="55636"/>
                  </a:lnTo>
                  <a:lnTo>
                    <a:pt x="103114" y="54170"/>
                  </a:lnTo>
                  <a:lnTo>
                    <a:pt x="101648" y="52703"/>
                  </a:lnTo>
                  <a:lnTo>
                    <a:pt x="100090" y="49495"/>
                  </a:lnTo>
                  <a:lnTo>
                    <a:pt x="92574" y="51328"/>
                  </a:lnTo>
                  <a:lnTo>
                    <a:pt x="68560" y="48487"/>
                  </a:lnTo>
                  <a:lnTo>
                    <a:pt x="67093" y="49953"/>
                  </a:lnTo>
                  <a:lnTo>
                    <a:pt x="64068" y="49953"/>
                  </a:lnTo>
                  <a:lnTo>
                    <a:pt x="62510" y="48487"/>
                  </a:lnTo>
                  <a:lnTo>
                    <a:pt x="67001" y="45462"/>
                  </a:lnTo>
                  <a:lnTo>
                    <a:pt x="62510" y="47112"/>
                  </a:lnTo>
                  <a:cubicBezTo>
                    <a:pt x="55819" y="50412"/>
                    <a:pt x="58569" y="48029"/>
                    <a:pt x="54994" y="54261"/>
                  </a:cubicBezTo>
                  <a:lnTo>
                    <a:pt x="51970" y="54261"/>
                  </a:lnTo>
                  <a:lnTo>
                    <a:pt x="50503" y="55728"/>
                  </a:lnTo>
                  <a:lnTo>
                    <a:pt x="49037" y="55728"/>
                  </a:lnTo>
                  <a:lnTo>
                    <a:pt x="50778" y="52611"/>
                  </a:lnTo>
                  <a:lnTo>
                    <a:pt x="49037" y="51420"/>
                  </a:lnTo>
                  <a:lnTo>
                    <a:pt x="38496" y="51420"/>
                  </a:lnTo>
                  <a:lnTo>
                    <a:pt x="38496" y="49953"/>
                  </a:lnTo>
                  <a:lnTo>
                    <a:pt x="32538" y="47112"/>
                  </a:lnTo>
                  <a:lnTo>
                    <a:pt x="32538" y="44454"/>
                  </a:lnTo>
                  <a:lnTo>
                    <a:pt x="36938" y="42896"/>
                  </a:lnTo>
                  <a:lnTo>
                    <a:pt x="41887" y="40604"/>
                  </a:lnTo>
                  <a:lnTo>
                    <a:pt x="29514" y="40054"/>
                  </a:lnTo>
                  <a:lnTo>
                    <a:pt x="27955" y="37213"/>
                  </a:lnTo>
                  <a:lnTo>
                    <a:pt x="39963" y="37213"/>
                  </a:lnTo>
                  <a:lnTo>
                    <a:pt x="42896" y="37213"/>
                  </a:lnTo>
                  <a:lnTo>
                    <a:pt x="42896" y="34371"/>
                  </a:lnTo>
                  <a:lnTo>
                    <a:pt x="40512" y="34371"/>
                  </a:lnTo>
                  <a:lnTo>
                    <a:pt x="36021" y="34371"/>
                  </a:lnTo>
                  <a:lnTo>
                    <a:pt x="31530" y="32905"/>
                  </a:lnTo>
                  <a:cubicBezTo>
                    <a:pt x="35105" y="30614"/>
                    <a:pt x="36938" y="30247"/>
                    <a:pt x="40512" y="27131"/>
                  </a:cubicBezTo>
                  <a:lnTo>
                    <a:pt x="84050" y="28597"/>
                  </a:lnTo>
                  <a:lnTo>
                    <a:pt x="90007" y="30064"/>
                  </a:lnTo>
                  <a:lnTo>
                    <a:pt x="135011" y="30064"/>
                  </a:lnTo>
                  <a:lnTo>
                    <a:pt x="142527" y="31622"/>
                  </a:lnTo>
                  <a:lnTo>
                    <a:pt x="142527" y="34371"/>
                  </a:lnTo>
                  <a:lnTo>
                    <a:pt x="157559" y="34371"/>
                  </a:lnTo>
                  <a:lnTo>
                    <a:pt x="160492" y="35930"/>
                  </a:lnTo>
                  <a:lnTo>
                    <a:pt x="162050" y="32997"/>
                  </a:lnTo>
                  <a:lnTo>
                    <a:pt x="166541" y="32997"/>
                  </a:lnTo>
                  <a:lnTo>
                    <a:pt x="181573" y="32997"/>
                  </a:lnTo>
                  <a:lnTo>
                    <a:pt x="186064" y="34463"/>
                  </a:lnTo>
                  <a:lnTo>
                    <a:pt x="187531" y="34463"/>
                  </a:lnTo>
                  <a:lnTo>
                    <a:pt x="187531" y="32722"/>
                  </a:lnTo>
                  <a:lnTo>
                    <a:pt x="190555" y="31347"/>
                  </a:lnTo>
                  <a:lnTo>
                    <a:pt x="192114" y="28414"/>
                  </a:lnTo>
                  <a:lnTo>
                    <a:pt x="186156" y="28414"/>
                  </a:lnTo>
                  <a:lnTo>
                    <a:pt x="186156" y="25664"/>
                  </a:lnTo>
                  <a:lnTo>
                    <a:pt x="187622" y="25664"/>
                  </a:lnTo>
                  <a:lnTo>
                    <a:pt x="192114" y="25664"/>
                  </a:lnTo>
                  <a:lnTo>
                    <a:pt x="193580" y="27039"/>
                  </a:lnTo>
                  <a:lnTo>
                    <a:pt x="193580" y="29880"/>
                  </a:lnTo>
                  <a:lnTo>
                    <a:pt x="196605" y="29880"/>
                  </a:lnTo>
                  <a:lnTo>
                    <a:pt x="199721" y="31530"/>
                  </a:lnTo>
                  <a:lnTo>
                    <a:pt x="202654" y="29880"/>
                  </a:lnTo>
                  <a:lnTo>
                    <a:pt x="204121" y="31439"/>
                  </a:lnTo>
                  <a:lnTo>
                    <a:pt x="204121" y="34188"/>
                  </a:lnTo>
                  <a:lnTo>
                    <a:pt x="207145" y="34188"/>
                  </a:lnTo>
                  <a:lnTo>
                    <a:pt x="208612" y="32722"/>
                  </a:lnTo>
                  <a:lnTo>
                    <a:pt x="210078" y="31347"/>
                  </a:lnTo>
                  <a:lnTo>
                    <a:pt x="216128" y="29789"/>
                  </a:lnTo>
                  <a:lnTo>
                    <a:pt x="217594" y="32630"/>
                  </a:lnTo>
                  <a:lnTo>
                    <a:pt x="216128" y="35563"/>
                  </a:lnTo>
                  <a:lnTo>
                    <a:pt x="214570" y="35563"/>
                  </a:lnTo>
                  <a:lnTo>
                    <a:pt x="213011" y="35563"/>
                  </a:lnTo>
                  <a:lnTo>
                    <a:pt x="211545" y="33913"/>
                  </a:lnTo>
                  <a:lnTo>
                    <a:pt x="205587" y="36846"/>
                  </a:lnTo>
                  <a:lnTo>
                    <a:pt x="199629" y="36846"/>
                  </a:lnTo>
                  <a:lnTo>
                    <a:pt x="199629" y="38221"/>
                  </a:lnTo>
                  <a:lnTo>
                    <a:pt x="204121" y="38221"/>
                  </a:lnTo>
                  <a:lnTo>
                    <a:pt x="204121" y="39413"/>
                  </a:lnTo>
                  <a:lnTo>
                    <a:pt x="196696" y="41246"/>
                  </a:lnTo>
                  <a:lnTo>
                    <a:pt x="190739" y="39779"/>
                  </a:lnTo>
                  <a:lnTo>
                    <a:pt x="190739" y="42621"/>
                  </a:lnTo>
                  <a:lnTo>
                    <a:pt x="194038" y="42804"/>
                  </a:lnTo>
                  <a:lnTo>
                    <a:pt x="189272" y="48303"/>
                  </a:lnTo>
                  <a:lnTo>
                    <a:pt x="189272" y="52611"/>
                  </a:lnTo>
                  <a:lnTo>
                    <a:pt x="192297" y="52611"/>
                  </a:lnTo>
                  <a:lnTo>
                    <a:pt x="193488" y="54353"/>
                  </a:lnTo>
                  <a:lnTo>
                    <a:pt x="195230" y="55545"/>
                  </a:lnTo>
                  <a:lnTo>
                    <a:pt x="208704" y="58294"/>
                  </a:lnTo>
                  <a:lnTo>
                    <a:pt x="210170" y="59761"/>
                  </a:lnTo>
                  <a:lnTo>
                    <a:pt x="216219" y="59761"/>
                  </a:lnTo>
                  <a:lnTo>
                    <a:pt x="216311" y="63977"/>
                  </a:lnTo>
                  <a:lnTo>
                    <a:pt x="219244" y="65535"/>
                  </a:lnTo>
                  <a:lnTo>
                    <a:pt x="222269" y="65535"/>
                  </a:lnTo>
                  <a:lnTo>
                    <a:pt x="225202" y="63977"/>
                  </a:lnTo>
                  <a:lnTo>
                    <a:pt x="223735" y="62694"/>
                  </a:lnTo>
                  <a:lnTo>
                    <a:pt x="223735" y="61227"/>
                  </a:lnTo>
                  <a:lnTo>
                    <a:pt x="225202" y="59669"/>
                  </a:lnTo>
                  <a:cubicBezTo>
                    <a:pt x="228593" y="58844"/>
                    <a:pt x="229693" y="59394"/>
                    <a:pt x="229693" y="55453"/>
                  </a:cubicBezTo>
                  <a:cubicBezTo>
                    <a:pt x="229693" y="54719"/>
                    <a:pt x="227127" y="48945"/>
                    <a:pt x="226760" y="43996"/>
                  </a:cubicBezTo>
                  <a:lnTo>
                    <a:pt x="235742" y="43996"/>
                  </a:lnTo>
                  <a:cubicBezTo>
                    <a:pt x="241608" y="43996"/>
                    <a:pt x="235926" y="46195"/>
                    <a:pt x="244725" y="46837"/>
                  </a:cubicBezTo>
                  <a:lnTo>
                    <a:pt x="244725" y="51145"/>
                  </a:lnTo>
                  <a:cubicBezTo>
                    <a:pt x="246925" y="52978"/>
                    <a:pt x="249308" y="55911"/>
                    <a:pt x="252241" y="52611"/>
                  </a:cubicBezTo>
                  <a:lnTo>
                    <a:pt x="256549" y="49587"/>
                  </a:lnTo>
                  <a:lnTo>
                    <a:pt x="264248" y="58294"/>
                  </a:lnTo>
                  <a:lnTo>
                    <a:pt x="266081" y="63977"/>
                  </a:lnTo>
                  <a:lnTo>
                    <a:pt x="273230" y="62602"/>
                  </a:lnTo>
                  <a:lnTo>
                    <a:pt x="275063" y="66727"/>
                  </a:lnTo>
                  <a:lnTo>
                    <a:pt x="268739" y="66910"/>
                  </a:lnTo>
                  <a:lnTo>
                    <a:pt x="267272" y="69660"/>
                  </a:lnTo>
                  <a:lnTo>
                    <a:pt x="264248" y="69660"/>
                  </a:lnTo>
                  <a:lnTo>
                    <a:pt x="250683" y="68927"/>
                  </a:lnTo>
                  <a:lnTo>
                    <a:pt x="247750" y="69660"/>
                  </a:lnTo>
                  <a:lnTo>
                    <a:pt x="244725" y="69660"/>
                  </a:lnTo>
                  <a:lnTo>
                    <a:pt x="240050" y="75159"/>
                  </a:lnTo>
                  <a:lnTo>
                    <a:pt x="247750" y="71218"/>
                  </a:lnTo>
                  <a:lnTo>
                    <a:pt x="256732" y="72868"/>
                  </a:lnTo>
                  <a:lnTo>
                    <a:pt x="254990" y="73968"/>
                  </a:lnTo>
                  <a:lnTo>
                    <a:pt x="254990" y="73968"/>
                  </a:lnTo>
                  <a:close/>
                  <a:moveTo>
                    <a:pt x="140969" y="112464"/>
                  </a:moveTo>
                  <a:lnTo>
                    <a:pt x="140969" y="110906"/>
                  </a:lnTo>
                  <a:lnTo>
                    <a:pt x="140969" y="112464"/>
                  </a:lnTo>
                  <a:lnTo>
                    <a:pt x="140969" y="112464"/>
                  </a:lnTo>
                  <a:close/>
                  <a:moveTo>
                    <a:pt x="178457" y="66910"/>
                  </a:moveTo>
                  <a:lnTo>
                    <a:pt x="178457" y="64069"/>
                  </a:lnTo>
                  <a:lnTo>
                    <a:pt x="182031" y="68010"/>
                  </a:lnTo>
                  <a:cubicBezTo>
                    <a:pt x="190739" y="62052"/>
                    <a:pt x="175524" y="59394"/>
                    <a:pt x="175524" y="64069"/>
                  </a:cubicBezTo>
                  <a:cubicBezTo>
                    <a:pt x="175524" y="65902"/>
                    <a:pt x="177173" y="66177"/>
                    <a:pt x="178457" y="66910"/>
                  </a:cubicBezTo>
                  <a:lnTo>
                    <a:pt x="178457" y="66910"/>
                  </a:lnTo>
                  <a:close/>
                  <a:moveTo>
                    <a:pt x="171032" y="54078"/>
                  </a:moveTo>
                  <a:lnTo>
                    <a:pt x="171032" y="56919"/>
                  </a:lnTo>
                  <a:lnTo>
                    <a:pt x="174057" y="54078"/>
                  </a:lnTo>
                  <a:lnTo>
                    <a:pt x="171032" y="54078"/>
                  </a:lnTo>
                  <a:lnTo>
                    <a:pt x="171032" y="54078"/>
                  </a:lnTo>
                  <a:close/>
                  <a:moveTo>
                    <a:pt x="152976" y="52611"/>
                  </a:moveTo>
                  <a:cubicBezTo>
                    <a:pt x="153343" y="50503"/>
                    <a:pt x="154809" y="49770"/>
                    <a:pt x="157559" y="49770"/>
                  </a:cubicBezTo>
                  <a:lnTo>
                    <a:pt x="162050" y="49770"/>
                  </a:lnTo>
                  <a:lnTo>
                    <a:pt x="162050" y="51237"/>
                  </a:lnTo>
                  <a:lnTo>
                    <a:pt x="152976" y="52611"/>
                  </a:lnTo>
                  <a:lnTo>
                    <a:pt x="152976" y="52611"/>
                  </a:lnTo>
                  <a:close/>
                  <a:moveTo>
                    <a:pt x="147018" y="46929"/>
                  </a:moveTo>
                  <a:lnTo>
                    <a:pt x="139502" y="48670"/>
                  </a:lnTo>
                  <a:lnTo>
                    <a:pt x="139502" y="45554"/>
                  </a:lnTo>
                  <a:lnTo>
                    <a:pt x="142527" y="45554"/>
                  </a:lnTo>
                  <a:lnTo>
                    <a:pt x="144085" y="44087"/>
                  </a:lnTo>
                  <a:lnTo>
                    <a:pt x="157559" y="42529"/>
                  </a:lnTo>
                  <a:cubicBezTo>
                    <a:pt x="154992" y="46012"/>
                    <a:pt x="152793" y="46470"/>
                    <a:pt x="147018" y="46929"/>
                  </a:cubicBezTo>
                  <a:lnTo>
                    <a:pt x="147018" y="46929"/>
                  </a:lnTo>
                  <a:close/>
                  <a:moveTo>
                    <a:pt x="130520" y="34097"/>
                  </a:moveTo>
                  <a:lnTo>
                    <a:pt x="133545" y="34097"/>
                  </a:lnTo>
                  <a:lnTo>
                    <a:pt x="138036" y="35655"/>
                  </a:lnTo>
                  <a:lnTo>
                    <a:pt x="138036" y="37030"/>
                  </a:lnTo>
                  <a:lnTo>
                    <a:pt x="135103" y="38405"/>
                  </a:lnTo>
                  <a:lnTo>
                    <a:pt x="132078" y="38405"/>
                  </a:lnTo>
                  <a:lnTo>
                    <a:pt x="126120" y="40146"/>
                  </a:lnTo>
                  <a:lnTo>
                    <a:pt x="126120" y="37121"/>
                  </a:lnTo>
                  <a:lnTo>
                    <a:pt x="121537" y="37121"/>
                  </a:lnTo>
                  <a:lnTo>
                    <a:pt x="121537" y="35747"/>
                  </a:lnTo>
                  <a:lnTo>
                    <a:pt x="130520" y="34097"/>
                  </a:lnTo>
                  <a:lnTo>
                    <a:pt x="130520" y="34097"/>
                  </a:lnTo>
                  <a:close/>
                  <a:moveTo>
                    <a:pt x="221994" y="65443"/>
                  </a:moveTo>
                  <a:lnTo>
                    <a:pt x="224927" y="63885"/>
                  </a:lnTo>
                  <a:lnTo>
                    <a:pt x="223460" y="62602"/>
                  </a:lnTo>
                  <a:lnTo>
                    <a:pt x="221994" y="65443"/>
                  </a:lnTo>
                  <a:lnTo>
                    <a:pt x="221994" y="65443"/>
                  </a:lnTo>
                  <a:close/>
                  <a:moveTo>
                    <a:pt x="379553" y="65443"/>
                  </a:moveTo>
                  <a:lnTo>
                    <a:pt x="379553" y="66910"/>
                  </a:lnTo>
                  <a:lnTo>
                    <a:pt x="382577" y="66910"/>
                  </a:lnTo>
                  <a:lnTo>
                    <a:pt x="385602" y="65443"/>
                  </a:lnTo>
                  <a:lnTo>
                    <a:pt x="384869" y="60494"/>
                  </a:lnTo>
                  <a:lnTo>
                    <a:pt x="379553" y="65443"/>
                  </a:lnTo>
                  <a:lnTo>
                    <a:pt x="379553" y="65443"/>
                  </a:lnTo>
                  <a:close/>
                  <a:moveTo>
                    <a:pt x="379553" y="61227"/>
                  </a:moveTo>
                  <a:lnTo>
                    <a:pt x="387069" y="59669"/>
                  </a:lnTo>
                  <a:lnTo>
                    <a:pt x="387069" y="61227"/>
                  </a:lnTo>
                  <a:lnTo>
                    <a:pt x="385602" y="65443"/>
                  </a:lnTo>
                  <a:lnTo>
                    <a:pt x="384869" y="60494"/>
                  </a:lnTo>
                  <a:lnTo>
                    <a:pt x="379644" y="65443"/>
                  </a:lnTo>
                  <a:lnTo>
                    <a:pt x="379644" y="61227"/>
                  </a:lnTo>
                  <a:lnTo>
                    <a:pt x="379553" y="61227"/>
                  </a:lnTo>
                  <a:close/>
                  <a:moveTo>
                    <a:pt x="634360" y="66635"/>
                  </a:moveTo>
                  <a:cubicBezTo>
                    <a:pt x="641051" y="66360"/>
                    <a:pt x="645909" y="64893"/>
                    <a:pt x="646459" y="58294"/>
                  </a:cubicBezTo>
                  <a:lnTo>
                    <a:pt x="634360" y="66635"/>
                  </a:lnTo>
                  <a:lnTo>
                    <a:pt x="634360" y="66635"/>
                  </a:lnTo>
                  <a:close/>
                  <a:moveTo>
                    <a:pt x="762038" y="49770"/>
                  </a:moveTo>
                  <a:lnTo>
                    <a:pt x="763597" y="48303"/>
                  </a:lnTo>
                  <a:lnTo>
                    <a:pt x="765063" y="48303"/>
                  </a:lnTo>
                  <a:lnTo>
                    <a:pt x="765063" y="49770"/>
                  </a:lnTo>
                  <a:lnTo>
                    <a:pt x="763597" y="51237"/>
                  </a:lnTo>
                  <a:lnTo>
                    <a:pt x="762038" y="52703"/>
                  </a:lnTo>
                  <a:lnTo>
                    <a:pt x="763688" y="55545"/>
                  </a:lnTo>
                  <a:lnTo>
                    <a:pt x="762038" y="58294"/>
                  </a:lnTo>
                  <a:lnTo>
                    <a:pt x="762038" y="61227"/>
                  </a:lnTo>
                  <a:lnTo>
                    <a:pt x="759014" y="61227"/>
                  </a:lnTo>
                  <a:lnTo>
                    <a:pt x="757272" y="62419"/>
                  </a:lnTo>
                  <a:lnTo>
                    <a:pt x="755989" y="64069"/>
                  </a:lnTo>
                  <a:lnTo>
                    <a:pt x="750673" y="69018"/>
                  </a:lnTo>
                  <a:cubicBezTo>
                    <a:pt x="749115" y="65169"/>
                    <a:pt x="748473" y="65077"/>
                    <a:pt x="748473" y="61319"/>
                  </a:cubicBezTo>
                  <a:lnTo>
                    <a:pt x="748473" y="59761"/>
                  </a:lnTo>
                  <a:cubicBezTo>
                    <a:pt x="748473" y="55178"/>
                    <a:pt x="758097" y="50870"/>
                    <a:pt x="762038" y="49770"/>
                  </a:cubicBezTo>
                  <a:lnTo>
                    <a:pt x="762038" y="49770"/>
                  </a:lnTo>
                  <a:close/>
                  <a:moveTo>
                    <a:pt x="178457" y="63977"/>
                  </a:moveTo>
                  <a:lnTo>
                    <a:pt x="182031" y="67918"/>
                  </a:lnTo>
                  <a:cubicBezTo>
                    <a:pt x="190739" y="61961"/>
                    <a:pt x="175524" y="59303"/>
                    <a:pt x="175524" y="63977"/>
                  </a:cubicBezTo>
                  <a:cubicBezTo>
                    <a:pt x="175524" y="65902"/>
                    <a:pt x="177173" y="66085"/>
                    <a:pt x="178457" y="66818"/>
                  </a:cubicBezTo>
                  <a:lnTo>
                    <a:pt x="178457" y="63977"/>
                  </a:lnTo>
                  <a:lnTo>
                    <a:pt x="178457" y="63977"/>
                  </a:lnTo>
                  <a:close/>
                  <a:moveTo>
                    <a:pt x="388535" y="56919"/>
                  </a:moveTo>
                  <a:lnTo>
                    <a:pt x="388535" y="54078"/>
                  </a:lnTo>
                  <a:lnTo>
                    <a:pt x="391560" y="54078"/>
                  </a:lnTo>
                  <a:lnTo>
                    <a:pt x="394768" y="55545"/>
                  </a:lnTo>
                  <a:lnTo>
                    <a:pt x="393118" y="58294"/>
                  </a:lnTo>
                  <a:lnTo>
                    <a:pt x="396051" y="58294"/>
                  </a:lnTo>
                  <a:lnTo>
                    <a:pt x="397609" y="59761"/>
                  </a:lnTo>
                  <a:lnTo>
                    <a:pt x="399167" y="61319"/>
                  </a:lnTo>
                  <a:lnTo>
                    <a:pt x="400634" y="62785"/>
                  </a:lnTo>
                  <a:lnTo>
                    <a:pt x="403658" y="64160"/>
                  </a:lnTo>
                  <a:cubicBezTo>
                    <a:pt x="402284" y="69385"/>
                    <a:pt x="403567" y="67918"/>
                    <a:pt x="397701" y="68377"/>
                  </a:cubicBezTo>
                  <a:lnTo>
                    <a:pt x="391743" y="65627"/>
                  </a:lnTo>
                  <a:lnTo>
                    <a:pt x="393301" y="64160"/>
                  </a:lnTo>
                  <a:lnTo>
                    <a:pt x="394768" y="62785"/>
                  </a:lnTo>
                  <a:cubicBezTo>
                    <a:pt x="392201" y="59577"/>
                    <a:pt x="391285" y="59577"/>
                    <a:pt x="388535" y="56919"/>
                  </a:cubicBezTo>
                  <a:lnTo>
                    <a:pt x="388535" y="56919"/>
                  </a:lnTo>
                  <a:close/>
                  <a:moveTo>
                    <a:pt x="266998" y="69660"/>
                  </a:moveTo>
                  <a:lnTo>
                    <a:pt x="273047" y="68285"/>
                  </a:lnTo>
                  <a:lnTo>
                    <a:pt x="271397" y="71126"/>
                  </a:lnTo>
                  <a:lnTo>
                    <a:pt x="274422" y="71126"/>
                  </a:lnTo>
                  <a:lnTo>
                    <a:pt x="275980" y="72593"/>
                  </a:lnTo>
                  <a:lnTo>
                    <a:pt x="274422" y="71126"/>
                  </a:lnTo>
                  <a:lnTo>
                    <a:pt x="276163" y="65260"/>
                  </a:lnTo>
                  <a:lnTo>
                    <a:pt x="271305" y="60036"/>
                  </a:lnTo>
                  <a:lnTo>
                    <a:pt x="263881" y="58203"/>
                  </a:lnTo>
                  <a:lnTo>
                    <a:pt x="265714" y="63885"/>
                  </a:lnTo>
                  <a:lnTo>
                    <a:pt x="272864" y="62511"/>
                  </a:lnTo>
                  <a:lnTo>
                    <a:pt x="274697" y="66635"/>
                  </a:lnTo>
                  <a:lnTo>
                    <a:pt x="268372" y="66818"/>
                  </a:lnTo>
                  <a:lnTo>
                    <a:pt x="266998" y="69660"/>
                  </a:lnTo>
                  <a:lnTo>
                    <a:pt x="266998" y="69660"/>
                  </a:lnTo>
                  <a:close/>
                  <a:moveTo>
                    <a:pt x="397517" y="69660"/>
                  </a:moveTo>
                  <a:lnTo>
                    <a:pt x="397517" y="68193"/>
                  </a:lnTo>
                  <a:lnTo>
                    <a:pt x="391560" y="65443"/>
                  </a:lnTo>
                  <a:lnTo>
                    <a:pt x="390093" y="69660"/>
                  </a:lnTo>
                  <a:lnTo>
                    <a:pt x="397517" y="69660"/>
                  </a:lnTo>
                  <a:lnTo>
                    <a:pt x="397517" y="69660"/>
                  </a:lnTo>
                  <a:close/>
                  <a:moveTo>
                    <a:pt x="719968" y="72593"/>
                  </a:moveTo>
                  <a:lnTo>
                    <a:pt x="721526" y="71126"/>
                  </a:lnTo>
                  <a:lnTo>
                    <a:pt x="719968" y="63977"/>
                  </a:lnTo>
                  <a:cubicBezTo>
                    <a:pt x="717401" y="63977"/>
                    <a:pt x="717768" y="70851"/>
                    <a:pt x="719968" y="72593"/>
                  </a:cubicBezTo>
                  <a:lnTo>
                    <a:pt x="719968" y="72593"/>
                  </a:lnTo>
                  <a:close/>
                  <a:moveTo>
                    <a:pt x="199538" y="71126"/>
                  </a:moveTo>
                  <a:lnTo>
                    <a:pt x="198071" y="72593"/>
                  </a:lnTo>
                  <a:lnTo>
                    <a:pt x="199538" y="71126"/>
                  </a:lnTo>
                  <a:lnTo>
                    <a:pt x="205496" y="71126"/>
                  </a:lnTo>
                  <a:cubicBezTo>
                    <a:pt x="199446" y="65627"/>
                    <a:pt x="205221" y="73784"/>
                    <a:pt x="202471" y="66818"/>
                  </a:cubicBezTo>
                  <a:lnTo>
                    <a:pt x="197980" y="68193"/>
                  </a:lnTo>
                  <a:lnTo>
                    <a:pt x="199538" y="71126"/>
                  </a:lnTo>
                  <a:lnTo>
                    <a:pt x="199538" y="71126"/>
                  </a:lnTo>
                  <a:close/>
                  <a:moveTo>
                    <a:pt x="247475" y="71126"/>
                  </a:moveTo>
                  <a:lnTo>
                    <a:pt x="247475" y="69568"/>
                  </a:lnTo>
                  <a:lnTo>
                    <a:pt x="244450" y="69568"/>
                  </a:lnTo>
                  <a:lnTo>
                    <a:pt x="239775" y="75067"/>
                  </a:lnTo>
                  <a:lnTo>
                    <a:pt x="247475" y="71126"/>
                  </a:lnTo>
                  <a:lnTo>
                    <a:pt x="247475" y="71126"/>
                  </a:lnTo>
                  <a:close/>
                  <a:moveTo>
                    <a:pt x="280471" y="76809"/>
                  </a:moveTo>
                  <a:lnTo>
                    <a:pt x="282029" y="75342"/>
                  </a:lnTo>
                  <a:lnTo>
                    <a:pt x="280471" y="72593"/>
                  </a:lnTo>
                  <a:lnTo>
                    <a:pt x="276072" y="72593"/>
                  </a:lnTo>
                  <a:lnTo>
                    <a:pt x="274513" y="71126"/>
                  </a:lnTo>
                  <a:lnTo>
                    <a:pt x="271489" y="71126"/>
                  </a:lnTo>
                  <a:lnTo>
                    <a:pt x="268556" y="75251"/>
                  </a:lnTo>
                  <a:lnTo>
                    <a:pt x="280471" y="76809"/>
                  </a:lnTo>
                  <a:lnTo>
                    <a:pt x="280471" y="76809"/>
                  </a:lnTo>
                  <a:close/>
                  <a:moveTo>
                    <a:pt x="403475" y="63977"/>
                  </a:moveTo>
                  <a:cubicBezTo>
                    <a:pt x="402100" y="69201"/>
                    <a:pt x="403384" y="67735"/>
                    <a:pt x="397517" y="68193"/>
                  </a:cubicBezTo>
                  <a:lnTo>
                    <a:pt x="397517" y="69660"/>
                  </a:lnTo>
                  <a:lnTo>
                    <a:pt x="402009" y="71218"/>
                  </a:lnTo>
                  <a:lnTo>
                    <a:pt x="397517" y="72684"/>
                  </a:lnTo>
                  <a:lnTo>
                    <a:pt x="389818" y="72776"/>
                  </a:lnTo>
                  <a:lnTo>
                    <a:pt x="391560" y="75434"/>
                  </a:lnTo>
                  <a:lnTo>
                    <a:pt x="397517" y="72684"/>
                  </a:lnTo>
                  <a:lnTo>
                    <a:pt x="402009" y="71218"/>
                  </a:lnTo>
                  <a:lnTo>
                    <a:pt x="403750" y="70026"/>
                  </a:lnTo>
                  <a:lnTo>
                    <a:pt x="405033" y="68193"/>
                  </a:lnTo>
                  <a:lnTo>
                    <a:pt x="403200" y="70026"/>
                  </a:lnTo>
                  <a:lnTo>
                    <a:pt x="402284" y="68560"/>
                  </a:lnTo>
                  <a:lnTo>
                    <a:pt x="405217" y="65077"/>
                  </a:lnTo>
                  <a:lnTo>
                    <a:pt x="403475" y="63977"/>
                  </a:lnTo>
                  <a:lnTo>
                    <a:pt x="403475" y="63977"/>
                  </a:lnTo>
                  <a:close/>
                  <a:moveTo>
                    <a:pt x="198071" y="75342"/>
                  </a:moveTo>
                  <a:lnTo>
                    <a:pt x="195047" y="75342"/>
                  </a:lnTo>
                  <a:lnTo>
                    <a:pt x="196605" y="72593"/>
                  </a:lnTo>
                  <a:lnTo>
                    <a:pt x="193030" y="76534"/>
                  </a:lnTo>
                  <a:lnTo>
                    <a:pt x="198071" y="75342"/>
                  </a:lnTo>
                  <a:lnTo>
                    <a:pt x="198071" y="75342"/>
                  </a:lnTo>
                  <a:close/>
                  <a:moveTo>
                    <a:pt x="202471" y="75342"/>
                  </a:moveTo>
                  <a:lnTo>
                    <a:pt x="203937" y="78184"/>
                  </a:lnTo>
                  <a:lnTo>
                    <a:pt x="206962" y="79650"/>
                  </a:lnTo>
                  <a:lnTo>
                    <a:pt x="209895" y="78184"/>
                  </a:lnTo>
                  <a:lnTo>
                    <a:pt x="212920" y="76717"/>
                  </a:lnTo>
                  <a:cubicBezTo>
                    <a:pt x="209162" y="73326"/>
                    <a:pt x="210445" y="73509"/>
                    <a:pt x="205404" y="71035"/>
                  </a:cubicBezTo>
                  <a:lnTo>
                    <a:pt x="208612" y="75067"/>
                  </a:lnTo>
                  <a:lnTo>
                    <a:pt x="202471" y="75342"/>
                  </a:lnTo>
                  <a:lnTo>
                    <a:pt x="202471" y="75342"/>
                  </a:lnTo>
                  <a:close/>
                  <a:moveTo>
                    <a:pt x="715568" y="65443"/>
                  </a:moveTo>
                  <a:lnTo>
                    <a:pt x="718776" y="62877"/>
                  </a:lnTo>
                  <a:lnTo>
                    <a:pt x="719968" y="64069"/>
                  </a:lnTo>
                  <a:cubicBezTo>
                    <a:pt x="717401" y="64069"/>
                    <a:pt x="717768" y="70851"/>
                    <a:pt x="719968" y="72684"/>
                  </a:cubicBezTo>
                  <a:lnTo>
                    <a:pt x="721526" y="71218"/>
                  </a:lnTo>
                  <a:lnTo>
                    <a:pt x="719968" y="72684"/>
                  </a:lnTo>
                  <a:lnTo>
                    <a:pt x="719968" y="78367"/>
                  </a:lnTo>
                  <a:lnTo>
                    <a:pt x="716943" y="78367"/>
                  </a:lnTo>
                  <a:lnTo>
                    <a:pt x="716943" y="67002"/>
                  </a:lnTo>
                  <a:lnTo>
                    <a:pt x="713918" y="68377"/>
                  </a:lnTo>
                  <a:lnTo>
                    <a:pt x="715568" y="65443"/>
                  </a:lnTo>
                  <a:lnTo>
                    <a:pt x="715568" y="65443"/>
                  </a:lnTo>
                  <a:close/>
                  <a:moveTo>
                    <a:pt x="123004" y="71126"/>
                  </a:moveTo>
                  <a:lnTo>
                    <a:pt x="123004" y="73876"/>
                  </a:lnTo>
                  <a:lnTo>
                    <a:pt x="119704" y="71401"/>
                  </a:lnTo>
                  <a:lnTo>
                    <a:pt x="121537" y="69568"/>
                  </a:lnTo>
                  <a:lnTo>
                    <a:pt x="119979" y="68101"/>
                  </a:lnTo>
                  <a:lnTo>
                    <a:pt x="118788" y="69935"/>
                  </a:lnTo>
                  <a:lnTo>
                    <a:pt x="115580" y="68010"/>
                  </a:lnTo>
                  <a:lnTo>
                    <a:pt x="114022" y="69568"/>
                  </a:lnTo>
                  <a:lnTo>
                    <a:pt x="119979" y="76717"/>
                  </a:lnTo>
                  <a:cubicBezTo>
                    <a:pt x="119154" y="80017"/>
                    <a:pt x="118421" y="80934"/>
                    <a:pt x="118421" y="85241"/>
                  </a:cubicBezTo>
                  <a:lnTo>
                    <a:pt x="118421" y="88083"/>
                  </a:lnTo>
                  <a:lnTo>
                    <a:pt x="118604" y="90832"/>
                  </a:lnTo>
                  <a:lnTo>
                    <a:pt x="121446" y="92391"/>
                  </a:lnTo>
                  <a:cubicBezTo>
                    <a:pt x="119521" y="88633"/>
                    <a:pt x="119888" y="93582"/>
                    <a:pt x="119888" y="88083"/>
                  </a:cubicBezTo>
                  <a:lnTo>
                    <a:pt x="119888" y="85241"/>
                  </a:lnTo>
                  <a:cubicBezTo>
                    <a:pt x="119888" y="80017"/>
                    <a:pt x="119704" y="81667"/>
                    <a:pt x="121446" y="78184"/>
                  </a:cubicBezTo>
                  <a:lnTo>
                    <a:pt x="120621" y="75067"/>
                  </a:lnTo>
                  <a:lnTo>
                    <a:pt x="121171" y="73693"/>
                  </a:lnTo>
                  <a:lnTo>
                    <a:pt x="124287" y="75617"/>
                  </a:lnTo>
                  <a:lnTo>
                    <a:pt x="123004" y="71126"/>
                  </a:lnTo>
                  <a:lnTo>
                    <a:pt x="123004" y="71126"/>
                  </a:lnTo>
                  <a:close/>
                  <a:moveTo>
                    <a:pt x="280471" y="76809"/>
                  </a:moveTo>
                  <a:lnTo>
                    <a:pt x="282029" y="75342"/>
                  </a:lnTo>
                  <a:lnTo>
                    <a:pt x="283771" y="78092"/>
                  </a:lnTo>
                  <a:lnTo>
                    <a:pt x="280471" y="76809"/>
                  </a:lnTo>
                  <a:lnTo>
                    <a:pt x="280471" y="76809"/>
                  </a:lnTo>
                  <a:close/>
                  <a:moveTo>
                    <a:pt x="568550" y="79650"/>
                  </a:moveTo>
                  <a:cubicBezTo>
                    <a:pt x="576432" y="79650"/>
                    <a:pt x="575791" y="81117"/>
                    <a:pt x="578999" y="76809"/>
                  </a:cubicBezTo>
                  <a:lnTo>
                    <a:pt x="571483" y="76809"/>
                  </a:lnTo>
                  <a:lnTo>
                    <a:pt x="568550" y="79650"/>
                  </a:lnTo>
                  <a:lnTo>
                    <a:pt x="568550" y="79650"/>
                  </a:lnTo>
                  <a:close/>
                  <a:moveTo>
                    <a:pt x="397517" y="82492"/>
                  </a:moveTo>
                  <a:lnTo>
                    <a:pt x="397517" y="79742"/>
                  </a:lnTo>
                  <a:lnTo>
                    <a:pt x="394493" y="75434"/>
                  </a:lnTo>
                  <a:cubicBezTo>
                    <a:pt x="395134" y="75709"/>
                    <a:pt x="403842" y="82492"/>
                    <a:pt x="397517" y="82492"/>
                  </a:cubicBezTo>
                  <a:lnTo>
                    <a:pt x="397517" y="82492"/>
                  </a:lnTo>
                  <a:close/>
                  <a:moveTo>
                    <a:pt x="436563" y="83866"/>
                  </a:moveTo>
                  <a:lnTo>
                    <a:pt x="433539" y="79650"/>
                  </a:lnTo>
                  <a:lnTo>
                    <a:pt x="430606" y="79650"/>
                  </a:lnTo>
                  <a:lnTo>
                    <a:pt x="436563" y="83866"/>
                  </a:lnTo>
                  <a:lnTo>
                    <a:pt x="436563" y="83866"/>
                  </a:lnTo>
                  <a:close/>
                  <a:moveTo>
                    <a:pt x="475518" y="81117"/>
                  </a:moveTo>
                  <a:lnTo>
                    <a:pt x="476984" y="79650"/>
                  </a:lnTo>
                  <a:lnTo>
                    <a:pt x="476984" y="78184"/>
                  </a:lnTo>
                  <a:lnTo>
                    <a:pt x="474051" y="78184"/>
                  </a:lnTo>
                  <a:lnTo>
                    <a:pt x="475518" y="81117"/>
                  </a:lnTo>
                  <a:lnTo>
                    <a:pt x="475518" y="81117"/>
                  </a:lnTo>
                  <a:close/>
                  <a:moveTo>
                    <a:pt x="519055" y="86708"/>
                  </a:moveTo>
                  <a:lnTo>
                    <a:pt x="516305" y="81483"/>
                  </a:lnTo>
                  <a:lnTo>
                    <a:pt x="520705" y="78000"/>
                  </a:lnTo>
                  <a:lnTo>
                    <a:pt x="519055" y="76717"/>
                  </a:lnTo>
                  <a:lnTo>
                    <a:pt x="519055" y="79558"/>
                  </a:lnTo>
                  <a:cubicBezTo>
                    <a:pt x="513556" y="80934"/>
                    <a:pt x="515022" y="79742"/>
                    <a:pt x="514655" y="85058"/>
                  </a:cubicBezTo>
                  <a:lnTo>
                    <a:pt x="519055" y="86708"/>
                  </a:lnTo>
                  <a:lnTo>
                    <a:pt x="519055" y="86708"/>
                  </a:lnTo>
                  <a:close/>
                  <a:moveTo>
                    <a:pt x="568550" y="79650"/>
                  </a:moveTo>
                  <a:lnTo>
                    <a:pt x="565617" y="81117"/>
                  </a:lnTo>
                  <a:cubicBezTo>
                    <a:pt x="567083" y="75892"/>
                    <a:pt x="565709" y="77267"/>
                    <a:pt x="571575" y="76809"/>
                  </a:cubicBezTo>
                  <a:lnTo>
                    <a:pt x="568550" y="79650"/>
                  </a:lnTo>
                  <a:lnTo>
                    <a:pt x="568550" y="79650"/>
                  </a:lnTo>
                  <a:close/>
                  <a:moveTo>
                    <a:pt x="207054" y="79650"/>
                  </a:moveTo>
                  <a:lnTo>
                    <a:pt x="205496" y="85333"/>
                  </a:lnTo>
                  <a:lnTo>
                    <a:pt x="202471" y="85333"/>
                  </a:lnTo>
                  <a:lnTo>
                    <a:pt x="203754" y="87074"/>
                  </a:lnTo>
                  <a:cubicBezTo>
                    <a:pt x="211362" y="81575"/>
                    <a:pt x="202104" y="82125"/>
                    <a:pt x="211453" y="79742"/>
                  </a:cubicBezTo>
                  <a:lnTo>
                    <a:pt x="212920" y="82492"/>
                  </a:lnTo>
                  <a:lnTo>
                    <a:pt x="212920" y="78275"/>
                  </a:lnTo>
                  <a:lnTo>
                    <a:pt x="209895" y="78275"/>
                  </a:lnTo>
                  <a:lnTo>
                    <a:pt x="207054" y="79650"/>
                  </a:lnTo>
                  <a:lnTo>
                    <a:pt x="207054" y="79650"/>
                  </a:lnTo>
                  <a:close/>
                  <a:moveTo>
                    <a:pt x="244450" y="81117"/>
                  </a:moveTo>
                  <a:lnTo>
                    <a:pt x="252057" y="79558"/>
                  </a:lnTo>
                  <a:lnTo>
                    <a:pt x="253524" y="84142"/>
                  </a:lnTo>
                  <a:lnTo>
                    <a:pt x="259482" y="82400"/>
                  </a:lnTo>
                  <a:lnTo>
                    <a:pt x="262690" y="80017"/>
                  </a:lnTo>
                  <a:lnTo>
                    <a:pt x="257924" y="78184"/>
                  </a:lnTo>
                  <a:lnTo>
                    <a:pt x="256182" y="76900"/>
                  </a:lnTo>
                  <a:lnTo>
                    <a:pt x="254899" y="75251"/>
                  </a:lnTo>
                  <a:lnTo>
                    <a:pt x="254899" y="73968"/>
                  </a:lnTo>
                  <a:lnTo>
                    <a:pt x="251691" y="73143"/>
                  </a:lnTo>
                  <a:lnTo>
                    <a:pt x="250133" y="73784"/>
                  </a:lnTo>
                  <a:lnTo>
                    <a:pt x="256732" y="79467"/>
                  </a:lnTo>
                  <a:lnTo>
                    <a:pt x="250316" y="78459"/>
                  </a:lnTo>
                  <a:lnTo>
                    <a:pt x="244450" y="81117"/>
                  </a:lnTo>
                  <a:lnTo>
                    <a:pt x="244450" y="81117"/>
                  </a:lnTo>
                  <a:close/>
                  <a:moveTo>
                    <a:pt x="412458" y="65443"/>
                  </a:moveTo>
                  <a:lnTo>
                    <a:pt x="416949" y="63977"/>
                  </a:lnTo>
                  <a:lnTo>
                    <a:pt x="415116" y="71035"/>
                  </a:lnTo>
                  <a:cubicBezTo>
                    <a:pt x="422448" y="73418"/>
                    <a:pt x="414657" y="74609"/>
                    <a:pt x="424465" y="75342"/>
                  </a:cubicBezTo>
                  <a:cubicBezTo>
                    <a:pt x="422815" y="81117"/>
                    <a:pt x="424098" y="79558"/>
                    <a:pt x="416949" y="79650"/>
                  </a:cubicBezTo>
                  <a:lnTo>
                    <a:pt x="418415" y="82400"/>
                  </a:lnTo>
                  <a:lnTo>
                    <a:pt x="415482" y="83866"/>
                  </a:lnTo>
                  <a:lnTo>
                    <a:pt x="412458" y="85333"/>
                  </a:lnTo>
                  <a:lnTo>
                    <a:pt x="412458" y="83866"/>
                  </a:lnTo>
                  <a:lnTo>
                    <a:pt x="415482" y="83866"/>
                  </a:lnTo>
                  <a:lnTo>
                    <a:pt x="414199" y="78092"/>
                  </a:lnTo>
                  <a:lnTo>
                    <a:pt x="417407" y="72684"/>
                  </a:lnTo>
                  <a:lnTo>
                    <a:pt x="409433" y="70943"/>
                  </a:lnTo>
                  <a:lnTo>
                    <a:pt x="412641" y="68651"/>
                  </a:lnTo>
                  <a:lnTo>
                    <a:pt x="409433" y="68101"/>
                  </a:lnTo>
                  <a:lnTo>
                    <a:pt x="409433" y="65352"/>
                  </a:lnTo>
                  <a:lnTo>
                    <a:pt x="412458" y="65352"/>
                  </a:lnTo>
                  <a:lnTo>
                    <a:pt x="412458" y="65443"/>
                  </a:lnTo>
                  <a:close/>
                  <a:moveTo>
                    <a:pt x="478542" y="82492"/>
                  </a:moveTo>
                  <a:lnTo>
                    <a:pt x="475518" y="81117"/>
                  </a:lnTo>
                  <a:lnTo>
                    <a:pt x="476984" y="79650"/>
                  </a:lnTo>
                  <a:lnTo>
                    <a:pt x="478542" y="79650"/>
                  </a:lnTo>
                  <a:lnTo>
                    <a:pt x="478542" y="82492"/>
                  </a:lnTo>
                  <a:lnTo>
                    <a:pt x="478542" y="82492"/>
                  </a:lnTo>
                  <a:close/>
                  <a:moveTo>
                    <a:pt x="230976" y="83866"/>
                  </a:moveTo>
                  <a:lnTo>
                    <a:pt x="232443" y="83866"/>
                  </a:lnTo>
                  <a:lnTo>
                    <a:pt x="234001" y="82400"/>
                  </a:lnTo>
                  <a:lnTo>
                    <a:pt x="234001" y="79650"/>
                  </a:lnTo>
                  <a:lnTo>
                    <a:pt x="237026" y="79650"/>
                  </a:lnTo>
                  <a:lnTo>
                    <a:pt x="235834" y="78000"/>
                  </a:lnTo>
                  <a:lnTo>
                    <a:pt x="230976" y="83866"/>
                  </a:lnTo>
                  <a:lnTo>
                    <a:pt x="230976" y="83866"/>
                  </a:lnTo>
                  <a:close/>
                  <a:moveTo>
                    <a:pt x="234001" y="83866"/>
                  </a:moveTo>
                  <a:lnTo>
                    <a:pt x="234001" y="82400"/>
                  </a:lnTo>
                  <a:lnTo>
                    <a:pt x="232443" y="83866"/>
                  </a:lnTo>
                  <a:lnTo>
                    <a:pt x="234001" y="83866"/>
                  </a:lnTo>
                  <a:lnTo>
                    <a:pt x="234001" y="83866"/>
                  </a:lnTo>
                  <a:close/>
                  <a:moveTo>
                    <a:pt x="238492" y="83866"/>
                  </a:moveTo>
                  <a:lnTo>
                    <a:pt x="238492" y="82400"/>
                  </a:lnTo>
                  <a:lnTo>
                    <a:pt x="237026" y="83866"/>
                  </a:lnTo>
                  <a:lnTo>
                    <a:pt x="238492" y="83866"/>
                  </a:lnTo>
                  <a:lnTo>
                    <a:pt x="238492" y="83866"/>
                  </a:lnTo>
                  <a:close/>
                  <a:moveTo>
                    <a:pt x="240050" y="85333"/>
                  </a:moveTo>
                  <a:lnTo>
                    <a:pt x="241608" y="85333"/>
                  </a:lnTo>
                  <a:lnTo>
                    <a:pt x="243075" y="81117"/>
                  </a:lnTo>
                  <a:lnTo>
                    <a:pt x="240142" y="82675"/>
                  </a:lnTo>
                  <a:lnTo>
                    <a:pt x="240050" y="85333"/>
                  </a:lnTo>
                  <a:lnTo>
                    <a:pt x="240050" y="85333"/>
                  </a:lnTo>
                  <a:close/>
                  <a:moveTo>
                    <a:pt x="402009" y="71126"/>
                  </a:moveTo>
                  <a:lnTo>
                    <a:pt x="397517" y="72593"/>
                  </a:lnTo>
                  <a:lnTo>
                    <a:pt x="391560" y="75342"/>
                  </a:lnTo>
                  <a:lnTo>
                    <a:pt x="394584" y="75342"/>
                  </a:lnTo>
                  <a:cubicBezTo>
                    <a:pt x="395226" y="75709"/>
                    <a:pt x="403933" y="82400"/>
                    <a:pt x="397609" y="82400"/>
                  </a:cubicBezTo>
                  <a:lnTo>
                    <a:pt x="397609" y="83866"/>
                  </a:lnTo>
                  <a:cubicBezTo>
                    <a:pt x="393759" y="86250"/>
                    <a:pt x="388810" y="85333"/>
                    <a:pt x="382944" y="85425"/>
                  </a:cubicBezTo>
                  <a:lnTo>
                    <a:pt x="381111" y="95232"/>
                  </a:lnTo>
                  <a:lnTo>
                    <a:pt x="381111" y="96790"/>
                  </a:lnTo>
                  <a:lnTo>
                    <a:pt x="384319" y="96424"/>
                  </a:lnTo>
                  <a:lnTo>
                    <a:pt x="388535" y="99173"/>
                  </a:lnTo>
                  <a:lnTo>
                    <a:pt x="396143" y="98074"/>
                  </a:lnTo>
                  <a:cubicBezTo>
                    <a:pt x="400450" y="92116"/>
                    <a:pt x="398067" y="88724"/>
                    <a:pt x="406408" y="88083"/>
                  </a:cubicBezTo>
                  <a:lnTo>
                    <a:pt x="408241" y="83866"/>
                  </a:lnTo>
                  <a:lnTo>
                    <a:pt x="412733" y="83866"/>
                  </a:lnTo>
                  <a:lnTo>
                    <a:pt x="415757" y="83866"/>
                  </a:lnTo>
                  <a:lnTo>
                    <a:pt x="414474" y="78092"/>
                  </a:lnTo>
                  <a:lnTo>
                    <a:pt x="417682" y="72684"/>
                  </a:lnTo>
                  <a:lnTo>
                    <a:pt x="409708" y="70943"/>
                  </a:lnTo>
                  <a:lnTo>
                    <a:pt x="412916" y="68651"/>
                  </a:lnTo>
                  <a:lnTo>
                    <a:pt x="409708" y="68101"/>
                  </a:lnTo>
                  <a:lnTo>
                    <a:pt x="405217" y="68101"/>
                  </a:lnTo>
                  <a:lnTo>
                    <a:pt x="403933" y="69935"/>
                  </a:lnTo>
                  <a:lnTo>
                    <a:pt x="402009" y="71126"/>
                  </a:lnTo>
                  <a:lnTo>
                    <a:pt x="402009" y="71126"/>
                  </a:lnTo>
                  <a:close/>
                  <a:moveTo>
                    <a:pt x="238492" y="85333"/>
                  </a:moveTo>
                  <a:lnTo>
                    <a:pt x="238492" y="83866"/>
                  </a:lnTo>
                  <a:lnTo>
                    <a:pt x="237026" y="83866"/>
                  </a:lnTo>
                  <a:lnTo>
                    <a:pt x="234001" y="83866"/>
                  </a:lnTo>
                  <a:lnTo>
                    <a:pt x="238492" y="85333"/>
                  </a:lnTo>
                  <a:lnTo>
                    <a:pt x="238492" y="85333"/>
                  </a:lnTo>
                  <a:close/>
                  <a:moveTo>
                    <a:pt x="217503" y="83866"/>
                  </a:moveTo>
                  <a:lnTo>
                    <a:pt x="216036" y="85333"/>
                  </a:lnTo>
                  <a:lnTo>
                    <a:pt x="214478" y="85333"/>
                  </a:lnTo>
                  <a:lnTo>
                    <a:pt x="212920" y="85333"/>
                  </a:lnTo>
                  <a:lnTo>
                    <a:pt x="212920" y="86800"/>
                  </a:lnTo>
                  <a:lnTo>
                    <a:pt x="217411" y="86800"/>
                  </a:lnTo>
                  <a:lnTo>
                    <a:pt x="220436" y="86800"/>
                  </a:lnTo>
                  <a:lnTo>
                    <a:pt x="222085" y="84142"/>
                  </a:lnTo>
                  <a:cubicBezTo>
                    <a:pt x="229051" y="83866"/>
                    <a:pt x="227860" y="85425"/>
                    <a:pt x="229418" y="79742"/>
                  </a:cubicBezTo>
                  <a:lnTo>
                    <a:pt x="221994" y="81575"/>
                  </a:lnTo>
                  <a:lnTo>
                    <a:pt x="220252" y="83958"/>
                  </a:lnTo>
                  <a:lnTo>
                    <a:pt x="217503" y="83958"/>
                  </a:lnTo>
                  <a:lnTo>
                    <a:pt x="217503" y="83866"/>
                  </a:lnTo>
                  <a:close/>
                  <a:moveTo>
                    <a:pt x="234001" y="82492"/>
                  </a:moveTo>
                  <a:lnTo>
                    <a:pt x="234001" y="83958"/>
                  </a:lnTo>
                  <a:lnTo>
                    <a:pt x="232443" y="83958"/>
                  </a:lnTo>
                  <a:lnTo>
                    <a:pt x="230976" y="83958"/>
                  </a:lnTo>
                  <a:lnTo>
                    <a:pt x="229418" y="86800"/>
                  </a:lnTo>
                  <a:lnTo>
                    <a:pt x="230976" y="88266"/>
                  </a:lnTo>
                  <a:lnTo>
                    <a:pt x="230976" y="89732"/>
                  </a:lnTo>
                  <a:lnTo>
                    <a:pt x="227952" y="89732"/>
                  </a:lnTo>
                  <a:lnTo>
                    <a:pt x="226485" y="91199"/>
                  </a:lnTo>
                  <a:lnTo>
                    <a:pt x="224927" y="92666"/>
                  </a:lnTo>
                  <a:lnTo>
                    <a:pt x="223460" y="92666"/>
                  </a:lnTo>
                  <a:lnTo>
                    <a:pt x="222177" y="94407"/>
                  </a:lnTo>
                  <a:lnTo>
                    <a:pt x="220436" y="95507"/>
                  </a:lnTo>
                  <a:lnTo>
                    <a:pt x="220436" y="97065"/>
                  </a:lnTo>
                  <a:lnTo>
                    <a:pt x="221994" y="98440"/>
                  </a:lnTo>
                  <a:lnTo>
                    <a:pt x="225019" y="98440"/>
                  </a:lnTo>
                  <a:lnTo>
                    <a:pt x="226210" y="96698"/>
                  </a:lnTo>
                  <a:lnTo>
                    <a:pt x="227952" y="95507"/>
                  </a:lnTo>
                  <a:lnTo>
                    <a:pt x="229510" y="94040"/>
                  </a:lnTo>
                  <a:lnTo>
                    <a:pt x="231068" y="94040"/>
                  </a:lnTo>
                  <a:lnTo>
                    <a:pt x="235559" y="92666"/>
                  </a:lnTo>
                  <a:lnTo>
                    <a:pt x="237117" y="91199"/>
                  </a:lnTo>
                  <a:lnTo>
                    <a:pt x="241608" y="91199"/>
                  </a:lnTo>
                  <a:lnTo>
                    <a:pt x="241608" y="86891"/>
                  </a:lnTo>
                  <a:lnTo>
                    <a:pt x="238584" y="85425"/>
                  </a:lnTo>
                  <a:lnTo>
                    <a:pt x="234093" y="83958"/>
                  </a:lnTo>
                  <a:lnTo>
                    <a:pt x="237117" y="83958"/>
                  </a:lnTo>
                  <a:lnTo>
                    <a:pt x="238584" y="82492"/>
                  </a:lnTo>
                  <a:lnTo>
                    <a:pt x="237117" y="79742"/>
                  </a:lnTo>
                  <a:lnTo>
                    <a:pt x="234093" y="79742"/>
                  </a:lnTo>
                  <a:lnTo>
                    <a:pt x="234093" y="82492"/>
                  </a:lnTo>
                  <a:lnTo>
                    <a:pt x="234001" y="82492"/>
                  </a:lnTo>
                  <a:close/>
                  <a:moveTo>
                    <a:pt x="241517" y="86708"/>
                  </a:moveTo>
                  <a:lnTo>
                    <a:pt x="241517" y="85241"/>
                  </a:lnTo>
                  <a:lnTo>
                    <a:pt x="239959" y="85241"/>
                  </a:lnTo>
                  <a:lnTo>
                    <a:pt x="238492" y="85241"/>
                  </a:lnTo>
                  <a:lnTo>
                    <a:pt x="241517" y="86708"/>
                  </a:lnTo>
                  <a:lnTo>
                    <a:pt x="241517" y="86708"/>
                  </a:lnTo>
                  <a:close/>
                  <a:moveTo>
                    <a:pt x="381019" y="95232"/>
                  </a:moveTo>
                  <a:cubicBezTo>
                    <a:pt x="378361" y="93216"/>
                    <a:pt x="381019" y="90191"/>
                    <a:pt x="381019" y="83866"/>
                  </a:cubicBezTo>
                  <a:lnTo>
                    <a:pt x="397517" y="83866"/>
                  </a:lnTo>
                  <a:cubicBezTo>
                    <a:pt x="393668" y="86250"/>
                    <a:pt x="388718" y="85333"/>
                    <a:pt x="382852" y="85425"/>
                  </a:cubicBezTo>
                  <a:lnTo>
                    <a:pt x="381019" y="95232"/>
                  </a:lnTo>
                  <a:lnTo>
                    <a:pt x="381019" y="95232"/>
                  </a:lnTo>
                  <a:close/>
                  <a:moveTo>
                    <a:pt x="718501" y="86708"/>
                  </a:moveTo>
                  <a:lnTo>
                    <a:pt x="724917" y="84783"/>
                  </a:lnTo>
                  <a:lnTo>
                    <a:pt x="718226" y="80842"/>
                  </a:lnTo>
                  <a:lnTo>
                    <a:pt x="716943" y="82492"/>
                  </a:lnTo>
                  <a:lnTo>
                    <a:pt x="718501" y="86708"/>
                  </a:lnTo>
                  <a:lnTo>
                    <a:pt x="718501" y="86708"/>
                  </a:lnTo>
                  <a:close/>
                  <a:moveTo>
                    <a:pt x="214478" y="82492"/>
                  </a:moveTo>
                  <a:lnTo>
                    <a:pt x="212920" y="85333"/>
                  </a:lnTo>
                  <a:lnTo>
                    <a:pt x="212920" y="86800"/>
                  </a:lnTo>
                  <a:lnTo>
                    <a:pt x="217411" y="86800"/>
                  </a:lnTo>
                  <a:lnTo>
                    <a:pt x="212920" y="86800"/>
                  </a:lnTo>
                  <a:lnTo>
                    <a:pt x="212920" y="85333"/>
                  </a:lnTo>
                  <a:lnTo>
                    <a:pt x="214478" y="85333"/>
                  </a:lnTo>
                  <a:lnTo>
                    <a:pt x="216036" y="85333"/>
                  </a:lnTo>
                  <a:lnTo>
                    <a:pt x="217503" y="83866"/>
                  </a:lnTo>
                  <a:lnTo>
                    <a:pt x="215761" y="82675"/>
                  </a:lnTo>
                  <a:lnTo>
                    <a:pt x="220527" y="79650"/>
                  </a:lnTo>
                  <a:lnTo>
                    <a:pt x="217503" y="79650"/>
                  </a:lnTo>
                  <a:lnTo>
                    <a:pt x="214478" y="82492"/>
                  </a:lnTo>
                  <a:lnTo>
                    <a:pt x="214478" y="82492"/>
                  </a:lnTo>
                  <a:close/>
                  <a:moveTo>
                    <a:pt x="444079" y="88174"/>
                  </a:moveTo>
                  <a:lnTo>
                    <a:pt x="442796" y="86433"/>
                  </a:lnTo>
                  <a:lnTo>
                    <a:pt x="440963" y="85241"/>
                  </a:lnTo>
                  <a:lnTo>
                    <a:pt x="442338" y="86983"/>
                  </a:lnTo>
                  <a:lnTo>
                    <a:pt x="444079" y="88174"/>
                  </a:lnTo>
                  <a:lnTo>
                    <a:pt x="444079" y="88174"/>
                  </a:lnTo>
                  <a:close/>
                  <a:moveTo>
                    <a:pt x="572950" y="88174"/>
                  </a:moveTo>
                  <a:cubicBezTo>
                    <a:pt x="575149" y="88174"/>
                    <a:pt x="575149" y="86433"/>
                    <a:pt x="575974" y="85333"/>
                  </a:cubicBezTo>
                  <a:lnTo>
                    <a:pt x="570016" y="85333"/>
                  </a:lnTo>
                  <a:cubicBezTo>
                    <a:pt x="570750" y="86524"/>
                    <a:pt x="571025" y="88174"/>
                    <a:pt x="572950" y="88174"/>
                  </a:cubicBezTo>
                  <a:lnTo>
                    <a:pt x="572950" y="88174"/>
                  </a:lnTo>
                  <a:close/>
                  <a:moveTo>
                    <a:pt x="146285" y="87441"/>
                  </a:moveTo>
                  <a:lnTo>
                    <a:pt x="145552" y="88174"/>
                  </a:lnTo>
                  <a:cubicBezTo>
                    <a:pt x="145735" y="88449"/>
                    <a:pt x="146285" y="87441"/>
                    <a:pt x="146285" y="87441"/>
                  </a:cubicBezTo>
                  <a:lnTo>
                    <a:pt x="146285" y="87441"/>
                  </a:lnTo>
                  <a:close/>
                  <a:moveTo>
                    <a:pt x="148760" y="87074"/>
                  </a:moveTo>
                  <a:lnTo>
                    <a:pt x="145552" y="85333"/>
                  </a:lnTo>
                  <a:lnTo>
                    <a:pt x="143810" y="88083"/>
                  </a:lnTo>
                  <a:lnTo>
                    <a:pt x="145735" y="89274"/>
                  </a:lnTo>
                  <a:lnTo>
                    <a:pt x="148760" y="87074"/>
                  </a:lnTo>
                  <a:lnTo>
                    <a:pt x="148760" y="87074"/>
                  </a:lnTo>
                  <a:close/>
                  <a:moveTo>
                    <a:pt x="230976" y="89641"/>
                  </a:moveTo>
                  <a:lnTo>
                    <a:pt x="230976" y="88174"/>
                  </a:lnTo>
                  <a:lnTo>
                    <a:pt x="229418" y="88174"/>
                  </a:lnTo>
                  <a:lnTo>
                    <a:pt x="227860" y="89641"/>
                  </a:lnTo>
                  <a:lnTo>
                    <a:pt x="230976" y="89641"/>
                  </a:lnTo>
                  <a:lnTo>
                    <a:pt x="230976" y="89641"/>
                  </a:lnTo>
                  <a:close/>
                  <a:moveTo>
                    <a:pt x="230976" y="88174"/>
                  </a:moveTo>
                  <a:lnTo>
                    <a:pt x="230976" y="89641"/>
                  </a:lnTo>
                  <a:lnTo>
                    <a:pt x="230976" y="88174"/>
                  </a:lnTo>
                  <a:lnTo>
                    <a:pt x="229418" y="86708"/>
                  </a:lnTo>
                  <a:lnTo>
                    <a:pt x="229418" y="88174"/>
                  </a:lnTo>
                  <a:lnTo>
                    <a:pt x="230976" y="88174"/>
                  </a:lnTo>
                  <a:lnTo>
                    <a:pt x="230976" y="88174"/>
                  </a:lnTo>
                  <a:close/>
                  <a:moveTo>
                    <a:pt x="523454" y="88174"/>
                  </a:moveTo>
                  <a:lnTo>
                    <a:pt x="521988" y="86708"/>
                  </a:lnTo>
                  <a:lnTo>
                    <a:pt x="523454" y="88174"/>
                  </a:lnTo>
                  <a:lnTo>
                    <a:pt x="521988" y="91016"/>
                  </a:lnTo>
                  <a:lnTo>
                    <a:pt x="521988" y="92482"/>
                  </a:lnTo>
                  <a:lnTo>
                    <a:pt x="521988" y="91016"/>
                  </a:lnTo>
                  <a:cubicBezTo>
                    <a:pt x="527121" y="89824"/>
                    <a:pt x="536103" y="85516"/>
                    <a:pt x="538486" y="82400"/>
                  </a:cubicBezTo>
                  <a:lnTo>
                    <a:pt x="531062" y="84233"/>
                  </a:lnTo>
                  <a:lnTo>
                    <a:pt x="532529" y="78275"/>
                  </a:lnTo>
                  <a:lnTo>
                    <a:pt x="525104" y="82767"/>
                  </a:lnTo>
                  <a:lnTo>
                    <a:pt x="529137" y="81117"/>
                  </a:lnTo>
                  <a:lnTo>
                    <a:pt x="530970" y="85333"/>
                  </a:lnTo>
                  <a:lnTo>
                    <a:pt x="527946" y="85333"/>
                  </a:lnTo>
                  <a:lnTo>
                    <a:pt x="527946" y="88174"/>
                  </a:lnTo>
                  <a:lnTo>
                    <a:pt x="523454" y="88174"/>
                  </a:lnTo>
                  <a:lnTo>
                    <a:pt x="523454" y="88174"/>
                  </a:lnTo>
                  <a:close/>
                  <a:moveTo>
                    <a:pt x="225019" y="92482"/>
                  </a:moveTo>
                  <a:lnTo>
                    <a:pt x="225019" y="91016"/>
                  </a:lnTo>
                  <a:lnTo>
                    <a:pt x="223552" y="92482"/>
                  </a:lnTo>
                  <a:lnTo>
                    <a:pt x="225019" y="92482"/>
                  </a:lnTo>
                  <a:lnTo>
                    <a:pt x="225019" y="92482"/>
                  </a:lnTo>
                  <a:close/>
                  <a:moveTo>
                    <a:pt x="226577" y="91016"/>
                  </a:moveTo>
                  <a:lnTo>
                    <a:pt x="225019" y="91016"/>
                  </a:lnTo>
                  <a:lnTo>
                    <a:pt x="225019" y="92482"/>
                  </a:lnTo>
                  <a:lnTo>
                    <a:pt x="226577" y="91016"/>
                  </a:lnTo>
                  <a:lnTo>
                    <a:pt x="226577" y="91016"/>
                  </a:lnTo>
                  <a:close/>
                  <a:moveTo>
                    <a:pt x="237026" y="91016"/>
                  </a:moveTo>
                  <a:lnTo>
                    <a:pt x="235467" y="92482"/>
                  </a:lnTo>
                  <a:lnTo>
                    <a:pt x="237026" y="91016"/>
                  </a:lnTo>
                  <a:lnTo>
                    <a:pt x="237026" y="91016"/>
                  </a:lnTo>
                  <a:close/>
                  <a:moveTo>
                    <a:pt x="419973" y="89641"/>
                  </a:moveTo>
                  <a:lnTo>
                    <a:pt x="419973" y="93857"/>
                  </a:lnTo>
                  <a:lnTo>
                    <a:pt x="419973" y="89641"/>
                  </a:lnTo>
                  <a:lnTo>
                    <a:pt x="421532" y="89641"/>
                  </a:lnTo>
                  <a:lnTo>
                    <a:pt x="421532" y="93857"/>
                  </a:lnTo>
                  <a:lnTo>
                    <a:pt x="421532" y="89641"/>
                  </a:lnTo>
                  <a:lnTo>
                    <a:pt x="423181" y="86891"/>
                  </a:lnTo>
                  <a:lnTo>
                    <a:pt x="420157" y="85241"/>
                  </a:lnTo>
                  <a:lnTo>
                    <a:pt x="418874" y="87074"/>
                  </a:lnTo>
                  <a:lnTo>
                    <a:pt x="419973" y="89641"/>
                  </a:lnTo>
                  <a:lnTo>
                    <a:pt x="419973" y="89641"/>
                  </a:lnTo>
                  <a:close/>
                  <a:moveTo>
                    <a:pt x="419973" y="93857"/>
                  </a:moveTo>
                  <a:lnTo>
                    <a:pt x="419973" y="89641"/>
                  </a:lnTo>
                  <a:lnTo>
                    <a:pt x="421532" y="89641"/>
                  </a:lnTo>
                  <a:lnTo>
                    <a:pt x="421532" y="93857"/>
                  </a:lnTo>
                  <a:lnTo>
                    <a:pt x="419973" y="93857"/>
                  </a:lnTo>
                  <a:lnTo>
                    <a:pt x="419973" y="93857"/>
                  </a:lnTo>
                  <a:close/>
                  <a:moveTo>
                    <a:pt x="436563" y="89641"/>
                  </a:moveTo>
                  <a:lnTo>
                    <a:pt x="436563" y="88174"/>
                  </a:lnTo>
                  <a:lnTo>
                    <a:pt x="435005" y="88174"/>
                  </a:lnTo>
                  <a:lnTo>
                    <a:pt x="436563" y="89641"/>
                  </a:lnTo>
                  <a:lnTo>
                    <a:pt x="436563" y="89641"/>
                  </a:lnTo>
                  <a:close/>
                  <a:moveTo>
                    <a:pt x="433447" y="91016"/>
                  </a:moveTo>
                  <a:lnTo>
                    <a:pt x="433447" y="89549"/>
                  </a:lnTo>
                  <a:lnTo>
                    <a:pt x="436380" y="91108"/>
                  </a:lnTo>
                  <a:lnTo>
                    <a:pt x="438030" y="89549"/>
                  </a:lnTo>
                  <a:lnTo>
                    <a:pt x="439588" y="89549"/>
                  </a:lnTo>
                  <a:lnTo>
                    <a:pt x="437938" y="92299"/>
                  </a:lnTo>
                  <a:lnTo>
                    <a:pt x="438030" y="95140"/>
                  </a:lnTo>
                  <a:lnTo>
                    <a:pt x="435005" y="92391"/>
                  </a:lnTo>
                  <a:lnTo>
                    <a:pt x="433447" y="91016"/>
                  </a:lnTo>
                  <a:lnTo>
                    <a:pt x="433447" y="91016"/>
                  </a:lnTo>
                  <a:close/>
                  <a:moveTo>
                    <a:pt x="684038" y="96790"/>
                  </a:moveTo>
                  <a:cubicBezTo>
                    <a:pt x="681105" y="94132"/>
                    <a:pt x="681105" y="93216"/>
                    <a:pt x="677805" y="90924"/>
                  </a:cubicBezTo>
                  <a:lnTo>
                    <a:pt x="676522" y="92574"/>
                  </a:lnTo>
                  <a:lnTo>
                    <a:pt x="679272" y="92666"/>
                  </a:lnTo>
                  <a:lnTo>
                    <a:pt x="681105" y="96882"/>
                  </a:lnTo>
                  <a:lnTo>
                    <a:pt x="684038" y="96882"/>
                  </a:lnTo>
                  <a:lnTo>
                    <a:pt x="684038" y="96790"/>
                  </a:lnTo>
                  <a:close/>
                  <a:moveTo>
                    <a:pt x="685596" y="102381"/>
                  </a:moveTo>
                  <a:lnTo>
                    <a:pt x="688529" y="100640"/>
                  </a:lnTo>
                  <a:cubicBezTo>
                    <a:pt x="687979" y="94407"/>
                    <a:pt x="687338" y="97065"/>
                    <a:pt x="684038" y="92391"/>
                  </a:cubicBezTo>
                  <a:cubicBezTo>
                    <a:pt x="690179" y="89274"/>
                    <a:pt x="689721" y="87808"/>
                    <a:pt x="694487" y="83775"/>
                  </a:cubicBezTo>
                  <a:lnTo>
                    <a:pt x="696045" y="85241"/>
                  </a:lnTo>
                  <a:cubicBezTo>
                    <a:pt x="688621" y="88999"/>
                    <a:pt x="692929" y="90558"/>
                    <a:pt x="685596" y="92391"/>
                  </a:cubicBezTo>
                  <a:cubicBezTo>
                    <a:pt x="687613" y="95232"/>
                    <a:pt x="689996" y="96057"/>
                    <a:pt x="689996" y="99448"/>
                  </a:cubicBezTo>
                  <a:cubicBezTo>
                    <a:pt x="689996" y="102106"/>
                    <a:pt x="687796" y="101831"/>
                    <a:pt x="685596" y="102381"/>
                  </a:cubicBezTo>
                  <a:lnTo>
                    <a:pt x="685596" y="102381"/>
                  </a:lnTo>
                  <a:close/>
                  <a:moveTo>
                    <a:pt x="674964" y="92482"/>
                  </a:moveTo>
                  <a:lnTo>
                    <a:pt x="672031" y="89641"/>
                  </a:lnTo>
                  <a:lnTo>
                    <a:pt x="672031" y="94132"/>
                  </a:lnTo>
                  <a:lnTo>
                    <a:pt x="674964" y="92482"/>
                  </a:lnTo>
                  <a:lnTo>
                    <a:pt x="674964" y="92482"/>
                  </a:lnTo>
                  <a:close/>
                  <a:moveTo>
                    <a:pt x="187531" y="95232"/>
                  </a:moveTo>
                  <a:lnTo>
                    <a:pt x="186064" y="95232"/>
                  </a:lnTo>
                  <a:lnTo>
                    <a:pt x="187531" y="95232"/>
                  </a:lnTo>
                  <a:lnTo>
                    <a:pt x="187531" y="95232"/>
                  </a:lnTo>
                  <a:close/>
                  <a:moveTo>
                    <a:pt x="220527" y="95232"/>
                  </a:moveTo>
                  <a:lnTo>
                    <a:pt x="222269" y="94132"/>
                  </a:lnTo>
                  <a:lnTo>
                    <a:pt x="223552" y="92391"/>
                  </a:lnTo>
                  <a:lnTo>
                    <a:pt x="221719" y="93582"/>
                  </a:lnTo>
                  <a:lnTo>
                    <a:pt x="220527" y="95232"/>
                  </a:lnTo>
                  <a:lnTo>
                    <a:pt x="220527" y="95232"/>
                  </a:lnTo>
                  <a:close/>
                  <a:moveTo>
                    <a:pt x="230976" y="93857"/>
                  </a:moveTo>
                  <a:lnTo>
                    <a:pt x="229418" y="93857"/>
                  </a:lnTo>
                  <a:lnTo>
                    <a:pt x="230976" y="93857"/>
                  </a:lnTo>
                  <a:lnTo>
                    <a:pt x="230976" y="93857"/>
                  </a:lnTo>
                  <a:close/>
                  <a:moveTo>
                    <a:pt x="381019" y="96790"/>
                  </a:moveTo>
                  <a:lnTo>
                    <a:pt x="386977" y="101006"/>
                  </a:lnTo>
                  <a:lnTo>
                    <a:pt x="385510" y="103848"/>
                  </a:lnTo>
                  <a:lnTo>
                    <a:pt x="384044" y="105314"/>
                  </a:lnTo>
                  <a:lnTo>
                    <a:pt x="385510" y="103848"/>
                  </a:lnTo>
                  <a:lnTo>
                    <a:pt x="386977" y="101006"/>
                  </a:lnTo>
                  <a:lnTo>
                    <a:pt x="390002" y="101006"/>
                  </a:lnTo>
                  <a:lnTo>
                    <a:pt x="394493" y="102473"/>
                  </a:lnTo>
                  <a:lnTo>
                    <a:pt x="390002" y="101006"/>
                  </a:lnTo>
                  <a:lnTo>
                    <a:pt x="395959" y="99357"/>
                  </a:lnTo>
                  <a:cubicBezTo>
                    <a:pt x="396967" y="98165"/>
                    <a:pt x="400542" y="92299"/>
                    <a:pt x="401092" y="91657"/>
                  </a:cubicBezTo>
                  <a:cubicBezTo>
                    <a:pt x="405583" y="85791"/>
                    <a:pt x="405492" y="94407"/>
                    <a:pt x="408058" y="85333"/>
                  </a:cubicBezTo>
                  <a:lnTo>
                    <a:pt x="412549" y="85333"/>
                  </a:lnTo>
                  <a:lnTo>
                    <a:pt x="412549" y="83866"/>
                  </a:lnTo>
                  <a:lnTo>
                    <a:pt x="408058" y="83866"/>
                  </a:lnTo>
                  <a:lnTo>
                    <a:pt x="406225" y="88083"/>
                  </a:lnTo>
                  <a:cubicBezTo>
                    <a:pt x="397884" y="88816"/>
                    <a:pt x="400359" y="92116"/>
                    <a:pt x="395959" y="98074"/>
                  </a:cubicBezTo>
                  <a:lnTo>
                    <a:pt x="388352" y="99173"/>
                  </a:lnTo>
                  <a:lnTo>
                    <a:pt x="384136" y="96424"/>
                  </a:lnTo>
                  <a:lnTo>
                    <a:pt x="381019" y="96790"/>
                  </a:lnTo>
                  <a:lnTo>
                    <a:pt x="381019" y="96790"/>
                  </a:lnTo>
                  <a:close/>
                  <a:moveTo>
                    <a:pt x="490550" y="83866"/>
                  </a:moveTo>
                  <a:lnTo>
                    <a:pt x="493208" y="87074"/>
                  </a:lnTo>
                  <a:lnTo>
                    <a:pt x="492016" y="89549"/>
                  </a:lnTo>
                  <a:lnTo>
                    <a:pt x="496049" y="90008"/>
                  </a:lnTo>
                  <a:lnTo>
                    <a:pt x="500907" y="95324"/>
                  </a:lnTo>
                  <a:lnTo>
                    <a:pt x="503932" y="95324"/>
                  </a:lnTo>
                  <a:lnTo>
                    <a:pt x="507873" y="94224"/>
                  </a:lnTo>
                  <a:lnTo>
                    <a:pt x="511356" y="98165"/>
                  </a:lnTo>
                  <a:lnTo>
                    <a:pt x="511356" y="96790"/>
                  </a:lnTo>
                  <a:lnTo>
                    <a:pt x="510898" y="91016"/>
                  </a:lnTo>
                  <a:lnTo>
                    <a:pt x="505398" y="83866"/>
                  </a:lnTo>
                  <a:lnTo>
                    <a:pt x="506040" y="86341"/>
                  </a:lnTo>
                  <a:lnTo>
                    <a:pt x="509889" y="91841"/>
                  </a:lnTo>
                  <a:lnTo>
                    <a:pt x="504023" y="92482"/>
                  </a:lnTo>
                  <a:lnTo>
                    <a:pt x="504023" y="89641"/>
                  </a:lnTo>
                  <a:lnTo>
                    <a:pt x="507048" y="89641"/>
                  </a:lnTo>
                  <a:cubicBezTo>
                    <a:pt x="503290" y="84783"/>
                    <a:pt x="504756" y="88174"/>
                    <a:pt x="495041" y="88174"/>
                  </a:cubicBezTo>
                  <a:cubicBezTo>
                    <a:pt x="496874" y="83225"/>
                    <a:pt x="494949" y="86524"/>
                    <a:pt x="502740" y="85791"/>
                  </a:cubicBezTo>
                  <a:lnTo>
                    <a:pt x="490550" y="83866"/>
                  </a:lnTo>
                  <a:lnTo>
                    <a:pt x="490550" y="83866"/>
                  </a:lnTo>
                  <a:close/>
                  <a:moveTo>
                    <a:pt x="433447" y="91016"/>
                  </a:moveTo>
                  <a:lnTo>
                    <a:pt x="428956" y="88174"/>
                  </a:lnTo>
                  <a:lnTo>
                    <a:pt x="433447" y="89641"/>
                  </a:lnTo>
                  <a:lnTo>
                    <a:pt x="433447" y="91016"/>
                  </a:lnTo>
                  <a:lnTo>
                    <a:pt x="435005" y="92482"/>
                  </a:lnTo>
                  <a:lnTo>
                    <a:pt x="438030" y="95232"/>
                  </a:lnTo>
                  <a:lnTo>
                    <a:pt x="437938" y="92391"/>
                  </a:lnTo>
                  <a:lnTo>
                    <a:pt x="439588" y="89641"/>
                  </a:lnTo>
                  <a:lnTo>
                    <a:pt x="438030" y="89641"/>
                  </a:lnTo>
                  <a:lnTo>
                    <a:pt x="436563" y="89641"/>
                  </a:lnTo>
                  <a:lnTo>
                    <a:pt x="436563" y="88174"/>
                  </a:lnTo>
                  <a:lnTo>
                    <a:pt x="439588" y="89641"/>
                  </a:lnTo>
                  <a:lnTo>
                    <a:pt x="442613" y="92482"/>
                  </a:lnTo>
                  <a:cubicBezTo>
                    <a:pt x="435189" y="95049"/>
                    <a:pt x="443896" y="89549"/>
                    <a:pt x="438122" y="95232"/>
                  </a:cubicBezTo>
                  <a:lnTo>
                    <a:pt x="435097" y="96790"/>
                  </a:lnTo>
                  <a:lnTo>
                    <a:pt x="433539" y="95232"/>
                  </a:lnTo>
                  <a:lnTo>
                    <a:pt x="435097" y="92482"/>
                  </a:lnTo>
                  <a:lnTo>
                    <a:pt x="433447" y="91016"/>
                  </a:lnTo>
                  <a:lnTo>
                    <a:pt x="433447" y="91016"/>
                  </a:lnTo>
                  <a:close/>
                  <a:moveTo>
                    <a:pt x="444079" y="91016"/>
                  </a:moveTo>
                  <a:lnTo>
                    <a:pt x="449212" y="97615"/>
                  </a:lnTo>
                  <a:lnTo>
                    <a:pt x="453062" y="96698"/>
                  </a:lnTo>
                  <a:lnTo>
                    <a:pt x="451320" y="90924"/>
                  </a:lnTo>
                  <a:lnTo>
                    <a:pt x="454528" y="89458"/>
                  </a:lnTo>
                  <a:lnTo>
                    <a:pt x="450037" y="89458"/>
                  </a:lnTo>
                  <a:lnTo>
                    <a:pt x="449762" y="94224"/>
                  </a:lnTo>
                  <a:lnTo>
                    <a:pt x="444079" y="91016"/>
                  </a:lnTo>
                  <a:lnTo>
                    <a:pt x="444079" y="91016"/>
                  </a:lnTo>
                  <a:close/>
                  <a:moveTo>
                    <a:pt x="511447" y="96790"/>
                  </a:moveTo>
                  <a:cubicBezTo>
                    <a:pt x="513281" y="97707"/>
                    <a:pt x="513097" y="98165"/>
                    <a:pt x="516030" y="98165"/>
                  </a:cubicBezTo>
                  <a:lnTo>
                    <a:pt x="520796" y="98074"/>
                  </a:lnTo>
                  <a:lnTo>
                    <a:pt x="518963" y="89641"/>
                  </a:lnTo>
                  <a:lnTo>
                    <a:pt x="522080" y="89549"/>
                  </a:lnTo>
                  <a:lnTo>
                    <a:pt x="520430" y="86800"/>
                  </a:lnTo>
                  <a:lnTo>
                    <a:pt x="521988" y="86800"/>
                  </a:lnTo>
                  <a:lnTo>
                    <a:pt x="523454" y="88266"/>
                  </a:lnTo>
                  <a:lnTo>
                    <a:pt x="521988" y="91108"/>
                  </a:lnTo>
                  <a:lnTo>
                    <a:pt x="521988" y="92574"/>
                  </a:lnTo>
                  <a:lnTo>
                    <a:pt x="521988" y="99632"/>
                  </a:lnTo>
                  <a:lnTo>
                    <a:pt x="516030" y="99632"/>
                  </a:lnTo>
                  <a:cubicBezTo>
                    <a:pt x="513097" y="99632"/>
                    <a:pt x="513281" y="99173"/>
                    <a:pt x="511447" y="98165"/>
                  </a:cubicBezTo>
                  <a:lnTo>
                    <a:pt x="511447" y="96790"/>
                  </a:lnTo>
                  <a:lnTo>
                    <a:pt x="511447" y="96790"/>
                  </a:lnTo>
                  <a:close/>
                  <a:moveTo>
                    <a:pt x="144085" y="98074"/>
                  </a:moveTo>
                  <a:lnTo>
                    <a:pt x="144085" y="100915"/>
                  </a:lnTo>
                  <a:lnTo>
                    <a:pt x="144085" y="98074"/>
                  </a:lnTo>
                  <a:lnTo>
                    <a:pt x="139502" y="98074"/>
                  </a:lnTo>
                  <a:lnTo>
                    <a:pt x="144085" y="98074"/>
                  </a:lnTo>
                  <a:lnTo>
                    <a:pt x="144085" y="98074"/>
                  </a:lnTo>
                  <a:close/>
                  <a:moveTo>
                    <a:pt x="187531" y="95232"/>
                  </a:moveTo>
                  <a:lnTo>
                    <a:pt x="186064" y="95232"/>
                  </a:lnTo>
                  <a:lnTo>
                    <a:pt x="184323" y="99540"/>
                  </a:lnTo>
                  <a:lnTo>
                    <a:pt x="189089" y="99540"/>
                  </a:lnTo>
                  <a:lnTo>
                    <a:pt x="187531" y="95232"/>
                  </a:lnTo>
                  <a:lnTo>
                    <a:pt x="187531" y="95232"/>
                  </a:lnTo>
                  <a:close/>
                  <a:moveTo>
                    <a:pt x="221994" y="98074"/>
                  </a:moveTo>
                  <a:lnTo>
                    <a:pt x="220436" y="96698"/>
                  </a:lnTo>
                  <a:lnTo>
                    <a:pt x="221994" y="98074"/>
                  </a:lnTo>
                  <a:lnTo>
                    <a:pt x="221994" y="98074"/>
                  </a:lnTo>
                  <a:close/>
                  <a:moveTo>
                    <a:pt x="225019" y="98074"/>
                  </a:moveTo>
                  <a:lnTo>
                    <a:pt x="227952" y="96698"/>
                  </a:lnTo>
                  <a:lnTo>
                    <a:pt x="227952" y="95140"/>
                  </a:lnTo>
                  <a:lnTo>
                    <a:pt x="226210" y="96332"/>
                  </a:lnTo>
                  <a:lnTo>
                    <a:pt x="225019" y="98074"/>
                  </a:lnTo>
                  <a:lnTo>
                    <a:pt x="225019" y="98074"/>
                  </a:lnTo>
                  <a:close/>
                  <a:moveTo>
                    <a:pt x="435005" y="96790"/>
                  </a:moveTo>
                  <a:lnTo>
                    <a:pt x="433447" y="95232"/>
                  </a:lnTo>
                  <a:lnTo>
                    <a:pt x="428956" y="95232"/>
                  </a:lnTo>
                  <a:cubicBezTo>
                    <a:pt x="429323" y="95782"/>
                    <a:pt x="435005" y="102015"/>
                    <a:pt x="435005" y="96790"/>
                  </a:cubicBezTo>
                  <a:lnTo>
                    <a:pt x="435005" y="96790"/>
                  </a:lnTo>
                  <a:close/>
                  <a:moveTo>
                    <a:pt x="466535" y="79650"/>
                  </a:moveTo>
                  <a:lnTo>
                    <a:pt x="464977" y="81117"/>
                  </a:lnTo>
                  <a:lnTo>
                    <a:pt x="461953" y="85333"/>
                  </a:lnTo>
                  <a:lnTo>
                    <a:pt x="455995" y="89641"/>
                  </a:lnTo>
                  <a:lnTo>
                    <a:pt x="459019" y="89641"/>
                  </a:lnTo>
                  <a:lnTo>
                    <a:pt x="460578" y="93857"/>
                  </a:lnTo>
                  <a:lnTo>
                    <a:pt x="462044" y="96790"/>
                  </a:lnTo>
                  <a:lnTo>
                    <a:pt x="463511" y="98165"/>
                  </a:lnTo>
                  <a:lnTo>
                    <a:pt x="462044" y="96790"/>
                  </a:lnTo>
                  <a:lnTo>
                    <a:pt x="460578" y="93857"/>
                  </a:lnTo>
                  <a:lnTo>
                    <a:pt x="462044" y="91108"/>
                  </a:lnTo>
                  <a:lnTo>
                    <a:pt x="463327" y="89366"/>
                  </a:lnTo>
                  <a:lnTo>
                    <a:pt x="462044" y="85333"/>
                  </a:lnTo>
                  <a:lnTo>
                    <a:pt x="465069" y="83866"/>
                  </a:lnTo>
                  <a:lnTo>
                    <a:pt x="465069" y="81117"/>
                  </a:lnTo>
                  <a:lnTo>
                    <a:pt x="466535" y="79650"/>
                  </a:lnTo>
                  <a:lnTo>
                    <a:pt x="469560" y="78184"/>
                  </a:lnTo>
                  <a:lnTo>
                    <a:pt x="471118" y="76717"/>
                  </a:lnTo>
                  <a:lnTo>
                    <a:pt x="469560" y="78184"/>
                  </a:lnTo>
                  <a:lnTo>
                    <a:pt x="466535" y="79650"/>
                  </a:lnTo>
                  <a:lnTo>
                    <a:pt x="466535" y="79650"/>
                  </a:lnTo>
                  <a:close/>
                  <a:moveTo>
                    <a:pt x="504023" y="95232"/>
                  </a:moveTo>
                  <a:lnTo>
                    <a:pt x="504023" y="98074"/>
                  </a:lnTo>
                  <a:lnTo>
                    <a:pt x="500999" y="98074"/>
                  </a:lnTo>
                  <a:lnTo>
                    <a:pt x="500999" y="95232"/>
                  </a:lnTo>
                  <a:lnTo>
                    <a:pt x="504023" y="95232"/>
                  </a:lnTo>
                  <a:lnTo>
                    <a:pt x="504023" y="95232"/>
                  </a:lnTo>
                  <a:close/>
                  <a:moveTo>
                    <a:pt x="669006" y="96790"/>
                  </a:moveTo>
                  <a:lnTo>
                    <a:pt x="664790" y="94407"/>
                  </a:lnTo>
                  <a:lnTo>
                    <a:pt x="669006" y="91108"/>
                  </a:lnTo>
                  <a:lnTo>
                    <a:pt x="662682" y="94224"/>
                  </a:lnTo>
                  <a:lnTo>
                    <a:pt x="667723" y="98440"/>
                  </a:lnTo>
                  <a:lnTo>
                    <a:pt x="669006" y="96790"/>
                  </a:lnTo>
                  <a:lnTo>
                    <a:pt x="669006" y="96790"/>
                  </a:lnTo>
                  <a:close/>
                  <a:moveTo>
                    <a:pt x="712543" y="93857"/>
                  </a:moveTo>
                  <a:lnTo>
                    <a:pt x="709519" y="98165"/>
                  </a:lnTo>
                  <a:lnTo>
                    <a:pt x="706494" y="98165"/>
                  </a:lnTo>
                  <a:lnTo>
                    <a:pt x="704844" y="99632"/>
                  </a:lnTo>
                  <a:lnTo>
                    <a:pt x="706494" y="102381"/>
                  </a:lnTo>
                  <a:lnTo>
                    <a:pt x="711077" y="102381"/>
                  </a:lnTo>
                  <a:lnTo>
                    <a:pt x="714010" y="100915"/>
                  </a:lnTo>
                  <a:lnTo>
                    <a:pt x="715568" y="95140"/>
                  </a:lnTo>
                  <a:lnTo>
                    <a:pt x="717035" y="93674"/>
                  </a:lnTo>
                  <a:lnTo>
                    <a:pt x="717035" y="90924"/>
                  </a:lnTo>
                  <a:lnTo>
                    <a:pt x="714193" y="90924"/>
                  </a:lnTo>
                  <a:lnTo>
                    <a:pt x="712543" y="93857"/>
                  </a:lnTo>
                  <a:lnTo>
                    <a:pt x="712543" y="93857"/>
                  </a:lnTo>
                  <a:close/>
                  <a:moveTo>
                    <a:pt x="139502" y="98074"/>
                  </a:moveTo>
                  <a:lnTo>
                    <a:pt x="137944" y="99540"/>
                  </a:lnTo>
                  <a:lnTo>
                    <a:pt x="139502" y="98074"/>
                  </a:lnTo>
                  <a:lnTo>
                    <a:pt x="139502" y="98074"/>
                  </a:lnTo>
                  <a:close/>
                  <a:moveTo>
                    <a:pt x="469468" y="98074"/>
                  </a:moveTo>
                  <a:lnTo>
                    <a:pt x="468002" y="99540"/>
                  </a:lnTo>
                  <a:lnTo>
                    <a:pt x="469468" y="98074"/>
                  </a:lnTo>
                  <a:lnTo>
                    <a:pt x="469468" y="98074"/>
                  </a:lnTo>
                  <a:close/>
                  <a:moveTo>
                    <a:pt x="670564" y="99540"/>
                  </a:moveTo>
                  <a:lnTo>
                    <a:pt x="674964" y="96790"/>
                  </a:lnTo>
                  <a:lnTo>
                    <a:pt x="672031" y="96790"/>
                  </a:lnTo>
                  <a:lnTo>
                    <a:pt x="670564" y="99540"/>
                  </a:lnTo>
                  <a:lnTo>
                    <a:pt x="670564" y="99540"/>
                  </a:lnTo>
                  <a:close/>
                  <a:moveTo>
                    <a:pt x="684038" y="102381"/>
                  </a:moveTo>
                  <a:lnTo>
                    <a:pt x="684038" y="98074"/>
                  </a:lnTo>
                  <a:lnTo>
                    <a:pt x="684038" y="102381"/>
                  </a:lnTo>
                  <a:lnTo>
                    <a:pt x="684038" y="102381"/>
                  </a:lnTo>
                  <a:close/>
                  <a:moveTo>
                    <a:pt x="136478" y="102381"/>
                  </a:moveTo>
                  <a:lnTo>
                    <a:pt x="136478" y="100915"/>
                  </a:lnTo>
                  <a:lnTo>
                    <a:pt x="136478" y="102381"/>
                  </a:lnTo>
                  <a:lnTo>
                    <a:pt x="136478" y="102381"/>
                  </a:lnTo>
                  <a:close/>
                  <a:moveTo>
                    <a:pt x="137944" y="99540"/>
                  </a:moveTo>
                  <a:lnTo>
                    <a:pt x="136478" y="101006"/>
                  </a:lnTo>
                  <a:lnTo>
                    <a:pt x="136478" y="102473"/>
                  </a:lnTo>
                  <a:cubicBezTo>
                    <a:pt x="139411" y="105773"/>
                    <a:pt x="141794" y="102840"/>
                    <a:pt x="144085" y="101006"/>
                  </a:cubicBezTo>
                  <a:lnTo>
                    <a:pt x="144085" y="98165"/>
                  </a:lnTo>
                  <a:lnTo>
                    <a:pt x="139502" y="98165"/>
                  </a:lnTo>
                  <a:lnTo>
                    <a:pt x="137944" y="99540"/>
                  </a:lnTo>
                  <a:lnTo>
                    <a:pt x="137944" y="99540"/>
                  </a:lnTo>
                  <a:close/>
                  <a:moveTo>
                    <a:pt x="475518" y="99540"/>
                  </a:moveTo>
                  <a:lnTo>
                    <a:pt x="475518" y="103848"/>
                  </a:lnTo>
                  <a:lnTo>
                    <a:pt x="472860" y="103756"/>
                  </a:lnTo>
                  <a:lnTo>
                    <a:pt x="471027" y="98074"/>
                  </a:lnTo>
                  <a:lnTo>
                    <a:pt x="475518" y="99540"/>
                  </a:lnTo>
                  <a:lnTo>
                    <a:pt x="475518" y="99540"/>
                  </a:lnTo>
                  <a:close/>
                  <a:moveTo>
                    <a:pt x="694487" y="102381"/>
                  </a:moveTo>
                  <a:lnTo>
                    <a:pt x="698978" y="105223"/>
                  </a:lnTo>
                  <a:lnTo>
                    <a:pt x="700628" y="103573"/>
                  </a:lnTo>
                  <a:lnTo>
                    <a:pt x="703744" y="105498"/>
                  </a:lnTo>
                  <a:lnTo>
                    <a:pt x="705028" y="103756"/>
                  </a:lnTo>
                  <a:lnTo>
                    <a:pt x="706494" y="102290"/>
                  </a:lnTo>
                  <a:lnTo>
                    <a:pt x="704844" y="99540"/>
                  </a:lnTo>
                  <a:lnTo>
                    <a:pt x="706494" y="97982"/>
                  </a:lnTo>
                  <a:cubicBezTo>
                    <a:pt x="703744" y="99723"/>
                    <a:pt x="703836" y="100823"/>
                    <a:pt x="700536" y="100823"/>
                  </a:cubicBezTo>
                  <a:lnTo>
                    <a:pt x="698978" y="100823"/>
                  </a:lnTo>
                  <a:cubicBezTo>
                    <a:pt x="693295" y="101006"/>
                    <a:pt x="698428" y="100640"/>
                    <a:pt x="694487" y="102381"/>
                  </a:cubicBezTo>
                  <a:lnTo>
                    <a:pt x="694487" y="102381"/>
                  </a:lnTo>
                  <a:close/>
                  <a:moveTo>
                    <a:pt x="148485" y="103848"/>
                  </a:moveTo>
                  <a:lnTo>
                    <a:pt x="145460" y="103848"/>
                  </a:lnTo>
                  <a:lnTo>
                    <a:pt x="148485" y="103848"/>
                  </a:lnTo>
                  <a:lnTo>
                    <a:pt x="148485" y="103848"/>
                  </a:lnTo>
                  <a:close/>
                  <a:moveTo>
                    <a:pt x="209987" y="103848"/>
                  </a:moveTo>
                  <a:lnTo>
                    <a:pt x="207054" y="103848"/>
                  </a:lnTo>
                  <a:lnTo>
                    <a:pt x="209987" y="103848"/>
                  </a:lnTo>
                  <a:lnTo>
                    <a:pt x="209987" y="103848"/>
                  </a:lnTo>
                  <a:close/>
                  <a:moveTo>
                    <a:pt x="468002" y="110906"/>
                  </a:moveTo>
                  <a:lnTo>
                    <a:pt x="473960" y="109439"/>
                  </a:lnTo>
                  <a:lnTo>
                    <a:pt x="477351" y="109622"/>
                  </a:lnTo>
                  <a:lnTo>
                    <a:pt x="479917" y="99540"/>
                  </a:lnTo>
                  <a:lnTo>
                    <a:pt x="476893" y="99540"/>
                  </a:lnTo>
                  <a:lnTo>
                    <a:pt x="481384" y="97890"/>
                  </a:lnTo>
                  <a:lnTo>
                    <a:pt x="479917" y="108064"/>
                  </a:lnTo>
                  <a:lnTo>
                    <a:pt x="478451" y="110814"/>
                  </a:lnTo>
                  <a:lnTo>
                    <a:pt x="468002" y="110814"/>
                  </a:lnTo>
                  <a:lnTo>
                    <a:pt x="468002" y="110906"/>
                  </a:lnTo>
                  <a:close/>
                  <a:moveTo>
                    <a:pt x="712543" y="93857"/>
                  </a:moveTo>
                  <a:lnTo>
                    <a:pt x="712543" y="91108"/>
                  </a:lnTo>
                  <a:lnTo>
                    <a:pt x="713735" y="89366"/>
                  </a:lnTo>
                  <a:lnTo>
                    <a:pt x="712268" y="85425"/>
                  </a:lnTo>
                  <a:lnTo>
                    <a:pt x="716943" y="82492"/>
                  </a:lnTo>
                  <a:lnTo>
                    <a:pt x="718501" y="86800"/>
                  </a:lnTo>
                  <a:lnTo>
                    <a:pt x="715568" y="86800"/>
                  </a:lnTo>
                  <a:lnTo>
                    <a:pt x="717035" y="91108"/>
                  </a:lnTo>
                  <a:lnTo>
                    <a:pt x="717035" y="93857"/>
                  </a:lnTo>
                  <a:lnTo>
                    <a:pt x="715568" y="95324"/>
                  </a:lnTo>
                  <a:lnTo>
                    <a:pt x="714010" y="101098"/>
                  </a:lnTo>
                  <a:lnTo>
                    <a:pt x="711077" y="102565"/>
                  </a:lnTo>
                  <a:lnTo>
                    <a:pt x="705028" y="104031"/>
                  </a:lnTo>
                  <a:lnTo>
                    <a:pt x="706494" y="102565"/>
                  </a:lnTo>
                  <a:lnTo>
                    <a:pt x="711077" y="102565"/>
                  </a:lnTo>
                  <a:lnTo>
                    <a:pt x="714010" y="101098"/>
                  </a:lnTo>
                  <a:lnTo>
                    <a:pt x="715568" y="95324"/>
                  </a:lnTo>
                  <a:lnTo>
                    <a:pt x="717035" y="93857"/>
                  </a:lnTo>
                  <a:lnTo>
                    <a:pt x="717035" y="91108"/>
                  </a:lnTo>
                  <a:lnTo>
                    <a:pt x="714193" y="91108"/>
                  </a:lnTo>
                  <a:lnTo>
                    <a:pt x="712543" y="93857"/>
                  </a:lnTo>
                  <a:lnTo>
                    <a:pt x="712543" y="93857"/>
                  </a:lnTo>
                  <a:close/>
                  <a:moveTo>
                    <a:pt x="691554" y="105314"/>
                  </a:moveTo>
                  <a:lnTo>
                    <a:pt x="694487" y="105314"/>
                  </a:lnTo>
                  <a:lnTo>
                    <a:pt x="697787" y="107056"/>
                  </a:lnTo>
                  <a:lnTo>
                    <a:pt x="699070" y="105314"/>
                  </a:lnTo>
                  <a:lnTo>
                    <a:pt x="694579" y="102473"/>
                  </a:lnTo>
                  <a:lnTo>
                    <a:pt x="692837" y="103756"/>
                  </a:lnTo>
                  <a:lnTo>
                    <a:pt x="691554" y="105314"/>
                  </a:lnTo>
                  <a:lnTo>
                    <a:pt x="691554" y="105314"/>
                  </a:lnTo>
                  <a:close/>
                  <a:moveTo>
                    <a:pt x="144085" y="106689"/>
                  </a:moveTo>
                  <a:lnTo>
                    <a:pt x="145552" y="106689"/>
                  </a:lnTo>
                  <a:lnTo>
                    <a:pt x="145552" y="103848"/>
                  </a:lnTo>
                  <a:lnTo>
                    <a:pt x="144085" y="106689"/>
                  </a:lnTo>
                  <a:lnTo>
                    <a:pt x="144085" y="106689"/>
                  </a:lnTo>
                  <a:close/>
                  <a:moveTo>
                    <a:pt x="145460" y="106689"/>
                  </a:moveTo>
                  <a:lnTo>
                    <a:pt x="145460" y="108156"/>
                  </a:lnTo>
                  <a:lnTo>
                    <a:pt x="148485" y="108156"/>
                  </a:lnTo>
                  <a:lnTo>
                    <a:pt x="148485" y="103848"/>
                  </a:lnTo>
                  <a:lnTo>
                    <a:pt x="145460" y="103848"/>
                  </a:lnTo>
                  <a:lnTo>
                    <a:pt x="145460" y="106689"/>
                  </a:lnTo>
                  <a:lnTo>
                    <a:pt x="145460" y="106689"/>
                  </a:lnTo>
                  <a:close/>
                  <a:moveTo>
                    <a:pt x="148485" y="108156"/>
                  </a:moveTo>
                  <a:lnTo>
                    <a:pt x="148485" y="103848"/>
                  </a:lnTo>
                  <a:lnTo>
                    <a:pt x="148485" y="108156"/>
                  </a:lnTo>
                  <a:lnTo>
                    <a:pt x="148485" y="108156"/>
                  </a:lnTo>
                  <a:close/>
                  <a:moveTo>
                    <a:pt x="207054" y="108156"/>
                  </a:moveTo>
                  <a:lnTo>
                    <a:pt x="207054" y="103848"/>
                  </a:lnTo>
                  <a:lnTo>
                    <a:pt x="207054" y="108156"/>
                  </a:lnTo>
                  <a:lnTo>
                    <a:pt x="207054" y="108156"/>
                  </a:lnTo>
                  <a:close/>
                  <a:moveTo>
                    <a:pt x="209987" y="106689"/>
                  </a:moveTo>
                  <a:lnTo>
                    <a:pt x="211545" y="106689"/>
                  </a:lnTo>
                  <a:lnTo>
                    <a:pt x="209987" y="103848"/>
                  </a:lnTo>
                  <a:lnTo>
                    <a:pt x="209987" y="106689"/>
                  </a:lnTo>
                  <a:lnTo>
                    <a:pt x="209987" y="106689"/>
                  </a:lnTo>
                  <a:close/>
                  <a:moveTo>
                    <a:pt x="145460" y="108156"/>
                  </a:moveTo>
                  <a:lnTo>
                    <a:pt x="145460" y="106689"/>
                  </a:lnTo>
                  <a:lnTo>
                    <a:pt x="144085" y="106689"/>
                  </a:lnTo>
                  <a:lnTo>
                    <a:pt x="145460" y="108156"/>
                  </a:lnTo>
                  <a:lnTo>
                    <a:pt x="145460" y="108156"/>
                  </a:lnTo>
                  <a:close/>
                  <a:moveTo>
                    <a:pt x="207054" y="108156"/>
                  </a:moveTo>
                  <a:lnTo>
                    <a:pt x="209987" y="108156"/>
                  </a:lnTo>
                  <a:lnTo>
                    <a:pt x="209987" y="106689"/>
                  </a:lnTo>
                  <a:lnTo>
                    <a:pt x="209987" y="103848"/>
                  </a:lnTo>
                  <a:lnTo>
                    <a:pt x="207054" y="103848"/>
                  </a:lnTo>
                  <a:lnTo>
                    <a:pt x="207054" y="108156"/>
                  </a:lnTo>
                  <a:lnTo>
                    <a:pt x="207054" y="108156"/>
                  </a:lnTo>
                  <a:close/>
                  <a:moveTo>
                    <a:pt x="211545" y="106689"/>
                  </a:moveTo>
                  <a:lnTo>
                    <a:pt x="209987" y="106689"/>
                  </a:lnTo>
                  <a:lnTo>
                    <a:pt x="209987" y="108156"/>
                  </a:lnTo>
                  <a:lnTo>
                    <a:pt x="211545" y="106689"/>
                  </a:lnTo>
                  <a:lnTo>
                    <a:pt x="211545" y="106689"/>
                  </a:lnTo>
                  <a:close/>
                  <a:moveTo>
                    <a:pt x="436563" y="110906"/>
                  </a:moveTo>
                  <a:cubicBezTo>
                    <a:pt x="433814" y="109256"/>
                    <a:pt x="433905" y="108156"/>
                    <a:pt x="430606" y="108156"/>
                  </a:cubicBezTo>
                  <a:lnTo>
                    <a:pt x="429048" y="108156"/>
                  </a:lnTo>
                  <a:lnTo>
                    <a:pt x="426023" y="108156"/>
                  </a:lnTo>
                  <a:lnTo>
                    <a:pt x="422906" y="103940"/>
                  </a:lnTo>
                  <a:lnTo>
                    <a:pt x="424648" y="101006"/>
                  </a:lnTo>
                  <a:cubicBezTo>
                    <a:pt x="425931" y="103573"/>
                    <a:pt x="422906" y="106781"/>
                    <a:pt x="429139" y="106781"/>
                  </a:cubicBezTo>
                  <a:lnTo>
                    <a:pt x="430697" y="106781"/>
                  </a:lnTo>
                  <a:lnTo>
                    <a:pt x="433447" y="106872"/>
                  </a:lnTo>
                  <a:lnTo>
                    <a:pt x="436563" y="110906"/>
                  </a:lnTo>
                  <a:lnTo>
                    <a:pt x="436563" y="110906"/>
                  </a:lnTo>
                  <a:close/>
                  <a:moveTo>
                    <a:pt x="694487" y="105314"/>
                  </a:moveTo>
                  <a:lnTo>
                    <a:pt x="694487" y="109531"/>
                  </a:lnTo>
                  <a:lnTo>
                    <a:pt x="691554" y="109531"/>
                  </a:lnTo>
                  <a:lnTo>
                    <a:pt x="691554" y="105314"/>
                  </a:lnTo>
                  <a:lnTo>
                    <a:pt x="694487" y="105314"/>
                  </a:lnTo>
                  <a:lnTo>
                    <a:pt x="694487" y="105314"/>
                  </a:lnTo>
                  <a:close/>
                  <a:moveTo>
                    <a:pt x="198071" y="110906"/>
                  </a:moveTo>
                  <a:lnTo>
                    <a:pt x="195047" y="110906"/>
                  </a:lnTo>
                  <a:lnTo>
                    <a:pt x="198071" y="110906"/>
                  </a:lnTo>
                  <a:lnTo>
                    <a:pt x="198071" y="110906"/>
                  </a:lnTo>
                  <a:close/>
                  <a:moveTo>
                    <a:pt x="461953" y="110906"/>
                  </a:moveTo>
                  <a:lnTo>
                    <a:pt x="460486" y="109439"/>
                  </a:lnTo>
                  <a:lnTo>
                    <a:pt x="461953" y="110906"/>
                  </a:lnTo>
                  <a:lnTo>
                    <a:pt x="461953" y="110906"/>
                  </a:lnTo>
                  <a:close/>
                  <a:moveTo>
                    <a:pt x="198071" y="115213"/>
                  </a:moveTo>
                  <a:lnTo>
                    <a:pt x="199538" y="113838"/>
                  </a:lnTo>
                  <a:lnTo>
                    <a:pt x="199538" y="110906"/>
                  </a:lnTo>
                  <a:lnTo>
                    <a:pt x="198071" y="110906"/>
                  </a:lnTo>
                  <a:lnTo>
                    <a:pt x="195047" y="110906"/>
                  </a:lnTo>
                  <a:lnTo>
                    <a:pt x="193488" y="112464"/>
                  </a:lnTo>
                  <a:lnTo>
                    <a:pt x="193488" y="115213"/>
                  </a:lnTo>
                  <a:lnTo>
                    <a:pt x="198071" y="115213"/>
                  </a:lnTo>
                  <a:lnTo>
                    <a:pt x="198071" y="115213"/>
                  </a:lnTo>
                  <a:close/>
                  <a:moveTo>
                    <a:pt x="199538" y="113838"/>
                  </a:moveTo>
                  <a:lnTo>
                    <a:pt x="198071" y="115213"/>
                  </a:lnTo>
                  <a:lnTo>
                    <a:pt x="199538" y="113838"/>
                  </a:lnTo>
                  <a:lnTo>
                    <a:pt x="199538" y="113838"/>
                  </a:lnTo>
                  <a:close/>
                  <a:moveTo>
                    <a:pt x="475518" y="118055"/>
                  </a:moveTo>
                  <a:lnTo>
                    <a:pt x="475518" y="116588"/>
                  </a:lnTo>
                  <a:lnTo>
                    <a:pt x="472585" y="112372"/>
                  </a:lnTo>
                  <a:cubicBezTo>
                    <a:pt x="473135" y="118880"/>
                    <a:pt x="470935" y="114847"/>
                    <a:pt x="475518" y="118055"/>
                  </a:cubicBezTo>
                  <a:lnTo>
                    <a:pt x="475518" y="118055"/>
                  </a:lnTo>
                  <a:close/>
                  <a:moveTo>
                    <a:pt x="147018" y="123829"/>
                  </a:moveTo>
                  <a:lnTo>
                    <a:pt x="150226" y="126854"/>
                  </a:lnTo>
                  <a:lnTo>
                    <a:pt x="151326" y="125387"/>
                  </a:lnTo>
                  <a:lnTo>
                    <a:pt x="150043" y="123737"/>
                  </a:lnTo>
                  <a:lnTo>
                    <a:pt x="141060" y="112372"/>
                  </a:lnTo>
                  <a:lnTo>
                    <a:pt x="141060" y="110814"/>
                  </a:lnTo>
                  <a:lnTo>
                    <a:pt x="142619" y="109256"/>
                  </a:lnTo>
                  <a:lnTo>
                    <a:pt x="145552" y="110814"/>
                  </a:lnTo>
                  <a:lnTo>
                    <a:pt x="139777" y="107422"/>
                  </a:lnTo>
                  <a:lnTo>
                    <a:pt x="138677" y="111089"/>
                  </a:lnTo>
                  <a:lnTo>
                    <a:pt x="133636" y="102290"/>
                  </a:lnTo>
                  <a:lnTo>
                    <a:pt x="130520" y="102290"/>
                  </a:lnTo>
                  <a:cubicBezTo>
                    <a:pt x="135011" y="106139"/>
                    <a:pt x="143169" y="118421"/>
                    <a:pt x="147018" y="123829"/>
                  </a:cubicBezTo>
                  <a:lnTo>
                    <a:pt x="147018" y="123829"/>
                  </a:lnTo>
                  <a:close/>
                  <a:moveTo>
                    <a:pt x="216036" y="119521"/>
                  </a:moveTo>
                  <a:lnTo>
                    <a:pt x="211545" y="112464"/>
                  </a:lnTo>
                  <a:lnTo>
                    <a:pt x="216036" y="119521"/>
                  </a:lnTo>
                  <a:lnTo>
                    <a:pt x="216036" y="119521"/>
                  </a:lnTo>
                  <a:close/>
                  <a:moveTo>
                    <a:pt x="476984" y="116680"/>
                  </a:moveTo>
                  <a:lnTo>
                    <a:pt x="480009" y="118146"/>
                  </a:lnTo>
                  <a:lnTo>
                    <a:pt x="481567" y="119613"/>
                  </a:lnTo>
                  <a:lnTo>
                    <a:pt x="483034" y="121079"/>
                  </a:lnTo>
                  <a:lnTo>
                    <a:pt x="481567" y="119613"/>
                  </a:lnTo>
                  <a:lnTo>
                    <a:pt x="480009" y="118146"/>
                  </a:lnTo>
                  <a:lnTo>
                    <a:pt x="478542" y="112464"/>
                  </a:lnTo>
                  <a:lnTo>
                    <a:pt x="476984" y="116680"/>
                  </a:lnTo>
                  <a:lnTo>
                    <a:pt x="476984" y="116680"/>
                  </a:lnTo>
                  <a:close/>
                  <a:moveTo>
                    <a:pt x="509981" y="119521"/>
                  </a:moveTo>
                  <a:lnTo>
                    <a:pt x="511447" y="119521"/>
                  </a:lnTo>
                  <a:lnTo>
                    <a:pt x="511447" y="118055"/>
                  </a:lnTo>
                  <a:lnTo>
                    <a:pt x="508514" y="116588"/>
                  </a:lnTo>
                  <a:lnTo>
                    <a:pt x="508514" y="112464"/>
                  </a:lnTo>
                  <a:cubicBezTo>
                    <a:pt x="503840" y="112464"/>
                    <a:pt x="509798" y="119063"/>
                    <a:pt x="509981" y="119521"/>
                  </a:cubicBezTo>
                  <a:lnTo>
                    <a:pt x="509981" y="119521"/>
                  </a:lnTo>
                  <a:close/>
                  <a:moveTo>
                    <a:pt x="516030" y="119521"/>
                  </a:moveTo>
                  <a:lnTo>
                    <a:pt x="511447" y="119521"/>
                  </a:lnTo>
                  <a:lnTo>
                    <a:pt x="511447" y="118055"/>
                  </a:lnTo>
                  <a:lnTo>
                    <a:pt x="516030" y="119521"/>
                  </a:lnTo>
                  <a:lnTo>
                    <a:pt x="516030" y="123829"/>
                  </a:lnTo>
                  <a:lnTo>
                    <a:pt x="516030" y="125204"/>
                  </a:lnTo>
                  <a:lnTo>
                    <a:pt x="514472" y="123829"/>
                  </a:lnTo>
                  <a:lnTo>
                    <a:pt x="516030" y="123829"/>
                  </a:lnTo>
                  <a:lnTo>
                    <a:pt x="516030" y="119521"/>
                  </a:lnTo>
                  <a:lnTo>
                    <a:pt x="516030" y="119521"/>
                  </a:lnTo>
                  <a:close/>
                  <a:moveTo>
                    <a:pt x="367546" y="122363"/>
                  </a:moveTo>
                  <a:lnTo>
                    <a:pt x="379553" y="112464"/>
                  </a:lnTo>
                  <a:lnTo>
                    <a:pt x="379553" y="109531"/>
                  </a:lnTo>
                  <a:cubicBezTo>
                    <a:pt x="373962" y="116955"/>
                    <a:pt x="371487" y="116680"/>
                    <a:pt x="367546" y="122363"/>
                  </a:cubicBezTo>
                  <a:lnTo>
                    <a:pt x="367546" y="122363"/>
                  </a:lnTo>
                  <a:close/>
                  <a:moveTo>
                    <a:pt x="511447" y="122363"/>
                  </a:moveTo>
                  <a:lnTo>
                    <a:pt x="509981" y="119521"/>
                  </a:lnTo>
                  <a:lnTo>
                    <a:pt x="511447" y="119521"/>
                  </a:lnTo>
                  <a:lnTo>
                    <a:pt x="511447" y="122363"/>
                  </a:lnTo>
                  <a:close/>
                  <a:moveTo>
                    <a:pt x="511447" y="122363"/>
                  </a:moveTo>
                  <a:lnTo>
                    <a:pt x="511447" y="119521"/>
                  </a:lnTo>
                  <a:lnTo>
                    <a:pt x="516030" y="119521"/>
                  </a:lnTo>
                  <a:lnTo>
                    <a:pt x="516030" y="123829"/>
                  </a:lnTo>
                  <a:lnTo>
                    <a:pt x="514472" y="123829"/>
                  </a:lnTo>
                  <a:lnTo>
                    <a:pt x="511447" y="122363"/>
                  </a:lnTo>
                  <a:lnTo>
                    <a:pt x="511447" y="122363"/>
                  </a:lnTo>
                  <a:close/>
                  <a:moveTo>
                    <a:pt x="529504" y="122363"/>
                  </a:moveTo>
                  <a:lnTo>
                    <a:pt x="528037" y="120896"/>
                  </a:lnTo>
                  <a:lnTo>
                    <a:pt x="529504" y="122363"/>
                  </a:lnTo>
                  <a:lnTo>
                    <a:pt x="529504" y="122363"/>
                  </a:lnTo>
                  <a:close/>
                  <a:moveTo>
                    <a:pt x="147018" y="123829"/>
                  </a:moveTo>
                  <a:lnTo>
                    <a:pt x="150226" y="126854"/>
                  </a:lnTo>
                  <a:lnTo>
                    <a:pt x="151326" y="125387"/>
                  </a:lnTo>
                  <a:lnTo>
                    <a:pt x="150043" y="123737"/>
                  </a:lnTo>
                  <a:lnTo>
                    <a:pt x="153618" y="127679"/>
                  </a:lnTo>
                  <a:lnTo>
                    <a:pt x="147018" y="123829"/>
                  </a:lnTo>
                  <a:lnTo>
                    <a:pt x="147018" y="123829"/>
                  </a:lnTo>
                  <a:close/>
                  <a:moveTo>
                    <a:pt x="660024" y="128045"/>
                  </a:moveTo>
                  <a:lnTo>
                    <a:pt x="672123" y="115213"/>
                  </a:lnTo>
                  <a:lnTo>
                    <a:pt x="672123" y="112464"/>
                  </a:lnTo>
                  <a:lnTo>
                    <a:pt x="670564" y="108156"/>
                  </a:lnTo>
                  <a:lnTo>
                    <a:pt x="667265" y="108797"/>
                  </a:lnTo>
                  <a:lnTo>
                    <a:pt x="670656" y="109714"/>
                  </a:lnTo>
                  <a:lnTo>
                    <a:pt x="668823" y="112464"/>
                  </a:lnTo>
                  <a:lnTo>
                    <a:pt x="670748" y="115397"/>
                  </a:lnTo>
                  <a:lnTo>
                    <a:pt x="660024" y="128045"/>
                  </a:lnTo>
                  <a:lnTo>
                    <a:pt x="660024" y="128045"/>
                  </a:lnTo>
                  <a:close/>
                  <a:moveTo>
                    <a:pt x="669006" y="128045"/>
                  </a:moveTo>
                  <a:lnTo>
                    <a:pt x="671298" y="123371"/>
                  </a:lnTo>
                  <a:lnTo>
                    <a:pt x="672031" y="126579"/>
                  </a:lnTo>
                  <a:lnTo>
                    <a:pt x="669006" y="128045"/>
                  </a:lnTo>
                  <a:lnTo>
                    <a:pt x="669006" y="128045"/>
                  </a:lnTo>
                  <a:close/>
                  <a:moveTo>
                    <a:pt x="180015" y="129512"/>
                  </a:moveTo>
                  <a:lnTo>
                    <a:pt x="180015" y="123737"/>
                  </a:lnTo>
                  <a:lnTo>
                    <a:pt x="180015" y="129512"/>
                  </a:lnTo>
                  <a:lnTo>
                    <a:pt x="180015" y="129512"/>
                  </a:lnTo>
                  <a:close/>
                  <a:moveTo>
                    <a:pt x="601455" y="129512"/>
                  </a:moveTo>
                  <a:lnTo>
                    <a:pt x="604113" y="128229"/>
                  </a:lnTo>
                  <a:lnTo>
                    <a:pt x="610437" y="135011"/>
                  </a:lnTo>
                  <a:lnTo>
                    <a:pt x="606038" y="125204"/>
                  </a:lnTo>
                  <a:lnTo>
                    <a:pt x="601455" y="126579"/>
                  </a:lnTo>
                  <a:lnTo>
                    <a:pt x="601455" y="129512"/>
                  </a:lnTo>
                  <a:lnTo>
                    <a:pt x="601455" y="129512"/>
                  </a:lnTo>
                  <a:close/>
                  <a:moveTo>
                    <a:pt x="221994" y="130887"/>
                  </a:moveTo>
                  <a:lnTo>
                    <a:pt x="221994" y="129512"/>
                  </a:lnTo>
                  <a:lnTo>
                    <a:pt x="217503" y="126579"/>
                  </a:lnTo>
                  <a:lnTo>
                    <a:pt x="214478" y="126579"/>
                  </a:lnTo>
                  <a:cubicBezTo>
                    <a:pt x="210262" y="126579"/>
                    <a:pt x="211728" y="127220"/>
                    <a:pt x="209987" y="129512"/>
                  </a:cubicBezTo>
                  <a:lnTo>
                    <a:pt x="214478" y="129512"/>
                  </a:lnTo>
                  <a:cubicBezTo>
                    <a:pt x="218511" y="129512"/>
                    <a:pt x="218694" y="130153"/>
                    <a:pt x="221994" y="130887"/>
                  </a:cubicBezTo>
                  <a:lnTo>
                    <a:pt x="221994" y="130887"/>
                  </a:lnTo>
                  <a:close/>
                  <a:moveTo>
                    <a:pt x="529504" y="133728"/>
                  </a:moveTo>
                  <a:cubicBezTo>
                    <a:pt x="530879" y="132811"/>
                    <a:pt x="534087" y="131437"/>
                    <a:pt x="534087" y="129512"/>
                  </a:cubicBezTo>
                  <a:cubicBezTo>
                    <a:pt x="534087" y="128504"/>
                    <a:pt x="531979" y="126487"/>
                    <a:pt x="531062" y="125112"/>
                  </a:cubicBezTo>
                  <a:lnTo>
                    <a:pt x="528037" y="125112"/>
                  </a:lnTo>
                  <a:cubicBezTo>
                    <a:pt x="529779" y="126579"/>
                    <a:pt x="532529" y="127587"/>
                    <a:pt x="532529" y="129512"/>
                  </a:cubicBezTo>
                  <a:cubicBezTo>
                    <a:pt x="532529" y="130245"/>
                    <a:pt x="530420" y="132261"/>
                    <a:pt x="529504" y="133728"/>
                  </a:cubicBezTo>
                  <a:lnTo>
                    <a:pt x="529504" y="133728"/>
                  </a:lnTo>
                  <a:close/>
                  <a:moveTo>
                    <a:pt x="669006" y="128045"/>
                  </a:moveTo>
                  <a:lnTo>
                    <a:pt x="672031" y="126579"/>
                  </a:lnTo>
                  <a:lnTo>
                    <a:pt x="672031" y="129512"/>
                  </a:lnTo>
                  <a:lnTo>
                    <a:pt x="669006" y="128045"/>
                  </a:lnTo>
                  <a:lnTo>
                    <a:pt x="669006" y="128045"/>
                  </a:lnTo>
                  <a:close/>
                  <a:moveTo>
                    <a:pt x="572950" y="88174"/>
                  </a:moveTo>
                  <a:cubicBezTo>
                    <a:pt x="571025" y="88174"/>
                    <a:pt x="570750" y="86524"/>
                    <a:pt x="569925" y="85333"/>
                  </a:cubicBezTo>
                  <a:lnTo>
                    <a:pt x="575883" y="85333"/>
                  </a:lnTo>
                  <a:cubicBezTo>
                    <a:pt x="575149" y="86433"/>
                    <a:pt x="575149" y="88174"/>
                    <a:pt x="572950" y="88174"/>
                  </a:cubicBezTo>
                  <a:lnTo>
                    <a:pt x="572950" y="88174"/>
                  </a:lnTo>
                  <a:close/>
                  <a:moveTo>
                    <a:pt x="505490" y="83866"/>
                  </a:moveTo>
                  <a:lnTo>
                    <a:pt x="505490" y="79650"/>
                  </a:lnTo>
                  <a:lnTo>
                    <a:pt x="519055" y="76809"/>
                  </a:lnTo>
                  <a:lnTo>
                    <a:pt x="520705" y="78092"/>
                  </a:lnTo>
                  <a:lnTo>
                    <a:pt x="516305" y="81575"/>
                  </a:lnTo>
                  <a:lnTo>
                    <a:pt x="519055" y="86800"/>
                  </a:lnTo>
                  <a:lnTo>
                    <a:pt x="520522" y="86800"/>
                  </a:lnTo>
                  <a:lnTo>
                    <a:pt x="522080" y="86800"/>
                  </a:lnTo>
                  <a:lnTo>
                    <a:pt x="523546" y="88266"/>
                  </a:lnTo>
                  <a:lnTo>
                    <a:pt x="528037" y="88266"/>
                  </a:lnTo>
                  <a:lnTo>
                    <a:pt x="528037" y="85425"/>
                  </a:lnTo>
                  <a:lnTo>
                    <a:pt x="531062" y="85425"/>
                  </a:lnTo>
                  <a:lnTo>
                    <a:pt x="529229" y="81208"/>
                  </a:lnTo>
                  <a:lnTo>
                    <a:pt x="525196" y="82858"/>
                  </a:lnTo>
                  <a:lnTo>
                    <a:pt x="532620" y="78367"/>
                  </a:lnTo>
                  <a:lnTo>
                    <a:pt x="538486" y="76717"/>
                  </a:lnTo>
                  <a:lnTo>
                    <a:pt x="538578" y="82492"/>
                  </a:lnTo>
                  <a:cubicBezTo>
                    <a:pt x="536195" y="85608"/>
                    <a:pt x="527121" y="89916"/>
                    <a:pt x="522080" y="91108"/>
                  </a:cubicBezTo>
                  <a:lnTo>
                    <a:pt x="522080" y="92574"/>
                  </a:lnTo>
                  <a:lnTo>
                    <a:pt x="522080" y="99632"/>
                  </a:lnTo>
                  <a:lnTo>
                    <a:pt x="516122" y="99632"/>
                  </a:lnTo>
                  <a:cubicBezTo>
                    <a:pt x="513189" y="99632"/>
                    <a:pt x="513372" y="99173"/>
                    <a:pt x="511539" y="98165"/>
                  </a:cubicBezTo>
                  <a:lnTo>
                    <a:pt x="507964" y="94132"/>
                  </a:lnTo>
                  <a:lnTo>
                    <a:pt x="504023" y="95232"/>
                  </a:lnTo>
                  <a:lnTo>
                    <a:pt x="504023" y="98074"/>
                  </a:lnTo>
                  <a:lnTo>
                    <a:pt x="500999" y="98074"/>
                  </a:lnTo>
                  <a:lnTo>
                    <a:pt x="500999" y="95232"/>
                  </a:lnTo>
                  <a:lnTo>
                    <a:pt x="496049" y="90008"/>
                  </a:lnTo>
                  <a:lnTo>
                    <a:pt x="491924" y="89641"/>
                  </a:lnTo>
                  <a:lnTo>
                    <a:pt x="470935" y="89641"/>
                  </a:lnTo>
                  <a:lnTo>
                    <a:pt x="461861" y="91108"/>
                  </a:lnTo>
                  <a:lnTo>
                    <a:pt x="460394" y="93857"/>
                  </a:lnTo>
                  <a:lnTo>
                    <a:pt x="461861" y="96790"/>
                  </a:lnTo>
                  <a:lnTo>
                    <a:pt x="463327" y="98165"/>
                  </a:lnTo>
                  <a:lnTo>
                    <a:pt x="467910" y="99632"/>
                  </a:lnTo>
                  <a:lnTo>
                    <a:pt x="469377" y="98165"/>
                  </a:lnTo>
                  <a:lnTo>
                    <a:pt x="470935" y="98165"/>
                  </a:lnTo>
                  <a:lnTo>
                    <a:pt x="475426" y="99632"/>
                  </a:lnTo>
                  <a:lnTo>
                    <a:pt x="476893" y="99632"/>
                  </a:lnTo>
                  <a:lnTo>
                    <a:pt x="481384" y="97982"/>
                  </a:lnTo>
                  <a:lnTo>
                    <a:pt x="479917" y="108156"/>
                  </a:lnTo>
                  <a:lnTo>
                    <a:pt x="478451" y="110906"/>
                  </a:lnTo>
                  <a:lnTo>
                    <a:pt x="478451" y="112464"/>
                  </a:lnTo>
                  <a:lnTo>
                    <a:pt x="479917" y="118146"/>
                  </a:lnTo>
                  <a:lnTo>
                    <a:pt x="481475" y="119613"/>
                  </a:lnTo>
                  <a:lnTo>
                    <a:pt x="482942" y="121079"/>
                  </a:lnTo>
                  <a:cubicBezTo>
                    <a:pt x="485325" y="125387"/>
                    <a:pt x="485783" y="127037"/>
                    <a:pt x="488075" y="131711"/>
                  </a:cubicBezTo>
                  <a:cubicBezTo>
                    <a:pt x="489450" y="134370"/>
                    <a:pt x="494124" y="137669"/>
                    <a:pt x="496416" y="140969"/>
                  </a:cubicBezTo>
                  <a:lnTo>
                    <a:pt x="496416" y="146652"/>
                  </a:lnTo>
                  <a:lnTo>
                    <a:pt x="497974" y="149585"/>
                  </a:lnTo>
                  <a:lnTo>
                    <a:pt x="500907" y="149585"/>
                  </a:lnTo>
                  <a:lnTo>
                    <a:pt x="502465" y="148118"/>
                  </a:lnTo>
                  <a:lnTo>
                    <a:pt x="513006" y="145277"/>
                  </a:lnTo>
                  <a:lnTo>
                    <a:pt x="519055" y="140969"/>
                  </a:lnTo>
                  <a:lnTo>
                    <a:pt x="526571" y="138219"/>
                  </a:lnTo>
                  <a:lnTo>
                    <a:pt x="527854" y="136478"/>
                  </a:lnTo>
                  <a:lnTo>
                    <a:pt x="529595" y="135195"/>
                  </a:lnTo>
                  <a:lnTo>
                    <a:pt x="529595" y="133820"/>
                  </a:lnTo>
                  <a:cubicBezTo>
                    <a:pt x="530512" y="132353"/>
                    <a:pt x="532620" y="130337"/>
                    <a:pt x="532620" y="129603"/>
                  </a:cubicBezTo>
                  <a:cubicBezTo>
                    <a:pt x="532620" y="127679"/>
                    <a:pt x="529870" y="126670"/>
                    <a:pt x="528129" y="125204"/>
                  </a:cubicBezTo>
                  <a:lnTo>
                    <a:pt x="526204" y="121904"/>
                  </a:lnTo>
                  <a:lnTo>
                    <a:pt x="520522" y="125204"/>
                  </a:lnTo>
                  <a:lnTo>
                    <a:pt x="516122" y="125204"/>
                  </a:lnTo>
                  <a:lnTo>
                    <a:pt x="514564" y="123829"/>
                  </a:lnTo>
                  <a:lnTo>
                    <a:pt x="511539" y="122363"/>
                  </a:lnTo>
                  <a:lnTo>
                    <a:pt x="510073" y="119521"/>
                  </a:lnTo>
                  <a:cubicBezTo>
                    <a:pt x="509889" y="119063"/>
                    <a:pt x="503932" y="112464"/>
                    <a:pt x="508606" y="112464"/>
                  </a:cubicBezTo>
                  <a:lnTo>
                    <a:pt x="512547" y="112922"/>
                  </a:lnTo>
                  <a:lnTo>
                    <a:pt x="520613" y="119338"/>
                  </a:lnTo>
                  <a:lnTo>
                    <a:pt x="528037" y="120988"/>
                  </a:lnTo>
                  <a:lnTo>
                    <a:pt x="529504" y="122454"/>
                  </a:lnTo>
                  <a:lnTo>
                    <a:pt x="550493" y="122454"/>
                  </a:lnTo>
                  <a:lnTo>
                    <a:pt x="550493" y="125204"/>
                  </a:lnTo>
                  <a:lnTo>
                    <a:pt x="553335" y="125387"/>
                  </a:lnTo>
                  <a:lnTo>
                    <a:pt x="559476" y="132353"/>
                  </a:lnTo>
                  <a:lnTo>
                    <a:pt x="560942" y="130887"/>
                  </a:lnTo>
                  <a:lnTo>
                    <a:pt x="563967" y="129512"/>
                  </a:lnTo>
                  <a:lnTo>
                    <a:pt x="563967" y="139319"/>
                  </a:lnTo>
                  <a:lnTo>
                    <a:pt x="566992" y="147935"/>
                  </a:lnTo>
                  <a:lnTo>
                    <a:pt x="569925" y="152151"/>
                  </a:lnTo>
                  <a:lnTo>
                    <a:pt x="572125" y="160034"/>
                  </a:lnTo>
                  <a:lnTo>
                    <a:pt x="578907" y="153618"/>
                  </a:lnTo>
                  <a:lnTo>
                    <a:pt x="579274" y="144085"/>
                  </a:lnTo>
                  <a:lnTo>
                    <a:pt x="587981" y="138127"/>
                  </a:lnTo>
                  <a:cubicBezTo>
                    <a:pt x="589539" y="135928"/>
                    <a:pt x="594764" y="131070"/>
                    <a:pt x="596964" y="129603"/>
                  </a:cubicBezTo>
                  <a:lnTo>
                    <a:pt x="601455" y="129603"/>
                  </a:lnTo>
                  <a:lnTo>
                    <a:pt x="601455" y="126670"/>
                  </a:lnTo>
                  <a:lnTo>
                    <a:pt x="606038" y="125296"/>
                  </a:lnTo>
                  <a:lnTo>
                    <a:pt x="610437" y="135103"/>
                  </a:lnTo>
                  <a:lnTo>
                    <a:pt x="614929" y="142252"/>
                  </a:lnTo>
                  <a:lnTo>
                    <a:pt x="617037" y="140419"/>
                  </a:lnTo>
                  <a:lnTo>
                    <a:pt x="619420" y="145093"/>
                  </a:lnTo>
                  <a:lnTo>
                    <a:pt x="619420" y="146469"/>
                  </a:lnTo>
                  <a:lnTo>
                    <a:pt x="620886" y="148027"/>
                  </a:lnTo>
                  <a:lnTo>
                    <a:pt x="620886" y="150868"/>
                  </a:lnTo>
                  <a:lnTo>
                    <a:pt x="624186" y="146193"/>
                  </a:lnTo>
                  <a:lnTo>
                    <a:pt x="634451" y="155084"/>
                  </a:lnTo>
                  <a:lnTo>
                    <a:pt x="641967" y="153618"/>
                  </a:lnTo>
                  <a:lnTo>
                    <a:pt x="643434" y="150868"/>
                  </a:lnTo>
                  <a:lnTo>
                    <a:pt x="643434" y="148027"/>
                  </a:lnTo>
                  <a:lnTo>
                    <a:pt x="643434" y="145185"/>
                  </a:lnTo>
                  <a:lnTo>
                    <a:pt x="643434" y="143627"/>
                  </a:lnTo>
                  <a:cubicBezTo>
                    <a:pt x="641784" y="142527"/>
                    <a:pt x="635918" y="138403"/>
                    <a:pt x="635918" y="136478"/>
                  </a:cubicBezTo>
                  <a:cubicBezTo>
                    <a:pt x="635918" y="132537"/>
                    <a:pt x="639401" y="130978"/>
                    <a:pt x="642059" y="129145"/>
                  </a:cubicBezTo>
                  <a:lnTo>
                    <a:pt x="646459" y="130887"/>
                  </a:lnTo>
                  <a:lnTo>
                    <a:pt x="649483" y="130887"/>
                  </a:lnTo>
                  <a:lnTo>
                    <a:pt x="653974" y="128045"/>
                  </a:lnTo>
                  <a:lnTo>
                    <a:pt x="659932" y="128045"/>
                  </a:lnTo>
                  <a:lnTo>
                    <a:pt x="670656" y="115397"/>
                  </a:lnTo>
                  <a:lnTo>
                    <a:pt x="668731" y="112464"/>
                  </a:lnTo>
                  <a:lnTo>
                    <a:pt x="670564" y="109714"/>
                  </a:lnTo>
                  <a:lnTo>
                    <a:pt x="667173" y="108797"/>
                  </a:lnTo>
                  <a:lnTo>
                    <a:pt x="670473" y="108156"/>
                  </a:lnTo>
                  <a:lnTo>
                    <a:pt x="667173" y="102198"/>
                  </a:lnTo>
                  <a:lnTo>
                    <a:pt x="670473" y="99632"/>
                  </a:lnTo>
                  <a:lnTo>
                    <a:pt x="672031" y="96882"/>
                  </a:lnTo>
                  <a:lnTo>
                    <a:pt x="669006" y="96882"/>
                  </a:lnTo>
                  <a:lnTo>
                    <a:pt x="667723" y="98532"/>
                  </a:lnTo>
                  <a:lnTo>
                    <a:pt x="662682" y="94316"/>
                  </a:lnTo>
                  <a:lnTo>
                    <a:pt x="669006" y="91199"/>
                  </a:lnTo>
                  <a:lnTo>
                    <a:pt x="672031" y="89732"/>
                  </a:lnTo>
                  <a:lnTo>
                    <a:pt x="674964" y="92574"/>
                  </a:lnTo>
                  <a:lnTo>
                    <a:pt x="676522" y="92574"/>
                  </a:lnTo>
                  <a:lnTo>
                    <a:pt x="677805" y="90924"/>
                  </a:lnTo>
                  <a:cubicBezTo>
                    <a:pt x="681105" y="93216"/>
                    <a:pt x="681105" y="94132"/>
                    <a:pt x="684038" y="96790"/>
                  </a:cubicBezTo>
                  <a:lnTo>
                    <a:pt x="684038" y="98165"/>
                  </a:lnTo>
                  <a:lnTo>
                    <a:pt x="684038" y="102473"/>
                  </a:lnTo>
                  <a:lnTo>
                    <a:pt x="685596" y="102473"/>
                  </a:lnTo>
                  <a:lnTo>
                    <a:pt x="688529" y="100732"/>
                  </a:lnTo>
                  <a:cubicBezTo>
                    <a:pt x="687979" y="94499"/>
                    <a:pt x="687338" y="97157"/>
                    <a:pt x="684038" y="92482"/>
                  </a:cubicBezTo>
                  <a:cubicBezTo>
                    <a:pt x="690179" y="89366"/>
                    <a:pt x="689721" y="87900"/>
                    <a:pt x="694487" y="83866"/>
                  </a:cubicBezTo>
                  <a:lnTo>
                    <a:pt x="696045" y="85333"/>
                  </a:lnTo>
                  <a:lnTo>
                    <a:pt x="700903" y="85700"/>
                  </a:lnTo>
                  <a:lnTo>
                    <a:pt x="714102" y="72593"/>
                  </a:lnTo>
                  <a:lnTo>
                    <a:pt x="714102" y="68193"/>
                  </a:lnTo>
                  <a:lnTo>
                    <a:pt x="715660" y="65443"/>
                  </a:lnTo>
                  <a:lnTo>
                    <a:pt x="715660" y="63977"/>
                  </a:lnTo>
                  <a:lnTo>
                    <a:pt x="711169" y="62602"/>
                  </a:lnTo>
                  <a:lnTo>
                    <a:pt x="703653" y="61136"/>
                  </a:lnTo>
                  <a:cubicBezTo>
                    <a:pt x="709794" y="53070"/>
                    <a:pt x="723909" y="50045"/>
                    <a:pt x="738116" y="49679"/>
                  </a:cubicBezTo>
                  <a:lnTo>
                    <a:pt x="739674" y="51145"/>
                  </a:lnTo>
                  <a:lnTo>
                    <a:pt x="744165" y="51145"/>
                  </a:lnTo>
                  <a:cubicBezTo>
                    <a:pt x="746090" y="48579"/>
                    <a:pt x="748565" y="45371"/>
                    <a:pt x="753239" y="45371"/>
                  </a:cubicBezTo>
                  <a:cubicBezTo>
                    <a:pt x="757272" y="45371"/>
                    <a:pt x="757364" y="46104"/>
                    <a:pt x="760847" y="47020"/>
                  </a:cubicBezTo>
                  <a:lnTo>
                    <a:pt x="763780" y="45371"/>
                  </a:lnTo>
                  <a:cubicBezTo>
                    <a:pt x="767171" y="40971"/>
                    <a:pt x="762772" y="43171"/>
                    <a:pt x="769738" y="42621"/>
                  </a:cubicBezTo>
                  <a:lnTo>
                    <a:pt x="769738" y="45371"/>
                  </a:lnTo>
                  <a:lnTo>
                    <a:pt x="766713" y="45371"/>
                  </a:lnTo>
                  <a:lnTo>
                    <a:pt x="766713" y="46837"/>
                  </a:lnTo>
                  <a:lnTo>
                    <a:pt x="769738" y="48303"/>
                  </a:lnTo>
                  <a:lnTo>
                    <a:pt x="790727" y="45462"/>
                  </a:lnTo>
                  <a:lnTo>
                    <a:pt x="793752" y="43996"/>
                  </a:lnTo>
                  <a:lnTo>
                    <a:pt x="795218" y="43996"/>
                  </a:lnTo>
                  <a:lnTo>
                    <a:pt x="798243" y="43996"/>
                  </a:lnTo>
                  <a:lnTo>
                    <a:pt x="799801" y="43996"/>
                  </a:lnTo>
                  <a:lnTo>
                    <a:pt x="799801" y="42621"/>
                  </a:lnTo>
                  <a:lnTo>
                    <a:pt x="798243" y="41154"/>
                  </a:lnTo>
                  <a:lnTo>
                    <a:pt x="793477" y="38863"/>
                  </a:lnTo>
                  <a:lnTo>
                    <a:pt x="801268" y="38221"/>
                  </a:lnTo>
                  <a:lnTo>
                    <a:pt x="801268" y="29697"/>
                  </a:lnTo>
                  <a:lnTo>
                    <a:pt x="798243" y="29697"/>
                  </a:lnTo>
                  <a:lnTo>
                    <a:pt x="795218" y="28231"/>
                  </a:lnTo>
                  <a:lnTo>
                    <a:pt x="781745" y="29697"/>
                  </a:lnTo>
                  <a:cubicBezTo>
                    <a:pt x="779087" y="32722"/>
                    <a:pt x="777895" y="29697"/>
                    <a:pt x="771296" y="29697"/>
                  </a:cubicBezTo>
                  <a:lnTo>
                    <a:pt x="766805" y="29697"/>
                  </a:lnTo>
                  <a:cubicBezTo>
                    <a:pt x="763230" y="29697"/>
                    <a:pt x="762955" y="30155"/>
                    <a:pt x="760755" y="31255"/>
                  </a:cubicBezTo>
                  <a:lnTo>
                    <a:pt x="756264" y="26856"/>
                  </a:lnTo>
                  <a:lnTo>
                    <a:pt x="735274" y="25481"/>
                  </a:lnTo>
                  <a:lnTo>
                    <a:pt x="732341" y="23923"/>
                  </a:lnTo>
                  <a:lnTo>
                    <a:pt x="729225" y="24014"/>
                  </a:lnTo>
                  <a:lnTo>
                    <a:pt x="724734" y="24014"/>
                  </a:lnTo>
                  <a:lnTo>
                    <a:pt x="721801" y="22456"/>
                  </a:lnTo>
                  <a:lnTo>
                    <a:pt x="715751" y="22548"/>
                  </a:lnTo>
                  <a:lnTo>
                    <a:pt x="711260" y="25389"/>
                  </a:lnTo>
                  <a:lnTo>
                    <a:pt x="706677" y="25389"/>
                  </a:lnTo>
                  <a:lnTo>
                    <a:pt x="691646" y="26397"/>
                  </a:lnTo>
                  <a:lnTo>
                    <a:pt x="685413" y="21448"/>
                  </a:lnTo>
                  <a:lnTo>
                    <a:pt x="683580" y="24381"/>
                  </a:lnTo>
                  <a:lnTo>
                    <a:pt x="682663" y="21081"/>
                  </a:lnTo>
                  <a:cubicBezTo>
                    <a:pt x="675606" y="21265"/>
                    <a:pt x="676981" y="22914"/>
                    <a:pt x="670748" y="22548"/>
                  </a:cubicBezTo>
                  <a:lnTo>
                    <a:pt x="654249" y="21448"/>
                  </a:lnTo>
                  <a:lnTo>
                    <a:pt x="639218" y="20806"/>
                  </a:lnTo>
                  <a:lnTo>
                    <a:pt x="648200" y="18240"/>
                  </a:lnTo>
                  <a:lnTo>
                    <a:pt x="651225" y="15490"/>
                  </a:lnTo>
                  <a:lnTo>
                    <a:pt x="649667" y="14024"/>
                  </a:lnTo>
                  <a:lnTo>
                    <a:pt x="639034" y="14024"/>
                  </a:lnTo>
                  <a:lnTo>
                    <a:pt x="634543" y="12466"/>
                  </a:lnTo>
                  <a:lnTo>
                    <a:pt x="628494" y="12466"/>
                  </a:lnTo>
                  <a:lnTo>
                    <a:pt x="610529" y="15399"/>
                  </a:lnTo>
                  <a:lnTo>
                    <a:pt x="598522" y="16774"/>
                  </a:lnTo>
                  <a:lnTo>
                    <a:pt x="597055" y="16774"/>
                  </a:lnTo>
                  <a:lnTo>
                    <a:pt x="595222" y="20990"/>
                  </a:lnTo>
                  <a:lnTo>
                    <a:pt x="582023" y="21081"/>
                  </a:lnTo>
                  <a:cubicBezTo>
                    <a:pt x="587798" y="25939"/>
                    <a:pt x="587248" y="21173"/>
                    <a:pt x="587981" y="28139"/>
                  </a:cubicBezTo>
                  <a:cubicBezTo>
                    <a:pt x="580832" y="27406"/>
                    <a:pt x="585506" y="30064"/>
                    <a:pt x="582023" y="23923"/>
                  </a:cubicBezTo>
                  <a:lnTo>
                    <a:pt x="578999" y="23923"/>
                  </a:lnTo>
                  <a:lnTo>
                    <a:pt x="574508" y="23923"/>
                  </a:lnTo>
                  <a:lnTo>
                    <a:pt x="575424" y="26489"/>
                  </a:lnTo>
                  <a:lnTo>
                    <a:pt x="566900" y="24198"/>
                  </a:lnTo>
                  <a:lnTo>
                    <a:pt x="565525" y="25389"/>
                  </a:lnTo>
                  <a:lnTo>
                    <a:pt x="566992" y="29605"/>
                  </a:lnTo>
                  <a:lnTo>
                    <a:pt x="568733" y="28505"/>
                  </a:lnTo>
                  <a:lnTo>
                    <a:pt x="574508" y="31072"/>
                  </a:lnTo>
                  <a:lnTo>
                    <a:pt x="574508" y="32447"/>
                  </a:lnTo>
                  <a:lnTo>
                    <a:pt x="576341" y="33638"/>
                  </a:lnTo>
                  <a:lnTo>
                    <a:pt x="573041" y="32447"/>
                  </a:lnTo>
                  <a:lnTo>
                    <a:pt x="568642" y="30797"/>
                  </a:lnTo>
                  <a:lnTo>
                    <a:pt x="565617" y="35380"/>
                  </a:lnTo>
                  <a:lnTo>
                    <a:pt x="562592" y="35380"/>
                  </a:lnTo>
                  <a:lnTo>
                    <a:pt x="555076" y="36938"/>
                  </a:lnTo>
                  <a:lnTo>
                    <a:pt x="555076" y="33913"/>
                  </a:lnTo>
                  <a:cubicBezTo>
                    <a:pt x="562134" y="33822"/>
                    <a:pt x="560942" y="35471"/>
                    <a:pt x="562592" y="29605"/>
                  </a:cubicBezTo>
                  <a:lnTo>
                    <a:pt x="562592" y="22548"/>
                  </a:lnTo>
                  <a:lnTo>
                    <a:pt x="558101" y="22548"/>
                  </a:lnTo>
                  <a:cubicBezTo>
                    <a:pt x="554068" y="22548"/>
                    <a:pt x="551685" y="25206"/>
                    <a:pt x="550585" y="28231"/>
                  </a:cubicBezTo>
                  <a:lnTo>
                    <a:pt x="552143" y="29697"/>
                  </a:lnTo>
                  <a:lnTo>
                    <a:pt x="550585" y="31255"/>
                  </a:lnTo>
                  <a:lnTo>
                    <a:pt x="546094" y="29697"/>
                  </a:lnTo>
                  <a:lnTo>
                    <a:pt x="544627" y="29697"/>
                  </a:lnTo>
                  <a:lnTo>
                    <a:pt x="538670" y="29697"/>
                  </a:lnTo>
                  <a:lnTo>
                    <a:pt x="534362" y="32813"/>
                  </a:lnTo>
                  <a:lnTo>
                    <a:pt x="532712" y="31163"/>
                  </a:lnTo>
                  <a:lnTo>
                    <a:pt x="523638" y="31163"/>
                  </a:lnTo>
                  <a:lnTo>
                    <a:pt x="511631" y="32539"/>
                  </a:lnTo>
                  <a:lnTo>
                    <a:pt x="510164" y="32539"/>
                  </a:lnTo>
                  <a:cubicBezTo>
                    <a:pt x="508698" y="33822"/>
                    <a:pt x="507506" y="35471"/>
                    <a:pt x="504207" y="35471"/>
                  </a:cubicBezTo>
                  <a:cubicBezTo>
                    <a:pt x="504023" y="35471"/>
                    <a:pt x="501273" y="33913"/>
                    <a:pt x="501182" y="33913"/>
                  </a:cubicBezTo>
                  <a:lnTo>
                    <a:pt x="502740" y="31163"/>
                  </a:lnTo>
                  <a:lnTo>
                    <a:pt x="499807" y="31163"/>
                  </a:lnTo>
                  <a:lnTo>
                    <a:pt x="499807" y="35471"/>
                  </a:lnTo>
                  <a:lnTo>
                    <a:pt x="493758" y="35471"/>
                  </a:lnTo>
                  <a:cubicBezTo>
                    <a:pt x="487708" y="40879"/>
                    <a:pt x="493574" y="32630"/>
                    <a:pt x="490825" y="39688"/>
                  </a:cubicBezTo>
                  <a:lnTo>
                    <a:pt x="480284" y="41154"/>
                  </a:lnTo>
                  <a:lnTo>
                    <a:pt x="478817" y="39688"/>
                  </a:lnTo>
                  <a:lnTo>
                    <a:pt x="477259" y="36846"/>
                  </a:lnTo>
                  <a:lnTo>
                    <a:pt x="472401" y="34647"/>
                  </a:lnTo>
                  <a:lnTo>
                    <a:pt x="478817" y="35563"/>
                  </a:lnTo>
                  <a:lnTo>
                    <a:pt x="492291" y="35563"/>
                  </a:lnTo>
                  <a:lnTo>
                    <a:pt x="484867" y="31255"/>
                  </a:lnTo>
                  <a:lnTo>
                    <a:pt x="481842" y="29697"/>
                  </a:lnTo>
                  <a:cubicBezTo>
                    <a:pt x="471027" y="29697"/>
                    <a:pt x="469193" y="26856"/>
                    <a:pt x="459386" y="26856"/>
                  </a:cubicBezTo>
                  <a:lnTo>
                    <a:pt x="457553" y="26856"/>
                  </a:lnTo>
                  <a:cubicBezTo>
                    <a:pt x="453520" y="26856"/>
                    <a:pt x="453337" y="27589"/>
                    <a:pt x="450037" y="28322"/>
                  </a:cubicBezTo>
                  <a:lnTo>
                    <a:pt x="457553" y="30064"/>
                  </a:lnTo>
                  <a:lnTo>
                    <a:pt x="454620" y="31439"/>
                  </a:lnTo>
                  <a:lnTo>
                    <a:pt x="454528" y="37030"/>
                  </a:lnTo>
                  <a:lnTo>
                    <a:pt x="457553" y="37030"/>
                  </a:lnTo>
                  <a:lnTo>
                    <a:pt x="457553" y="39871"/>
                  </a:lnTo>
                  <a:lnTo>
                    <a:pt x="454528" y="39871"/>
                  </a:lnTo>
                  <a:lnTo>
                    <a:pt x="453062" y="41337"/>
                  </a:lnTo>
                  <a:lnTo>
                    <a:pt x="448662" y="42987"/>
                  </a:lnTo>
                  <a:lnTo>
                    <a:pt x="448571" y="48487"/>
                  </a:lnTo>
                  <a:lnTo>
                    <a:pt x="451595" y="48487"/>
                  </a:lnTo>
                  <a:lnTo>
                    <a:pt x="457553" y="48487"/>
                  </a:lnTo>
                  <a:lnTo>
                    <a:pt x="465069" y="48487"/>
                  </a:lnTo>
                  <a:lnTo>
                    <a:pt x="465069" y="49953"/>
                  </a:lnTo>
                  <a:lnTo>
                    <a:pt x="454620" y="51603"/>
                  </a:lnTo>
                  <a:cubicBezTo>
                    <a:pt x="457736" y="57744"/>
                    <a:pt x="454162" y="56919"/>
                    <a:pt x="448662" y="55728"/>
                  </a:cubicBezTo>
                  <a:lnTo>
                    <a:pt x="448662" y="61502"/>
                  </a:lnTo>
                  <a:lnTo>
                    <a:pt x="444079" y="62785"/>
                  </a:lnTo>
                  <a:lnTo>
                    <a:pt x="438122" y="61502"/>
                  </a:lnTo>
                  <a:lnTo>
                    <a:pt x="436655" y="61502"/>
                  </a:lnTo>
                  <a:lnTo>
                    <a:pt x="433355" y="63794"/>
                  </a:lnTo>
                  <a:lnTo>
                    <a:pt x="432072" y="62877"/>
                  </a:lnTo>
                  <a:lnTo>
                    <a:pt x="430606" y="62877"/>
                  </a:lnTo>
                  <a:lnTo>
                    <a:pt x="424648" y="61411"/>
                  </a:lnTo>
                  <a:lnTo>
                    <a:pt x="423090" y="61411"/>
                  </a:lnTo>
                  <a:lnTo>
                    <a:pt x="419790" y="63885"/>
                  </a:lnTo>
                  <a:lnTo>
                    <a:pt x="417040" y="64160"/>
                  </a:lnTo>
                  <a:lnTo>
                    <a:pt x="415207" y="71218"/>
                  </a:lnTo>
                  <a:cubicBezTo>
                    <a:pt x="422540" y="73601"/>
                    <a:pt x="414749" y="74792"/>
                    <a:pt x="424556" y="75526"/>
                  </a:cubicBezTo>
                  <a:cubicBezTo>
                    <a:pt x="422906" y="81300"/>
                    <a:pt x="424190" y="79742"/>
                    <a:pt x="417040" y="79834"/>
                  </a:cubicBezTo>
                  <a:lnTo>
                    <a:pt x="418507" y="82583"/>
                  </a:lnTo>
                  <a:lnTo>
                    <a:pt x="422998" y="82583"/>
                  </a:lnTo>
                  <a:lnTo>
                    <a:pt x="428956" y="88358"/>
                  </a:lnTo>
                  <a:lnTo>
                    <a:pt x="433447" y="89824"/>
                  </a:lnTo>
                  <a:lnTo>
                    <a:pt x="436380" y="91382"/>
                  </a:lnTo>
                  <a:lnTo>
                    <a:pt x="438030" y="89824"/>
                  </a:lnTo>
                  <a:lnTo>
                    <a:pt x="436563" y="89824"/>
                  </a:lnTo>
                  <a:lnTo>
                    <a:pt x="435005" y="88358"/>
                  </a:lnTo>
                  <a:lnTo>
                    <a:pt x="426664" y="80475"/>
                  </a:lnTo>
                  <a:lnTo>
                    <a:pt x="430514" y="79834"/>
                  </a:lnTo>
                  <a:lnTo>
                    <a:pt x="433447" y="79834"/>
                  </a:lnTo>
                  <a:lnTo>
                    <a:pt x="436472" y="84050"/>
                  </a:lnTo>
                  <a:lnTo>
                    <a:pt x="440871" y="85516"/>
                  </a:lnTo>
                  <a:lnTo>
                    <a:pt x="442705" y="86708"/>
                  </a:lnTo>
                  <a:lnTo>
                    <a:pt x="443988" y="88449"/>
                  </a:lnTo>
                  <a:lnTo>
                    <a:pt x="443988" y="91291"/>
                  </a:lnTo>
                  <a:lnTo>
                    <a:pt x="449670" y="94590"/>
                  </a:lnTo>
                  <a:lnTo>
                    <a:pt x="449945" y="89824"/>
                  </a:lnTo>
                  <a:lnTo>
                    <a:pt x="454437" y="89824"/>
                  </a:lnTo>
                  <a:lnTo>
                    <a:pt x="455903" y="89824"/>
                  </a:lnTo>
                  <a:lnTo>
                    <a:pt x="461861" y="85516"/>
                  </a:lnTo>
                  <a:lnTo>
                    <a:pt x="464886" y="81300"/>
                  </a:lnTo>
                  <a:lnTo>
                    <a:pt x="466444" y="79834"/>
                  </a:lnTo>
                  <a:lnTo>
                    <a:pt x="469468" y="78367"/>
                  </a:lnTo>
                  <a:lnTo>
                    <a:pt x="471027" y="76900"/>
                  </a:lnTo>
                  <a:lnTo>
                    <a:pt x="474051" y="78367"/>
                  </a:lnTo>
                  <a:lnTo>
                    <a:pt x="476984" y="78367"/>
                  </a:lnTo>
                  <a:lnTo>
                    <a:pt x="478542" y="78367"/>
                  </a:lnTo>
                  <a:lnTo>
                    <a:pt x="485967" y="76626"/>
                  </a:lnTo>
                  <a:lnTo>
                    <a:pt x="484317" y="82400"/>
                  </a:lnTo>
                  <a:lnTo>
                    <a:pt x="490641" y="83958"/>
                  </a:lnTo>
                  <a:lnTo>
                    <a:pt x="502740" y="85883"/>
                  </a:lnTo>
                  <a:cubicBezTo>
                    <a:pt x="494949" y="86708"/>
                    <a:pt x="496874" y="83408"/>
                    <a:pt x="495041" y="88266"/>
                  </a:cubicBezTo>
                  <a:cubicBezTo>
                    <a:pt x="504756" y="88266"/>
                    <a:pt x="503290" y="84875"/>
                    <a:pt x="507048" y="89732"/>
                  </a:cubicBezTo>
                  <a:lnTo>
                    <a:pt x="504023" y="89732"/>
                  </a:lnTo>
                  <a:lnTo>
                    <a:pt x="504023" y="92574"/>
                  </a:lnTo>
                  <a:lnTo>
                    <a:pt x="509889" y="91932"/>
                  </a:lnTo>
                  <a:lnTo>
                    <a:pt x="506040" y="86433"/>
                  </a:lnTo>
                  <a:lnTo>
                    <a:pt x="505490" y="83866"/>
                  </a:lnTo>
                  <a:lnTo>
                    <a:pt x="505490" y="83866"/>
                  </a:lnTo>
                  <a:close/>
                  <a:moveTo>
                    <a:pt x="568550" y="79650"/>
                  </a:moveTo>
                  <a:lnTo>
                    <a:pt x="565617" y="81117"/>
                  </a:lnTo>
                  <a:cubicBezTo>
                    <a:pt x="567083" y="75892"/>
                    <a:pt x="565709" y="77267"/>
                    <a:pt x="571575" y="76809"/>
                  </a:cubicBezTo>
                  <a:lnTo>
                    <a:pt x="579090" y="76809"/>
                  </a:lnTo>
                  <a:cubicBezTo>
                    <a:pt x="575699" y="81117"/>
                    <a:pt x="576432" y="79650"/>
                    <a:pt x="568550" y="79650"/>
                  </a:cubicBezTo>
                  <a:lnTo>
                    <a:pt x="568550" y="79650"/>
                  </a:lnTo>
                  <a:close/>
                  <a:moveTo>
                    <a:pt x="646459" y="58294"/>
                  </a:moveTo>
                  <a:cubicBezTo>
                    <a:pt x="645909" y="64893"/>
                    <a:pt x="641051" y="66360"/>
                    <a:pt x="634360" y="66635"/>
                  </a:cubicBezTo>
                  <a:lnTo>
                    <a:pt x="646459" y="58294"/>
                  </a:lnTo>
                  <a:lnTo>
                    <a:pt x="646459" y="58294"/>
                  </a:lnTo>
                  <a:close/>
                  <a:moveTo>
                    <a:pt x="471027" y="49770"/>
                  </a:moveTo>
                  <a:cubicBezTo>
                    <a:pt x="468369" y="49770"/>
                    <a:pt x="468460" y="47753"/>
                    <a:pt x="468002" y="45462"/>
                  </a:cubicBezTo>
                  <a:lnTo>
                    <a:pt x="475518" y="46562"/>
                  </a:lnTo>
                  <a:cubicBezTo>
                    <a:pt x="473776" y="49129"/>
                    <a:pt x="475243" y="49770"/>
                    <a:pt x="471027" y="49770"/>
                  </a:cubicBezTo>
                  <a:lnTo>
                    <a:pt x="471027" y="49770"/>
                  </a:lnTo>
                  <a:close/>
                  <a:moveTo>
                    <a:pt x="481475" y="45462"/>
                  </a:moveTo>
                  <a:lnTo>
                    <a:pt x="483217" y="48212"/>
                  </a:lnTo>
                  <a:lnTo>
                    <a:pt x="479917" y="46837"/>
                  </a:lnTo>
                  <a:lnTo>
                    <a:pt x="476984" y="45279"/>
                  </a:lnTo>
                  <a:lnTo>
                    <a:pt x="479642" y="42254"/>
                  </a:lnTo>
                  <a:lnTo>
                    <a:pt x="481475" y="45462"/>
                  </a:lnTo>
                  <a:lnTo>
                    <a:pt x="481475" y="45462"/>
                  </a:lnTo>
                  <a:close/>
                  <a:moveTo>
                    <a:pt x="649483" y="130887"/>
                  </a:moveTo>
                  <a:lnTo>
                    <a:pt x="653974" y="128045"/>
                  </a:lnTo>
                  <a:lnTo>
                    <a:pt x="652325" y="130795"/>
                  </a:lnTo>
                  <a:lnTo>
                    <a:pt x="649483" y="130887"/>
                  </a:lnTo>
                  <a:lnTo>
                    <a:pt x="649483" y="130887"/>
                  </a:lnTo>
                  <a:close/>
                  <a:moveTo>
                    <a:pt x="226577" y="132261"/>
                  </a:moveTo>
                  <a:cubicBezTo>
                    <a:pt x="229510" y="133820"/>
                    <a:pt x="230060" y="135011"/>
                    <a:pt x="232534" y="132261"/>
                  </a:cubicBezTo>
                  <a:lnTo>
                    <a:pt x="225019" y="129512"/>
                  </a:lnTo>
                  <a:lnTo>
                    <a:pt x="221994" y="129512"/>
                  </a:lnTo>
                  <a:lnTo>
                    <a:pt x="221994" y="130887"/>
                  </a:lnTo>
                  <a:lnTo>
                    <a:pt x="226577" y="132261"/>
                  </a:lnTo>
                  <a:lnTo>
                    <a:pt x="226577" y="132261"/>
                  </a:lnTo>
                  <a:close/>
                  <a:moveTo>
                    <a:pt x="559476" y="132261"/>
                  </a:moveTo>
                  <a:lnTo>
                    <a:pt x="558193" y="133911"/>
                  </a:lnTo>
                  <a:cubicBezTo>
                    <a:pt x="555535" y="130337"/>
                    <a:pt x="553610" y="127770"/>
                    <a:pt x="550493" y="125112"/>
                  </a:cubicBezTo>
                  <a:lnTo>
                    <a:pt x="553335" y="125296"/>
                  </a:lnTo>
                  <a:lnTo>
                    <a:pt x="559476" y="132261"/>
                  </a:lnTo>
                  <a:lnTo>
                    <a:pt x="559476" y="132261"/>
                  </a:lnTo>
                  <a:close/>
                  <a:moveTo>
                    <a:pt x="238492" y="138036"/>
                  </a:moveTo>
                  <a:lnTo>
                    <a:pt x="238492" y="135103"/>
                  </a:lnTo>
                  <a:lnTo>
                    <a:pt x="244450" y="135103"/>
                  </a:lnTo>
                  <a:lnTo>
                    <a:pt x="244450" y="138036"/>
                  </a:lnTo>
                  <a:lnTo>
                    <a:pt x="247475" y="138036"/>
                  </a:lnTo>
                  <a:lnTo>
                    <a:pt x="247475" y="135103"/>
                  </a:lnTo>
                  <a:lnTo>
                    <a:pt x="244450" y="135103"/>
                  </a:lnTo>
                  <a:cubicBezTo>
                    <a:pt x="244450" y="132720"/>
                    <a:pt x="243167" y="133728"/>
                    <a:pt x="239959" y="133728"/>
                  </a:cubicBezTo>
                  <a:cubicBezTo>
                    <a:pt x="235926" y="133728"/>
                    <a:pt x="235834" y="132995"/>
                    <a:pt x="232443" y="132261"/>
                  </a:cubicBezTo>
                  <a:cubicBezTo>
                    <a:pt x="229968" y="135011"/>
                    <a:pt x="229418" y="133820"/>
                    <a:pt x="226485" y="132261"/>
                  </a:cubicBezTo>
                  <a:lnTo>
                    <a:pt x="227952" y="135011"/>
                  </a:lnTo>
                  <a:lnTo>
                    <a:pt x="230976" y="135011"/>
                  </a:lnTo>
                  <a:lnTo>
                    <a:pt x="237209" y="135561"/>
                  </a:lnTo>
                  <a:lnTo>
                    <a:pt x="234001" y="137944"/>
                  </a:lnTo>
                  <a:lnTo>
                    <a:pt x="238492" y="137944"/>
                  </a:lnTo>
                  <a:lnTo>
                    <a:pt x="238492" y="138036"/>
                  </a:lnTo>
                  <a:close/>
                  <a:moveTo>
                    <a:pt x="52520" y="136478"/>
                  </a:moveTo>
                  <a:lnTo>
                    <a:pt x="55544" y="136478"/>
                  </a:lnTo>
                  <a:lnTo>
                    <a:pt x="55544" y="133728"/>
                  </a:lnTo>
                  <a:lnTo>
                    <a:pt x="52520" y="133728"/>
                  </a:lnTo>
                  <a:lnTo>
                    <a:pt x="52520" y="136478"/>
                  </a:lnTo>
                  <a:lnTo>
                    <a:pt x="52520" y="136478"/>
                  </a:lnTo>
                  <a:close/>
                  <a:moveTo>
                    <a:pt x="171032" y="138036"/>
                  </a:moveTo>
                  <a:lnTo>
                    <a:pt x="166908" y="134645"/>
                  </a:lnTo>
                  <a:lnTo>
                    <a:pt x="165075" y="130887"/>
                  </a:lnTo>
                  <a:lnTo>
                    <a:pt x="165075" y="135011"/>
                  </a:lnTo>
                  <a:lnTo>
                    <a:pt x="171032" y="138036"/>
                  </a:lnTo>
                  <a:lnTo>
                    <a:pt x="171032" y="138036"/>
                  </a:lnTo>
                  <a:close/>
                  <a:moveTo>
                    <a:pt x="587981" y="138036"/>
                  </a:moveTo>
                  <a:cubicBezTo>
                    <a:pt x="589539" y="135836"/>
                    <a:pt x="594764" y="130978"/>
                    <a:pt x="596964" y="129512"/>
                  </a:cubicBezTo>
                  <a:cubicBezTo>
                    <a:pt x="593481" y="135653"/>
                    <a:pt x="593939" y="134186"/>
                    <a:pt x="587981" y="138036"/>
                  </a:cubicBezTo>
                  <a:lnTo>
                    <a:pt x="587981" y="138036"/>
                  </a:lnTo>
                  <a:close/>
                  <a:moveTo>
                    <a:pt x="187531" y="136478"/>
                  </a:moveTo>
                  <a:lnTo>
                    <a:pt x="193488" y="138127"/>
                  </a:lnTo>
                  <a:cubicBezTo>
                    <a:pt x="197980" y="138494"/>
                    <a:pt x="199629" y="133453"/>
                    <a:pt x="201096" y="130887"/>
                  </a:cubicBezTo>
                  <a:lnTo>
                    <a:pt x="196605" y="136569"/>
                  </a:lnTo>
                  <a:lnTo>
                    <a:pt x="190647" y="136569"/>
                  </a:lnTo>
                  <a:lnTo>
                    <a:pt x="187531" y="136569"/>
                  </a:lnTo>
                  <a:lnTo>
                    <a:pt x="187531" y="136478"/>
                  </a:lnTo>
                  <a:close/>
                  <a:moveTo>
                    <a:pt x="238492" y="138036"/>
                  </a:moveTo>
                  <a:lnTo>
                    <a:pt x="244450" y="138036"/>
                  </a:lnTo>
                  <a:lnTo>
                    <a:pt x="244450" y="135103"/>
                  </a:lnTo>
                  <a:lnTo>
                    <a:pt x="238492" y="135103"/>
                  </a:lnTo>
                  <a:lnTo>
                    <a:pt x="238492" y="138036"/>
                  </a:lnTo>
                  <a:lnTo>
                    <a:pt x="238492" y="138036"/>
                  </a:lnTo>
                  <a:close/>
                  <a:moveTo>
                    <a:pt x="526571" y="138036"/>
                  </a:moveTo>
                  <a:lnTo>
                    <a:pt x="527854" y="136295"/>
                  </a:lnTo>
                  <a:lnTo>
                    <a:pt x="529595" y="135011"/>
                  </a:lnTo>
                  <a:lnTo>
                    <a:pt x="528312" y="136844"/>
                  </a:lnTo>
                  <a:lnTo>
                    <a:pt x="526571" y="138036"/>
                  </a:lnTo>
                  <a:lnTo>
                    <a:pt x="526571" y="138036"/>
                  </a:lnTo>
                  <a:close/>
                  <a:moveTo>
                    <a:pt x="643525" y="143627"/>
                  </a:moveTo>
                  <a:cubicBezTo>
                    <a:pt x="641876" y="142527"/>
                    <a:pt x="636010" y="138403"/>
                    <a:pt x="636010" y="136478"/>
                  </a:cubicBezTo>
                  <a:cubicBezTo>
                    <a:pt x="636010" y="132537"/>
                    <a:pt x="639493" y="130978"/>
                    <a:pt x="642151" y="129145"/>
                  </a:cubicBezTo>
                  <a:lnTo>
                    <a:pt x="646550" y="130887"/>
                  </a:lnTo>
                  <a:lnTo>
                    <a:pt x="645359" y="132537"/>
                  </a:lnTo>
                  <a:lnTo>
                    <a:pt x="642151" y="130703"/>
                  </a:lnTo>
                  <a:cubicBezTo>
                    <a:pt x="639676" y="132353"/>
                    <a:pt x="637568" y="132720"/>
                    <a:pt x="637568" y="136478"/>
                  </a:cubicBezTo>
                  <a:cubicBezTo>
                    <a:pt x="637568" y="137486"/>
                    <a:pt x="642242" y="141794"/>
                    <a:pt x="643525" y="143627"/>
                  </a:cubicBezTo>
                  <a:lnTo>
                    <a:pt x="643525" y="143627"/>
                  </a:lnTo>
                  <a:close/>
                  <a:moveTo>
                    <a:pt x="642792" y="137211"/>
                  </a:moveTo>
                  <a:lnTo>
                    <a:pt x="647283" y="132995"/>
                  </a:lnTo>
                  <a:lnTo>
                    <a:pt x="648842" y="134461"/>
                  </a:lnTo>
                  <a:lnTo>
                    <a:pt x="642792" y="137211"/>
                  </a:lnTo>
                  <a:lnTo>
                    <a:pt x="642792" y="137211"/>
                  </a:lnTo>
                  <a:close/>
                  <a:moveTo>
                    <a:pt x="173965" y="139411"/>
                  </a:moveTo>
                  <a:lnTo>
                    <a:pt x="172499" y="138036"/>
                  </a:lnTo>
                  <a:lnTo>
                    <a:pt x="173965" y="139411"/>
                  </a:lnTo>
                  <a:lnTo>
                    <a:pt x="173965" y="139411"/>
                  </a:lnTo>
                  <a:close/>
                  <a:moveTo>
                    <a:pt x="226577" y="139411"/>
                  </a:moveTo>
                  <a:lnTo>
                    <a:pt x="229510" y="139411"/>
                  </a:lnTo>
                  <a:lnTo>
                    <a:pt x="229510" y="136569"/>
                  </a:lnTo>
                  <a:lnTo>
                    <a:pt x="226577" y="136569"/>
                  </a:lnTo>
                  <a:lnTo>
                    <a:pt x="226577" y="139411"/>
                  </a:lnTo>
                  <a:lnTo>
                    <a:pt x="226577" y="139411"/>
                  </a:lnTo>
                  <a:close/>
                  <a:moveTo>
                    <a:pt x="250499" y="139411"/>
                  </a:moveTo>
                  <a:lnTo>
                    <a:pt x="253432" y="139411"/>
                  </a:lnTo>
                  <a:lnTo>
                    <a:pt x="253432" y="136569"/>
                  </a:lnTo>
                  <a:lnTo>
                    <a:pt x="250499" y="136569"/>
                  </a:lnTo>
                  <a:lnTo>
                    <a:pt x="250499" y="139411"/>
                  </a:lnTo>
                  <a:lnTo>
                    <a:pt x="250499" y="139411"/>
                  </a:lnTo>
                  <a:close/>
                  <a:moveTo>
                    <a:pt x="564059" y="139411"/>
                  </a:moveTo>
                  <a:lnTo>
                    <a:pt x="561034" y="130887"/>
                  </a:lnTo>
                  <a:lnTo>
                    <a:pt x="564059" y="129512"/>
                  </a:lnTo>
                  <a:lnTo>
                    <a:pt x="564059" y="139411"/>
                  </a:lnTo>
                  <a:lnTo>
                    <a:pt x="564059" y="139411"/>
                  </a:lnTo>
                  <a:close/>
                  <a:moveTo>
                    <a:pt x="177082" y="140786"/>
                  </a:moveTo>
                  <a:lnTo>
                    <a:pt x="175524" y="139319"/>
                  </a:lnTo>
                  <a:lnTo>
                    <a:pt x="177082" y="140786"/>
                  </a:lnTo>
                  <a:lnTo>
                    <a:pt x="177082" y="140786"/>
                  </a:lnTo>
                  <a:close/>
                  <a:moveTo>
                    <a:pt x="214478" y="145093"/>
                  </a:moveTo>
                  <a:lnTo>
                    <a:pt x="212920" y="142252"/>
                  </a:lnTo>
                  <a:lnTo>
                    <a:pt x="209895" y="142252"/>
                  </a:lnTo>
                  <a:lnTo>
                    <a:pt x="203296" y="142069"/>
                  </a:lnTo>
                  <a:lnTo>
                    <a:pt x="207145" y="132078"/>
                  </a:lnTo>
                  <a:lnTo>
                    <a:pt x="205404" y="130887"/>
                  </a:lnTo>
                  <a:cubicBezTo>
                    <a:pt x="203754" y="137394"/>
                    <a:pt x="202379" y="134736"/>
                    <a:pt x="202379" y="143719"/>
                  </a:cubicBezTo>
                  <a:lnTo>
                    <a:pt x="209895" y="143719"/>
                  </a:lnTo>
                  <a:cubicBezTo>
                    <a:pt x="212920" y="143627"/>
                    <a:pt x="212736" y="144085"/>
                    <a:pt x="214478" y="145093"/>
                  </a:cubicBezTo>
                  <a:lnTo>
                    <a:pt x="214478" y="145093"/>
                  </a:lnTo>
                  <a:close/>
                  <a:moveTo>
                    <a:pt x="513006" y="145093"/>
                  </a:moveTo>
                  <a:lnTo>
                    <a:pt x="519055" y="140786"/>
                  </a:lnTo>
                  <a:lnTo>
                    <a:pt x="515755" y="144910"/>
                  </a:lnTo>
                  <a:lnTo>
                    <a:pt x="513006" y="145093"/>
                  </a:lnTo>
                  <a:lnTo>
                    <a:pt x="513006" y="145093"/>
                  </a:lnTo>
                  <a:close/>
                  <a:moveTo>
                    <a:pt x="669006" y="142252"/>
                  </a:moveTo>
                  <a:lnTo>
                    <a:pt x="670564" y="138036"/>
                  </a:lnTo>
                  <a:lnTo>
                    <a:pt x="672123" y="138036"/>
                  </a:lnTo>
                  <a:lnTo>
                    <a:pt x="673589" y="139411"/>
                  </a:lnTo>
                  <a:lnTo>
                    <a:pt x="672123" y="138036"/>
                  </a:lnTo>
                  <a:lnTo>
                    <a:pt x="670564" y="138036"/>
                  </a:lnTo>
                  <a:lnTo>
                    <a:pt x="669006" y="142252"/>
                  </a:lnTo>
                  <a:lnTo>
                    <a:pt x="669006" y="142252"/>
                  </a:lnTo>
                  <a:close/>
                  <a:moveTo>
                    <a:pt x="670564" y="145093"/>
                  </a:moveTo>
                  <a:lnTo>
                    <a:pt x="672123" y="142252"/>
                  </a:lnTo>
                  <a:lnTo>
                    <a:pt x="673589" y="140786"/>
                  </a:lnTo>
                  <a:lnTo>
                    <a:pt x="672123" y="142252"/>
                  </a:lnTo>
                  <a:lnTo>
                    <a:pt x="672123" y="148027"/>
                  </a:lnTo>
                  <a:lnTo>
                    <a:pt x="672123" y="149493"/>
                  </a:lnTo>
                  <a:lnTo>
                    <a:pt x="670564" y="149493"/>
                  </a:lnTo>
                  <a:lnTo>
                    <a:pt x="670564" y="148027"/>
                  </a:lnTo>
                  <a:lnTo>
                    <a:pt x="670564" y="146469"/>
                  </a:lnTo>
                  <a:lnTo>
                    <a:pt x="670564" y="145093"/>
                  </a:lnTo>
                  <a:lnTo>
                    <a:pt x="670564" y="145093"/>
                  </a:lnTo>
                  <a:close/>
                  <a:moveTo>
                    <a:pt x="619511" y="145093"/>
                  </a:moveTo>
                  <a:lnTo>
                    <a:pt x="617770" y="142435"/>
                  </a:lnTo>
                  <a:lnTo>
                    <a:pt x="615020" y="142252"/>
                  </a:lnTo>
                  <a:lnTo>
                    <a:pt x="617128" y="140419"/>
                  </a:lnTo>
                  <a:lnTo>
                    <a:pt x="619511" y="145093"/>
                  </a:lnTo>
                  <a:lnTo>
                    <a:pt x="619511" y="145093"/>
                  </a:lnTo>
                  <a:close/>
                  <a:moveTo>
                    <a:pt x="669006" y="142252"/>
                  </a:moveTo>
                  <a:lnTo>
                    <a:pt x="670564" y="138036"/>
                  </a:lnTo>
                  <a:lnTo>
                    <a:pt x="672123" y="138036"/>
                  </a:lnTo>
                  <a:lnTo>
                    <a:pt x="673589" y="139411"/>
                  </a:lnTo>
                  <a:lnTo>
                    <a:pt x="673589" y="140877"/>
                  </a:lnTo>
                  <a:lnTo>
                    <a:pt x="672123" y="142344"/>
                  </a:lnTo>
                  <a:lnTo>
                    <a:pt x="670564" y="145185"/>
                  </a:lnTo>
                  <a:lnTo>
                    <a:pt x="669006" y="145185"/>
                  </a:lnTo>
                  <a:lnTo>
                    <a:pt x="669006" y="142252"/>
                  </a:lnTo>
                  <a:lnTo>
                    <a:pt x="669006" y="142252"/>
                  </a:lnTo>
                  <a:close/>
                  <a:moveTo>
                    <a:pt x="620978" y="147935"/>
                  </a:moveTo>
                  <a:lnTo>
                    <a:pt x="619511" y="146377"/>
                  </a:lnTo>
                  <a:lnTo>
                    <a:pt x="620978" y="147935"/>
                  </a:lnTo>
                  <a:lnTo>
                    <a:pt x="620978" y="147935"/>
                  </a:lnTo>
                  <a:close/>
                  <a:moveTo>
                    <a:pt x="676522" y="149401"/>
                  </a:moveTo>
                  <a:lnTo>
                    <a:pt x="673589" y="147935"/>
                  </a:lnTo>
                  <a:lnTo>
                    <a:pt x="676522" y="146285"/>
                  </a:lnTo>
                  <a:lnTo>
                    <a:pt x="676522" y="149401"/>
                  </a:lnTo>
                  <a:lnTo>
                    <a:pt x="676522" y="149401"/>
                  </a:lnTo>
                  <a:close/>
                  <a:moveTo>
                    <a:pt x="502465" y="147935"/>
                  </a:moveTo>
                  <a:lnTo>
                    <a:pt x="500907" y="149401"/>
                  </a:lnTo>
                  <a:lnTo>
                    <a:pt x="502465" y="147935"/>
                  </a:lnTo>
                  <a:lnTo>
                    <a:pt x="502465" y="147935"/>
                  </a:lnTo>
                  <a:close/>
                  <a:moveTo>
                    <a:pt x="642059" y="153618"/>
                  </a:moveTo>
                  <a:lnTo>
                    <a:pt x="643525" y="150868"/>
                  </a:lnTo>
                  <a:lnTo>
                    <a:pt x="643525" y="148027"/>
                  </a:lnTo>
                  <a:lnTo>
                    <a:pt x="643525" y="145185"/>
                  </a:lnTo>
                  <a:cubicBezTo>
                    <a:pt x="645175" y="146469"/>
                    <a:pt x="644992" y="143444"/>
                    <a:pt x="644992" y="149493"/>
                  </a:cubicBezTo>
                  <a:lnTo>
                    <a:pt x="644992" y="152243"/>
                  </a:lnTo>
                  <a:lnTo>
                    <a:pt x="642059" y="153618"/>
                  </a:lnTo>
                  <a:lnTo>
                    <a:pt x="642059" y="153618"/>
                  </a:lnTo>
                  <a:close/>
                  <a:moveTo>
                    <a:pt x="431797" y="150868"/>
                  </a:moveTo>
                  <a:lnTo>
                    <a:pt x="430147" y="145185"/>
                  </a:lnTo>
                  <a:lnTo>
                    <a:pt x="435280" y="149035"/>
                  </a:lnTo>
                  <a:lnTo>
                    <a:pt x="431797" y="150868"/>
                  </a:lnTo>
                  <a:lnTo>
                    <a:pt x="431797" y="150868"/>
                  </a:lnTo>
                  <a:close/>
                  <a:moveTo>
                    <a:pt x="211545" y="156367"/>
                  </a:moveTo>
                  <a:lnTo>
                    <a:pt x="210262" y="154718"/>
                  </a:lnTo>
                  <a:lnTo>
                    <a:pt x="211820" y="150776"/>
                  </a:lnTo>
                  <a:cubicBezTo>
                    <a:pt x="205129" y="150135"/>
                    <a:pt x="208887" y="150868"/>
                    <a:pt x="204029" y="147935"/>
                  </a:cubicBezTo>
                  <a:lnTo>
                    <a:pt x="201096" y="147935"/>
                  </a:lnTo>
                  <a:cubicBezTo>
                    <a:pt x="205221" y="150593"/>
                    <a:pt x="208062" y="149860"/>
                    <a:pt x="208612" y="156367"/>
                  </a:cubicBezTo>
                  <a:lnTo>
                    <a:pt x="211545" y="156367"/>
                  </a:lnTo>
                  <a:lnTo>
                    <a:pt x="211545" y="156367"/>
                  </a:lnTo>
                  <a:close/>
                  <a:moveTo>
                    <a:pt x="482942" y="152151"/>
                  </a:moveTo>
                  <a:lnTo>
                    <a:pt x="482942" y="149401"/>
                  </a:lnTo>
                  <a:lnTo>
                    <a:pt x="485967" y="149401"/>
                  </a:lnTo>
                  <a:lnTo>
                    <a:pt x="485967" y="152151"/>
                  </a:lnTo>
                  <a:lnTo>
                    <a:pt x="482942" y="152151"/>
                  </a:lnTo>
                  <a:lnTo>
                    <a:pt x="482942" y="152151"/>
                  </a:lnTo>
                  <a:close/>
                  <a:moveTo>
                    <a:pt x="514564" y="152151"/>
                  </a:moveTo>
                  <a:lnTo>
                    <a:pt x="513006" y="152151"/>
                  </a:lnTo>
                  <a:lnTo>
                    <a:pt x="514564" y="152151"/>
                  </a:lnTo>
                  <a:lnTo>
                    <a:pt x="514564" y="152151"/>
                  </a:lnTo>
                  <a:close/>
                  <a:moveTo>
                    <a:pt x="570016" y="152151"/>
                  </a:moveTo>
                  <a:lnTo>
                    <a:pt x="567083" y="150593"/>
                  </a:lnTo>
                  <a:lnTo>
                    <a:pt x="567083" y="147935"/>
                  </a:lnTo>
                  <a:lnTo>
                    <a:pt x="570016" y="152151"/>
                  </a:lnTo>
                  <a:lnTo>
                    <a:pt x="570016" y="152151"/>
                  </a:lnTo>
                  <a:close/>
                  <a:moveTo>
                    <a:pt x="214478" y="153618"/>
                  </a:moveTo>
                  <a:lnTo>
                    <a:pt x="214478" y="147935"/>
                  </a:lnTo>
                  <a:lnTo>
                    <a:pt x="214478" y="153618"/>
                  </a:lnTo>
                  <a:lnTo>
                    <a:pt x="214478" y="153618"/>
                  </a:lnTo>
                  <a:close/>
                  <a:moveTo>
                    <a:pt x="238492" y="152151"/>
                  </a:moveTo>
                  <a:lnTo>
                    <a:pt x="240050" y="156367"/>
                  </a:lnTo>
                  <a:lnTo>
                    <a:pt x="241608" y="154993"/>
                  </a:lnTo>
                  <a:lnTo>
                    <a:pt x="243075" y="152151"/>
                  </a:lnTo>
                  <a:lnTo>
                    <a:pt x="241242" y="149127"/>
                  </a:lnTo>
                  <a:lnTo>
                    <a:pt x="238492" y="152151"/>
                  </a:lnTo>
                  <a:lnTo>
                    <a:pt x="238492" y="152151"/>
                  </a:lnTo>
                  <a:close/>
                  <a:moveTo>
                    <a:pt x="263973" y="156367"/>
                  </a:moveTo>
                  <a:lnTo>
                    <a:pt x="265531" y="153893"/>
                  </a:lnTo>
                  <a:lnTo>
                    <a:pt x="256549" y="155084"/>
                  </a:lnTo>
                  <a:lnTo>
                    <a:pt x="263973" y="156367"/>
                  </a:lnTo>
                  <a:lnTo>
                    <a:pt x="263973" y="156367"/>
                  </a:lnTo>
                  <a:close/>
                  <a:moveTo>
                    <a:pt x="502465" y="153618"/>
                  </a:moveTo>
                  <a:cubicBezTo>
                    <a:pt x="498432" y="158292"/>
                    <a:pt x="494583" y="148668"/>
                    <a:pt x="491924" y="145093"/>
                  </a:cubicBezTo>
                  <a:lnTo>
                    <a:pt x="495224" y="148118"/>
                  </a:lnTo>
                  <a:lnTo>
                    <a:pt x="496416" y="146377"/>
                  </a:lnTo>
                  <a:lnTo>
                    <a:pt x="497974" y="149310"/>
                  </a:lnTo>
                  <a:lnTo>
                    <a:pt x="497974" y="153526"/>
                  </a:lnTo>
                  <a:lnTo>
                    <a:pt x="502465" y="153526"/>
                  </a:lnTo>
                  <a:lnTo>
                    <a:pt x="502465" y="153618"/>
                  </a:lnTo>
                  <a:close/>
                  <a:moveTo>
                    <a:pt x="240050" y="156367"/>
                  </a:moveTo>
                  <a:lnTo>
                    <a:pt x="243258" y="157834"/>
                  </a:lnTo>
                  <a:lnTo>
                    <a:pt x="241517" y="155084"/>
                  </a:lnTo>
                  <a:lnTo>
                    <a:pt x="240050" y="156367"/>
                  </a:lnTo>
                  <a:lnTo>
                    <a:pt x="238492" y="152151"/>
                  </a:lnTo>
                  <a:lnTo>
                    <a:pt x="235467" y="152151"/>
                  </a:lnTo>
                  <a:lnTo>
                    <a:pt x="235467" y="153618"/>
                  </a:lnTo>
                  <a:lnTo>
                    <a:pt x="238309" y="153709"/>
                  </a:lnTo>
                  <a:lnTo>
                    <a:pt x="240050" y="156367"/>
                  </a:lnTo>
                  <a:lnTo>
                    <a:pt x="240050" y="156367"/>
                  </a:lnTo>
                  <a:close/>
                  <a:moveTo>
                    <a:pt x="213011" y="156367"/>
                  </a:moveTo>
                  <a:lnTo>
                    <a:pt x="214570" y="159301"/>
                  </a:lnTo>
                  <a:lnTo>
                    <a:pt x="219061" y="159301"/>
                  </a:lnTo>
                  <a:lnTo>
                    <a:pt x="222085" y="160675"/>
                  </a:lnTo>
                  <a:lnTo>
                    <a:pt x="222177" y="157651"/>
                  </a:lnTo>
                  <a:lnTo>
                    <a:pt x="226577" y="159392"/>
                  </a:lnTo>
                  <a:lnTo>
                    <a:pt x="229510" y="157926"/>
                  </a:lnTo>
                  <a:lnTo>
                    <a:pt x="231068" y="156367"/>
                  </a:lnTo>
                  <a:lnTo>
                    <a:pt x="232534" y="153618"/>
                  </a:lnTo>
                  <a:lnTo>
                    <a:pt x="235559" y="153618"/>
                  </a:lnTo>
                  <a:lnTo>
                    <a:pt x="235559" y="152151"/>
                  </a:lnTo>
                  <a:lnTo>
                    <a:pt x="232534" y="153618"/>
                  </a:lnTo>
                  <a:lnTo>
                    <a:pt x="231068" y="156367"/>
                  </a:lnTo>
                  <a:lnTo>
                    <a:pt x="229510" y="157926"/>
                  </a:lnTo>
                  <a:cubicBezTo>
                    <a:pt x="227677" y="156917"/>
                    <a:pt x="227860" y="156367"/>
                    <a:pt x="225019" y="156367"/>
                  </a:cubicBezTo>
                  <a:cubicBezTo>
                    <a:pt x="218694" y="156367"/>
                    <a:pt x="221811" y="156367"/>
                    <a:pt x="220527" y="157926"/>
                  </a:cubicBezTo>
                  <a:lnTo>
                    <a:pt x="219061" y="159392"/>
                  </a:lnTo>
                  <a:lnTo>
                    <a:pt x="219061" y="157926"/>
                  </a:lnTo>
                  <a:lnTo>
                    <a:pt x="214570" y="155084"/>
                  </a:lnTo>
                  <a:lnTo>
                    <a:pt x="215853" y="156826"/>
                  </a:lnTo>
                  <a:lnTo>
                    <a:pt x="214845" y="158292"/>
                  </a:lnTo>
                  <a:lnTo>
                    <a:pt x="213011" y="156367"/>
                  </a:lnTo>
                  <a:lnTo>
                    <a:pt x="213011" y="156367"/>
                  </a:lnTo>
                  <a:close/>
                  <a:moveTo>
                    <a:pt x="220527" y="157926"/>
                  </a:moveTo>
                  <a:lnTo>
                    <a:pt x="219061" y="157926"/>
                  </a:lnTo>
                  <a:lnTo>
                    <a:pt x="219061" y="159392"/>
                  </a:lnTo>
                  <a:lnTo>
                    <a:pt x="220527" y="157926"/>
                  </a:lnTo>
                  <a:lnTo>
                    <a:pt x="220527" y="157926"/>
                  </a:lnTo>
                  <a:close/>
                  <a:moveTo>
                    <a:pt x="620978" y="159301"/>
                  </a:moveTo>
                  <a:lnTo>
                    <a:pt x="622444" y="156367"/>
                  </a:lnTo>
                  <a:lnTo>
                    <a:pt x="624003" y="157926"/>
                  </a:lnTo>
                  <a:lnTo>
                    <a:pt x="624003" y="160675"/>
                  </a:lnTo>
                  <a:lnTo>
                    <a:pt x="622444" y="160675"/>
                  </a:lnTo>
                  <a:lnTo>
                    <a:pt x="620978" y="159301"/>
                  </a:lnTo>
                  <a:lnTo>
                    <a:pt x="620978" y="159301"/>
                  </a:lnTo>
                  <a:close/>
                  <a:moveTo>
                    <a:pt x="578999" y="162142"/>
                  </a:moveTo>
                  <a:lnTo>
                    <a:pt x="578999" y="156367"/>
                  </a:lnTo>
                  <a:lnTo>
                    <a:pt x="582023" y="156367"/>
                  </a:lnTo>
                  <a:lnTo>
                    <a:pt x="582023" y="159301"/>
                  </a:lnTo>
                  <a:lnTo>
                    <a:pt x="582023" y="162050"/>
                  </a:lnTo>
                  <a:lnTo>
                    <a:pt x="578999" y="162050"/>
                  </a:lnTo>
                  <a:lnTo>
                    <a:pt x="578999" y="162142"/>
                  </a:lnTo>
                  <a:close/>
                  <a:moveTo>
                    <a:pt x="674964" y="150868"/>
                  </a:moveTo>
                  <a:lnTo>
                    <a:pt x="677622" y="153984"/>
                  </a:lnTo>
                  <a:lnTo>
                    <a:pt x="677989" y="149401"/>
                  </a:lnTo>
                  <a:lnTo>
                    <a:pt x="681013" y="149401"/>
                  </a:lnTo>
                  <a:lnTo>
                    <a:pt x="681013" y="152151"/>
                  </a:lnTo>
                  <a:lnTo>
                    <a:pt x="676522" y="157926"/>
                  </a:lnTo>
                  <a:lnTo>
                    <a:pt x="679547" y="157926"/>
                  </a:lnTo>
                  <a:lnTo>
                    <a:pt x="682480" y="156367"/>
                  </a:lnTo>
                  <a:lnTo>
                    <a:pt x="682480" y="157926"/>
                  </a:lnTo>
                  <a:lnTo>
                    <a:pt x="679547" y="157926"/>
                  </a:lnTo>
                  <a:lnTo>
                    <a:pt x="677805" y="160675"/>
                  </a:lnTo>
                  <a:lnTo>
                    <a:pt x="677989" y="163517"/>
                  </a:lnTo>
                  <a:lnTo>
                    <a:pt x="681013" y="163517"/>
                  </a:lnTo>
                  <a:lnTo>
                    <a:pt x="677989" y="163517"/>
                  </a:lnTo>
                  <a:lnTo>
                    <a:pt x="676247" y="160859"/>
                  </a:lnTo>
                  <a:lnTo>
                    <a:pt x="672031" y="162142"/>
                  </a:lnTo>
                  <a:lnTo>
                    <a:pt x="673681" y="156551"/>
                  </a:lnTo>
                  <a:lnTo>
                    <a:pt x="672031" y="152151"/>
                  </a:lnTo>
                  <a:lnTo>
                    <a:pt x="673498" y="150776"/>
                  </a:lnTo>
                  <a:lnTo>
                    <a:pt x="674964" y="150776"/>
                  </a:lnTo>
                  <a:lnTo>
                    <a:pt x="674964" y="150868"/>
                  </a:lnTo>
                  <a:close/>
                  <a:moveTo>
                    <a:pt x="511447" y="160675"/>
                  </a:moveTo>
                  <a:lnTo>
                    <a:pt x="509981" y="162142"/>
                  </a:lnTo>
                  <a:lnTo>
                    <a:pt x="511447" y="160675"/>
                  </a:lnTo>
                  <a:lnTo>
                    <a:pt x="511447" y="160675"/>
                  </a:lnTo>
                  <a:close/>
                  <a:moveTo>
                    <a:pt x="677989" y="163517"/>
                  </a:moveTo>
                  <a:lnTo>
                    <a:pt x="677805" y="160675"/>
                  </a:lnTo>
                  <a:lnTo>
                    <a:pt x="679547" y="157926"/>
                  </a:lnTo>
                  <a:lnTo>
                    <a:pt x="682480" y="157926"/>
                  </a:lnTo>
                  <a:lnTo>
                    <a:pt x="681013" y="163609"/>
                  </a:lnTo>
                  <a:lnTo>
                    <a:pt x="677989" y="163609"/>
                  </a:lnTo>
                  <a:lnTo>
                    <a:pt x="677989" y="163517"/>
                  </a:lnTo>
                  <a:close/>
                  <a:moveTo>
                    <a:pt x="364521" y="146469"/>
                  </a:moveTo>
                  <a:lnTo>
                    <a:pt x="364521" y="149401"/>
                  </a:lnTo>
                  <a:cubicBezTo>
                    <a:pt x="371395" y="159025"/>
                    <a:pt x="370387" y="159759"/>
                    <a:pt x="381019" y="166450"/>
                  </a:cubicBezTo>
                  <a:cubicBezTo>
                    <a:pt x="376436" y="160034"/>
                    <a:pt x="370204" y="160492"/>
                    <a:pt x="368187" y="149218"/>
                  </a:cubicBezTo>
                  <a:lnTo>
                    <a:pt x="368920" y="151876"/>
                  </a:lnTo>
                  <a:lnTo>
                    <a:pt x="376528" y="150868"/>
                  </a:lnTo>
                  <a:lnTo>
                    <a:pt x="376528" y="149401"/>
                  </a:lnTo>
                  <a:lnTo>
                    <a:pt x="370845" y="149127"/>
                  </a:lnTo>
                  <a:lnTo>
                    <a:pt x="367546" y="146469"/>
                  </a:lnTo>
                  <a:lnTo>
                    <a:pt x="364521" y="146469"/>
                  </a:lnTo>
                  <a:lnTo>
                    <a:pt x="364521" y="146469"/>
                  </a:lnTo>
                  <a:close/>
                  <a:moveTo>
                    <a:pt x="415574" y="166450"/>
                  </a:moveTo>
                  <a:cubicBezTo>
                    <a:pt x="412916" y="164800"/>
                    <a:pt x="410991" y="161775"/>
                    <a:pt x="408058" y="162050"/>
                  </a:cubicBezTo>
                  <a:lnTo>
                    <a:pt x="402100" y="163609"/>
                  </a:lnTo>
                  <a:lnTo>
                    <a:pt x="411174" y="163609"/>
                  </a:lnTo>
                  <a:lnTo>
                    <a:pt x="412733" y="168100"/>
                  </a:lnTo>
                  <a:lnTo>
                    <a:pt x="415574" y="166450"/>
                  </a:lnTo>
                  <a:lnTo>
                    <a:pt x="415574" y="166450"/>
                  </a:lnTo>
                  <a:close/>
                  <a:moveTo>
                    <a:pt x="578999" y="162142"/>
                  </a:moveTo>
                  <a:lnTo>
                    <a:pt x="582023" y="162142"/>
                  </a:lnTo>
                  <a:lnTo>
                    <a:pt x="582023" y="159392"/>
                  </a:lnTo>
                  <a:lnTo>
                    <a:pt x="583765" y="163609"/>
                  </a:lnTo>
                  <a:lnTo>
                    <a:pt x="578999" y="162142"/>
                  </a:lnTo>
                  <a:lnTo>
                    <a:pt x="578999" y="162142"/>
                  </a:lnTo>
                  <a:close/>
                  <a:moveTo>
                    <a:pt x="620978" y="150868"/>
                  </a:moveTo>
                  <a:lnTo>
                    <a:pt x="624278" y="146193"/>
                  </a:lnTo>
                  <a:lnTo>
                    <a:pt x="634543" y="155084"/>
                  </a:lnTo>
                  <a:lnTo>
                    <a:pt x="624186" y="147752"/>
                  </a:lnTo>
                  <a:lnTo>
                    <a:pt x="622444" y="156459"/>
                  </a:lnTo>
                  <a:lnTo>
                    <a:pt x="624003" y="158017"/>
                  </a:lnTo>
                  <a:lnTo>
                    <a:pt x="622444" y="156459"/>
                  </a:lnTo>
                  <a:lnTo>
                    <a:pt x="620978" y="159392"/>
                  </a:lnTo>
                  <a:lnTo>
                    <a:pt x="622444" y="160767"/>
                  </a:lnTo>
                  <a:lnTo>
                    <a:pt x="624003" y="160767"/>
                  </a:lnTo>
                  <a:lnTo>
                    <a:pt x="625561" y="162233"/>
                  </a:lnTo>
                  <a:lnTo>
                    <a:pt x="625561" y="166541"/>
                  </a:lnTo>
                  <a:lnTo>
                    <a:pt x="622536" y="160767"/>
                  </a:lnTo>
                  <a:lnTo>
                    <a:pt x="621070" y="159392"/>
                  </a:lnTo>
                  <a:cubicBezTo>
                    <a:pt x="617862" y="156734"/>
                    <a:pt x="620520" y="156367"/>
                    <a:pt x="620978" y="150868"/>
                  </a:cubicBezTo>
                  <a:lnTo>
                    <a:pt x="620978" y="150868"/>
                  </a:lnTo>
                  <a:close/>
                  <a:moveTo>
                    <a:pt x="398984" y="165075"/>
                  </a:moveTo>
                  <a:lnTo>
                    <a:pt x="394493" y="165075"/>
                  </a:lnTo>
                  <a:lnTo>
                    <a:pt x="398984" y="165075"/>
                  </a:lnTo>
                  <a:lnTo>
                    <a:pt x="398984" y="165075"/>
                  </a:lnTo>
                  <a:close/>
                  <a:moveTo>
                    <a:pt x="625561" y="166450"/>
                  </a:moveTo>
                  <a:lnTo>
                    <a:pt x="625561" y="167916"/>
                  </a:lnTo>
                  <a:lnTo>
                    <a:pt x="630235" y="172499"/>
                  </a:lnTo>
                  <a:lnTo>
                    <a:pt x="630602" y="170849"/>
                  </a:lnTo>
                  <a:lnTo>
                    <a:pt x="629685" y="165350"/>
                  </a:lnTo>
                  <a:lnTo>
                    <a:pt x="627027" y="162142"/>
                  </a:lnTo>
                  <a:lnTo>
                    <a:pt x="625561" y="162142"/>
                  </a:lnTo>
                  <a:lnTo>
                    <a:pt x="625561" y="166450"/>
                  </a:lnTo>
                  <a:lnTo>
                    <a:pt x="625561" y="166450"/>
                  </a:lnTo>
                  <a:close/>
                  <a:moveTo>
                    <a:pt x="504023" y="170666"/>
                  </a:moveTo>
                  <a:lnTo>
                    <a:pt x="509981" y="163517"/>
                  </a:lnTo>
                  <a:lnTo>
                    <a:pt x="504023" y="170666"/>
                  </a:lnTo>
                  <a:lnTo>
                    <a:pt x="504023" y="170666"/>
                  </a:lnTo>
                  <a:close/>
                  <a:moveTo>
                    <a:pt x="662957" y="163517"/>
                  </a:moveTo>
                  <a:lnTo>
                    <a:pt x="664515" y="166358"/>
                  </a:lnTo>
                  <a:lnTo>
                    <a:pt x="662957" y="167825"/>
                  </a:lnTo>
                  <a:lnTo>
                    <a:pt x="662957" y="170666"/>
                  </a:lnTo>
                  <a:lnTo>
                    <a:pt x="664515" y="172041"/>
                  </a:lnTo>
                  <a:lnTo>
                    <a:pt x="662957" y="170666"/>
                  </a:lnTo>
                  <a:lnTo>
                    <a:pt x="662957" y="167825"/>
                  </a:lnTo>
                  <a:lnTo>
                    <a:pt x="664515" y="166358"/>
                  </a:lnTo>
                  <a:lnTo>
                    <a:pt x="665982" y="163517"/>
                  </a:lnTo>
                  <a:lnTo>
                    <a:pt x="662957" y="163517"/>
                  </a:lnTo>
                  <a:lnTo>
                    <a:pt x="659932" y="163517"/>
                  </a:lnTo>
                  <a:lnTo>
                    <a:pt x="662957" y="163517"/>
                  </a:lnTo>
                  <a:lnTo>
                    <a:pt x="662957" y="163517"/>
                  </a:lnTo>
                  <a:close/>
                  <a:moveTo>
                    <a:pt x="482392" y="171033"/>
                  </a:moveTo>
                  <a:lnTo>
                    <a:pt x="483034" y="166358"/>
                  </a:lnTo>
                  <a:lnTo>
                    <a:pt x="479551" y="166633"/>
                  </a:lnTo>
                  <a:lnTo>
                    <a:pt x="482392" y="171033"/>
                  </a:lnTo>
                  <a:lnTo>
                    <a:pt x="482392" y="171033"/>
                  </a:lnTo>
                  <a:close/>
                  <a:moveTo>
                    <a:pt x="627027" y="162142"/>
                  </a:moveTo>
                  <a:lnTo>
                    <a:pt x="629685" y="165350"/>
                  </a:lnTo>
                  <a:lnTo>
                    <a:pt x="630602" y="170849"/>
                  </a:lnTo>
                  <a:lnTo>
                    <a:pt x="630235" y="172499"/>
                  </a:lnTo>
                  <a:lnTo>
                    <a:pt x="625561" y="167916"/>
                  </a:lnTo>
                  <a:lnTo>
                    <a:pt x="627027" y="172133"/>
                  </a:lnTo>
                  <a:lnTo>
                    <a:pt x="628310" y="173874"/>
                  </a:lnTo>
                  <a:lnTo>
                    <a:pt x="630052" y="175157"/>
                  </a:lnTo>
                  <a:lnTo>
                    <a:pt x="631610" y="176532"/>
                  </a:lnTo>
                  <a:lnTo>
                    <a:pt x="630052" y="175157"/>
                  </a:lnTo>
                  <a:lnTo>
                    <a:pt x="628310" y="173416"/>
                  </a:lnTo>
                  <a:lnTo>
                    <a:pt x="629869" y="172866"/>
                  </a:lnTo>
                  <a:lnTo>
                    <a:pt x="633077" y="173691"/>
                  </a:lnTo>
                  <a:lnTo>
                    <a:pt x="631427" y="165258"/>
                  </a:lnTo>
                  <a:lnTo>
                    <a:pt x="627027" y="162142"/>
                  </a:lnTo>
                  <a:lnTo>
                    <a:pt x="627027" y="162142"/>
                  </a:lnTo>
                  <a:close/>
                  <a:moveTo>
                    <a:pt x="421532" y="176349"/>
                  </a:moveTo>
                  <a:lnTo>
                    <a:pt x="423090" y="170666"/>
                  </a:lnTo>
                  <a:lnTo>
                    <a:pt x="422998" y="167916"/>
                  </a:lnTo>
                  <a:lnTo>
                    <a:pt x="420065" y="166358"/>
                  </a:lnTo>
                  <a:lnTo>
                    <a:pt x="421623" y="169199"/>
                  </a:lnTo>
                  <a:lnTo>
                    <a:pt x="421623" y="173507"/>
                  </a:lnTo>
                  <a:lnTo>
                    <a:pt x="421623" y="176349"/>
                  </a:lnTo>
                  <a:lnTo>
                    <a:pt x="421532" y="176349"/>
                  </a:lnTo>
                  <a:close/>
                  <a:moveTo>
                    <a:pt x="467910" y="174974"/>
                  </a:moveTo>
                  <a:lnTo>
                    <a:pt x="472585" y="170666"/>
                  </a:lnTo>
                  <a:lnTo>
                    <a:pt x="469285" y="170391"/>
                  </a:lnTo>
                  <a:lnTo>
                    <a:pt x="471302" y="168925"/>
                  </a:lnTo>
                  <a:lnTo>
                    <a:pt x="469377" y="167733"/>
                  </a:lnTo>
                  <a:lnTo>
                    <a:pt x="467910" y="174974"/>
                  </a:lnTo>
                  <a:lnTo>
                    <a:pt x="467910" y="174974"/>
                  </a:lnTo>
                  <a:close/>
                  <a:moveTo>
                    <a:pt x="667448" y="177815"/>
                  </a:moveTo>
                  <a:lnTo>
                    <a:pt x="665890" y="179282"/>
                  </a:lnTo>
                  <a:lnTo>
                    <a:pt x="667448" y="177815"/>
                  </a:lnTo>
                  <a:lnTo>
                    <a:pt x="669006" y="177815"/>
                  </a:lnTo>
                  <a:cubicBezTo>
                    <a:pt x="670564" y="179282"/>
                    <a:pt x="672031" y="180565"/>
                    <a:pt x="673498" y="182031"/>
                  </a:cubicBezTo>
                  <a:lnTo>
                    <a:pt x="674872" y="177815"/>
                  </a:lnTo>
                  <a:lnTo>
                    <a:pt x="669006" y="177815"/>
                  </a:lnTo>
                  <a:lnTo>
                    <a:pt x="674964" y="176165"/>
                  </a:lnTo>
                  <a:cubicBezTo>
                    <a:pt x="679272" y="175799"/>
                    <a:pt x="677530" y="176257"/>
                    <a:pt x="679547" y="173599"/>
                  </a:cubicBezTo>
                  <a:lnTo>
                    <a:pt x="672031" y="173599"/>
                  </a:lnTo>
                  <a:cubicBezTo>
                    <a:pt x="667906" y="173599"/>
                    <a:pt x="668365" y="174607"/>
                    <a:pt x="667448" y="177815"/>
                  </a:cubicBezTo>
                  <a:lnTo>
                    <a:pt x="667448" y="177815"/>
                  </a:lnTo>
                  <a:close/>
                  <a:moveTo>
                    <a:pt x="646550" y="173599"/>
                  </a:moveTo>
                  <a:lnTo>
                    <a:pt x="660024" y="163609"/>
                  </a:lnTo>
                  <a:lnTo>
                    <a:pt x="663049" y="163609"/>
                  </a:lnTo>
                  <a:lnTo>
                    <a:pt x="664607" y="166450"/>
                  </a:lnTo>
                  <a:lnTo>
                    <a:pt x="663049" y="167916"/>
                  </a:lnTo>
                  <a:lnTo>
                    <a:pt x="663049" y="170758"/>
                  </a:lnTo>
                  <a:lnTo>
                    <a:pt x="664607" y="172133"/>
                  </a:lnTo>
                  <a:lnTo>
                    <a:pt x="657091" y="185056"/>
                  </a:lnTo>
                  <a:lnTo>
                    <a:pt x="655533" y="183590"/>
                  </a:lnTo>
                  <a:lnTo>
                    <a:pt x="646550" y="179282"/>
                  </a:lnTo>
                  <a:cubicBezTo>
                    <a:pt x="646092" y="178365"/>
                    <a:pt x="642792" y="173599"/>
                    <a:pt x="646550" y="173599"/>
                  </a:cubicBezTo>
                  <a:lnTo>
                    <a:pt x="646550" y="173599"/>
                  </a:lnTo>
                  <a:close/>
                  <a:moveTo>
                    <a:pt x="286521" y="170666"/>
                  </a:moveTo>
                  <a:lnTo>
                    <a:pt x="288262" y="173691"/>
                  </a:lnTo>
                  <a:lnTo>
                    <a:pt x="285054" y="177724"/>
                  </a:lnTo>
                  <a:lnTo>
                    <a:pt x="286521" y="179190"/>
                  </a:lnTo>
                  <a:lnTo>
                    <a:pt x="291012" y="177724"/>
                  </a:lnTo>
                  <a:lnTo>
                    <a:pt x="291287" y="180932"/>
                  </a:lnTo>
                  <a:lnTo>
                    <a:pt x="294036" y="177724"/>
                  </a:lnTo>
                  <a:lnTo>
                    <a:pt x="291103" y="176165"/>
                  </a:lnTo>
                  <a:lnTo>
                    <a:pt x="287712" y="177082"/>
                  </a:lnTo>
                  <a:lnTo>
                    <a:pt x="286246" y="176532"/>
                  </a:lnTo>
                  <a:cubicBezTo>
                    <a:pt x="287620" y="175432"/>
                    <a:pt x="289454" y="175432"/>
                    <a:pt x="289454" y="173507"/>
                  </a:cubicBezTo>
                  <a:cubicBezTo>
                    <a:pt x="289454" y="171583"/>
                    <a:pt x="287804" y="171308"/>
                    <a:pt x="286521" y="170666"/>
                  </a:cubicBezTo>
                  <a:lnTo>
                    <a:pt x="286521" y="170666"/>
                  </a:lnTo>
                  <a:close/>
                  <a:moveTo>
                    <a:pt x="297061" y="179190"/>
                  </a:moveTo>
                  <a:lnTo>
                    <a:pt x="295595" y="177724"/>
                  </a:lnTo>
                  <a:lnTo>
                    <a:pt x="297061" y="179190"/>
                  </a:lnTo>
                  <a:lnTo>
                    <a:pt x="297061" y="179190"/>
                  </a:lnTo>
                  <a:close/>
                  <a:moveTo>
                    <a:pt x="646550" y="179190"/>
                  </a:moveTo>
                  <a:cubicBezTo>
                    <a:pt x="646092" y="178365"/>
                    <a:pt x="642792" y="173507"/>
                    <a:pt x="646550" y="173507"/>
                  </a:cubicBezTo>
                  <a:lnTo>
                    <a:pt x="643617" y="171857"/>
                  </a:lnTo>
                  <a:lnTo>
                    <a:pt x="643525" y="177632"/>
                  </a:lnTo>
                  <a:lnTo>
                    <a:pt x="646550" y="179190"/>
                  </a:lnTo>
                  <a:lnTo>
                    <a:pt x="646550" y="179190"/>
                  </a:lnTo>
                  <a:close/>
                  <a:moveTo>
                    <a:pt x="696045" y="180565"/>
                  </a:moveTo>
                  <a:lnTo>
                    <a:pt x="699070" y="180565"/>
                  </a:lnTo>
                  <a:lnTo>
                    <a:pt x="699070" y="177815"/>
                  </a:lnTo>
                  <a:lnTo>
                    <a:pt x="694579" y="177815"/>
                  </a:lnTo>
                  <a:lnTo>
                    <a:pt x="696045" y="180565"/>
                  </a:lnTo>
                  <a:lnTo>
                    <a:pt x="696045" y="180565"/>
                  </a:lnTo>
                  <a:close/>
                  <a:moveTo>
                    <a:pt x="472585" y="176349"/>
                  </a:moveTo>
                  <a:lnTo>
                    <a:pt x="476984" y="176349"/>
                  </a:lnTo>
                  <a:lnTo>
                    <a:pt x="473226" y="181390"/>
                  </a:lnTo>
                  <a:lnTo>
                    <a:pt x="472585" y="176349"/>
                  </a:lnTo>
                  <a:lnTo>
                    <a:pt x="472585" y="176349"/>
                  </a:lnTo>
                  <a:close/>
                  <a:moveTo>
                    <a:pt x="476984" y="176349"/>
                  </a:moveTo>
                  <a:lnTo>
                    <a:pt x="472585" y="176349"/>
                  </a:lnTo>
                  <a:lnTo>
                    <a:pt x="471027" y="182031"/>
                  </a:lnTo>
                  <a:lnTo>
                    <a:pt x="476709" y="182031"/>
                  </a:lnTo>
                  <a:lnTo>
                    <a:pt x="478726" y="177632"/>
                  </a:lnTo>
                  <a:lnTo>
                    <a:pt x="476984" y="176349"/>
                  </a:lnTo>
                  <a:lnTo>
                    <a:pt x="476984" y="176349"/>
                  </a:lnTo>
                  <a:close/>
                  <a:moveTo>
                    <a:pt x="303019" y="181940"/>
                  </a:moveTo>
                  <a:lnTo>
                    <a:pt x="298528" y="179190"/>
                  </a:lnTo>
                  <a:lnTo>
                    <a:pt x="300086" y="183773"/>
                  </a:lnTo>
                  <a:lnTo>
                    <a:pt x="303019" y="181940"/>
                  </a:lnTo>
                  <a:lnTo>
                    <a:pt x="303019" y="181940"/>
                  </a:lnTo>
                  <a:close/>
                  <a:moveTo>
                    <a:pt x="427489" y="186248"/>
                  </a:moveTo>
                  <a:lnTo>
                    <a:pt x="421440" y="177724"/>
                  </a:lnTo>
                  <a:lnTo>
                    <a:pt x="419698" y="178915"/>
                  </a:lnTo>
                  <a:lnTo>
                    <a:pt x="427489" y="186248"/>
                  </a:lnTo>
                  <a:lnTo>
                    <a:pt x="427489" y="186248"/>
                  </a:lnTo>
                  <a:close/>
                  <a:moveTo>
                    <a:pt x="656999" y="184964"/>
                  </a:moveTo>
                  <a:lnTo>
                    <a:pt x="655441" y="183498"/>
                  </a:lnTo>
                  <a:lnTo>
                    <a:pt x="656999" y="184964"/>
                  </a:lnTo>
                  <a:lnTo>
                    <a:pt x="656999" y="184964"/>
                  </a:lnTo>
                  <a:close/>
                  <a:moveTo>
                    <a:pt x="682480" y="181940"/>
                  </a:moveTo>
                  <a:lnTo>
                    <a:pt x="682480" y="184873"/>
                  </a:lnTo>
                  <a:lnTo>
                    <a:pt x="682480" y="181940"/>
                  </a:lnTo>
                  <a:lnTo>
                    <a:pt x="682480" y="181940"/>
                  </a:lnTo>
                  <a:close/>
                  <a:moveTo>
                    <a:pt x="686971" y="181940"/>
                  </a:moveTo>
                  <a:cubicBezTo>
                    <a:pt x="690362" y="186431"/>
                    <a:pt x="686054" y="184323"/>
                    <a:pt x="692929" y="184873"/>
                  </a:cubicBezTo>
                  <a:lnTo>
                    <a:pt x="692929" y="181940"/>
                  </a:lnTo>
                  <a:lnTo>
                    <a:pt x="686971" y="181940"/>
                  </a:lnTo>
                  <a:lnTo>
                    <a:pt x="686971" y="181940"/>
                  </a:lnTo>
                  <a:close/>
                  <a:moveTo>
                    <a:pt x="702003" y="183498"/>
                  </a:moveTo>
                  <a:lnTo>
                    <a:pt x="697603" y="181756"/>
                  </a:lnTo>
                  <a:lnTo>
                    <a:pt x="700536" y="184873"/>
                  </a:lnTo>
                  <a:lnTo>
                    <a:pt x="696045" y="184873"/>
                  </a:lnTo>
                  <a:lnTo>
                    <a:pt x="696045" y="180473"/>
                  </a:lnTo>
                  <a:lnTo>
                    <a:pt x="699070" y="180473"/>
                  </a:lnTo>
                  <a:lnTo>
                    <a:pt x="699070" y="177724"/>
                  </a:lnTo>
                  <a:lnTo>
                    <a:pt x="702003" y="183498"/>
                  </a:lnTo>
                  <a:lnTo>
                    <a:pt x="702003" y="183498"/>
                  </a:lnTo>
                  <a:close/>
                  <a:moveTo>
                    <a:pt x="487525" y="186248"/>
                  </a:moveTo>
                  <a:lnTo>
                    <a:pt x="489266" y="185148"/>
                  </a:lnTo>
                  <a:lnTo>
                    <a:pt x="490550" y="183406"/>
                  </a:lnTo>
                  <a:lnTo>
                    <a:pt x="488808" y="184598"/>
                  </a:lnTo>
                  <a:lnTo>
                    <a:pt x="487525" y="186248"/>
                  </a:lnTo>
                  <a:lnTo>
                    <a:pt x="487525" y="186248"/>
                  </a:lnTo>
                  <a:close/>
                  <a:moveTo>
                    <a:pt x="625561" y="180565"/>
                  </a:moveTo>
                  <a:lnTo>
                    <a:pt x="636010" y="187714"/>
                  </a:lnTo>
                  <a:cubicBezTo>
                    <a:pt x="635826" y="179648"/>
                    <a:pt x="635276" y="183131"/>
                    <a:pt x="631518" y="177815"/>
                  </a:cubicBezTo>
                  <a:lnTo>
                    <a:pt x="631518" y="176349"/>
                  </a:lnTo>
                  <a:lnTo>
                    <a:pt x="629960" y="174974"/>
                  </a:lnTo>
                  <a:lnTo>
                    <a:pt x="628219" y="173691"/>
                  </a:lnTo>
                  <a:lnTo>
                    <a:pt x="626936" y="171949"/>
                  </a:lnTo>
                  <a:lnTo>
                    <a:pt x="614287" y="163883"/>
                  </a:lnTo>
                  <a:lnTo>
                    <a:pt x="625561" y="180565"/>
                  </a:lnTo>
                  <a:close/>
                  <a:moveTo>
                    <a:pt x="625561" y="180565"/>
                  </a:moveTo>
                  <a:lnTo>
                    <a:pt x="636010" y="187714"/>
                  </a:lnTo>
                  <a:cubicBezTo>
                    <a:pt x="635826" y="179648"/>
                    <a:pt x="635276" y="183131"/>
                    <a:pt x="631518" y="177815"/>
                  </a:cubicBezTo>
                  <a:lnTo>
                    <a:pt x="637568" y="180565"/>
                  </a:lnTo>
                  <a:lnTo>
                    <a:pt x="637568" y="189181"/>
                  </a:lnTo>
                  <a:lnTo>
                    <a:pt x="637568" y="190739"/>
                  </a:lnTo>
                  <a:lnTo>
                    <a:pt x="625561" y="180565"/>
                  </a:lnTo>
                  <a:lnTo>
                    <a:pt x="625561" y="180565"/>
                  </a:lnTo>
                  <a:close/>
                  <a:moveTo>
                    <a:pt x="665982" y="179190"/>
                  </a:moveTo>
                  <a:lnTo>
                    <a:pt x="667540" y="177724"/>
                  </a:lnTo>
                  <a:lnTo>
                    <a:pt x="669098" y="177724"/>
                  </a:lnTo>
                  <a:cubicBezTo>
                    <a:pt x="670656" y="179190"/>
                    <a:pt x="672123" y="180473"/>
                    <a:pt x="673589" y="181940"/>
                  </a:cubicBezTo>
                  <a:lnTo>
                    <a:pt x="673589" y="183498"/>
                  </a:lnTo>
                  <a:lnTo>
                    <a:pt x="673589" y="186248"/>
                  </a:lnTo>
                  <a:lnTo>
                    <a:pt x="669556" y="181665"/>
                  </a:lnTo>
                  <a:lnTo>
                    <a:pt x="669098" y="187622"/>
                  </a:lnTo>
                  <a:lnTo>
                    <a:pt x="667540" y="186156"/>
                  </a:lnTo>
                  <a:lnTo>
                    <a:pt x="665982" y="179190"/>
                  </a:lnTo>
                  <a:lnTo>
                    <a:pt x="665982" y="179190"/>
                  </a:lnTo>
                  <a:close/>
                  <a:moveTo>
                    <a:pt x="221994" y="187714"/>
                  </a:moveTo>
                  <a:lnTo>
                    <a:pt x="225019" y="187714"/>
                  </a:lnTo>
                  <a:lnTo>
                    <a:pt x="225019" y="184964"/>
                  </a:lnTo>
                  <a:lnTo>
                    <a:pt x="221994" y="184964"/>
                  </a:lnTo>
                  <a:lnTo>
                    <a:pt x="221994" y="187714"/>
                  </a:lnTo>
                  <a:lnTo>
                    <a:pt x="221994" y="187714"/>
                  </a:lnTo>
                  <a:close/>
                  <a:moveTo>
                    <a:pt x="322450" y="189181"/>
                  </a:moveTo>
                  <a:cubicBezTo>
                    <a:pt x="321075" y="187348"/>
                    <a:pt x="314568" y="183773"/>
                    <a:pt x="312001" y="182031"/>
                  </a:cubicBezTo>
                  <a:lnTo>
                    <a:pt x="306044" y="182031"/>
                  </a:lnTo>
                  <a:cubicBezTo>
                    <a:pt x="306044" y="184598"/>
                    <a:pt x="307235" y="183590"/>
                    <a:pt x="310443" y="183590"/>
                  </a:cubicBezTo>
                  <a:lnTo>
                    <a:pt x="313468" y="183590"/>
                  </a:lnTo>
                  <a:cubicBezTo>
                    <a:pt x="317776" y="189456"/>
                    <a:pt x="316217" y="186248"/>
                    <a:pt x="322450" y="189181"/>
                  </a:cubicBezTo>
                  <a:lnTo>
                    <a:pt x="322450" y="189181"/>
                  </a:lnTo>
                  <a:close/>
                  <a:moveTo>
                    <a:pt x="702003" y="183498"/>
                  </a:moveTo>
                  <a:lnTo>
                    <a:pt x="707961" y="179282"/>
                  </a:lnTo>
                  <a:lnTo>
                    <a:pt x="730600" y="189181"/>
                  </a:lnTo>
                  <a:lnTo>
                    <a:pt x="728950" y="191930"/>
                  </a:lnTo>
                  <a:lnTo>
                    <a:pt x="733716" y="197522"/>
                  </a:lnTo>
                  <a:lnTo>
                    <a:pt x="726017" y="193397"/>
                  </a:lnTo>
                  <a:lnTo>
                    <a:pt x="722351" y="191564"/>
                  </a:lnTo>
                  <a:lnTo>
                    <a:pt x="719968" y="196238"/>
                  </a:lnTo>
                  <a:lnTo>
                    <a:pt x="715568" y="196238"/>
                  </a:lnTo>
                  <a:cubicBezTo>
                    <a:pt x="712085" y="191839"/>
                    <a:pt x="716485" y="194038"/>
                    <a:pt x="709519" y="193397"/>
                  </a:cubicBezTo>
                  <a:lnTo>
                    <a:pt x="711352" y="189181"/>
                  </a:lnTo>
                  <a:lnTo>
                    <a:pt x="707777" y="186614"/>
                  </a:lnTo>
                  <a:lnTo>
                    <a:pt x="705028" y="186248"/>
                  </a:lnTo>
                  <a:lnTo>
                    <a:pt x="700536" y="184873"/>
                  </a:lnTo>
                  <a:lnTo>
                    <a:pt x="697603" y="181756"/>
                  </a:lnTo>
                  <a:lnTo>
                    <a:pt x="702003" y="183498"/>
                  </a:lnTo>
                  <a:lnTo>
                    <a:pt x="702003" y="183498"/>
                  </a:lnTo>
                  <a:close/>
                  <a:moveTo>
                    <a:pt x="736558" y="190647"/>
                  </a:moveTo>
                  <a:cubicBezTo>
                    <a:pt x="739032" y="190647"/>
                    <a:pt x="741415" y="186523"/>
                    <a:pt x="742607" y="184873"/>
                  </a:cubicBezTo>
                  <a:lnTo>
                    <a:pt x="732250" y="188172"/>
                  </a:lnTo>
                  <a:cubicBezTo>
                    <a:pt x="733716" y="189914"/>
                    <a:pt x="732250" y="190647"/>
                    <a:pt x="736558" y="190647"/>
                  </a:cubicBezTo>
                  <a:lnTo>
                    <a:pt x="736558" y="190647"/>
                  </a:lnTo>
                  <a:close/>
                  <a:moveTo>
                    <a:pt x="466535" y="190647"/>
                  </a:moveTo>
                  <a:lnTo>
                    <a:pt x="468094" y="187714"/>
                  </a:lnTo>
                  <a:lnTo>
                    <a:pt x="468094" y="184964"/>
                  </a:lnTo>
                  <a:lnTo>
                    <a:pt x="466535" y="190647"/>
                  </a:lnTo>
                  <a:lnTo>
                    <a:pt x="466535" y="190647"/>
                  </a:lnTo>
                  <a:close/>
                  <a:moveTo>
                    <a:pt x="469468" y="190647"/>
                  </a:moveTo>
                  <a:lnTo>
                    <a:pt x="471210" y="194772"/>
                  </a:lnTo>
                  <a:lnTo>
                    <a:pt x="468002" y="194864"/>
                  </a:lnTo>
                  <a:lnTo>
                    <a:pt x="468002" y="192022"/>
                  </a:lnTo>
                  <a:lnTo>
                    <a:pt x="469468" y="190647"/>
                  </a:lnTo>
                  <a:lnTo>
                    <a:pt x="469468" y="190647"/>
                  </a:lnTo>
                  <a:close/>
                  <a:moveTo>
                    <a:pt x="466535" y="190647"/>
                  </a:moveTo>
                  <a:lnTo>
                    <a:pt x="464794" y="182031"/>
                  </a:lnTo>
                  <a:lnTo>
                    <a:pt x="468002" y="184873"/>
                  </a:lnTo>
                  <a:lnTo>
                    <a:pt x="466535" y="190647"/>
                  </a:lnTo>
                  <a:lnTo>
                    <a:pt x="468094" y="187714"/>
                  </a:lnTo>
                  <a:lnTo>
                    <a:pt x="469560" y="190647"/>
                  </a:lnTo>
                  <a:lnTo>
                    <a:pt x="468094" y="192022"/>
                  </a:lnTo>
                  <a:lnTo>
                    <a:pt x="466535" y="190647"/>
                  </a:lnTo>
                  <a:lnTo>
                    <a:pt x="466535" y="190647"/>
                  </a:lnTo>
                  <a:close/>
                  <a:moveTo>
                    <a:pt x="639034" y="192022"/>
                  </a:moveTo>
                  <a:lnTo>
                    <a:pt x="652691" y="193397"/>
                  </a:lnTo>
                  <a:lnTo>
                    <a:pt x="651041" y="190739"/>
                  </a:lnTo>
                  <a:lnTo>
                    <a:pt x="637568" y="189181"/>
                  </a:lnTo>
                  <a:lnTo>
                    <a:pt x="637568" y="190739"/>
                  </a:lnTo>
                  <a:lnTo>
                    <a:pt x="639034" y="192022"/>
                  </a:lnTo>
                  <a:lnTo>
                    <a:pt x="639034" y="192022"/>
                  </a:lnTo>
                  <a:close/>
                  <a:moveTo>
                    <a:pt x="225019" y="194864"/>
                  </a:moveTo>
                  <a:cubicBezTo>
                    <a:pt x="219244" y="190739"/>
                    <a:pt x="224927" y="192664"/>
                    <a:pt x="219061" y="190647"/>
                  </a:cubicBezTo>
                  <a:cubicBezTo>
                    <a:pt x="219244" y="183314"/>
                    <a:pt x="217686" y="186523"/>
                    <a:pt x="222177" y="183406"/>
                  </a:cubicBezTo>
                  <a:lnTo>
                    <a:pt x="220527" y="180565"/>
                  </a:lnTo>
                  <a:lnTo>
                    <a:pt x="223552" y="180565"/>
                  </a:lnTo>
                  <a:cubicBezTo>
                    <a:pt x="221811" y="186614"/>
                    <a:pt x="220527" y="183131"/>
                    <a:pt x="220527" y="187714"/>
                  </a:cubicBezTo>
                  <a:cubicBezTo>
                    <a:pt x="220527" y="187898"/>
                    <a:pt x="224469" y="193764"/>
                    <a:pt x="225019" y="194864"/>
                  </a:cubicBezTo>
                  <a:lnTo>
                    <a:pt x="225019" y="194864"/>
                  </a:lnTo>
                  <a:close/>
                  <a:moveTo>
                    <a:pt x="490550" y="197613"/>
                  </a:moveTo>
                  <a:lnTo>
                    <a:pt x="487525" y="190647"/>
                  </a:lnTo>
                  <a:lnTo>
                    <a:pt x="487525" y="196238"/>
                  </a:lnTo>
                  <a:lnTo>
                    <a:pt x="490550" y="197613"/>
                  </a:lnTo>
                  <a:lnTo>
                    <a:pt x="490550" y="197613"/>
                  </a:lnTo>
                  <a:close/>
                  <a:moveTo>
                    <a:pt x="715568" y="196330"/>
                  </a:moveTo>
                  <a:cubicBezTo>
                    <a:pt x="712085" y="191930"/>
                    <a:pt x="716485" y="194130"/>
                    <a:pt x="709519" y="193488"/>
                  </a:cubicBezTo>
                  <a:lnTo>
                    <a:pt x="711352" y="189272"/>
                  </a:lnTo>
                  <a:lnTo>
                    <a:pt x="707777" y="186706"/>
                  </a:lnTo>
                  <a:lnTo>
                    <a:pt x="705028" y="186339"/>
                  </a:lnTo>
                  <a:lnTo>
                    <a:pt x="709519" y="189272"/>
                  </a:lnTo>
                  <a:lnTo>
                    <a:pt x="707777" y="194864"/>
                  </a:lnTo>
                  <a:lnTo>
                    <a:pt x="715568" y="196330"/>
                  </a:lnTo>
                  <a:lnTo>
                    <a:pt x="715568" y="196330"/>
                  </a:lnTo>
                  <a:close/>
                  <a:moveTo>
                    <a:pt x="639034" y="192022"/>
                  </a:moveTo>
                  <a:lnTo>
                    <a:pt x="652691" y="193397"/>
                  </a:lnTo>
                  <a:lnTo>
                    <a:pt x="651041" y="190739"/>
                  </a:lnTo>
                  <a:lnTo>
                    <a:pt x="664515" y="193488"/>
                  </a:lnTo>
                  <a:lnTo>
                    <a:pt x="664515" y="196330"/>
                  </a:lnTo>
                  <a:cubicBezTo>
                    <a:pt x="658374" y="195780"/>
                    <a:pt x="661215" y="194864"/>
                    <a:pt x="655533" y="194864"/>
                  </a:cubicBezTo>
                  <a:lnTo>
                    <a:pt x="653974" y="195230"/>
                  </a:lnTo>
                  <a:lnTo>
                    <a:pt x="639034" y="192022"/>
                  </a:lnTo>
                  <a:lnTo>
                    <a:pt x="639034" y="192022"/>
                  </a:lnTo>
                  <a:close/>
                  <a:moveTo>
                    <a:pt x="682846" y="195505"/>
                  </a:moveTo>
                  <a:cubicBezTo>
                    <a:pt x="675514" y="195413"/>
                    <a:pt x="679913" y="193397"/>
                    <a:pt x="676797" y="197980"/>
                  </a:cubicBezTo>
                  <a:lnTo>
                    <a:pt x="682846" y="195505"/>
                  </a:lnTo>
                  <a:lnTo>
                    <a:pt x="682846" y="195505"/>
                  </a:lnTo>
                  <a:close/>
                  <a:moveTo>
                    <a:pt x="670198" y="199630"/>
                  </a:moveTo>
                  <a:lnTo>
                    <a:pt x="673589" y="193488"/>
                  </a:lnTo>
                  <a:lnTo>
                    <a:pt x="669098" y="193488"/>
                  </a:lnTo>
                  <a:lnTo>
                    <a:pt x="670748" y="196238"/>
                  </a:lnTo>
                  <a:lnTo>
                    <a:pt x="665707" y="196880"/>
                  </a:lnTo>
                  <a:lnTo>
                    <a:pt x="670198" y="199630"/>
                  </a:lnTo>
                  <a:lnTo>
                    <a:pt x="670198" y="199630"/>
                  </a:lnTo>
                  <a:close/>
                  <a:moveTo>
                    <a:pt x="726017" y="193397"/>
                  </a:moveTo>
                  <a:cubicBezTo>
                    <a:pt x="729133" y="197796"/>
                    <a:pt x="728950" y="198988"/>
                    <a:pt x="736558" y="199171"/>
                  </a:cubicBezTo>
                  <a:lnTo>
                    <a:pt x="729042" y="192022"/>
                  </a:lnTo>
                  <a:lnTo>
                    <a:pt x="733808" y="197613"/>
                  </a:lnTo>
                  <a:lnTo>
                    <a:pt x="726017" y="193397"/>
                  </a:lnTo>
                  <a:lnTo>
                    <a:pt x="726017" y="193397"/>
                  </a:lnTo>
                  <a:close/>
                  <a:moveTo>
                    <a:pt x="227952" y="200638"/>
                  </a:moveTo>
                  <a:lnTo>
                    <a:pt x="226485" y="199171"/>
                  </a:lnTo>
                  <a:lnTo>
                    <a:pt x="227952" y="200638"/>
                  </a:lnTo>
                  <a:lnTo>
                    <a:pt x="227952" y="200638"/>
                  </a:lnTo>
                  <a:close/>
                  <a:moveTo>
                    <a:pt x="243992" y="207970"/>
                  </a:moveTo>
                  <a:lnTo>
                    <a:pt x="246925" y="212370"/>
                  </a:lnTo>
                  <a:lnTo>
                    <a:pt x="243992" y="207970"/>
                  </a:lnTo>
                  <a:lnTo>
                    <a:pt x="243992" y="207970"/>
                  </a:lnTo>
                  <a:close/>
                  <a:moveTo>
                    <a:pt x="221994" y="187714"/>
                  </a:moveTo>
                  <a:lnTo>
                    <a:pt x="221994" y="184964"/>
                  </a:lnTo>
                  <a:lnTo>
                    <a:pt x="225019" y="184964"/>
                  </a:lnTo>
                  <a:lnTo>
                    <a:pt x="225019" y="187714"/>
                  </a:lnTo>
                  <a:lnTo>
                    <a:pt x="221994" y="187714"/>
                  </a:lnTo>
                  <a:lnTo>
                    <a:pt x="221994" y="187714"/>
                  </a:lnTo>
                  <a:close/>
                  <a:moveTo>
                    <a:pt x="241517" y="154993"/>
                  </a:moveTo>
                  <a:lnTo>
                    <a:pt x="243258" y="157742"/>
                  </a:lnTo>
                  <a:lnTo>
                    <a:pt x="240050" y="156276"/>
                  </a:lnTo>
                  <a:lnTo>
                    <a:pt x="238309" y="153618"/>
                  </a:lnTo>
                  <a:lnTo>
                    <a:pt x="235467" y="153526"/>
                  </a:lnTo>
                  <a:lnTo>
                    <a:pt x="232443" y="153526"/>
                  </a:lnTo>
                  <a:lnTo>
                    <a:pt x="230976" y="156276"/>
                  </a:lnTo>
                  <a:lnTo>
                    <a:pt x="229418" y="157834"/>
                  </a:lnTo>
                  <a:lnTo>
                    <a:pt x="226485" y="159301"/>
                  </a:lnTo>
                  <a:cubicBezTo>
                    <a:pt x="227218" y="162417"/>
                    <a:pt x="227952" y="162509"/>
                    <a:pt x="227952" y="166358"/>
                  </a:cubicBezTo>
                  <a:lnTo>
                    <a:pt x="227952" y="167825"/>
                  </a:lnTo>
                  <a:cubicBezTo>
                    <a:pt x="227952" y="172683"/>
                    <a:pt x="222544" y="172316"/>
                    <a:pt x="220436" y="180565"/>
                  </a:cubicBezTo>
                  <a:lnTo>
                    <a:pt x="223460" y="180565"/>
                  </a:lnTo>
                  <a:cubicBezTo>
                    <a:pt x="221719" y="186614"/>
                    <a:pt x="220436" y="183131"/>
                    <a:pt x="220436" y="187714"/>
                  </a:cubicBezTo>
                  <a:cubicBezTo>
                    <a:pt x="220436" y="187898"/>
                    <a:pt x="224377" y="193764"/>
                    <a:pt x="224927" y="194864"/>
                  </a:cubicBezTo>
                  <a:lnTo>
                    <a:pt x="226485" y="199171"/>
                  </a:lnTo>
                  <a:lnTo>
                    <a:pt x="227952" y="200638"/>
                  </a:lnTo>
                  <a:lnTo>
                    <a:pt x="227952" y="202104"/>
                  </a:lnTo>
                  <a:lnTo>
                    <a:pt x="229785" y="203296"/>
                  </a:lnTo>
                  <a:lnTo>
                    <a:pt x="231068" y="204946"/>
                  </a:lnTo>
                  <a:lnTo>
                    <a:pt x="237026" y="210720"/>
                  </a:lnTo>
                  <a:lnTo>
                    <a:pt x="238492" y="212187"/>
                  </a:lnTo>
                  <a:lnTo>
                    <a:pt x="244450" y="214936"/>
                  </a:lnTo>
                  <a:lnTo>
                    <a:pt x="235467" y="263331"/>
                  </a:lnTo>
                  <a:lnTo>
                    <a:pt x="238767" y="264890"/>
                  </a:lnTo>
                  <a:lnTo>
                    <a:pt x="237026" y="269106"/>
                  </a:lnTo>
                  <a:lnTo>
                    <a:pt x="237026" y="273414"/>
                  </a:lnTo>
                  <a:lnTo>
                    <a:pt x="235467" y="277630"/>
                  </a:lnTo>
                  <a:lnTo>
                    <a:pt x="235467" y="279097"/>
                  </a:lnTo>
                  <a:lnTo>
                    <a:pt x="235467" y="280471"/>
                  </a:lnTo>
                  <a:cubicBezTo>
                    <a:pt x="240875" y="287896"/>
                    <a:pt x="236751" y="283954"/>
                    <a:pt x="244450" y="289087"/>
                  </a:cubicBezTo>
                  <a:lnTo>
                    <a:pt x="244541" y="291654"/>
                  </a:lnTo>
                  <a:lnTo>
                    <a:pt x="245916" y="292478"/>
                  </a:lnTo>
                  <a:lnTo>
                    <a:pt x="250866" y="292478"/>
                  </a:lnTo>
                  <a:cubicBezTo>
                    <a:pt x="252699" y="287712"/>
                    <a:pt x="246008" y="293853"/>
                    <a:pt x="246008" y="286246"/>
                  </a:cubicBezTo>
                  <a:cubicBezTo>
                    <a:pt x="246008" y="282304"/>
                    <a:pt x="249491" y="280746"/>
                    <a:pt x="251966" y="279188"/>
                  </a:cubicBezTo>
                  <a:lnTo>
                    <a:pt x="250133" y="272131"/>
                  </a:lnTo>
                  <a:lnTo>
                    <a:pt x="254990" y="269289"/>
                  </a:lnTo>
                  <a:lnTo>
                    <a:pt x="254990" y="263515"/>
                  </a:lnTo>
                  <a:lnTo>
                    <a:pt x="260765" y="263515"/>
                  </a:lnTo>
                  <a:lnTo>
                    <a:pt x="262506" y="259115"/>
                  </a:lnTo>
                  <a:lnTo>
                    <a:pt x="268464" y="259115"/>
                  </a:lnTo>
                  <a:lnTo>
                    <a:pt x="273414" y="256274"/>
                  </a:lnTo>
                  <a:lnTo>
                    <a:pt x="270022" y="249308"/>
                  </a:lnTo>
                  <a:lnTo>
                    <a:pt x="277538" y="249308"/>
                  </a:lnTo>
                  <a:cubicBezTo>
                    <a:pt x="280838" y="249308"/>
                    <a:pt x="280838" y="248208"/>
                    <a:pt x="283496" y="246467"/>
                  </a:cubicBezTo>
                  <a:lnTo>
                    <a:pt x="287987" y="240784"/>
                  </a:lnTo>
                  <a:cubicBezTo>
                    <a:pt x="289820" y="238217"/>
                    <a:pt x="291012" y="238217"/>
                    <a:pt x="291012" y="235009"/>
                  </a:cubicBezTo>
                  <a:lnTo>
                    <a:pt x="291012" y="233543"/>
                  </a:lnTo>
                  <a:lnTo>
                    <a:pt x="291287" y="231068"/>
                  </a:lnTo>
                  <a:lnTo>
                    <a:pt x="295503" y="226485"/>
                  </a:lnTo>
                  <a:lnTo>
                    <a:pt x="298436" y="226485"/>
                  </a:lnTo>
                  <a:lnTo>
                    <a:pt x="299994" y="226485"/>
                  </a:lnTo>
                  <a:lnTo>
                    <a:pt x="301552" y="224927"/>
                  </a:lnTo>
                  <a:lnTo>
                    <a:pt x="307510" y="224927"/>
                  </a:lnTo>
                  <a:lnTo>
                    <a:pt x="315026" y="203662"/>
                  </a:lnTo>
                  <a:lnTo>
                    <a:pt x="316584" y="202288"/>
                  </a:lnTo>
                  <a:lnTo>
                    <a:pt x="322817" y="195413"/>
                  </a:lnTo>
                  <a:lnTo>
                    <a:pt x="322542" y="189456"/>
                  </a:lnTo>
                  <a:cubicBezTo>
                    <a:pt x="316217" y="186614"/>
                    <a:pt x="317776" y="189822"/>
                    <a:pt x="313468" y="183773"/>
                  </a:cubicBezTo>
                  <a:lnTo>
                    <a:pt x="310443" y="183773"/>
                  </a:lnTo>
                  <a:cubicBezTo>
                    <a:pt x="307235" y="183773"/>
                    <a:pt x="306044" y="184873"/>
                    <a:pt x="306044" y="182215"/>
                  </a:cubicBezTo>
                  <a:lnTo>
                    <a:pt x="303019" y="182215"/>
                  </a:lnTo>
                  <a:lnTo>
                    <a:pt x="300086" y="184048"/>
                  </a:lnTo>
                  <a:lnTo>
                    <a:pt x="298528" y="179465"/>
                  </a:lnTo>
                  <a:lnTo>
                    <a:pt x="297061" y="179465"/>
                  </a:lnTo>
                  <a:lnTo>
                    <a:pt x="295595" y="177999"/>
                  </a:lnTo>
                  <a:lnTo>
                    <a:pt x="294036" y="177999"/>
                  </a:lnTo>
                  <a:lnTo>
                    <a:pt x="291287" y="181206"/>
                  </a:lnTo>
                  <a:lnTo>
                    <a:pt x="291012" y="177999"/>
                  </a:lnTo>
                  <a:lnTo>
                    <a:pt x="286521" y="179465"/>
                  </a:lnTo>
                  <a:lnTo>
                    <a:pt x="285054" y="177999"/>
                  </a:lnTo>
                  <a:lnTo>
                    <a:pt x="288262" y="173966"/>
                  </a:lnTo>
                  <a:lnTo>
                    <a:pt x="286521" y="170941"/>
                  </a:lnTo>
                  <a:cubicBezTo>
                    <a:pt x="283679" y="160859"/>
                    <a:pt x="267731" y="165533"/>
                    <a:pt x="263973" y="156643"/>
                  </a:cubicBezTo>
                  <a:lnTo>
                    <a:pt x="256457" y="155267"/>
                  </a:lnTo>
                  <a:lnTo>
                    <a:pt x="250499" y="155267"/>
                  </a:lnTo>
                  <a:lnTo>
                    <a:pt x="242983" y="152426"/>
                  </a:lnTo>
                  <a:lnTo>
                    <a:pt x="241517" y="154993"/>
                  </a:lnTo>
                  <a:lnTo>
                    <a:pt x="241517" y="154993"/>
                  </a:lnTo>
                  <a:close/>
                  <a:moveTo>
                    <a:pt x="316584" y="202013"/>
                  </a:moveTo>
                  <a:lnTo>
                    <a:pt x="315026" y="203388"/>
                  </a:lnTo>
                  <a:lnTo>
                    <a:pt x="316584" y="202013"/>
                  </a:lnTo>
                  <a:lnTo>
                    <a:pt x="316584" y="202013"/>
                  </a:lnTo>
                  <a:close/>
                  <a:moveTo>
                    <a:pt x="717035" y="203388"/>
                  </a:moveTo>
                  <a:lnTo>
                    <a:pt x="720059" y="202013"/>
                  </a:lnTo>
                  <a:lnTo>
                    <a:pt x="717126" y="200271"/>
                  </a:lnTo>
                  <a:lnTo>
                    <a:pt x="717035" y="203388"/>
                  </a:lnTo>
                  <a:lnTo>
                    <a:pt x="717035" y="203388"/>
                  </a:lnTo>
                  <a:close/>
                  <a:moveTo>
                    <a:pt x="230976" y="204762"/>
                  </a:moveTo>
                  <a:lnTo>
                    <a:pt x="229235" y="203571"/>
                  </a:lnTo>
                  <a:lnTo>
                    <a:pt x="227952" y="201921"/>
                  </a:lnTo>
                  <a:lnTo>
                    <a:pt x="229785" y="203113"/>
                  </a:lnTo>
                  <a:lnTo>
                    <a:pt x="230976" y="204762"/>
                  </a:lnTo>
                  <a:lnTo>
                    <a:pt x="230976" y="204762"/>
                  </a:lnTo>
                  <a:close/>
                  <a:moveTo>
                    <a:pt x="476984" y="202013"/>
                  </a:moveTo>
                  <a:cubicBezTo>
                    <a:pt x="476984" y="207420"/>
                    <a:pt x="476526" y="202471"/>
                    <a:pt x="478726" y="206412"/>
                  </a:cubicBezTo>
                  <a:lnTo>
                    <a:pt x="480009" y="204762"/>
                  </a:lnTo>
                  <a:cubicBezTo>
                    <a:pt x="480559" y="204304"/>
                    <a:pt x="478542" y="204029"/>
                    <a:pt x="478542" y="203296"/>
                  </a:cubicBezTo>
                  <a:cubicBezTo>
                    <a:pt x="478542" y="200180"/>
                    <a:pt x="477993" y="204029"/>
                    <a:pt x="479184" y="200638"/>
                  </a:cubicBezTo>
                  <a:lnTo>
                    <a:pt x="478542" y="196238"/>
                  </a:lnTo>
                  <a:lnTo>
                    <a:pt x="476984" y="196238"/>
                  </a:lnTo>
                  <a:lnTo>
                    <a:pt x="476984" y="202013"/>
                  </a:lnTo>
                  <a:lnTo>
                    <a:pt x="476984" y="202013"/>
                  </a:lnTo>
                  <a:close/>
                  <a:moveTo>
                    <a:pt x="508514" y="206229"/>
                  </a:moveTo>
                  <a:lnTo>
                    <a:pt x="506956" y="207696"/>
                  </a:lnTo>
                  <a:lnTo>
                    <a:pt x="505398" y="209162"/>
                  </a:lnTo>
                  <a:lnTo>
                    <a:pt x="503932" y="210628"/>
                  </a:lnTo>
                  <a:lnTo>
                    <a:pt x="505398" y="209162"/>
                  </a:lnTo>
                  <a:lnTo>
                    <a:pt x="506956" y="207696"/>
                  </a:lnTo>
                  <a:lnTo>
                    <a:pt x="508514" y="206229"/>
                  </a:lnTo>
                  <a:lnTo>
                    <a:pt x="509981" y="203388"/>
                  </a:lnTo>
                  <a:lnTo>
                    <a:pt x="511447" y="203388"/>
                  </a:lnTo>
                  <a:lnTo>
                    <a:pt x="513006" y="207696"/>
                  </a:lnTo>
                  <a:lnTo>
                    <a:pt x="511447" y="203388"/>
                  </a:lnTo>
                  <a:lnTo>
                    <a:pt x="509981" y="203388"/>
                  </a:lnTo>
                  <a:lnTo>
                    <a:pt x="508514" y="206229"/>
                  </a:lnTo>
                  <a:lnTo>
                    <a:pt x="508514" y="206229"/>
                  </a:lnTo>
                  <a:close/>
                  <a:moveTo>
                    <a:pt x="691554" y="204762"/>
                  </a:moveTo>
                  <a:lnTo>
                    <a:pt x="689812" y="207512"/>
                  </a:lnTo>
                  <a:lnTo>
                    <a:pt x="685596" y="206137"/>
                  </a:lnTo>
                  <a:lnTo>
                    <a:pt x="685596" y="208979"/>
                  </a:lnTo>
                  <a:lnTo>
                    <a:pt x="691554" y="208979"/>
                  </a:lnTo>
                  <a:lnTo>
                    <a:pt x="691554" y="204762"/>
                  </a:lnTo>
                  <a:lnTo>
                    <a:pt x="693020" y="203296"/>
                  </a:lnTo>
                  <a:lnTo>
                    <a:pt x="696045" y="201921"/>
                  </a:lnTo>
                  <a:lnTo>
                    <a:pt x="693020" y="203296"/>
                  </a:lnTo>
                  <a:lnTo>
                    <a:pt x="691554" y="204762"/>
                  </a:lnTo>
                  <a:lnTo>
                    <a:pt x="691554" y="204762"/>
                  </a:lnTo>
                  <a:close/>
                  <a:moveTo>
                    <a:pt x="513006" y="209070"/>
                  </a:moveTo>
                  <a:lnTo>
                    <a:pt x="511447" y="210537"/>
                  </a:lnTo>
                  <a:lnTo>
                    <a:pt x="513006" y="209070"/>
                  </a:lnTo>
                  <a:lnTo>
                    <a:pt x="513006" y="209070"/>
                  </a:lnTo>
                  <a:close/>
                  <a:moveTo>
                    <a:pt x="703561" y="209070"/>
                  </a:moveTo>
                  <a:lnTo>
                    <a:pt x="705028" y="210537"/>
                  </a:lnTo>
                  <a:lnTo>
                    <a:pt x="703561" y="209070"/>
                  </a:lnTo>
                  <a:lnTo>
                    <a:pt x="705119" y="202013"/>
                  </a:lnTo>
                  <a:lnTo>
                    <a:pt x="700628" y="202013"/>
                  </a:lnTo>
                  <a:lnTo>
                    <a:pt x="703653" y="203388"/>
                  </a:lnTo>
                  <a:cubicBezTo>
                    <a:pt x="701820" y="206229"/>
                    <a:pt x="700536" y="206779"/>
                    <a:pt x="703561" y="209070"/>
                  </a:cubicBezTo>
                  <a:lnTo>
                    <a:pt x="703561" y="209070"/>
                  </a:lnTo>
                  <a:close/>
                  <a:moveTo>
                    <a:pt x="721526" y="206229"/>
                  </a:moveTo>
                  <a:lnTo>
                    <a:pt x="724551" y="207696"/>
                  </a:lnTo>
                  <a:lnTo>
                    <a:pt x="726017" y="212004"/>
                  </a:lnTo>
                  <a:lnTo>
                    <a:pt x="724551" y="207696"/>
                  </a:lnTo>
                  <a:lnTo>
                    <a:pt x="721526" y="206229"/>
                  </a:lnTo>
                  <a:lnTo>
                    <a:pt x="719968" y="203388"/>
                  </a:lnTo>
                  <a:lnTo>
                    <a:pt x="721526" y="206229"/>
                  </a:lnTo>
                  <a:lnTo>
                    <a:pt x="721526" y="206229"/>
                  </a:lnTo>
                  <a:close/>
                  <a:moveTo>
                    <a:pt x="238492" y="212004"/>
                  </a:moveTo>
                  <a:lnTo>
                    <a:pt x="237026" y="210537"/>
                  </a:lnTo>
                  <a:lnTo>
                    <a:pt x="238492" y="212004"/>
                  </a:lnTo>
                  <a:lnTo>
                    <a:pt x="238492" y="212004"/>
                  </a:lnTo>
                  <a:close/>
                  <a:moveTo>
                    <a:pt x="243992" y="207970"/>
                  </a:moveTo>
                  <a:lnTo>
                    <a:pt x="246925" y="212370"/>
                  </a:lnTo>
                  <a:lnTo>
                    <a:pt x="243992" y="207970"/>
                  </a:lnTo>
                  <a:lnTo>
                    <a:pt x="243992" y="207970"/>
                  </a:lnTo>
                  <a:close/>
                  <a:moveTo>
                    <a:pt x="478542" y="203388"/>
                  </a:moveTo>
                  <a:cubicBezTo>
                    <a:pt x="478542" y="204121"/>
                    <a:pt x="480559" y="204396"/>
                    <a:pt x="480009" y="204854"/>
                  </a:cubicBezTo>
                  <a:lnTo>
                    <a:pt x="478726" y="206504"/>
                  </a:lnTo>
                  <a:cubicBezTo>
                    <a:pt x="476526" y="202563"/>
                    <a:pt x="476984" y="207512"/>
                    <a:pt x="476984" y="202104"/>
                  </a:cubicBezTo>
                  <a:lnTo>
                    <a:pt x="476984" y="196330"/>
                  </a:lnTo>
                  <a:lnTo>
                    <a:pt x="478542" y="196330"/>
                  </a:lnTo>
                  <a:lnTo>
                    <a:pt x="479184" y="200730"/>
                  </a:lnTo>
                  <a:cubicBezTo>
                    <a:pt x="477901" y="204121"/>
                    <a:pt x="478542" y="200271"/>
                    <a:pt x="478542" y="203388"/>
                  </a:cubicBezTo>
                  <a:lnTo>
                    <a:pt x="478542" y="203388"/>
                  </a:lnTo>
                  <a:close/>
                  <a:moveTo>
                    <a:pt x="468002" y="184964"/>
                  </a:moveTo>
                  <a:lnTo>
                    <a:pt x="468002" y="187714"/>
                  </a:lnTo>
                  <a:lnTo>
                    <a:pt x="469468" y="190647"/>
                  </a:lnTo>
                  <a:lnTo>
                    <a:pt x="471210" y="194772"/>
                  </a:lnTo>
                  <a:lnTo>
                    <a:pt x="468002" y="194864"/>
                  </a:lnTo>
                  <a:lnTo>
                    <a:pt x="468002" y="192022"/>
                  </a:lnTo>
                  <a:lnTo>
                    <a:pt x="466444" y="190647"/>
                  </a:lnTo>
                  <a:lnTo>
                    <a:pt x="464702" y="182031"/>
                  </a:lnTo>
                  <a:lnTo>
                    <a:pt x="468002" y="184964"/>
                  </a:lnTo>
                  <a:lnTo>
                    <a:pt x="468002" y="184964"/>
                  </a:lnTo>
                  <a:close/>
                  <a:moveTo>
                    <a:pt x="472585" y="176349"/>
                  </a:moveTo>
                  <a:lnTo>
                    <a:pt x="471027" y="182031"/>
                  </a:lnTo>
                  <a:lnTo>
                    <a:pt x="476709" y="182031"/>
                  </a:lnTo>
                  <a:lnTo>
                    <a:pt x="478726" y="177632"/>
                  </a:lnTo>
                  <a:lnTo>
                    <a:pt x="476984" y="176349"/>
                  </a:lnTo>
                  <a:lnTo>
                    <a:pt x="472585" y="176349"/>
                  </a:lnTo>
                  <a:lnTo>
                    <a:pt x="472585" y="176349"/>
                  </a:lnTo>
                  <a:close/>
                  <a:moveTo>
                    <a:pt x="469285" y="167825"/>
                  </a:moveTo>
                  <a:lnTo>
                    <a:pt x="471210" y="169016"/>
                  </a:lnTo>
                  <a:lnTo>
                    <a:pt x="469193" y="170483"/>
                  </a:lnTo>
                  <a:lnTo>
                    <a:pt x="472493" y="170758"/>
                  </a:lnTo>
                  <a:lnTo>
                    <a:pt x="467819" y="175066"/>
                  </a:lnTo>
                  <a:lnTo>
                    <a:pt x="469285" y="167825"/>
                  </a:lnTo>
                  <a:lnTo>
                    <a:pt x="469285" y="167825"/>
                  </a:lnTo>
                  <a:close/>
                  <a:moveTo>
                    <a:pt x="482392" y="171033"/>
                  </a:moveTo>
                  <a:lnTo>
                    <a:pt x="479551" y="166633"/>
                  </a:lnTo>
                  <a:lnTo>
                    <a:pt x="483034" y="166358"/>
                  </a:lnTo>
                  <a:lnTo>
                    <a:pt x="482392" y="171033"/>
                  </a:lnTo>
                  <a:lnTo>
                    <a:pt x="482392" y="171033"/>
                  </a:lnTo>
                  <a:close/>
                  <a:moveTo>
                    <a:pt x="482942" y="152151"/>
                  </a:moveTo>
                  <a:lnTo>
                    <a:pt x="482942" y="149401"/>
                  </a:lnTo>
                  <a:lnTo>
                    <a:pt x="485967" y="149401"/>
                  </a:lnTo>
                  <a:lnTo>
                    <a:pt x="485967" y="152151"/>
                  </a:lnTo>
                  <a:lnTo>
                    <a:pt x="482942" y="152151"/>
                  </a:lnTo>
                  <a:lnTo>
                    <a:pt x="482942" y="152151"/>
                  </a:lnTo>
                  <a:close/>
                  <a:moveTo>
                    <a:pt x="435280" y="149035"/>
                  </a:moveTo>
                  <a:lnTo>
                    <a:pt x="431706" y="150868"/>
                  </a:lnTo>
                  <a:lnTo>
                    <a:pt x="430056" y="145185"/>
                  </a:lnTo>
                  <a:lnTo>
                    <a:pt x="435280" y="149035"/>
                  </a:lnTo>
                  <a:lnTo>
                    <a:pt x="435280" y="149035"/>
                  </a:lnTo>
                  <a:close/>
                  <a:moveTo>
                    <a:pt x="394493" y="102381"/>
                  </a:moveTo>
                  <a:cubicBezTo>
                    <a:pt x="401734" y="100823"/>
                    <a:pt x="403933" y="98074"/>
                    <a:pt x="414016" y="98074"/>
                  </a:cubicBezTo>
                  <a:lnTo>
                    <a:pt x="424556" y="98074"/>
                  </a:lnTo>
                  <a:lnTo>
                    <a:pt x="424556" y="100915"/>
                  </a:lnTo>
                  <a:lnTo>
                    <a:pt x="422815" y="103848"/>
                  </a:lnTo>
                  <a:lnTo>
                    <a:pt x="425931" y="108064"/>
                  </a:lnTo>
                  <a:lnTo>
                    <a:pt x="428956" y="108064"/>
                  </a:lnTo>
                  <a:lnTo>
                    <a:pt x="430514" y="108064"/>
                  </a:lnTo>
                  <a:cubicBezTo>
                    <a:pt x="433814" y="108064"/>
                    <a:pt x="433814" y="109256"/>
                    <a:pt x="436472" y="110814"/>
                  </a:cubicBezTo>
                  <a:lnTo>
                    <a:pt x="443988" y="112372"/>
                  </a:lnTo>
                  <a:cubicBezTo>
                    <a:pt x="444904" y="110447"/>
                    <a:pt x="446004" y="106598"/>
                    <a:pt x="448479" y="106598"/>
                  </a:cubicBezTo>
                  <a:cubicBezTo>
                    <a:pt x="452787" y="106598"/>
                    <a:pt x="452237" y="109256"/>
                    <a:pt x="460486" y="109347"/>
                  </a:cubicBezTo>
                  <a:lnTo>
                    <a:pt x="461953" y="110814"/>
                  </a:lnTo>
                  <a:lnTo>
                    <a:pt x="468002" y="110814"/>
                  </a:lnTo>
                  <a:lnTo>
                    <a:pt x="478451" y="110814"/>
                  </a:lnTo>
                  <a:lnTo>
                    <a:pt x="479917" y="108064"/>
                  </a:lnTo>
                  <a:lnTo>
                    <a:pt x="478451" y="110814"/>
                  </a:lnTo>
                  <a:lnTo>
                    <a:pt x="478451" y="112372"/>
                  </a:lnTo>
                  <a:lnTo>
                    <a:pt x="476893" y="116588"/>
                  </a:lnTo>
                  <a:lnTo>
                    <a:pt x="475426" y="116588"/>
                  </a:lnTo>
                  <a:lnTo>
                    <a:pt x="472493" y="112372"/>
                  </a:lnTo>
                  <a:cubicBezTo>
                    <a:pt x="473043" y="118788"/>
                    <a:pt x="470843" y="114755"/>
                    <a:pt x="475426" y="118055"/>
                  </a:cubicBezTo>
                  <a:lnTo>
                    <a:pt x="482942" y="130887"/>
                  </a:lnTo>
                  <a:lnTo>
                    <a:pt x="483584" y="136203"/>
                  </a:lnTo>
                  <a:lnTo>
                    <a:pt x="491924" y="145185"/>
                  </a:lnTo>
                  <a:cubicBezTo>
                    <a:pt x="494491" y="148760"/>
                    <a:pt x="498340" y="158384"/>
                    <a:pt x="502465" y="153709"/>
                  </a:cubicBezTo>
                  <a:lnTo>
                    <a:pt x="513006" y="152243"/>
                  </a:lnTo>
                  <a:lnTo>
                    <a:pt x="514564" y="152243"/>
                  </a:lnTo>
                  <a:lnTo>
                    <a:pt x="511539" y="160767"/>
                  </a:lnTo>
                  <a:lnTo>
                    <a:pt x="510073" y="162233"/>
                  </a:lnTo>
                  <a:lnTo>
                    <a:pt x="510073" y="163700"/>
                  </a:lnTo>
                  <a:lnTo>
                    <a:pt x="504115" y="170849"/>
                  </a:lnTo>
                  <a:lnTo>
                    <a:pt x="490641" y="183681"/>
                  </a:lnTo>
                  <a:lnTo>
                    <a:pt x="488900" y="184873"/>
                  </a:lnTo>
                  <a:lnTo>
                    <a:pt x="487617" y="186523"/>
                  </a:lnTo>
                  <a:lnTo>
                    <a:pt x="487617" y="190922"/>
                  </a:lnTo>
                  <a:lnTo>
                    <a:pt x="487617" y="196513"/>
                  </a:lnTo>
                  <a:lnTo>
                    <a:pt x="490641" y="197980"/>
                  </a:lnTo>
                  <a:lnTo>
                    <a:pt x="490366" y="210628"/>
                  </a:lnTo>
                  <a:lnTo>
                    <a:pt x="478634" y="219428"/>
                  </a:lnTo>
                  <a:cubicBezTo>
                    <a:pt x="479367" y="222636"/>
                    <a:pt x="480101" y="222727"/>
                    <a:pt x="480101" y="226577"/>
                  </a:cubicBezTo>
                  <a:cubicBezTo>
                    <a:pt x="480101" y="228868"/>
                    <a:pt x="476068" y="229785"/>
                    <a:pt x="474143" y="230793"/>
                  </a:cubicBezTo>
                  <a:cubicBezTo>
                    <a:pt x="473960" y="238767"/>
                    <a:pt x="462686" y="249308"/>
                    <a:pt x="454620" y="249308"/>
                  </a:cubicBezTo>
                  <a:lnTo>
                    <a:pt x="445546" y="249308"/>
                  </a:lnTo>
                  <a:cubicBezTo>
                    <a:pt x="441421" y="249308"/>
                    <a:pt x="433539" y="230976"/>
                    <a:pt x="433539" y="225019"/>
                  </a:cubicBezTo>
                  <a:cubicBezTo>
                    <a:pt x="431247" y="221719"/>
                    <a:pt x="427581" y="217686"/>
                    <a:pt x="427581" y="212278"/>
                  </a:cubicBezTo>
                  <a:lnTo>
                    <a:pt x="427581" y="207970"/>
                  </a:lnTo>
                  <a:cubicBezTo>
                    <a:pt x="427581" y="203021"/>
                    <a:pt x="430606" y="205862"/>
                    <a:pt x="430606" y="200913"/>
                  </a:cubicBezTo>
                  <a:lnTo>
                    <a:pt x="430606" y="197980"/>
                  </a:lnTo>
                  <a:cubicBezTo>
                    <a:pt x="430606" y="192939"/>
                    <a:pt x="429323" y="190097"/>
                    <a:pt x="427581" y="186614"/>
                  </a:cubicBezTo>
                  <a:lnTo>
                    <a:pt x="421532" y="178090"/>
                  </a:lnTo>
                  <a:lnTo>
                    <a:pt x="421532" y="176624"/>
                  </a:lnTo>
                  <a:lnTo>
                    <a:pt x="423090" y="170941"/>
                  </a:lnTo>
                  <a:lnTo>
                    <a:pt x="422998" y="168191"/>
                  </a:lnTo>
                  <a:lnTo>
                    <a:pt x="420065" y="166633"/>
                  </a:lnTo>
                  <a:lnTo>
                    <a:pt x="415666" y="166633"/>
                  </a:lnTo>
                  <a:cubicBezTo>
                    <a:pt x="413008" y="164983"/>
                    <a:pt x="411083" y="161959"/>
                    <a:pt x="408150" y="162233"/>
                  </a:cubicBezTo>
                  <a:lnTo>
                    <a:pt x="402192" y="163792"/>
                  </a:lnTo>
                  <a:lnTo>
                    <a:pt x="399167" y="165350"/>
                  </a:lnTo>
                  <a:lnTo>
                    <a:pt x="394676" y="165350"/>
                  </a:lnTo>
                  <a:lnTo>
                    <a:pt x="381202" y="166725"/>
                  </a:lnTo>
                  <a:cubicBezTo>
                    <a:pt x="376620" y="160309"/>
                    <a:pt x="370387" y="160767"/>
                    <a:pt x="368370" y="149493"/>
                  </a:cubicBezTo>
                  <a:lnTo>
                    <a:pt x="369104" y="152151"/>
                  </a:lnTo>
                  <a:lnTo>
                    <a:pt x="376711" y="151143"/>
                  </a:lnTo>
                  <a:lnTo>
                    <a:pt x="376711" y="149677"/>
                  </a:lnTo>
                  <a:lnTo>
                    <a:pt x="371028" y="149401"/>
                  </a:lnTo>
                  <a:lnTo>
                    <a:pt x="367729" y="146743"/>
                  </a:lnTo>
                  <a:lnTo>
                    <a:pt x="364704" y="146743"/>
                  </a:lnTo>
                  <a:lnTo>
                    <a:pt x="364704" y="139686"/>
                  </a:lnTo>
                  <a:lnTo>
                    <a:pt x="364704" y="136844"/>
                  </a:lnTo>
                  <a:cubicBezTo>
                    <a:pt x="364704" y="133270"/>
                    <a:pt x="364338" y="133453"/>
                    <a:pt x="363054" y="131070"/>
                  </a:cubicBezTo>
                  <a:lnTo>
                    <a:pt x="367729" y="122638"/>
                  </a:lnTo>
                  <a:lnTo>
                    <a:pt x="379736" y="112739"/>
                  </a:lnTo>
                  <a:lnTo>
                    <a:pt x="379736" y="109806"/>
                  </a:lnTo>
                  <a:lnTo>
                    <a:pt x="384227" y="105589"/>
                  </a:lnTo>
                  <a:lnTo>
                    <a:pt x="385694" y="104123"/>
                  </a:lnTo>
                  <a:lnTo>
                    <a:pt x="387160" y="101282"/>
                  </a:lnTo>
                  <a:lnTo>
                    <a:pt x="390185" y="101282"/>
                  </a:lnTo>
                  <a:lnTo>
                    <a:pt x="394493" y="102381"/>
                  </a:lnTo>
                  <a:lnTo>
                    <a:pt x="394493" y="102381"/>
                  </a:lnTo>
                  <a:close/>
                  <a:moveTo>
                    <a:pt x="715568" y="212004"/>
                  </a:moveTo>
                  <a:lnTo>
                    <a:pt x="717035" y="209162"/>
                  </a:lnTo>
                  <a:lnTo>
                    <a:pt x="715568" y="212004"/>
                  </a:lnTo>
                  <a:lnTo>
                    <a:pt x="715568" y="212004"/>
                  </a:lnTo>
                  <a:close/>
                  <a:moveTo>
                    <a:pt x="799526" y="214203"/>
                  </a:moveTo>
                  <a:lnTo>
                    <a:pt x="796501" y="214203"/>
                  </a:lnTo>
                  <a:lnTo>
                    <a:pt x="799526" y="214203"/>
                  </a:lnTo>
                  <a:lnTo>
                    <a:pt x="799526" y="214203"/>
                  </a:lnTo>
                  <a:close/>
                  <a:moveTo>
                    <a:pt x="766530" y="219061"/>
                  </a:moveTo>
                  <a:cubicBezTo>
                    <a:pt x="769188" y="223919"/>
                    <a:pt x="763688" y="222636"/>
                    <a:pt x="772487" y="223369"/>
                  </a:cubicBezTo>
                  <a:lnTo>
                    <a:pt x="766530" y="219061"/>
                  </a:lnTo>
                  <a:lnTo>
                    <a:pt x="766530" y="219061"/>
                  </a:lnTo>
                  <a:close/>
                  <a:moveTo>
                    <a:pt x="508514" y="206229"/>
                  </a:moveTo>
                  <a:lnTo>
                    <a:pt x="506956" y="207696"/>
                  </a:lnTo>
                  <a:lnTo>
                    <a:pt x="505398" y="209162"/>
                  </a:lnTo>
                  <a:lnTo>
                    <a:pt x="503932" y="210628"/>
                  </a:lnTo>
                  <a:lnTo>
                    <a:pt x="499440" y="210628"/>
                  </a:lnTo>
                  <a:lnTo>
                    <a:pt x="499440" y="217686"/>
                  </a:lnTo>
                  <a:cubicBezTo>
                    <a:pt x="499440" y="220894"/>
                    <a:pt x="498157" y="220802"/>
                    <a:pt x="496416" y="223461"/>
                  </a:cubicBezTo>
                  <a:lnTo>
                    <a:pt x="499349" y="230610"/>
                  </a:lnTo>
                  <a:cubicBezTo>
                    <a:pt x="511722" y="227860"/>
                    <a:pt x="505306" y="223461"/>
                    <a:pt x="511356" y="214845"/>
                  </a:cubicBezTo>
                  <a:lnTo>
                    <a:pt x="511356" y="210537"/>
                  </a:lnTo>
                  <a:lnTo>
                    <a:pt x="512914" y="209070"/>
                  </a:lnTo>
                  <a:lnTo>
                    <a:pt x="512914" y="207604"/>
                  </a:lnTo>
                  <a:lnTo>
                    <a:pt x="511356" y="203296"/>
                  </a:lnTo>
                  <a:lnTo>
                    <a:pt x="509889" y="203296"/>
                  </a:lnTo>
                  <a:lnTo>
                    <a:pt x="508514" y="206229"/>
                  </a:lnTo>
                  <a:lnTo>
                    <a:pt x="508514" y="206229"/>
                  </a:lnTo>
                  <a:close/>
                  <a:moveTo>
                    <a:pt x="301552" y="224652"/>
                  </a:moveTo>
                  <a:lnTo>
                    <a:pt x="299994" y="226210"/>
                  </a:lnTo>
                  <a:lnTo>
                    <a:pt x="301552" y="224652"/>
                  </a:lnTo>
                  <a:lnTo>
                    <a:pt x="301552" y="224652"/>
                  </a:lnTo>
                  <a:close/>
                  <a:moveTo>
                    <a:pt x="655533" y="230426"/>
                  </a:moveTo>
                  <a:lnTo>
                    <a:pt x="655258" y="225935"/>
                  </a:lnTo>
                  <a:lnTo>
                    <a:pt x="660024" y="220436"/>
                  </a:lnTo>
                  <a:lnTo>
                    <a:pt x="654066" y="223369"/>
                  </a:lnTo>
                  <a:lnTo>
                    <a:pt x="654066" y="226119"/>
                  </a:lnTo>
                  <a:cubicBezTo>
                    <a:pt x="654066" y="229327"/>
                    <a:pt x="652875" y="230426"/>
                    <a:pt x="655533" y="230426"/>
                  </a:cubicBezTo>
                  <a:lnTo>
                    <a:pt x="655533" y="230426"/>
                  </a:lnTo>
                  <a:close/>
                  <a:moveTo>
                    <a:pt x="287987" y="240417"/>
                  </a:moveTo>
                  <a:cubicBezTo>
                    <a:pt x="289820" y="237851"/>
                    <a:pt x="291012" y="237851"/>
                    <a:pt x="291012" y="234643"/>
                  </a:cubicBezTo>
                  <a:lnTo>
                    <a:pt x="291012" y="233176"/>
                  </a:lnTo>
                  <a:lnTo>
                    <a:pt x="291287" y="230701"/>
                  </a:lnTo>
                  <a:lnTo>
                    <a:pt x="295503" y="226119"/>
                  </a:lnTo>
                  <a:lnTo>
                    <a:pt x="298436" y="226119"/>
                  </a:lnTo>
                  <a:lnTo>
                    <a:pt x="292478" y="230335"/>
                  </a:lnTo>
                  <a:lnTo>
                    <a:pt x="292478" y="233176"/>
                  </a:lnTo>
                  <a:lnTo>
                    <a:pt x="292478" y="234643"/>
                  </a:lnTo>
                  <a:lnTo>
                    <a:pt x="292203" y="237209"/>
                  </a:lnTo>
                  <a:lnTo>
                    <a:pt x="287987" y="240417"/>
                  </a:lnTo>
                  <a:lnTo>
                    <a:pt x="287987" y="240417"/>
                  </a:lnTo>
                  <a:close/>
                  <a:moveTo>
                    <a:pt x="688529" y="243259"/>
                  </a:moveTo>
                  <a:lnTo>
                    <a:pt x="685596" y="244633"/>
                  </a:lnTo>
                  <a:lnTo>
                    <a:pt x="688529" y="243259"/>
                  </a:lnTo>
                  <a:lnTo>
                    <a:pt x="688529" y="243259"/>
                  </a:lnTo>
                  <a:close/>
                  <a:moveTo>
                    <a:pt x="738024" y="247566"/>
                  </a:moveTo>
                  <a:lnTo>
                    <a:pt x="742607" y="243259"/>
                  </a:lnTo>
                  <a:lnTo>
                    <a:pt x="738024" y="247566"/>
                  </a:lnTo>
                  <a:lnTo>
                    <a:pt x="738024" y="247566"/>
                  </a:lnTo>
                  <a:close/>
                  <a:moveTo>
                    <a:pt x="667448" y="248941"/>
                  </a:moveTo>
                  <a:lnTo>
                    <a:pt x="674964" y="248941"/>
                  </a:lnTo>
                  <a:lnTo>
                    <a:pt x="681013" y="244633"/>
                  </a:lnTo>
                  <a:lnTo>
                    <a:pt x="677989" y="244633"/>
                  </a:lnTo>
                  <a:cubicBezTo>
                    <a:pt x="675972" y="247291"/>
                    <a:pt x="677805" y="246925"/>
                    <a:pt x="673498" y="247291"/>
                  </a:cubicBezTo>
                  <a:lnTo>
                    <a:pt x="667448" y="248941"/>
                  </a:lnTo>
                  <a:lnTo>
                    <a:pt x="667448" y="248941"/>
                  </a:lnTo>
                  <a:close/>
                  <a:moveTo>
                    <a:pt x="665982" y="248941"/>
                  </a:moveTo>
                  <a:lnTo>
                    <a:pt x="664515" y="250316"/>
                  </a:lnTo>
                  <a:lnTo>
                    <a:pt x="665982" y="248941"/>
                  </a:lnTo>
                  <a:lnTo>
                    <a:pt x="665982" y="248941"/>
                  </a:lnTo>
                  <a:close/>
                  <a:moveTo>
                    <a:pt x="738024" y="248941"/>
                  </a:moveTo>
                  <a:lnTo>
                    <a:pt x="736558" y="250316"/>
                  </a:lnTo>
                  <a:lnTo>
                    <a:pt x="738024" y="248941"/>
                  </a:lnTo>
                  <a:lnTo>
                    <a:pt x="738024" y="248941"/>
                  </a:lnTo>
                  <a:close/>
                  <a:moveTo>
                    <a:pt x="268464" y="258749"/>
                  </a:moveTo>
                  <a:lnTo>
                    <a:pt x="273414" y="255907"/>
                  </a:lnTo>
                  <a:lnTo>
                    <a:pt x="270022" y="248941"/>
                  </a:lnTo>
                  <a:lnTo>
                    <a:pt x="277538" y="248941"/>
                  </a:lnTo>
                  <a:cubicBezTo>
                    <a:pt x="280838" y="248941"/>
                    <a:pt x="280838" y="247841"/>
                    <a:pt x="283496" y="246100"/>
                  </a:cubicBezTo>
                  <a:lnTo>
                    <a:pt x="280471" y="250316"/>
                  </a:lnTo>
                  <a:lnTo>
                    <a:pt x="277538" y="250316"/>
                  </a:lnTo>
                  <a:lnTo>
                    <a:pt x="272772" y="250499"/>
                  </a:lnTo>
                  <a:lnTo>
                    <a:pt x="274788" y="254807"/>
                  </a:lnTo>
                  <a:lnTo>
                    <a:pt x="271580" y="258840"/>
                  </a:lnTo>
                  <a:lnTo>
                    <a:pt x="268464" y="258840"/>
                  </a:lnTo>
                  <a:lnTo>
                    <a:pt x="268464" y="258749"/>
                  </a:lnTo>
                  <a:close/>
                  <a:moveTo>
                    <a:pt x="702003" y="248941"/>
                  </a:moveTo>
                  <a:lnTo>
                    <a:pt x="703286" y="250683"/>
                  </a:lnTo>
                  <a:lnTo>
                    <a:pt x="706402" y="248849"/>
                  </a:lnTo>
                  <a:lnTo>
                    <a:pt x="705119" y="253249"/>
                  </a:lnTo>
                  <a:lnTo>
                    <a:pt x="710985" y="251783"/>
                  </a:lnTo>
                  <a:lnTo>
                    <a:pt x="709702" y="250041"/>
                  </a:lnTo>
                  <a:lnTo>
                    <a:pt x="707961" y="248849"/>
                  </a:lnTo>
                  <a:lnTo>
                    <a:pt x="706402" y="247475"/>
                  </a:lnTo>
                  <a:lnTo>
                    <a:pt x="702003" y="248941"/>
                  </a:lnTo>
                  <a:lnTo>
                    <a:pt x="702003" y="248941"/>
                  </a:lnTo>
                  <a:close/>
                  <a:moveTo>
                    <a:pt x="693020" y="203388"/>
                  </a:moveTo>
                  <a:lnTo>
                    <a:pt x="696045" y="202013"/>
                  </a:lnTo>
                  <a:lnTo>
                    <a:pt x="700536" y="202013"/>
                  </a:lnTo>
                  <a:lnTo>
                    <a:pt x="703561" y="203388"/>
                  </a:lnTo>
                  <a:cubicBezTo>
                    <a:pt x="701820" y="206229"/>
                    <a:pt x="700536" y="206779"/>
                    <a:pt x="703561" y="209162"/>
                  </a:cubicBezTo>
                  <a:lnTo>
                    <a:pt x="705028" y="210628"/>
                  </a:lnTo>
                  <a:lnTo>
                    <a:pt x="715568" y="212095"/>
                  </a:lnTo>
                  <a:lnTo>
                    <a:pt x="717035" y="209254"/>
                  </a:lnTo>
                  <a:lnTo>
                    <a:pt x="717035" y="203479"/>
                  </a:lnTo>
                  <a:lnTo>
                    <a:pt x="720059" y="202104"/>
                  </a:lnTo>
                  <a:lnTo>
                    <a:pt x="720059" y="203479"/>
                  </a:lnTo>
                  <a:lnTo>
                    <a:pt x="721618" y="206321"/>
                  </a:lnTo>
                  <a:lnTo>
                    <a:pt x="724642" y="207787"/>
                  </a:lnTo>
                  <a:lnTo>
                    <a:pt x="726109" y="212095"/>
                  </a:lnTo>
                  <a:lnTo>
                    <a:pt x="726934" y="215578"/>
                  </a:lnTo>
                  <a:lnTo>
                    <a:pt x="742699" y="232076"/>
                  </a:lnTo>
                  <a:lnTo>
                    <a:pt x="742699" y="243442"/>
                  </a:lnTo>
                  <a:lnTo>
                    <a:pt x="738116" y="247750"/>
                  </a:lnTo>
                  <a:lnTo>
                    <a:pt x="738116" y="249125"/>
                  </a:lnTo>
                  <a:lnTo>
                    <a:pt x="736649" y="250499"/>
                  </a:lnTo>
                  <a:lnTo>
                    <a:pt x="736649" y="252057"/>
                  </a:lnTo>
                  <a:lnTo>
                    <a:pt x="735183" y="253524"/>
                  </a:lnTo>
                  <a:lnTo>
                    <a:pt x="729133" y="257740"/>
                  </a:lnTo>
                  <a:lnTo>
                    <a:pt x="724642" y="256365"/>
                  </a:lnTo>
                  <a:lnTo>
                    <a:pt x="718685" y="257740"/>
                  </a:lnTo>
                  <a:lnTo>
                    <a:pt x="714102" y="257740"/>
                  </a:lnTo>
                  <a:lnTo>
                    <a:pt x="711260" y="252057"/>
                  </a:lnTo>
                  <a:lnTo>
                    <a:pt x="709977" y="250316"/>
                  </a:lnTo>
                  <a:lnTo>
                    <a:pt x="708236" y="249125"/>
                  </a:lnTo>
                  <a:lnTo>
                    <a:pt x="706677" y="247750"/>
                  </a:lnTo>
                  <a:lnTo>
                    <a:pt x="702186" y="249125"/>
                  </a:lnTo>
                  <a:lnTo>
                    <a:pt x="688529" y="243259"/>
                  </a:lnTo>
                  <a:lnTo>
                    <a:pt x="685596" y="244633"/>
                  </a:lnTo>
                  <a:lnTo>
                    <a:pt x="681013" y="244633"/>
                  </a:lnTo>
                  <a:lnTo>
                    <a:pt x="677989" y="244633"/>
                  </a:lnTo>
                  <a:cubicBezTo>
                    <a:pt x="675972" y="247291"/>
                    <a:pt x="677805" y="246925"/>
                    <a:pt x="673498" y="247291"/>
                  </a:cubicBezTo>
                  <a:lnTo>
                    <a:pt x="667448" y="248941"/>
                  </a:lnTo>
                  <a:lnTo>
                    <a:pt x="665890" y="248941"/>
                  </a:lnTo>
                  <a:lnTo>
                    <a:pt x="664423" y="250316"/>
                  </a:lnTo>
                  <a:cubicBezTo>
                    <a:pt x="655624" y="250225"/>
                    <a:pt x="655624" y="239684"/>
                    <a:pt x="655441" y="230426"/>
                  </a:cubicBezTo>
                  <a:lnTo>
                    <a:pt x="655166" y="225935"/>
                  </a:lnTo>
                  <a:lnTo>
                    <a:pt x="659932" y="220436"/>
                  </a:lnTo>
                  <a:cubicBezTo>
                    <a:pt x="676706" y="219153"/>
                    <a:pt x="674506" y="208979"/>
                    <a:pt x="685504" y="206229"/>
                  </a:cubicBezTo>
                  <a:lnTo>
                    <a:pt x="685504" y="209070"/>
                  </a:lnTo>
                  <a:lnTo>
                    <a:pt x="691462" y="209070"/>
                  </a:lnTo>
                  <a:lnTo>
                    <a:pt x="691462" y="204762"/>
                  </a:lnTo>
                  <a:lnTo>
                    <a:pt x="693020" y="203388"/>
                  </a:lnTo>
                  <a:lnTo>
                    <a:pt x="693020" y="203388"/>
                  </a:lnTo>
                  <a:close/>
                  <a:moveTo>
                    <a:pt x="736558" y="251783"/>
                  </a:moveTo>
                  <a:lnTo>
                    <a:pt x="735091" y="253249"/>
                  </a:lnTo>
                  <a:lnTo>
                    <a:pt x="736558" y="251783"/>
                  </a:lnTo>
                  <a:lnTo>
                    <a:pt x="736558" y="251783"/>
                  </a:lnTo>
                  <a:close/>
                  <a:moveTo>
                    <a:pt x="787519" y="250316"/>
                  </a:moveTo>
                  <a:lnTo>
                    <a:pt x="787519" y="253249"/>
                  </a:lnTo>
                  <a:lnTo>
                    <a:pt x="790544" y="253249"/>
                  </a:lnTo>
                  <a:lnTo>
                    <a:pt x="790544" y="250316"/>
                  </a:lnTo>
                  <a:lnTo>
                    <a:pt x="787519" y="250316"/>
                  </a:lnTo>
                  <a:lnTo>
                    <a:pt x="787519" y="250316"/>
                  </a:lnTo>
                  <a:close/>
                  <a:moveTo>
                    <a:pt x="790544" y="257465"/>
                  </a:moveTo>
                  <a:lnTo>
                    <a:pt x="793568" y="255999"/>
                  </a:lnTo>
                  <a:lnTo>
                    <a:pt x="797968" y="258749"/>
                  </a:lnTo>
                  <a:lnTo>
                    <a:pt x="799709" y="256091"/>
                  </a:lnTo>
                  <a:lnTo>
                    <a:pt x="793568" y="255999"/>
                  </a:lnTo>
                  <a:lnTo>
                    <a:pt x="790544" y="254349"/>
                  </a:lnTo>
                  <a:lnTo>
                    <a:pt x="790544" y="257465"/>
                  </a:lnTo>
                  <a:lnTo>
                    <a:pt x="790544" y="257465"/>
                  </a:lnTo>
                  <a:close/>
                  <a:moveTo>
                    <a:pt x="718501" y="257465"/>
                  </a:moveTo>
                  <a:lnTo>
                    <a:pt x="728950" y="257465"/>
                  </a:lnTo>
                  <a:lnTo>
                    <a:pt x="724459" y="256091"/>
                  </a:lnTo>
                  <a:lnTo>
                    <a:pt x="718501" y="257465"/>
                  </a:lnTo>
                  <a:lnTo>
                    <a:pt x="718501" y="257465"/>
                  </a:lnTo>
                  <a:close/>
                  <a:moveTo>
                    <a:pt x="790544" y="257465"/>
                  </a:moveTo>
                  <a:lnTo>
                    <a:pt x="793568" y="255999"/>
                  </a:lnTo>
                  <a:lnTo>
                    <a:pt x="797968" y="258749"/>
                  </a:lnTo>
                  <a:lnTo>
                    <a:pt x="796410" y="258749"/>
                  </a:lnTo>
                  <a:lnTo>
                    <a:pt x="794943" y="261682"/>
                  </a:lnTo>
                  <a:lnTo>
                    <a:pt x="793477" y="263148"/>
                  </a:lnTo>
                  <a:lnTo>
                    <a:pt x="790452" y="260307"/>
                  </a:lnTo>
                  <a:lnTo>
                    <a:pt x="789352" y="259023"/>
                  </a:lnTo>
                  <a:lnTo>
                    <a:pt x="790544" y="257465"/>
                  </a:lnTo>
                  <a:lnTo>
                    <a:pt x="790544" y="257465"/>
                  </a:lnTo>
                  <a:close/>
                  <a:moveTo>
                    <a:pt x="795035" y="261773"/>
                  </a:moveTo>
                  <a:lnTo>
                    <a:pt x="796501" y="258840"/>
                  </a:lnTo>
                  <a:lnTo>
                    <a:pt x="795035" y="261773"/>
                  </a:lnTo>
                  <a:lnTo>
                    <a:pt x="793568" y="263240"/>
                  </a:lnTo>
                  <a:lnTo>
                    <a:pt x="788985" y="265989"/>
                  </a:lnTo>
                  <a:lnTo>
                    <a:pt x="787519" y="267365"/>
                  </a:lnTo>
                  <a:lnTo>
                    <a:pt x="785961" y="268923"/>
                  </a:lnTo>
                  <a:lnTo>
                    <a:pt x="784494" y="270297"/>
                  </a:lnTo>
                  <a:lnTo>
                    <a:pt x="785961" y="268923"/>
                  </a:lnTo>
                  <a:lnTo>
                    <a:pt x="787519" y="267365"/>
                  </a:lnTo>
                  <a:lnTo>
                    <a:pt x="788985" y="265898"/>
                  </a:lnTo>
                  <a:lnTo>
                    <a:pt x="788985" y="264431"/>
                  </a:lnTo>
                  <a:lnTo>
                    <a:pt x="787519" y="263057"/>
                  </a:lnTo>
                  <a:lnTo>
                    <a:pt x="788985" y="264431"/>
                  </a:lnTo>
                  <a:lnTo>
                    <a:pt x="790544" y="260215"/>
                  </a:lnTo>
                  <a:lnTo>
                    <a:pt x="793568" y="263057"/>
                  </a:lnTo>
                  <a:lnTo>
                    <a:pt x="795035" y="261773"/>
                  </a:lnTo>
                  <a:lnTo>
                    <a:pt x="795035" y="261773"/>
                  </a:lnTo>
                  <a:close/>
                  <a:moveTo>
                    <a:pt x="726017" y="267365"/>
                  </a:moveTo>
                  <a:lnTo>
                    <a:pt x="729042" y="267365"/>
                  </a:lnTo>
                  <a:lnTo>
                    <a:pt x="730600" y="265898"/>
                  </a:lnTo>
                  <a:lnTo>
                    <a:pt x="730600" y="263148"/>
                  </a:lnTo>
                  <a:lnTo>
                    <a:pt x="729042" y="263148"/>
                  </a:lnTo>
                  <a:lnTo>
                    <a:pt x="726017" y="264523"/>
                  </a:lnTo>
                  <a:lnTo>
                    <a:pt x="726017" y="267365"/>
                  </a:lnTo>
                  <a:close/>
                  <a:moveTo>
                    <a:pt x="726017" y="267365"/>
                  </a:moveTo>
                  <a:lnTo>
                    <a:pt x="724551" y="263148"/>
                  </a:lnTo>
                  <a:lnTo>
                    <a:pt x="729042" y="263148"/>
                  </a:lnTo>
                  <a:lnTo>
                    <a:pt x="726017" y="264523"/>
                  </a:lnTo>
                  <a:lnTo>
                    <a:pt x="726017" y="267365"/>
                  </a:lnTo>
                  <a:lnTo>
                    <a:pt x="729042" y="267365"/>
                  </a:lnTo>
                  <a:lnTo>
                    <a:pt x="730600" y="265898"/>
                  </a:lnTo>
                  <a:lnTo>
                    <a:pt x="730600" y="263148"/>
                  </a:lnTo>
                  <a:lnTo>
                    <a:pt x="730600" y="265898"/>
                  </a:lnTo>
                  <a:lnTo>
                    <a:pt x="729042" y="267365"/>
                  </a:lnTo>
                  <a:lnTo>
                    <a:pt x="726017" y="267365"/>
                  </a:lnTo>
                  <a:lnTo>
                    <a:pt x="726017" y="267365"/>
                  </a:lnTo>
                  <a:close/>
                  <a:moveTo>
                    <a:pt x="784494" y="264523"/>
                  </a:moveTo>
                  <a:lnTo>
                    <a:pt x="787702" y="264798"/>
                  </a:lnTo>
                  <a:lnTo>
                    <a:pt x="782936" y="270297"/>
                  </a:lnTo>
                  <a:lnTo>
                    <a:pt x="781378" y="271764"/>
                  </a:lnTo>
                  <a:lnTo>
                    <a:pt x="782936" y="270297"/>
                  </a:lnTo>
                  <a:lnTo>
                    <a:pt x="784494" y="270297"/>
                  </a:lnTo>
                  <a:lnTo>
                    <a:pt x="785961" y="268923"/>
                  </a:lnTo>
                  <a:lnTo>
                    <a:pt x="787519" y="267365"/>
                  </a:lnTo>
                  <a:lnTo>
                    <a:pt x="788985" y="265898"/>
                  </a:lnTo>
                  <a:lnTo>
                    <a:pt x="788985" y="264431"/>
                  </a:lnTo>
                  <a:lnTo>
                    <a:pt x="787519" y="263057"/>
                  </a:lnTo>
                  <a:lnTo>
                    <a:pt x="784494" y="264523"/>
                  </a:lnTo>
                  <a:cubicBezTo>
                    <a:pt x="783028" y="266081"/>
                    <a:pt x="781470" y="267456"/>
                    <a:pt x="779912" y="268923"/>
                  </a:cubicBezTo>
                  <a:lnTo>
                    <a:pt x="784494" y="264523"/>
                  </a:lnTo>
                  <a:lnTo>
                    <a:pt x="784494" y="264523"/>
                  </a:lnTo>
                  <a:close/>
                  <a:moveTo>
                    <a:pt x="774046" y="274514"/>
                  </a:moveTo>
                  <a:lnTo>
                    <a:pt x="774046" y="271764"/>
                  </a:lnTo>
                  <a:lnTo>
                    <a:pt x="778445" y="268923"/>
                  </a:lnTo>
                  <a:lnTo>
                    <a:pt x="775420" y="268923"/>
                  </a:lnTo>
                  <a:lnTo>
                    <a:pt x="772212" y="272955"/>
                  </a:lnTo>
                  <a:lnTo>
                    <a:pt x="774046" y="274514"/>
                  </a:lnTo>
                  <a:lnTo>
                    <a:pt x="774046" y="274514"/>
                  </a:lnTo>
                  <a:close/>
                  <a:moveTo>
                    <a:pt x="780003" y="268923"/>
                  </a:moveTo>
                  <a:lnTo>
                    <a:pt x="778537" y="268923"/>
                  </a:lnTo>
                  <a:lnTo>
                    <a:pt x="774137" y="271764"/>
                  </a:lnTo>
                  <a:lnTo>
                    <a:pt x="774137" y="274514"/>
                  </a:lnTo>
                  <a:lnTo>
                    <a:pt x="780095" y="274514"/>
                  </a:lnTo>
                  <a:lnTo>
                    <a:pt x="781653" y="271672"/>
                  </a:lnTo>
                  <a:lnTo>
                    <a:pt x="783211" y="270206"/>
                  </a:lnTo>
                  <a:lnTo>
                    <a:pt x="787977" y="264706"/>
                  </a:lnTo>
                  <a:lnTo>
                    <a:pt x="784769" y="264431"/>
                  </a:lnTo>
                  <a:lnTo>
                    <a:pt x="780003" y="268923"/>
                  </a:lnTo>
                  <a:lnTo>
                    <a:pt x="780003" y="268923"/>
                  </a:lnTo>
                  <a:close/>
                  <a:moveTo>
                    <a:pt x="235467" y="284596"/>
                  </a:moveTo>
                  <a:lnTo>
                    <a:pt x="234001" y="281663"/>
                  </a:lnTo>
                  <a:lnTo>
                    <a:pt x="234001" y="280196"/>
                  </a:lnTo>
                  <a:lnTo>
                    <a:pt x="235467" y="280196"/>
                  </a:lnTo>
                  <a:cubicBezTo>
                    <a:pt x="240875" y="287620"/>
                    <a:pt x="236751" y="283679"/>
                    <a:pt x="244450" y="288812"/>
                  </a:cubicBezTo>
                  <a:lnTo>
                    <a:pt x="239959" y="290187"/>
                  </a:lnTo>
                  <a:lnTo>
                    <a:pt x="238400" y="288812"/>
                  </a:lnTo>
                  <a:lnTo>
                    <a:pt x="236934" y="285971"/>
                  </a:lnTo>
                  <a:lnTo>
                    <a:pt x="235467" y="284596"/>
                  </a:lnTo>
                  <a:close/>
                </a:path>
              </a:pathLst>
            </a:custGeom>
            <a:solidFill>
              <a:srgbClr val="29ABE2"/>
            </a:solidFill>
            <a:ln w="91574" cap="flat">
              <a:noFill/>
              <a:prstDash val="solid"/>
              <a:miter/>
            </a:ln>
          </p:spPr>
          <p:txBody>
            <a:bodyPr rtlCol="0" anchor="ctr"/>
            <a:lstStyle/>
            <a:p>
              <a:endParaRPr lang="zh-CN" altLang="en-US"/>
            </a:p>
          </p:txBody>
        </p:sp>
        <p:sp>
          <p:nvSpPr>
            <p:cNvPr id="276" name="任意多边形: 形状 275"/>
            <p:cNvSpPr/>
            <p:nvPr/>
          </p:nvSpPr>
          <p:spPr>
            <a:xfrm>
              <a:off x="3933683" y="4657349"/>
              <a:ext cx="203380" cy="203380"/>
            </a:xfrm>
            <a:custGeom>
              <a:avLst/>
              <a:gdLst>
                <a:gd name="connsiteX0" fmla="*/ 0 w 0"/>
                <a:gd name="connsiteY0" fmla="*/ 0 h 0"/>
                <a:gd name="connsiteX1" fmla="*/ 75526 w 0"/>
                <a:gd name="connsiteY1" fmla="*/ 0 h 0"/>
                <a:gd name="connsiteX2" fmla="*/ 75526 w 0"/>
                <a:gd name="connsiteY2" fmla="*/ 68743 h 0"/>
                <a:gd name="connsiteX3" fmla="*/ 0 w 0"/>
                <a:gd name="connsiteY3" fmla="*/ 68743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75526" y="0"/>
                  </a:lnTo>
                  <a:lnTo>
                    <a:pt x="75526" y="68743"/>
                  </a:lnTo>
                  <a:lnTo>
                    <a:pt x="0" y="68743"/>
                  </a:lnTo>
                  <a:close/>
                </a:path>
              </a:pathLst>
            </a:custGeom>
            <a:solidFill>
              <a:srgbClr val="299AC7"/>
            </a:solidFill>
            <a:ln w="91574" cap="flat">
              <a:noFill/>
              <a:prstDash val="solid"/>
              <a:miter/>
            </a:ln>
          </p:spPr>
          <p:txBody>
            <a:bodyPr rtlCol="0" anchor="ctr"/>
            <a:lstStyle/>
            <a:p>
              <a:endParaRPr lang="zh-CN" altLang="en-US"/>
            </a:p>
          </p:txBody>
        </p:sp>
      </p:grpSp>
      <p:sp>
        <p:nvSpPr>
          <p:cNvPr id="277" name="文本框 276"/>
          <p:cNvSpPr txBox="1"/>
          <p:nvPr/>
        </p:nvSpPr>
        <p:spPr>
          <a:xfrm>
            <a:off x="8198858" y="4559759"/>
            <a:ext cx="1847817" cy="400110"/>
          </a:xfrm>
          <a:prstGeom prst="rect">
            <a:avLst/>
          </a:prstGeom>
          <a:noFill/>
        </p:spPr>
        <p:txBody>
          <a:bodyPr wrap="square" rtlCol="0">
            <a:spAutoFit/>
          </a:bodyPr>
          <a:lstStyle/>
          <a:p>
            <a:r>
              <a:rPr lang="zh-CN" altLang="en-US" sz="2000" b="1" dirty="0">
                <a:ln w="6600">
                  <a:solidFill>
                    <a:schemeClr val="accent2"/>
                  </a:solidFill>
                  <a:prstDash val="solid"/>
                </a:ln>
                <a:solidFill>
                  <a:srgbClr val="FFFFFF"/>
                </a:solidFill>
                <a:effectLst>
                  <a:outerShdw dist="38100" dir="2700000" algn="tl" rotWithShape="0">
                    <a:schemeClr val="accent2"/>
                  </a:outerShdw>
                </a:effectLst>
                <a:latin typeface="微软雅黑" charset="-122"/>
                <a:ea typeface="微软雅黑" charset="-122"/>
              </a:rPr>
              <a:t>形容：当黑客</a:t>
            </a:r>
            <a:endParaRPr lang="zh-CN" altLang="en-US" sz="2000" b="1" dirty="0">
              <a:ln w="6600">
                <a:solidFill>
                  <a:schemeClr val="accent2"/>
                </a:solidFill>
                <a:prstDash val="solid"/>
              </a:ln>
              <a:solidFill>
                <a:srgbClr val="FFFFFF"/>
              </a:solidFill>
              <a:effectLst>
                <a:outerShdw dist="38100" dir="2700000" algn="tl" rotWithShape="0">
                  <a:schemeClr val="accent2"/>
                </a:outerShdw>
              </a:effectLst>
              <a:latin typeface="微软雅黑" charset="-122"/>
              <a:ea typeface="微软雅黑" charset="-122"/>
            </a:endParaRPr>
          </a:p>
        </p:txBody>
      </p:sp>
      <p:sp>
        <p:nvSpPr>
          <p:cNvPr id="278" name="矩形 277"/>
          <p:cNvSpPr/>
          <p:nvPr/>
        </p:nvSpPr>
        <p:spPr>
          <a:xfrm>
            <a:off x="339270" y="300703"/>
            <a:ext cx="1620957" cy="523220"/>
          </a:xfrm>
          <a:prstGeom prst="rect">
            <a:avLst/>
          </a:prstGeom>
        </p:spPr>
        <p:txBody>
          <a:bodyPr wrap="none">
            <a:spAutoFit/>
          </a:bodyPr>
          <a:lstStyle/>
          <a:p>
            <a:r>
              <a:rPr lang="zh-CN" altLang="en-US" sz="2800" b="1" dirty="0">
                <a:solidFill>
                  <a:srgbClr val="383838"/>
                </a:solidFill>
                <a:latin typeface="微软雅黑" charset="-122"/>
                <a:ea typeface="微软雅黑" charset="-122"/>
              </a:rPr>
              <a:t>服务介绍</a:t>
            </a:r>
            <a:endParaRPr lang="zh-CN" altLang="en-US" sz="2800" b="1" dirty="0">
              <a:solidFill>
                <a:srgbClr val="383838"/>
              </a:solidFill>
              <a:latin typeface="微软雅黑" charset="-122"/>
              <a:ea typeface="微软雅黑"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1000"/>
                                  </p:stCondLst>
                                  <p:iterate type="lt">
                                    <p:tmPct val="10000"/>
                                  </p:iterate>
                                  <p:childTnLst>
                                    <p:animMotion origin="layout" path="M 0.0 0.0 L 0.0 -0.07213" pathEditMode="relative" ptsTypes="">
                                      <p:cBhvr>
                                        <p:cTn id="6" dur="250" accel="50000" decel="50000" autoRev="1" fill="hold">
                                          <p:stCondLst>
                                            <p:cond delay="0"/>
                                          </p:stCondLst>
                                        </p:cTn>
                                        <p:tgtEl>
                                          <p:spTgt spid="277"/>
                                        </p:tgtEl>
                                        <p:attrNameLst>
                                          <p:attrName>ppt_x</p:attrName>
                                          <p:attrName>ppt_y</p:attrName>
                                        </p:attrNameLst>
                                      </p:cBhvr>
                                    </p:animMotion>
                                    <p:animRot by="1500000">
                                      <p:cBhvr>
                                        <p:cTn id="7" dur="125" fill="hold">
                                          <p:stCondLst>
                                            <p:cond delay="0"/>
                                          </p:stCondLst>
                                        </p:cTn>
                                        <p:tgtEl>
                                          <p:spTgt spid="277"/>
                                        </p:tgtEl>
                                        <p:attrNameLst>
                                          <p:attrName>r</p:attrName>
                                        </p:attrNameLst>
                                      </p:cBhvr>
                                    </p:animRot>
                                    <p:animRot by="-1500000">
                                      <p:cBhvr>
                                        <p:cTn id="8" dur="125" fill="hold">
                                          <p:stCondLst>
                                            <p:cond delay="125"/>
                                          </p:stCondLst>
                                        </p:cTn>
                                        <p:tgtEl>
                                          <p:spTgt spid="277"/>
                                        </p:tgtEl>
                                        <p:attrNameLst>
                                          <p:attrName>r</p:attrName>
                                        </p:attrNameLst>
                                      </p:cBhvr>
                                    </p:animRot>
                                    <p:animRot by="-1500000">
                                      <p:cBhvr>
                                        <p:cTn id="9" dur="125" fill="hold">
                                          <p:stCondLst>
                                            <p:cond delay="250"/>
                                          </p:stCondLst>
                                        </p:cTn>
                                        <p:tgtEl>
                                          <p:spTgt spid="277"/>
                                        </p:tgtEl>
                                        <p:attrNameLst>
                                          <p:attrName>r</p:attrName>
                                        </p:attrNameLst>
                                      </p:cBhvr>
                                    </p:animRot>
                                    <p:animRot by="1500000">
                                      <p:cBhvr>
                                        <p:cTn id="10" dur="125" fill="hold">
                                          <p:stCondLst>
                                            <p:cond delay="375"/>
                                          </p:stCondLst>
                                        </p:cTn>
                                        <p:tgtEl>
                                          <p:spTgt spid="2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p:bldLst>
  </p:timing>
</p:sld>
</file>

<file path=ppt/tags/tag1.xml><?xml version="1.0" encoding="utf-8"?>
<p:tagLst xmlns:p="http://schemas.openxmlformats.org/presentationml/2006/main">
  <p:tag name="PA" val="v3.0.1"/>
</p:tagLst>
</file>

<file path=ppt/theme/theme1.xml><?xml version="1.0" encoding="utf-8"?>
<a:theme xmlns:a="http://schemas.openxmlformats.org/drawingml/2006/main" name="ppt模板">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公司ppt模板</Template>
  <TotalTime>0</TotalTime>
  <Words>4151</Words>
  <Application>WPS 文字</Application>
  <PresentationFormat>宽屏</PresentationFormat>
  <Paragraphs>308</Paragraphs>
  <Slides>31</Slides>
  <Notes>2</Notes>
  <HiddenSlides>0</HiddenSlides>
  <MMClips>0</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31</vt:i4>
      </vt:variant>
    </vt:vector>
  </HeadingPairs>
  <TitlesOfParts>
    <vt:vector size="62" baseType="lpstr">
      <vt:lpstr>Arial</vt:lpstr>
      <vt:lpstr>宋体</vt:lpstr>
      <vt:lpstr>Wingdings</vt:lpstr>
      <vt:lpstr>微软雅黑</vt:lpstr>
      <vt:lpstr>Arial Black</vt:lpstr>
      <vt:lpstr>等线</vt:lpstr>
      <vt:lpstr>汉仪中等线KW</vt:lpstr>
      <vt:lpstr>Helvetica</vt:lpstr>
      <vt:lpstr>Yu Gothic UI Light</vt:lpstr>
      <vt:lpstr>微软雅黑</vt:lpstr>
      <vt:lpstr>汉仪旗黑</vt:lpstr>
      <vt:lpstr>Agency FB</vt:lpstr>
      <vt:lpstr>华文黑体</vt:lpstr>
      <vt:lpstr>Helvetica Neue</vt:lpstr>
      <vt:lpstr>方正姚体</vt:lpstr>
      <vt:lpstr>Calibri</vt:lpstr>
      <vt:lpstr>汉仪书宋二KW</vt:lpstr>
      <vt:lpstr>Times New Roman</vt:lpstr>
      <vt:lpstr>Calibri</vt:lpstr>
      <vt:lpstr>Segoe UI Black</vt:lpstr>
      <vt:lpstr>Open Sans Semibold</vt:lpstr>
      <vt:lpstr>苹方-简</vt:lpstr>
      <vt:lpstr>造字工房尚雅（非商用）常规体</vt:lpstr>
      <vt:lpstr>Helvetica Neue</vt:lpstr>
      <vt:lpstr>宋体</vt:lpstr>
      <vt:lpstr>Arial Unicode MS</vt:lpstr>
      <vt:lpstr>Calibri Light</vt:lpstr>
      <vt:lpstr>Thonburi</vt:lpstr>
      <vt:lpstr>华文仿宋</vt:lpstr>
      <vt:lpstr>宋体-简</vt:lpstr>
      <vt:lpstr>ppt模板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7d 0y</dc:creator>
  <cp:lastModifiedBy>Jug</cp:lastModifiedBy>
  <cp:revision>417</cp:revision>
  <dcterms:created xsi:type="dcterms:W3CDTF">2022-10-24T03:17:49Z</dcterms:created>
  <dcterms:modified xsi:type="dcterms:W3CDTF">2022-10-24T03:17:49Z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1C5B98EFE293906F5D5736634A4E2C71</vt:lpwstr>
  </property>
  <property fmtid="{D5CDD505-2E9C-101B-9397-08002B2CF9AE}" pid="3" name="KSOProductBuildVer">
    <vt:lpwstr>2052-4.5.0.7415</vt:lpwstr>
  </property>
</Properties>
</file>