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0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547FE5-BEF2-EA07-AF03-BC00C746CF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221ACDE-7A31-739C-1E60-029700EA84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2872BA9-4B3B-E442-02A5-F33F0C15A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29F5-4269-4A65-B717-9C3092464436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B5039E-EA67-0B41-A78E-86A37F3A8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70F05DC-E163-42CD-D742-3550A240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D19F-8D7F-444C-8AB0-95531B0AC4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9030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979B9E-3707-5321-9236-490E2CA44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5ACEEDE-E066-834B-F713-8CFCDD992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1E584F-D88F-A386-E750-60DDDF1C6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29F5-4269-4A65-B717-9C3092464436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451C4B4-EFDA-7BDB-0988-22F47D18F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B854BB-4B18-046A-AD6C-44BBB1768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D19F-8D7F-444C-8AB0-95531B0AC4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616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9800B6D-0996-6321-3CC5-2AF2EC4B38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848DBE4-ECF4-183C-DD9C-A1F6FA76B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2B605E-244D-7E5A-96B6-D56CA4C73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29F5-4269-4A65-B717-9C3092464436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A8BA8D-9DB6-CE69-F0F6-A30E1C3FC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719A9B-666D-8D61-7C4B-2431060D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D19F-8D7F-444C-8AB0-95531B0AC4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9864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F3399A-DC19-A2BA-E516-C8AA9F3DE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7D8C68-B482-8D5D-D5E9-75E6CB28E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D828D76-F7B5-8955-8535-46F151CBD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29F5-4269-4A65-B717-9C3092464436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6930D6-F4C1-E937-5B8F-30AC6978D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16EB843-7F0F-606F-5820-5126EDB32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D19F-8D7F-444C-8AB0-95531B0AC4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44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562B27-4A2D-4BB4-5647-FC2064DC2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8C165FD-8593-B72F-DAD8-1E378B7BC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E50211-5ED1-8FEF-26E8-79D650D3C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29F5-4269-4A65-B717-9C3092464436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4D574A2-ECFC-8E77-6E8E-AB05F6719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24AAD72-C6C8-C9CF-76FB-165A3D5EE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D19F-8D7F-444C-8AB0-95531B0AC4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442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F4DDB6-1394-60D5-8818-285023C5F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0D7C2C-6FCD-A1E0-E839-2BD66E0785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83317F7-4DA3-CAFB-A819-1F02E765D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073109F-795B-3115-A969-4DC11D774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29F5-4269-4A65-B717-9C3092464436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68DD241-A76E-8ADC-0C05-E109DD66A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BF18B91-C6EA-C079-A6AD-238B90764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D19F-8D7F-444C-8AB0-95531B0AC4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313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D2689B-F55C-4B27-41AC-12D1F699F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E6DCD96-22BD-0C69-4453-EAB4B1087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961B90B-B5D8-3B98-5855-B7CA5B446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0392DE9-2013-F9B1-3704-F12BCE150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95A90EC-1E66-966F-5D74-49EF8D86F3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AACF251-E6BC-7640-13F9-A0401F722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29F5-4269-4A65-B717-9C3092464436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E778FA7-92F6-E3C8-6755-F253F02CD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045A19A-BAF2-D718-2042-E4E28973C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D19F-8D7F-444C-8AB0-95531B0AC4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608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4C17A0-4431-00BE-D56D-FEEBEDE2E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3CFB9EF-98A5-E306-3567-8B596594A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29F5-4269-4A65-B717-9C3092464436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ED082E8-05CA-576B-ED8D-B522FA091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9BBC73-022C-1ED8-B752-7A9C08D66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D19F-8D7F-444C-8AB0-95531B0AC4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742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549B181-5BAC-7E22-2926-997BE3770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29F5-4269-4A65-B717-9C3092464436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74047BC-113F-7278-EF59-F4EC15010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EEDBDE8-C9DB-628C-2644-8B73142BD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D19F-8D7F-444C-8AB0-95531B0AC4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08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2F2308-4646-7F6F-F8BE-D92463F33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F8937D-86DF-7781-3279-54EA92E48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8790902-8E73-AC5F-1DC9-19CF43880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C5E4A36-6FEF-C265-74D6-CF9FDA72F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29F5-4269-4A65-B717-9C3092464436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E0834AE-FB53-C98D-AB00-126CF2F82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C872888-E286-3789-545E-99BB5225B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D19F-8D7F-444C-8AB0-95531B0AC4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136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C94C72-BBC4-D719-0B1D-17EA163F0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E8D6B29-1739-A3EF-8263-ABC71E312A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026727E-D799-50EE-8A12-5C8AF098F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4499FAC-362C-F307-7183-902D69BA0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29F5-4269-4A65-B717-9C3092464436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DF09BCB-0F35-99E5-DCA6-0FEAF0756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600F9A6-AF06-4499-F828-61B1A2836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D19F-8D7F-444C-8AB0-95531B0AC4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717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0CBD7C9-C57C-2C2E-DC64-E2F238AE1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4C953D0-20F8-0E4C-FCBF-DAED8A058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F35FDA-669E-0B83-56AF-7BEF1BDB38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929F5-4269-4A65-B717-9C3092464436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60108C9-C158-E2A6-AD13-C7E62F9EE2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B29C16D-45B0-69F7-233C-C9F549F70E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AD19F-8D7F-444C-8AB0-95531B0AC4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176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02865F-4D16-C58D-D6E9-D8FA8ADA7E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详见以下附件</a:t>
            </a:r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id="{766826B3-6EDF-BA8A-B700-8A67A7BD19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988702"/>
              </p:ext>
            </p:extLst>
          </p:nvPr>
        </p:nvGraphicFramePr>
        <p:xfrm>
          <a:off x="5638800" y="4183856"/>
          <a:ext cx="9144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2" imgW="914481" imgH="815421" progId="Excel.Sheet.12">
                  <p:embed/>
                </p:oleObj>
              </mc:Choice>
              <mc:Fallback>
                <p:oleObj name="Worksheet" showAsIcon="1" r:id="rId2" imgW="914481" imgH="81542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38800" y="4183856"/>
                        <a:ext cx="914400" cy="81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8160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宽屏</PresentationFormat>
  <Paragraphs>1</Paragraphs>
  <Slides>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Microsoft Excel 工作表</vt:lpstr>
      <vt:lpstr>详见以下附件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阳 刘</dc:creator>
  <cp:lastModifiedBy>阳 刘</cp:lastModifiedBy>
  <cp:revision>1</cp:revision>
  <dcterms:created xsi:type="dcterms:W3CDTF">2025-04-28T10:02:29Z</dcterms:created>
  <dcterms:modified xsi:type="dcterms:W3CDTF">2025-04-28T10:03:28Z</dcterms:modified>
</cp:coreProperties>
</file>