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3.xml"/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72.xml"/><Relationship Id="rId11" Type="http://schemas.openxmlformats.org/officeDocument/2006/relationships/image" Target="../media/image2.png"/><Relationship Id="rId10" Type="http://schemas.openxmlformats.org/officeDocument/2006/relationships/tags" Target="../tags/tag71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3" name="图片 422" descr="图片包含 游戏机, 自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duotone>
              <a:srgbClr val="376F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 flipH="1" flipV="1">
            <a:off x="0" y="54610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0 h 6858000"/>
              <a:gd name="connsiteX3" fmla="*/ 12192000 w 12192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  <p:sp>
        <p:nvSpPr>
          <p:cNvPr id="419" name="任意多边形: 形状 418"/>
          <p:cNvSpPr/>
          <p:nvPr>
            <p:custDataLst>
              <p:tags r:id="rId3"/>
            </p:custDataLst>
          </p:nvPr>
        </p:nvSpPr>
        <p:spPr>
          <a:xfrm>
            <a:off x="0" y="-635"/>
            <a:ext cx="12192000" cy="3810635"/>
          </a:xfrm>
          <a:custGeom>
            <a:avLst/>
            <a:gdLst>
              <a:gd name="connsiteX0" fmla="*/ 0 w 12192000"/>
              <a:gd name="connsiteY0" fmla="*/ 0 h 2663748"/>
              <a:gd name="connsiteX1" fmla="*/ 12192000 w 12192000"/>
              <a:gd name="connsiteY1" fmla="*/ 0 h 2663748"/>
              <a:gd name="connsiteX2" fmla="*/ 12192000 w 12192000"/>
              <a:gd name="connsiteY2" fmla="*/ 2663748 h 2663748"/>
              <a:gd name="connsiteX3" fmla="*/ 0 w 12192000"/>
              <a:gd name="connsiteY3" fmla="*/ 2663748 h 26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3748">
                <a:moveTo>
                  <a:pt x="0" y="0"/>
                </a:moveTo>
                <a:lnTo>
                  <a:pt x="12192000" y="0"/>
                </a:lnTo>
                <a:lnTo>
                  <a:pt x="12192000" y="2663748"/>
                </a:lnTo>
                <a:lnTo>
                  <a:pt x="0" y="2663748"/>
                </a:lnTo>
                <a:close/>
              </a:path>
            </a:pathLst>
          </a:custGeom>
          <a:solidFill>
            <a:srgbClr val="1A3A6D"/>
          </a:solidFill>
          <a:ln>
            <a:noFill/>
            <a:prstDash val="solid"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818043" y="2015941"/>
            <a:ext cx="4256149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2000" b="1" spc="100" dirty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 spc="100" dirty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确定网站类型</a:t>
            </a:r>
            <a:endParaRPr lang="zh-CN" altLang="en-US" sz="2000" b="1" spc="100" dirty="0">
              <a:solidFill>
                <a:srgbClr val="FFFFFF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10000"/>
              </a:lnSpc>
            </a:pPr>
            <a:endParaRPr lang="zh-CN" altLang="en-US" sz="2000" b="1" spc="70" dirty="0">
              <a:solidFill>
                <a:srgbClr val="FFFFFF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4" name="矩形 423"/>
          <p:cNvSpPr/>
          <p:nvPr>
            <p:custDataLst>
              <p:tags r:id="rId5"/>
            </p:custDataLst>
          </p:nvPr>
        </p:nvSpPr>
        <p:spPr>
          <a:xfrm>
            <a:off x="5759450" y="2134235"/>
            <a:ext cx="6222365" cy="4278630"/>
          </a:xfrm>
          <a:prstGeom prst="rect">
            <a:avLst/>
          </a:prstGeom>
          <a:solidFill>
            <a:srgbClr val="1A3A6D"/>
          </a:solidFill>
          <a:ln>
            <a:solidFill>
              <a:srgbClr val="FFFFFF"/>
            </a:solidFill>
            <a:prstDash val="solid"/>
          </a:ln>
          <a:effectLst>
            <a:outerShdw blurRad="177800" dist="88900" dir="12000000" algn="t" rotWithShape="0">
              <a:srgbClr val="014EFE">
                <a:alpha val="8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17" name="直接连接符 416"/>
          <p:cNvCxnSpPr/>
          <p:nvPr>
            <p:custDataLst>
              <p:tags r:id="rId6"/>
            </p:custDataLst>
          </p:nvPr>
        </p:nvCxnSpPr>
        <p:spPr>
          <a:xfrm>
            <a:off x="902165" y="1823800"/>
            <a:ext cx="3408045" cy="127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22985" y="397510"/>
            <a:ext cx="7796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信查查加密保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SSL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sz="2800" b="1" dirty="0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TextBox 13@|17FFC:16777215|FBC:16777215|LFC:16777215|LBC:16777215"/>
          <p:cNvSpPr txBox="1"/>
          <p:nvPr>
            <p:custDataLst>
              <p:tags r:id="rId8"/>
            </p:custDataLst>
          </p:nvPr>
        </p:nvSpPr>
        <p:spPr bwMode="auto">
          <a:xfrm>
            <a:off x="817880" y="4624705"/>
            <a:ext cx="4665980" cy="8274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绿色地址栏选EV：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金融证券、银行、第三方支付、网上商城等，重点强调网站安全和品牌可信形象的网站，涉及交易支付、客户隐私信息和账号密码的传输，使用显示绿色地址栏的EV SSL证书，安全可信一目了然。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验证企业选OV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：电子商务网站、企业网站，涉及注册、登录、会员中心等页面，使用OV SSL证书，支持绿色安全小锁，利于品牌推广，更容易赢得客户信赖。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1014095">
              <a:spcBef>
                <a:spcPct val="20000"/>
              </a:spcBef>
              <a:defRPr/>
            </a:pP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818043" y="4002221"/>
            <a:ext cx="4256149" cy="42989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2000" b="1" spc="100" dirty="0">
                <a:solidFill>
                  <a:srgbClr val="1A3A6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en-US" altLang="zh-CN" sz="2000" b="1" spc="100" dirty="0">
                <a:solidFill>
                  <a:srgbClr val="1A3A6D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确定域名类型和数量</a:t>
            </a:r>
            <a:endParaRPr lang="en-US" altLang="zh-CN" sz="2000" b="1" spc="100" dirty="0">
              <a:solidFill>
                <a:srgbClr val="1A3A6D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880" y="2545080"/>
            <a:ext cx="4665980" cy="1603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单域型：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您只有单个域名需要使用SSL证书，可选择任意一款OV/EV的 SSL证书，购买abc.com，赠送www.abc.com。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通配型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：通配型证书支持*.abc.com所有二级域名。如：A.abc.com、B.abc.com、C.abc.com等二级域名，不限制子域名数量。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1014095">
              <a:spcBef>
                <a:spcPct val="20000"/>
              </a:spcBef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35675" y="2328545"/>
            <a:ext cx="5710555" cy="385254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9846_1*i*1"/>
  <p:tag name="KSO_WM_TEMPLATE_CATEGORY" val="diagram"/>
  <p:tag name="KSO_WM_TEMPLATE_INDEX" val="20229846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9846_1*i*2"/>
  <p:tag name="KSO_WM_TEMPLATE_CATEGORY" val="diagram"/>
  <p:tag name="KSO_WM_TEMPLATE_INDEX" val="20229846"/>
  <p:tag name="KSO_WM_UNIT_LAYERLEVEL" val="1"/>
  <p:tag name="KSO_WM_TAG_VERSION" val="1.0"/>
</p:tagLst>
</file>

<file path=ppt/tags/tag65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PRESET_TEXT" val="单击添加小标题&#13;请尽量言简意赅的阐述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20229846_1*a*2"/>
  <p:tag name="KSO_WM_TEMPLATE_CATEGORY" val="diagram"/>
  <p:tag name="KSO_WM_TEMPLATE_INDEX" val="20229846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29846_1*i*3"/>
  <p:tag name="KSO_WM_TEMPLATE_CATEGORY" val="diagram"/>
  <p:tag name="KSO_WM_TEMPLATE_INDEX" val="20229846"/>
  <p:tag name="KSO_WM_UNIT_LAYERLEVEL" val="1"/>
  <p:tag name="KSO_WM_TAG_VERSION" val="1.0"/>
</p:tagLst>
</file>

<file path=ppt/tags/tag67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29846_1*i*10"/>
  <p:tag name="KSO_WM_TEMPLATE_CATEGORY" val="diagram"/>
  <p:tag name="KSO_WM_TEMPLATE_INDEX" val="20229846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PRESET_TEXT" val="单击添加小标题&#13;请尽量言简意赅的阐述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20229846_1*a*2"/>
  <p:tag name="KSO_WM_TEMPLATE_CATEGORY" val="diagram"/>
  <p:tag name="KSO_WM_TEMPLATE_INDEX" val="20229846"/>
  <p:tag name="KSO_WM_UNIT_LAYERLEVEL" val="1"/>
  <p:tag name="KSO_WM_TAG_VERSION" val="1.0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265"/>
</p:tagLst>
</file>

<file path=ppt/tags/tag73.xml><?xml version="1.0" encoding="utf-8"?>
<p:tagLst xmlns:p="http://schemas.openxmlformats.org/presentationml/2006/main">
  <p:tag name="COMMONDATA" val="eyJoZGlkIjoiZjFmZWIzNDg2MmIzZjExOTIzMmViNTBmYTMwYTk0ZW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宽屏</PresentationFormat>
  <Paragraphs>16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墨雪颦</cp:lastModifiedBy>
  <cp:revision>155</cp:revision>
  <dcterms:created xsi:type="dcterms:W3CDTF">2019-06-19T02:08:00Z</dcterms:created>
  <dcterms:modified xsi:type="dcterms:W3CDTF">2023-06-26T07:42:00Z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D45DEFE00AA34A6BAA7CFE662CFB6C7E_11</vt:lpwstr>
  </property>
</Properties>
</file>