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3"/>
  </p:notesMasterIdLst>
  <p:sldIdLst>
    <p:sldId id="257" r:id="rId4"/>
    <p:sldId id="922" r:id="rId5"/>
    <p:sldId id="926" r:id="rId6"/>
    <p:sldId id="927" r:id="rId7"/>
    <p:sldId id="348" r:id="rId8"/>
    <p:sldId id="349" r:id="rId9"/>
    <p:sldId id="350" r:id="rId10"/>
    <p:sldId id="924" r:id="rId11"/>
    <p:sldId id="921" r:id="rId12"/>
  </p:sldIdLst>
  <p:sldSz cx="10691495" cy="7559675"/>
  <p:notesSz cx="9144000" cy="6858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3" name="Author" initials="A" lastIdx="0" clrIdx="2"/>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AF1923"/>
    <a:srgbClr val="FDFDFD"/>
    <a:srgbClr val="FFFFFF"/>
    <a:srgbClr val="B3313A"/>
    <a:srgbClr val="C00000"/>
    <a:srgbClr val="74D5CD"/>
    <a:srgbClr val="A912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66.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5283200" cy="25806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6905979" y="0"/>
            <a:ext cx="5283200" cy="25806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552950" y="642938"/>
            <a:ext cx="3086100" cy="1735931"/>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1219200" y="2475309"/>
            <a:ext cx="9753600" cy="2025253"/>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4885432"/>
            <a:ext cx="5283200" cy="25806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6905979" y="4885432"/>
            <a:ext cx="5283200" cy="25806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36576" y="1237309"/>
            <a:ext cx="8019458" cy="2632124"/>
          </a:xfrm>
        </p:spPr>
        <p:txBody>
          <a:bodyPr anchor="b"/>
          <a:lstStyle>
            <a:lvl1pPr algn="ctr">
              <a:defRPr sz="661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36576" y="3970938"/>
            <a:ext cx="8019458" cy="1825336"/>
          </a:xfrm>
        </p:spPr>
        <p:txBody>
          <a:bodyPr/>
          <a:lstStyle>
            <a:lvl1pPr marL="0" indent="0" algn="ctr">
              <a:buNone/>
              <a:defRPr sz="2645"/>
            </a:lvl1pPr>
            <a:lvl2pPr marL="503555" indent="0" algn="ctr">
              <a:buNone/>
              <a:defRPr sz="2205"/>
            </a:lvl2pPr>
            <a:lvl3pPr marL="1008380" indent="0" algn="ctr">
              <a:buNone/>
              <a:defRPr sz="1985"/>
            </a:lvl3pPr>
            <a:lvl4pPr marL="1511935" indent="0" algn="ctr">
              <a:buNone/>
              <a:defRPr sz="1765"/>
            </a:lvl4pPr>
            <a:lvl5pPr marL="2016125" indent="0" algn="ctr">
              <a:buNone/>
              <a:defRPr sz="1765"/>
            </a:lvl5pPr>
            <a:lvl6pPr marL="2519680" indent="0" algn="ctr">
              <a:buNone/>
              <a:defRPr sz="1765"/>
            </a:lvl6pPr>
            <a:lvl7pPr marL="3024505" indent="0" algn="ctr">
              <a:buNone/>
              <a:defRPr sz="1765"/>
            </a:lvl7pPr>
            <a:lvl8pPr marL="3528060" indent="0" algn="ctr">
              <a:buNone/>
              <a:defRPr sz="1765"/>
            </a:lvl8pPr>
            <a:lvl9pPr marL="4032250" indent="0" algn="ctr">
              <a:buNone/>
              <a:defRPr sz="176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651900" y="402519"/>
            <a:ext cx="2305594" cy="640705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35117" y="402519"/>
            <a:ext cx="6783125" cy="640705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11642" y="6"/>
            <a:ext cx="10899651" cy="23238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grpSp>
      <p:sp>
        <p:nvSpPr>
          <p:cNvPr id="12" name="等腰三角形 11"/>
          <p:cNvSpPr/>
          <p:nvPr userDrawn="1">
            <p:custDataLst>
              <p:tags r:id="rId7"/>
            </p:custDataLst>
          </p:nvPr>
        </p:nvSpPr>
        <p:spPr>
          <a:xfrm rot="16200000">
            <a:off x="6750548" y="3618725"/>
            <a:ext cx="1099484" cy="6782417"/>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2" name="标题 1"/>
          <p:cNvSpPr>
            <a:spLocks noGrp="1"/>
          </p:cNvSpPr>
          <p:nvPr>
            <p:ph type="ctrTitle" hasCustomPrompt="1"/>
            <p:custDataLst>
              <p:tags r:id="rId8"/>
            </p:custDataLst>
          </p:nvPr>
        </p:nvSpPr>
        <p:spPr>
          <a:xfrm>
            <a:off x="2394291" y="3105382"/>
            <a:ext cx="6241568" cy="980874"/>
          </a:xfrm>
        </p:spPr>
        <p:txBody>
          <a:bodyPr lIns="90000" tIns="46800" rIns="90000" bIns="46800" anchor="b" anchorCtr="0">
            <a:normAutofit/>
          </a:bodyPr>
          <a:lstStyle>
            <a:lvl1pPr algn="ctr">
              <a:defRPr sz="579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394291" y="4360566"/>
            <a:ext cx="6241568" cy="593082"/>
          </a:xfrm>
        </p:spPr>
        <p:txBody>
          <a:bodyPr lIns="90000" tIns="46800" rIns="90000" bIns="46800" anchor="t">
            <a:normAutofit/>
          </a:bodyPr>
          <a:lstStyle>
            <a:lvl1pPr marL="0" indent="0" algn="ctr" eaLnBrk="1" fontAlgn="auto" latinLnBrk="0" hangingPunct="1">
              <a:lnSpc>
                <a:spcPct val="100000"/>
              </a:lnSpc>
              <a:buNone/>
              <a:defRPr sz="2455" u="none" strike="noStrike" kern="1200" cap="none" spc="200" normalizeH="0" baseline="0">
                <a:solidFill>
                  <a:schemeClr val="tx1">
                    <a:lumMod val="85000"/>
                    <a:lumOff val="15000"/>
                  </a:schemeClr>
                </a:solidFill>
                <a:uFillTx/>
              </a:defRPr>
            </a:lvl1pPr>
            <a:lvl2pPr marL="400685" indent="0" algn="ctr">
              <a:buNone/>
              <a:defRPr sz="1755"/>
            </a:lvl2pPr>
            <a:lvl3pPr marL="802005" indent="0" algn="ctr">
              <a:buNone/>
              <a:defRPr sz="1580"/>
            </a:lvl3pPr>
            <a:lvl4pPr marL="1202690" indent="0" algn="ctr">
              <a:buNone/>
              <a:defRPr sz="1405"/>
            </a:lvl4pPr>
            <a:lvl5pPr marL="1604010" indent="0" algn="ctr">
              <a:buNone/>
              <a:defRPr sz="1405"/>
            </a:lvl5pPr>
            <a:lvl6pPr marL="2004695" indent="0" algn="ctr">
              <a:buNone/>
              <a:defRPr sz="1405"/>
            </a:lvl6pPr>
            <a:lvl7pPr marL="2405380" indent="0" algn="ctr">
              <a:buNone/>
              <a:defRPr sz="1405"/>
            </a:lvl7pPr>
            <a:lvl8pPr marL="2806700" indent="0" algn="ctr">
              <a:buNone/>
              <a:defRPr sz="1405"/>
            </a:lvl8pPr>
            <a:lvl9pPr marL="3207385" indent="0" algn="ctr">
              <a:buNone/>
              <a:defRPr sz="140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a:xfrm>
            <a:off x="3365747" y="7015722"/>
            <a:ext cx="3960000" cy="316800"/>
          </a:xfrm>
        </p:spPr>
        <p:txBody>
          <a:bodyPr/>
          <a:lstStyle/>
          <a:p>
            <a:endParaRPr lang="zh-CN" altLang="en-US" dirty="0"/>
          </a:p>
        </p:txBody>
      </p:sp>
      <p:sp>
        <p:nvSpPr>
          <p:cNvPr id="18" name="灯片编号占位符 17"/>
          <p:cNvSpPr>
            <a:spLocks noGrp="1"/>
          </p:cNvSpPr>
          <p:nvPr>
            <p:ph type="sldNum" sz="quarter" idx="12"/>
            <p:custDataLst>
              <p:tags r:id="rId12"/>
            </p:custDataLst>
          </p:nvPr>
        </p:nvSpPr>
        <p:spPr>
          <a:xfrm>
            <a:off x="7384720" y="7015722"/>
            <a:ext cx="2700000" cy="316800"/>
          </a:xfrm>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183721" y="5207546"/>
            <a:ext cx="2212600" cy="362018"/>
          </a:xfrm>
        </p:spPr>
        <p:txBody>
          <a:bodyPr lIns="90000" tIns="46800" rIns="90000" bIns="46800" anchor="ctr" anchorCtr="0">
            <a:normAutofit/>
          </a:bodyPr>
          <a:lstStyle>
            <a:lvl1pPr marL="0" indent="0" algn="r">
              <a:lnSpc>
                <a:spcPct val="100000"/>
              </a:lnSpc>
              <a:buNone/>
              <a:defRPr sz="158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5614252" y="5207546"/>
            <a:ext cx="2212598" cy="362018"/>
          </a:xfrm>
        </p:spPr>
        <p:txBody>
          <a:bodyPr lIns="90000" tIns="46800" rIns="90000" bIns="46800" anchor="ctr" anchorCtr="0">
            <a:normAutofit/>
          </a:bodyPr>
          <a:lstStyle>
            <a:lvl1pPr marL="0" indent="0" algn="l">
              <a:lnSpc>
                <a:spcPct val="100000"/>
              </a:lnSpc>
              <a:buNone/>
              <a:defRPr sz="158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87438" y="538390"/>
            <a:ext cx="9516621" cy="387570"/>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87438" y="1657260"/>
            <a:ext cx="9516621" cy="4725678"/>
          </a:xfrm>
        </p:spPr>
        <p:txBody>
          <a:bodyPr vert="horz" lIns="101600" tIns="0" rIns="82550" bIns="0" rtlCol="0">
            <a:noAutofit/>
          </a:bodyPr>
          <a:lstStyle>
            <a:lvl1pPr marL="200660" marR="0" lvl="0"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01345" marR="0" lvl="1" indent="-20066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002030" marR="0" lvl="2"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403350" marR="0" lvl="3"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04035" marR="0" lvl="4"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365747" y="7015722"/>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7384720" y="7015722"/>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3509109" y="6187734"/>
            <a:ext cx="7182386" cy="1371941"/>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0"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0"/>
            </a:p>
          </p:txBody>
        </p:sp>
      </p:grpSp>
      <p:grpSp>
        <p:nvGrpSpPr>
          <p:cNvPr id="10" name="组合 9"/>
          <p:cNvGrpSpPr/>
          <p:nvPr userDrawn="1">
            <p:custDataLst>
              <p:tags r:id="rId5"/>
            </p:custDataLst>
          </p:nvPr>
        </p:nvGrpSpPr>
        <p:grpSpPr>
          <a:xfrm>
            <a:off x="4548623" y="2700404"/>
            <a:ext cx="499998" cy="620764"/>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0"/>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5000"/>
            </a:bodyPr>
            <a:lstStyle/>
            <a:p>
              <a:pPr algn="ctr"/>
              <a:endParaRPr lang="zh-CN" altLang="en-US" sz="1580"/>
            </a:p>
          </p:txBody>
        </p:sp>
      </p:grpSp>
      <p:grpSp>
        <p:nvGrpSpPr>
          <p:cNvPr id="14" name="组合 13"/>
          <p:cNvGrpSpPr/>
          <p:nvPr userDrawn="1">
            <p:custDataLst>
              <p:tags r:id="rId8"/>
            </p:custDataLst>
          </p:nvPr>
        </p:nvGrpSpPr>
        <p:grpSpPr>
          <a:xfrm rot="10800000">
            <a:off x="-1" y="0"/>
            <a:ext cx="10691495" cy="1371941"/>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0"/>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580"/>
            </a:p>
          </p:txBody>
        </p:sp>
      </p:grpSp>
      <p:sp>
        <p:nvSpPr>
          <p:cNvPr id="2" name="标题 1"/>
          <p:cNvSpPr>
            <a:spLocks noGrp="1"/>
          </p:cNvSpPr>
          <p:nvPr>
            <p:ph type="title" hasCustomPrompt="1"/>
            <p:custDataLst>
              <p:tags r:id="rId11"/>
            </p:custDataLst>
          </p:nvPr>
        </p:nvSpPr>
        <p:spPr>
          <a:xfrm>
            <a:off x="3070040" y="3489677"/>
            <a:ext cx="4551414" cy="649564"/>
          </a:xfrm>
        </p:spPr>
        <p:txBody>
          <a:bodyPr lIns="90170" tIns="46990" rIns="90170" bIns="0" anchor="b" anchorCtr="0">
            <a:normAutofit/>
          </a:bodyPr>
          <a:lstStyle>
            <a:lvl1pPr algn="ctr">
              <a:defRPr sz="351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070040" y="4446865"/>
            <a:ext cx="4551414" cy="1295245"/>
          </a:xfrm>
        </p:spPr>
        <p:txBody>
          <a:bodyPr lIns="90170" tIns="0" rIns="90170" bIns="46990">
            <a:normAutofit/>
          </a:bodyPr>
          <a:lstStyle>
            <a:lvl1pPr marL="0" indent="0" algn="ctr" eaLnBrk="1" fontAlgn="auto" latinLnBrk="0" hangingPunct="1">
              <a:buNone/>
              <a:defRPr kumimoji="0" lang="zh-CN" altLang="en-US" sz="17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00685" indent="0">
              <a:buNone/>
              <a:defRPr sz="1755">
                <a:solidFill>
                  <a:schemeClr val="tx1">
                    <a:tint val="75000"/>
                  </a:schemeClr>
                </a:solidFill>
              </a:defRPr>
            </a:lvl2pPr>
            <a:lvl3pPr marL="802005" indent="0">
              <a:buNone/>
              <a:defRPr sz="1580">
                <a:solidFill>
                  <a:schemeClr val="tx1">
                    <a:tint val="75000"/>
                  </a:schemeClr>
                </a:solidFill>
              </a:defRPr>
            </a:lvl3pPr>
            <a:lvl4pPr marL="1202690" indent="0">
              <a:buNone/>
              <a:defRPr sz="1405">
                <a:solidFill>
                  <a:schemeClr val="tx1">
                    <a:tint val="75000"/>
                  </a:schemeClr>
                </a:solidFill>
              </a:defRPr>
            </a:lvl4pPr>
            <a:lvl5pPr marL="1604010" indent="0">
              <a:buNone/>
              <a:defRPr sz="1405">
                <a:solidFill>
                  <a:schemeClr val="tx1">
                    <a:tint val="75000"/>
                  </a:schemeClr>
                </a:solidFill>
              </a:defRPr>
            </a:lvl5pPr>
            <a:lvl6pPr marL="2004695" indent="0">
              <a:buNone/>
              <a:defRPr sz="1405">
                <a:solidFill>
                  <a:schemeClr val="tx1">
                    <a:tint val="75000"/>
                  </a:schemeClr>
                </a:solidFill>
              </a:defRPr>
            </a:lvl6pPr>
            <a:lvl7pPr marL="2405380" indent="0">
              <a:buNone/>
              <a:defRPr sz="1405">
                <a:solidFill>
                  <a:schemeClr val="tx1">
                    <a:tint val="75000"/>
                  </a:schemeClr>
                </a:solidFill>
              </a:defRPr>
            </a:lvl7pPr>
            <a:lvl8pPr marL="2806700" indent="0">
              <a:buNone/>
              <a:defRPr sz="1405">
                <a:solidFill>
                  <a:schemeClr val="tx1">
                    <a:tint val="75000"/>
                  </a:schemeClr>
                </a:solidFill>
              </a:defRPr>
            </a:lvl8pPr>
            <a:lvl9pPr marL="3207385" indent="0">
              <a:buNone/>
              <a:defRPr sz="1405">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a:xfrm>
            <a:off x="605321" y="7015722"/>
            <a:ext cx="2700000" cy="316800"/>
          </a:xfrm>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a:xfrm>
            <a:off x="3365747" y="7015722"/>
            <a:ext cx="3960000" cy="316800"/>
          </a:xfrm>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a:xfrm>
            <a:off x="7384720" y="7015722"/>
            <a:ext cx="2700000" cy="316800"/>
          </a:xfrm>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87438" y="538390"/>
            <a:ext cx="9516621" cy="387570"/>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87480" y="1657260"/>
            <a:ext cx="4633018" cy="4725678"/>
          </a:xfrm>
        </p:spPr>
        <p:txBody>
          <a:bodyPr vert="horz" lIns="90170" tIns="46990" rIns="90170" bIns="46990" rtlCol="0">
            <a:normAutofit/>
          </a:bodyPr>
          <a:lstStyle>
            <a:lvl1pPr marL="200660" marR="0" lvl="0"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01345" marR="0" lvl="1" indent="-20066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002030" marR="0" lvl="2"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403350" marR="0" lvl="3"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04035" marR="0" lvl="4"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5471040" y="1657260"/>
            <a:ext cx="4633018" cy="4725678"/>
          </a:xfrm>
        </p:spPr>
        <p:txBody>
          <a:bodyPr lIns="90170" tIns="46990" rIns="90170" bIns="46990">
            <a:normAutofit/>
          </a:bodyPr>
          <a:lstStyle>
            <a:lvl1pPr>
              <a:defRPr sz="1405" baseline="0">
                <a:solidFill>
                  <a:schemeClr val="tx1">
                    <a:lumMod val="85000"/>
                    <a:lumOff val="15000"/>
                  </a:schemeClr>
                </a:solidFill>
                <a:latin typeface="Arial" panose="020B0604020202020204" pitchFamily="34" charset="0"/>
                <a:ea typeface="微软雅黑" panose="020B0503020204020204" charset="-122"/>
              </a:defRPr>
            </a:lvl1pPr>
            <a:lvl2pPr>
              <a:defRPr sz="1405" baseline="0">
                <a:solidFill>
                  <a:schemeClr val="tx1">
                    <a:lumMod val="85000"/>
                    <a:lumOff val="15000"/>
                  </a:schemeClr>
                </a:solidFill>
                <a:latin typeface="Arial" panose="020B0604020202020204" pitchFamily="34" charset="0"/>
                <a:ea typeface="微软雅黑" panose="020B0503020204020204" charset="-122"/>
              </a:defRPr>
            </a:lvl2pPr>
            <a:lvl3pPr>
              <a:defRPr sz="1405" baseline="0">
                <a:solidFill>
                  <a:schemeClr val="tx1">
                    <a:lumMod val="85000"/>
                    <a:lumOff val="15000"/>
                  </a:schemeClr>
                </a:solidFill>
                <a:latin typeface="Arial" panose="020B0604020202020204" pitchFamily="34" charset="0"/>
                <a:ea typeface="微软雅黑" panose="020B0503020204020204" charset="-122"/>
              </a:defRPr>
            </a:lvl3pPr>
            <a:lvl4pPr>
              <a:defRPr sz="1405" baseline="0">
                <a:solidFill>
                  <a:schemeClr val="tx1">
                    <a:lumMod val="85000"/>
                    <a:lumOff val="15000"/>
                  </a:schemeClr>
                </a:solidFill>
                <a:latin typeface="Arial" panose="020B0604020202020204" pitchFamily="34" charset="0"/>
                <a:ea typeface="微软雅黑" panose="020B0503020204020204" charset="-122"/>
              </a:defRPr>
            </a:lvl4pPr>
            <a:lvl5pPr>
              <a:defRPr sz="1405"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05321" y="7015722"/>
            <a:ext cx="2700000" cy="316800"/>
          </a:xfrm>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3365747" y="7015722"/>
            <a:ext cx="3960000" cy="316800"/>
          </a:xfrm>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a:xfrm>
            <a:off x="7384720" y="7015722"/>
            <a:ext cx="2700000" cy="316800"/>
          </a:xfrm>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87438" y="538390"/>
            <a:ext cx="9516621" cy="387570"/>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87480" y="1092900"/>
            <a:ext cx="4633018" cy="334112"/>
          </a:xfrm>
        </p:spPr>
        <p:txBody>
          <a:bodyPr lIns="101600" tIns="38100" rIns="76200" bIns="38100" anchor="t" anchorCtr="0">
            <a:noAutofit/>
          </a:bodyPr>
          <a:lstStyle>
            <a:lvl1pPr marL="0" indent="0" eaLnBrk="1" fontAlgn="auto" latinLnBrk="0" hangingPunct="1">
              <a:lnSpc>
                <a:spcPct val="100000"/>
              </a:lnSpc>
              <a:spcAft>
                <a:spcPts val="0"/>
              </a:spcAft>
              <a:buNone/>
              <a:defRPr sz="1755"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00685" indent="0">
              <a:buNone/>
              <a:defRPr sz="1755" b="1"/>
            </a:lvl2pPr>
            <a:lvl3pPr marL="802005" indent="0">
              <a:buNone/>
              <a:defRPr sz="1580" b="1"/>
            </a:lvl3pPr>
            <a:lvl4pPr marL="1202690" indent="0">
              <a:buNone/>
              <a:defRPr sz="1405" b="1"/>
            </a:lvl4pPr>
            <a:lvl5pPr marL="1604010" indent="0">
              <a:buNone/>
              <a:defRPr sz="1405" b="1"/>
            </a:lvl5pPr>
            <a:lvl6pPr marL="2004695" indent="0">
              <a:buNone/>
              <a:defRPr sz="1405" b="1"/>
            </a:lvl6pPr>
            <a:lvl7pPr marL="2405380" indent="0">
              <a:buNone/>
              <a:defRPr sz="1405" b="1"/>
            </a:lvl7pPr>
            <a:lvl8pPr marL="2806700" indent="0">
              <a:buNone/>
              <a:defRPr sz="1405" b="1"/>
            </a:lvl8pPr>
            <a:lvl9pPr marL="3207385" indent="0">
              <a:buNone/>
              <a:defRPr sz="140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87475" y="2106550"/>
            <a:ext cx="4632981" cy="4327418"/>
          </a:xfrm>
        </p:spPr>
        <p:txBody>
          <a:bodyPr vert="horz" lIns="101600" tIns="0" rIns="82550" bIns="0" rtlCol="0">
            <a:noAutofit/>
          </a:bodyPr>
          <a:lstStyle>
            <a:lvl1pPr marL="200660" marR="0" lvl="0"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01345" marR="0" lvl="1" indent="-20066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002030" marR="0" lvl="2"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403350" marR="0" lvl="3"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04035" marR="0" lvl="4"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5468298" y="1092900"/>
            <a:ext cx="4633018" cy="33411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755"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00685" indent="0">
              <a:buNone/>
              <a:defRPr sz="1755" b="1"/>
            </a:lvl2pPr>
            <a:lvl3pPr marL="802005" indent="0">
              <a:buNone/>
              <a:defRPr sz="1580" b="1"/>
            </a:lvl3pPr>
            <a:lvl4pPr marL="1202690" indent="0">
              <a:buNone/>
              <a:defRPr sz="1405" b="1"/>
            </a:lvl4pPr>
            <a:lvl5pPr marL="1604010" indent="0">
              <a:buNone/>
              <a:defRPr sz="1405" b="1"/>
            </a:lvl5pPr>
            <a:lvl6pPr marL="2004695" indent="0">
              <a:buNone/>
              <a:defRPr sz="1405" b="1"/>
            </a:lvl6pPr>
            <a:lvl7pPr marL="2405380" indent="0">
              <a:buNone/>
              <a:defRPr sz="1405" b="1"/>
            </a:lvl7pPr>
            <a:lvl8pPr marL="2806700" indent="0">
              <a:buNone/>
              <a:defRPr sz="1405" b="1"/>
            </a:lvl8pPr>
            <a:lvl9pPr marL="3207385" indent="0">
              <a:buNone/>
              <a:defRPr sz="140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5468298" y="2106550"/>
            <a:ext cx="4633018" cy="4327418"/>
          </a:xfrm>
        </p:spPr>
        <p:txBody>
          <a:bodyPr vert="horz" lIns="101600" tIns="0" rIns="82550" bIns="0" rtlCol="0">
            <a:noAutofit/>
          </a:bodyPr>
          <a:lstStyle>
            <a:lvl1pPr marL="200660" marR="0" lvl="0"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01345" marR="0" lvl="1" indent="-20066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002030" marR="0" lvl="2"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403350" marR="0" lvl="3"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1804035" marR="0" lvl="4"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3365747" y="7015722"/>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7384720" y="7015722"/>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9302742" y="5570056"/>
            <a:ext cx="1388753" cy="2167333"/>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grpSp>
      <p:sp>
        <p:nvSpPr>
          <p:cNvPr id="2" name="标题 1"/>
          <p:cNvSpPr>
            <a:spLocks noGrp="1"/>
          </p:cNvSpPr>
          <p:nvPr>
            <p:ph type="title"/>
            <p:custDataLst>
              <p:tags r:id="rId5"/>
            </p:custDataLst>
          </p:nvPr>
        </p:nvSpPr>
        <p:spPr>
          <a:xfrm>
            <a:off x="587438" y="538386"/>
            <a:ext cx="9516621" cy="387570"/>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3365747" y="7015722"/>
            <a:ext cx="3960000" cy="316800"/>
          </a:xfrm>
        </p:spPr>
        <p:txBody>
          <a:bodyPr/>
          <a:lstStyle/>
          <a:p>
            <a:endParaRPr lang="zh-CN" altLang="en-US"/>
          </a:p>
        </p:txBody>
      </p:sp>
      <p:sp>
        <p:nvSpPr>
          <p:cNvPr id="5" name="灯片编号占位符 4"/>
          <p:cNvSpPr>
            <a:spLocks noGrp="1"/>
          </p:cNvSpPr>
          <p:nvPr>
            <p:ph type="sldNum" sz="quarter" idx="12"/>
            <p:custDataLst>
              <p:tags r:id="rId8"/>
            </p:custDataLst>
          </p:nvPr>
        </p:nvSpPr>
        <p:spPr>
          <a:xfrm>
            <a:off x="7384720" y="7015722"/>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365747" y="7015722"/>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7384720" y="7015722"/>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87480" y="538390"/>
            <a:ext cx="9516621" cy="387570"/>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587480" y="1657260"/>
            <a:ext cx="4633018" cy="4725678"/>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01345" marR="0" lvl="1" indent="-20066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5" b="0" i="0" u="none" strike="noStrike" kern="1200" cap="none" spc="150" normalizeH="0" baseline="0" noProof="1" dirty="0">
                <a:solidFill>
                  <a:schemeClr val="tx1"/>
                </a:solidFill>
                <a:uFillTx/>
                <a:latin typeface="+mn-lt"/>
                <a:ea typeface="+mn-ea"/>
                <a:cs typeface="+mn-cs"/>
                <a:sym typeface="+mn-ea"/>
              </a:defRPr>
            </a:lvl2pPr>
            <a:lvl3pPr marL="1002030" marR="0" lvl="2"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solidFill>
                <a:uFillTx/>
                <a:latin typeface="+mn-lt"/>
                <a:ea typeface="+mn-ea"/>
                <a:cs typeface="+mn-cs"/>
                <a:sym typeface="+mn-ea"/>
              </a:defRPr>
            </a:lvl3pPr>
            <a:lvl4pPr marL="1403350" marR="0" lvl="3"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solidFill>
                <a:uFillTx/>
                <a:latin typeface="+mn-lt"/>
                <a:ea typeface="+mn-ea"/>
                <a:cs typeface="+mn-cs"/>
                <a:sym typeface="+mn-ea"/>
              </a:defRPr>
            </a:lvl4pPr>
            <a:lvl5pPr marL="1804035" marR="0" lvl="4"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5471082" y="1657260"/>
            <a:ext cx="4633018" cy="4725678"/>
          </a:xfrm>
        </p:spPr>
        <p:txBody>
          <a:bodyPr vert="horz" lIns="101600" tIns="0" rIns="82550" bIns="0" rtlCol="0">
            <a:normAutofit/>
          </a:bodyPr>
          <a:lstStyle>
            <a:lvl1pPr marL="200660" marR="0" lvl="0" indent="-20066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a:xfrm>
            <a:off x="605321" y="7015722"/>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a:xfrm>
            <a:off x="3365747" y="7015722"/>
            <a:ext cx="3960000" cy="316800"/>
          </a:xfrm>
        </p:spPr>
        <p:txBody>
          <a:bodyPr/>
          <a:lstStyle/>
          <a:p>
            <a:endParaRPr lang="zh-CN" altLang="en-US" dirty="0"/>
          </a:p>
        </p:txBody>
      </p:sp>
      <p:sp>
        <p:nvSpPr>
          <p:cNvPr id="7" name="灯片编号占位符 6"/>
          <p:cNvSpPr>
            <a:spLocks noGrp="1"/>
          </p:cNvSpPr>
          <p:nvPr>
            <p:ph type="sldNum" sz="quarter" idx="12"/>
            <p:custDataLst>
              <p:tags r:id="rId7"/>
            </p:custDataLst>
          </p:nvPr>
        </p:nvSpPr>
        <p:spPr>
          <a:xfrm>
            <a:off x="7384720" y="7015722"/>
            <a:ext cx="2700000" cy="316800"/>
          </a:xfrm>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9270115" y="1657260"/>
            <a:ext cx="833944" cy="4725678"/>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10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87475" y="1657252"/>
            <a:ext cx="8618528" cy="4725678"/>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3365747" y="7015722"/>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7384720" y="7015722"/>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05321" y="7015722"/>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3365747" y="7015722"/>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7384720" y="7015722"/>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87480" y="1657260"/>
            <a:ext cx="9516621" cy="4725678"/>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146742" y="3024773"/>
            <a:ext cx="4398009" cy="1332672"/>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7015"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a:xfrm>
            <a:off x="605321" y="7015722"/>
            <a:ext cx="2700000" cy="316800"/>
          </a:xfrm>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3365747" y="7015722"/>
            <a:ext cx="3960000" cy="316800"/>
          </a:xfrm>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a:xfrm>
            <a:off x="7384720" y="7015722"/>
            <a:ext cx="2700000" cy="316800"/>
          </a:xfrm>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7544753" y="3492482"/>
            <a:ext cx="382988" cy="475494"/>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072" tIns="41206" rIns="79072" bIns="41206" rtlCol="0" anchor="ctr">
              <a:normAutofit/>
            </a:bodyPr>
            <a:lstStyle/>
            <a:p>
              <a:pPr algn="ctr"/>
              <a:endParaRPr lang="zh-CN" altLang="en-US" sz="1580"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9072" tIns="41206" rIns="79072" bIns="41206" rtlCol="0" anchor="ctr">
              <a:normAutofit fontScale="65000" lnSpcReduction="20000"/>
            </a:bodyPr>
            <a:lstStyle/>
            <a:p>
              <a:pPr algn="ctr"/>
              <a:endParaRPr lang="zh-CN" altLang="en-US" sz="1580" dirty="0"/>
            </a:p>
          </p:txBody>
        </p:sp>
      </p:grpSp>
      <p:grpSp>
        <p:nvGrpSpPr>
          <p:cNvPr id="9" name="组合 8"/>
          <p:cNvGrpSpPr/>
          <p:nvPr userDrawn="1">
            <p:custDataLst>
              <p:tags r:id="rId9"/>
            </p:custDataLst>
          </p:nvPr>
        </p:nvGrpSpPr>
        <p:grpSpPr>
          <a:xfrm>
            <a:off x="2763754" y="3499776"/>
            <a:ext cx="382988" cy="475494"/>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072" tIns="41206" rIns="79072" bIns="41206" rtlCol="0" anchor="ctr">
              <a:normAutofit/>
            </a:bodyPr>
            <a:lstStyle/>
            <a:p>
              <a:pPr algn="ctr"/>
              <a:endParaRPr lang="zh-CN" altLang="en-US" sz="1580">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9072" tIns="41206" rIns="79072" bIns="41206" rtlCol="0" anchor="ctr">
              <a:normAutofit fontScale="65000" lnSpcReduction="20000"/>
            </a:bodyPr>
            <a:lstStyle/>
            <a:p>
              <a:pPr algn="ctr"/>
              <a:endParaRPr lang="zh-CN" altLang="en-US" sz="1580" dirty="0"/>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509109" y="6663714"/>
            <a:ext cx="7182386" cy="895961"/>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grpSp>
      <p:sp>
        <p:nvSpPr>
          <p:cNvPr id="2" name="标题 1"/>
          <p:cNvSpPr>
            <a:spLocks noGrp="1"/>
          </p:cNvSpPr>
          <p:nvPr userDrawn="1">
            <p:ph type="title" hasCustomPrompt="1"/>
            <p:custDataLst>
              <p:tags r:id="rId5"/>
            </p:custDataLst>
          </p:nvPr>
        </p:nvSpPr>
        <p:spPr>
          <a:xfrm>
            <a:off x="735040" y="936507"/>
            <a:ext cx="9221414" cy="473965"/>
          </a:xfrm>
        </p:spPr>
        <p:txBody>
          <a:bodyPr>
            <a:normAutofit/>
          </a:bodyPr>
          <a:lstStyle>
            <a:lvl1pPr>
              <a:defRPr sz="193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a:xfrm>
            <a:off x="605321" y="7015722"/>
            <a:ext cx="2700000" cy="316800"/>
          </a:xfrm>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a:xfrm>
            <a:off x="3365747" y="7015722"/>
            <a:ext cx="3960000" cy="316800"/>
          </a:xfrm>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a:xfrm>
            <a:off x="7384720" y="7015722"/>
            <a:ext cx="2700000" cy="316800"/>
          </a:xfrm>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56707" y="335286"/>
            <a:ext cx="10178080" cy="6889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9654643" y="491045"/>
            <a:ext cx="647058" cy="803533"/>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grpSp>
      <p:grpSp>
        <p:nvGrpSpPr>
          <p:cNvPr id="14" name="组合 13"/>
          <p:cNvGrpSpPr/>
          <p:nvPr userDrawn="1">
            <p:custDataLst>
              <p:tags r:id="rId6"/>
            </p:custDataLst>
          </p:nvPr>
        </p:nvGrpSpPr>
        <p:grpSpPr>
          <a:xfrm rot="5400000">
            <a:off x="389237" y="6259497"/>
            <a:ext cx="647058" cy="803533"/>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grpSp>
      <p:sp>
        <p:nvSpPr>
          <p:cNvPr id="2" name="标题 1"/>
          <p:cNvSpPr>
            <a:spLocks noGrp="1"/>
          </p:cNvSpPr>
          <p:nvPr>
            <p:ph type="title" hasCustomPrompt="1"/>
            <p:custDataLst>
              <p:tags r:id="rId9"/>
            </p:custDataLst>
          </p:nvPr>
        </p:nvSpPr>
        <p:spPr>
          <a:xfrm>
            <a:off x="1123870" y="1458557"/>
            <a:ext cx="8441651" cy="634544"/>
          </a:xfrm>
        </p:spPr>
        <p:txBody>
          <a:bodyPr anchor="ctr"/>
          <a:lstStyle>
            <a:lvl1pPr>
              <a:defRPr sz="280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123443" y="2773221"/>
            <a:ext cx="8441826" cy="3021189"/>
          </a:xfrm>
        </p:spPr>
        <p:txBody>
          <a:bodyPr>
            <a:normAutofit/>
          </a:bodyPr>
          <a:lstStyle>
            <a:lvl1pPr marL="0" indent="0">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229823" cy="756037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580"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11424" y="948619"/>
            <a:ext cx="3472631" cy="773450"/>
          </a:xfrm>
        </p:spPr>
        <p:txBody>
          <a:bodyPr anchor="ctr">
            <a:normAutofit/>
          </a:bodyPr>
          <a:lstStyle>
            <a:lvl1pPr>
              <a:defRPr sz="2805"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14581" y="2405762"/>
            <a:ext cx="3469474" cy="3589438"/>
          </a:xfrm>
        </p:spPr>
        <p:txBody>
          <a:bodyPr>
            <a:normAutofit/>
          </a:bodyPr>
          <a:lstStyle>
            <a:lvl1pPr marL="0" indent="0">
              <a:lnSpc>
                <a:spcPct val="130000"/>
              </a:lnSpc>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1pPr>
            <a:lvl2pPr marL="400685" indent="0">
              <a:lnSpc>
                <a:spcPct val="130000"/>
              </a:lnSpc>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2pPr>
            <a:lvl3pPr marL="802005" indent="0">
              <a:lnSpc>
                <a:spcPct val="130000"/>
              </a:lnSpc>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3pPr>
            <a:lvl4pPr marL="1202690" indent="0">
              <a:lnSpc>
                <a:spcPct val="130000"/>
              </a:lnSpc>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4pPr>
            <a:lvl5pPr marL="1604010" indent="0">
              <a:lnSpc>
                <a:spcPct val="130000"/>
              </a:lnSpc>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4473380" y="1422093"/>
            <a:ext cx="5682488" cy="4461750"/>
          </a:xfrm>
        </p:spPr>
        <p:txBody>
          <a:bodyPr>
            <a:normAutofit/>
          </a:bodyPr>
          <a:lstStyle>
            <a:lvl1pPr marL="0" indent="0">
              <a:lnSpc>
                <a:spcPct val="130000"/>
              </a:lnSpc>
              <a:spcAft>
                <a:spcPts val="1000"/>
              </a:spcAft>
              <a:buFont typeface="Arial" panose="020B0604020202020204" pitchFamily="34" charset="0"/>
              <a:buNone/>
              <a:defRPr sz="1405"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00685" indent="0">
              <a:lnSpc>
                <a:spcPct val="130000"/>
              </a:lnSpc>
              <a:spcAft>
                <a:spcPts val="1000"/>
              </a:spcAft>
              <a:buFont typeface="Arial" panose="020B0604020202020204" pitchFamily="34" charset="0"/>
              <a:buNone/>
              <a:defRPr sz="1405"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802005" indent="0">
              <a:lnSpc>
                <a:spcPct val="130000"/>
              </a:lnSpc>
              <a:spcAft>
                <a:spcPts val="1000"/>
              </a:spcAft>
              <a:buFont typeface="Arial" panose="020B0604020202020204" pitchFamily="34" charset="0"/>
              <a:buNone/>
              <a:defRPr sz="1405"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202690" indent="0">
              <a:lnSpc>
                <a:spcPct val="130000"/>
              </a:lnSpc>
              <a:spcAft>
                <a:spcPts val="1000"/>
              </a:spcAft>
              <a:buFont typeface="Arial" panose="020B0604020202020204" pitchFamily="34" charset="0"/>
              <a:buNone/>
              <a:defRPr sz="1405"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604010" indent="0">
              <a:lnSpc>
                <a:spcPct val="130000"/>
              </a:lnSpc>
              <a:spcAft>
                <a:spcPts val="1000"/>
              </a:spcAft>
              <a:buFont typeface="Arial" panose="020B0604020202020204" pitchFamily="34" charset="0"/>
              <a:buNone/>
              <a:defRPr sz="1405"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229823" cy="848714"/>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0691495" cy="293656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58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536679" y="931720"/>
            <a:ext cx="9625502" cy="549307"/>
          </a:xfrm>
        </p:spPr>
        <p:txBody>
          <a:bodyPr anchor="ctr"/>
          <a:lstStyle>
            <a:lvl1pPr algn="ctr">
              <a:defRPr sz="3155"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36679" y="1922712"/>
            <a:ext cx="9625130" cy="726096"/>
          </a:xfrm>
        </p:spPr>
        <p:txBody>
          <a:bodyPr>
            <a:normAutofit/>
          </a:bodyPr>
          <a:lstStyle>
            <a:lvl1pPr marL="0" indent="0" algn="ctr">
              <a:lnSpc>
                <a:spcPct val="130000"/>
              </a:lnSpc>
              <a:spcBef>
                <a:spcPts val="0"/>
              </a:spcBef>
              <a:spcAft>
                <a:spcPts val="1000"/>
              </a:spcAft>
              <a:buNone/>
              <a:defRPr sz="1405"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537359" y="3481930"/>
            <a:ext cx="9616032" cy="3008561"/>
          </a:xfrm>
        </p:spPr>
        <p:txBody>
          <a:bodyPr>
            <a:normAutofit/>
          </a:bodyPr>
          <a:lstStyle>
            <a:lvl1pPr marL="0" indent="0">
              <a:lnSpc>
                <a:spcPct val="130000"/>
              </a:lnSpc>
              <a:spcAft>
                <a:spcPts val="1000"/>
              </a:spcAft>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00685" indent="0">
              <a:lnSpc>
                <a:spcPct val="130000"/>
              </a:lnSpc>
              <a:spcAft>
                <a:spcPts val="1000"/>
              </a:spcAft>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802005" indent="0">
              <a:lnSpc>
                <a:spcPct val="130000"/>
              </a:lnSpc>
              <a:spcAft>
                <a:spcPts val="1000"/>
              </a:spcAft>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202690" indent="0">
              <a:lnSpc>
                <a:spcPct val="130000"/>
              </a:lnSpc>
              <a:spcAft>
                <a:spcPts val="1000"/>
              </a:spcAft>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604010" indent="0">
              <a:lnSpc>
                <a:spcPct val="130000"/>
              </a:lnSpc>
              <a:spcAft>
                <a:spcPts val="1000"/>
              </a:spcAft>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193012" y="0"/>
            <a:ext cx="5498483" cy="895961"/>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193012" y="0"/>
            <a:ext cx="5498483" cy="895961"/>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grpSp>
      <p:sp>
        <p:nvSpPr>
          <p:cNvPr id="13" name="矩形 12"/>
          <p:cNvSpPr/>
          <p:nvPr userDrawn="1">
            <p:custDataLst>
              <p:tags r:id="rId5"/>
            </p:custDataLst>
          </p:nvPr>
        </p:nvSpPr>
        <p:spPr>
          <a:xfrm>
            <a:off x="0" y="5557762"/>
            <a:ext cx="10691495" cy="201591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580">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530120" y="801457"/>
            <a:ext cx="9625687" cy="495595"/>
          </a:xfrm>
        </p:spPr>
        <p:txBody>
          <a:bodyPr anchor="ctr"/>
          <a:lstStyle>
            <a:lvl1pPr algn="ctr">
              <a:lnSpc>
                <a:spcPct val="100000"/>
              </a:lnSpc>
              <a:defRPr sz="280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530398" y="2215094"/>
            <a:ext cx="9638130" cy="2815988"/>
          </a:xfrm>
        </p:spPr>
        <p:txBody>
          <a:bodyPr>
            <a:normAutofit/>
          </a:bodyPr>
          <a:lstStyle>
            <a:lvl1pPr marL="0" indent="0">
              <a:lnSpc>
                <a:spcPct val="130000"/>
              </a:lnSpc>
              <a:spcAft>
                <a:spcPts val="1000"/>
              </a:spcAft>
              <a:buFont typeface="Arial" panose="020B0604020202020204" pitchFamily="34" charset="0"/>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00685" indent="0">
              <a:lnSpc>
                <a:spcPct val="130000"/>
              </a:lnSpc>
              <a:spcAft>
                <a:spcPts val="1000"/>
              </a:spcAft>
              <a:buFont typeface="Arial" panose="020B0604020202020204" pitchFamily="34" charset="0"/>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802005" indent="0">
              <a:lnSpc>
                <a:spcPct val="130000"/>
              </a:lnSpc>
              <a:spcAft>
                <a:spcPts val="1000"/>
              </a:spcAft>
              <a:buFont typeface="Arial" panose="020B0604020202020204" pitchFamily="34" charset="0"/>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202690" indent="0">
              <a:lnSpc>
                <a:spcPct val="130000"/>
              </a:lnSpc>
              <a:spcAft>
                <a:spcPts val="1000"/>
              </a:spcAft>
              <a:buFont typeface="Arial" panose="020B0604020202020204" pitchFamily="34" charset="0"/>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604010" indent="0">
              <a:lnSpc>
                <a:spcPct val="130000"/>
              </a:lnSpc>
              <a:spcAft>
                <a:spcPts val="1000"/>
              </a:spcAft>
              <a:buFont typeface="Arial" panose="020B0604020202020204" pitchFamily="34" charset="0"/>
              <a:buNone/>
              <a:defRPr sz="1405"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20895" y="5824433"/>
            <a:ext cx="9647601" cy="887099"/>
          </a:xfrm>
        </p:spPr>
        <p:txBody>
          <a:bodyPr>
            <a:normAutofit/>
          </a:bodyPr>
          <a:lstStyle>
            <a:lvl1pPr marL="0" indent="0">
              <a:lnSpc>
                <a:spcPct val="130000"/>
              </a:lnSpc>
              <a:spcBef>
                <a:spcPts val="0"/>
              </a:spcBef>
              <a:spcAft>
                <a:spcPts val="1000"/>
              </a:spcAft>
              <a:buFont typeface="Arial" panose="020B0604020202020204" pitchFamily="34" charset="0"/>
              <a:buNone/>
              <a:defRPr sz="1405"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3509109" y="6663714"/>
            <a:ext cx="7182386" cy="895961"/>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dirty="0">
                <a:ea typeface="微软雅黑" panose="020B0503020204020204" charset="-122"/>
              </a:endParaRPr>
            </a:p>
          </p:txBody>
        </p:sp>
      </p:grpSp>
      <p:sp>
        <p:nvSpPr>
          <p:cNvPr id="15" name="矩形 14"/>
          <p:cNvSpPr/>
          <p:nvPr userDrawn="1">
            <p:custDataLst>
              <p:tags r:id="rId5"/>
            </p:custDataLst>
          </p:nvPr>
        </p:nvSpPr>
        <p:spPr>
          <a:xfrm>
            <a:off x="0" y="0"/>
            <a:ext cx="10691495" cy="100796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580">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08267" y="311717"/>
            <a:ext cx="9679170" cy="387570"/>
          </a:xfrm>
        </p:spPr>
        <p:txBody>
          <a:bodyPr>
            <a:noAutofit/>
          </a:bodyPr>
          <a:lstStyle>
            <a:lvl1pPr>
              <a:lnSpc>
                <a:spcPct val="100000"/>
              </a:lnSpc>
              <a:defRPr sz="2105"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08267" y="2159551"/>
            <a:ext cx="4684895" cy="2538178"/>
          </a:xfrm>
        </p:spPr>
        <p:txBody>
          <a:bodyPr/>
          <a:lstStyle>
            <a:lvl1pPr marL="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00685"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802005"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20269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60401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5474130" y="2159551"/>
            <a:ext cx="4706994" cy="2538178"/>
          </a:xfrm>
        </p:spPr>
        <p:txBody>
          <a:bodyPr>
            <a:normAutofit/>
          </a:bodyPr>
          <a:lstStyle>
            <a:lvl1pPr marL="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00685"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802005"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20269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604010" indent="0">
              <a:lnSpc>
                <a:spcPct val="130000"/>
              </a:lnSpc>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01953" y="5397667"/>
            <a:ext cx="4684895" cy="685055"/>
          </a:xfrm>
        </p:spPr>
        <p:txBody>
          <a:bodyPr>
            <a:normAutofit/>
          </a:bodyPr>
          <a:lstStyle>
            <a:lvl1pPr marL="0" indent="0">
              <a:lnSpc>
                <a:spcPct val="130000"/>
              </a:lnSpc>
              <a:spcBef>
                <a:spcPts val="0"/>
              </a:spcBef>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5483600" y="5393698"/>
            <a:ext cx="4706994" cy="685055"/>
          </a:xfrm>
        </p:spPr>
        <p:txBody>
          <a:bodyPr>
            <a:normAutofit/>
          </a:bodyPr>
          <a:lstStyle>
            <a:lvl1pPr marL="0" indent="0">
              <a:lnSpc>
                <a:spcPct val="130000"/>
              </a:lnSpc>
              <a:spcBef>
                <a:spcPts val="0"/>
              </a:spcBef>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614024"/>
            <a:ext cx="10691495" cy="4331628"/>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580">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4786115" cy="1686228"/>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dirty="0">
                <a:ea typeface="微软雅黑" panose="020B0503020204020204" charset="-122"/>
              </a:endParaRPr>
            </a:p>
          </p:txBody>
        </p:sp>
      </p:grpSp>
      <p:grpSp>
        <p:nvGrpSpPr>
          <p:cNvPr id="18" name="组合 17"/>
          <p:cNvGrpSpPr/>
          <p:nvPr userDrawn="1">
            <p:custDataLst>
              <p:tags r:id="rId6"/>
            </p:custDataLst>
          </p:nvPr>
        </p:nvGrpSpPr>
        <p:grpSpPr>
          <a:xfrm>
            <a:off x="5905380" y="5868548"/>
            <a:ext cx="4786115" cy="1686228"/>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335385" y="1745198"/>
            <a:ext cx="8018621" cy="2093050"/>
          </a:xfrm>
        </p:spPr>
        <p:txBody>
          <a:bodyPr anchor="b"/>
          <a:lstStyle>
            <a:lvl1pPr algn="ctr">
              <a:defRPr sz="526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a:xfrm>
            <a:off x="605321"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a:xfrm>
            <a:off x="3365747" y="7015722"/>
            <a:ext cx="396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a:xfrm>
            <a:off x="7384720" y="7015722"/>
            <a:ext cx="2700000" cy="316800"/>
          </a:xfrm>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335045" y="4444643"/>
            <a:ext cx="8018621" cy="1452191"/>
          </a:xfrm>
        </p:spPr>
        <p:txBody>
          <a:bodyPr>
            <a:normAutofit/>
          </a:bodyPr>
          <a:lstStyle>
            <a:lvl1pPr marL="0" indent="0" algn="ctr">
              <a:lnSpc>
                <a:spcPct val="130000"/>
              </a:lnSpc>
              <a:spcBef>
                <a:spcPts val="0"/>
              </a:spcBef>
              <a:spcAft>
                <a:spcPts val="1000"/>
              </a:spcAft>
              <a:buNone/>
              <a:defRPr sz="140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9548" y="1884840"/>
            <a:ext cx="9222377" cy="3144898"/>
          </a:xfrm>
        </p:spPr>
        <p:txBody>
          <a:bodyPr anchor="b"/>
          <a:lstStyle>
            <a:lvl1pPr>
              <a:defRPr sz="661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9548" y="5059489"/>
            <a:ext cx="9222377" cy="1653828"/>
          </a:xfrm>
        </p:spPr>
        <p:txBody>
          <a:bodyPr/>
          <a:lstStyle>
            <a:lvl1pPr marL="0" indent="0">
              <a:buNone/>
              <a:defRPr sz="2645">
                <a:solidFill>
                  <a:schemeClr val="tx1">
                    <a:tint val="75000"/>
                  </a:schemeClr>
                </a:solidFill>
              </a:defRPr>
            </a:lvl1pPr>
            <a:lvl2pPr marL="503555" indent="0">
              <a:buNone/>
              <a:defRPr sz="2205">
                <a:solidFill>
                  <a:schemeClr val="tx1">
                    <a:tint val="75000"/>
                  </a:schemeClr>
                </a:solidFill>
              </a:defRPr>
            </a:lvl2pPr>
            <a:lvl3pPr marL="1008380" indent="0">
              <a:buNone/>
              <a:defRPr sz="1985">
                <a:solidFill>
                  <a:schemeClr val="tx1">
                    <a:tint val="75000"/>
                  </a:schemeClr>
                </a:solidFill>
              </a:defRPr>
            </a:lvl3pPr>
            <a:lvl4pPr marL="1511935" indent="0">
              <a:buNone/>
              <a:defRPr sz="1765">
                <a:solidFill>
                  <a:schemeClr val="tx1">
                    <a:tint val="75000"/>
                  </a:schemeClr>
                </a:solidFill>
              </a:defRPr>
            </a:lvl4pPr>
            <a:lvl5pPr marL="2016125" indent="0">
              <a:buNone/>
              <a:defRPr sz="1765">
                <a:solidFill>
                  <a:schemeClr val="tx1">
                    <a:tint val="75000"/>
                  </a:schemeClr>
                </a:solidFill>
              </a:defRPr>
            </a:lvl5pPr>
            <a:lvl6pPr marL="2519680" indent="0">
              <a:buNone/>
              <a:defRPr sz="1765">
                <a:solidFill>
                  <a:schemeClr val="tx1">
                    <a:tint val="75000"/>
                  </a:schemeClr>
                </a:solidFill>
              </a:defRPr>
            </a:lvl6pPr>
            <a:lvl7pPr marL="3024505" indent="0">
              <a:buNone/>
              <a:defRPr sz="1765">
                <a:solidFill>
                  <a:schemeClr val="tx1">
                    <a:tint val="75000"/>
                  </a:schemeClr>
                </a:solidFill>
              </a:defRPr>
            </a:lvl7pPr>
            <a:lvl8pPr marL="3528060" indent="0">
              <a:buNone/>
              <a:defRPr sz="1765">
                <a:solidFill>
                  <a:schemeClr val="tx1">
                    <a:tint val="75000"/>
                  </a:schemeClr>
                </a:solidFill>
              </a:defRPr>
            </a:lvl8pPr>
            <a:lvl9pPr marL="4032250" indent="0">
              <a:buNone/>
              <a:defRPr sz="17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35117" y="2012595"/>
            <a:ext cx="4544360" cy="479697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413134" y="2012595"/>
            <a:ext cx="4544360" cy="479697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36510" y="402519"/>
            <a:ext cx="9222377" cy="146132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6510" y="1853338"/>
            <a:ext cx="4523475" cy="908292"/>
          </a:xfrm>
        </p:spPr>
        <p:txBody>
          <a:bodyPr anchor="b"/>
          <a:lstStyle>
            <a:lvl1pPr marL="0" indent="0">
              <a:buNone/>
              <a:defRPr sz="2645" b="1"/>
            </a:lvl1pPr>
            <a:lvl2pPr marL="503555" indent="0">
              <a:buNone/>
              <a:defRPr sz="2205" b="1"/>
            </a:lvl2pPr>
            <a:lvl3pPr marL="1008380" indent="0">
              <a:buNone/>
              <a:defRPr sz="1985" b="1"/>
            </a:lvl3pPr>
            <a:lvl4pPr marL="1511935" indent="0">
              <a:buNone/>
              <a:defRPr sz="1765" b="1"/>
            </a:lvl4pPr>
            <a:lvl5pPr marL="2016125" indent="0">
              <a:buNone/>
              <a:defRPr sz="1765" b="1"/>
            </a:lvl5pPr>
            <a:lvl6pPr marL="2519680" indent="0">
              <a:buNone/>
              <a:defRPr sz="1765" b="1"/>
            </a:lvl6pPr>
            <a:lvl7pPr marL="3024505" indent="0">
              <a:buNone/>
              <a:defRPr sz="1765" b="1"/>
            </a:lvl7pPr>
            <a:lvl8pPr marL="3528060" indent="0">
              <a:buNone/>
              <a:defRPr sz="1765" b="1"/>
            </a:lvl8pPr>
            <a:lvl9pPr marL="4032250" indent="0">
              <a:buNone/>
              <a:defRPr sz="176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736510" y="2761630"/>
            <a:ext cx="4523475" cy="40619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413134" y="1853338"/>
            <a:ext cx="4545752" cy="908292"/>
          </a:xfrm>
        </p:spPr>
        <p:txBody>
          <a:bodyPr anchor="b"/>
          <a:lstStyle>
            <a:lvl1pPr marL="0" indent="0">
              <a:buNone/>
              <a:defRPr sz="2645" b="1"/>
            </a:lvl1pPr>
            <a:lvl2pPr marL="503555" indent="0">
              <a:buNone/>
              <a:defRPr sz="2205" b="1"/>
            </a:lvl2pPr>
            <a:lvl3pPr marL="1008380" indent="0">
              <a:buNone/>
              <a:defRPr sz="1985" b="1"/>
            </a:lvl3pPr>
            <a:lvl4pPr marL="1511935" indent="0">
              <a:buNone/>
              <a:defRPr sz="1765" b="1"/>
            </a:lvl4pPr>
            <a:lvl5pPr marL="2016125" indent="0">
              <a:buNone/>
              <a:defRPr sz="1765" b="1"/>
            </a:lvl5pPr>
            <a:lvl6pPr marL="2519680" indent="0">
              <a:buNone/>
              <a:defRPr sz="1765" b="1"/>
            </a:lvl6pPr>
            <a:lvl7pPr marL="3024505" indent="0">
              <a:buNone/>
              <a:defRPr sz="1765" b="1"/>
            </a:lvl7pPr>
            <a:lvl8pPr marL="3528060" indent="0">
              <a:buNone/>
              <a:defRPr sz="1765" b="1"/>
            </a:lvl8pPr>
            <a:lvl9pPr marL="4032250" indent="0">
              <a:buNone/>
              <a:defRPr sz="176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413134" y="2761630"/>
            <a:ext cx="4545752" cy="406194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36510" y="504024"/>
            <a:ext cx="3448645" cy="1764083"/>
          </a:xfrm>
        </p:spPr>
        <p:txBody>
          <a:bodyPr anchor="b"/>
          <a:lstStyle>
            <a:lvl1pPr>
              <a:defRPr sz="352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45752" y="1088551"/>
            <a:ext cx="5413134" cy="5372754"/>
          </a:xfrm>
        </p:spPr>
        <p:txBody>
          <a:bodyPr/>
          <a:lstStyle>
            <a:lvl1pPr>
              <a:defRPr sz="3525"/>
            </a:lvl1pPr>
            <a:lvl2pPr>
              <a:defRPr sz="3085"/>
            </a:lvl2pPr>
            <a:lvl3pPr>
              <a:defRPr sz="2645"/>
            </a:lvl3pPr>
            <a:lvl4pPr>
              <a:defRPr sz="2205"/>
            </a:lvl4pPr>
            <a:lvl5pPr>
              <a:defRPr sz="2205"/>
            </a:lvl5pPr>
            <a:lvl6pPr>
              <a:defRPr sz="2205"/>
            </a:lvl6pPr>
            <a:lvl7pPr>
              <a:defRPr sz="2205"/>
            </a:lvl7pPr>
            <a:lvl8pPr>
              <a:defRPr sz="2205"/>
            </a:lvl8pPr>
            <a:lvl9pPr>
              <a:defRPr sz="220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736510" y="2268107"/>
            <a:ext cx="3448645" cy="4201949"/>
          </a:xfrm>
        </p:spPr>
        <p:txBody>
          <a:bodyPr/>
          <a:lstStyle>
            <a:lvl1pPr marL="0" indent="0">
              <a:buNone/>
              <a:defRPr sz="1765"/>
            </a:lvl1pPr>
            <a:lvl2pPr marL="503555" indent="0">
              <a:buNone/>
              <a:defRPr sz="1540"/>
            </a:lvl2pPr>
            <a:lvl3pPr marL="1008380" indent="0">
              <a:buNone/>
              <a:defRPr sz="1320"/>
            </a:lvl3pPr>
            <a:lvl4pPr marL="1511935" indent="0">
              <a:buNone/>
              <a:defRPr sz="1100"/>
            </a:lvl4pPr>
            <a:lvl5pPr marL="2016125" indent="0">
              <a:buNone/>
              <a:defRPr sz="1100"/>
            </a:lvl5pPr>
            <a:lvl6pPr marL="2519680" indent="0">
              <a:buNone/>
              <a:defRPr sz="1100"/>
            </a:lvl6pPr>
            <a:lvl7pPr marL="3024505" indent="0">
              <a:buNone/>
              <a:defRPr sz="1100"/>
            </a:lvl7pPr>
            <a:lvl8pPr marL="3528060" indent="0">
              <a:buNone/>
              <a:defRPr sz="1100"/>
            </a:lvl8pPr>
            <a:lvl9pPr marL="403225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736510" y="504024"/>
            <a:ext cx="3448645" cy="1764083"/>
          </a:xfrm>
        </p:spPr>
        <p:txBody>
          <a:bodyPr anchor="b"/>
          <a:lstStyle>
            <a:lvl1pPr>
              <a:defRPr sz="352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545752" y="1088551"/>
            <a:ext cx="5413134" cy="5372754"/>
          </a:xfrm>
        </p:spPr>
        <p:txBody>
          <a:bodyPr/>
          <a:lstStyle>
            <a:lvl1pPr marL="0" indent="0">
              <a:buNone/>
              <a:defRPr sz="3525"/>
            </a:lvl1pPr>
            <a:lvl2pPr marL="503555" indent="0">
              <a:buNone/>
              <a:defRPr sz="3085"/>
            </a:lvl2pPr>
            <a:lvl3pPr marL="1008380" indent="0">
              <a:buNone/>
              <a:defRPr sz="2645"/>
            </a:lvl3pPr>
            <a:lvl4pPr marL="1511935" indent="0">
              <a:buNone/>
              <a:defRPr sz="2205"/>
            </a:lvl4pPr>
            <a:lvl5pPr marL="2016125" indent="0">
              <a:buNone/>
              <a:defRPr sz="2205"/>
            </a:lvl5pPr>
            <a:lvl6pPr marL="2519680" indent="0">
              <a:buNone/>
              <a:defRPr sz="2205"/>
            </a:lvl6pPr>
            <a:lvl7pPr marL="3024505" indent="0">
              <a:buNone/>
              <a:defRPr sz="2205"/>
            </a:lvl7pPr>
            <a:lvl8pPr marL="3528060" indent="0">
              <a:buNone/>
              <a:defRPr sz="2205"/>
            </a:lvl8pPr>
            <a:lvl9pPr marL="4032250" indent="0">
              <a:buNone/>
              <a:defRPr sz="2205"/>
            </a:lvl9pPr>
          </a:lstStyle>
          <a:p>
            <a:endParaRPr lang="zh-CN" altLang="en-US"/>
          </a:p>
        </p:txBody>
      </p:sp>
      <p:sp>
        <p:nvSpPr>
          <p:cNvPr id="4" name="文本占位符 3"/>
          <p:cNvSpPr>
            <a:spLocks noGrp="1"/>
          </p:cNvSpPr>
          <p:nvPr>
            <p:ph type="body" sz="half" idx="2"/>
          </p:nvPr>
        </p:nvSpPr>
        <p:spPr>
          <a:xfrm>
            <a:off x="736510" y="2268107"/>
            <a:ext cx="3448645" cy="4201949"/>
          </a:xfrm>
        </p:spPr>
        <p:txBody>
          <a:bodyPr/>
          <a:lstStyle>
            <a:lvl1pPr marL="0" indent="0">
              <a:buNone/>
              <a:defRPr sz="1765"/>
            </a:lvl1pPr>
            <a:lvl2pPr marL="503555" indent="0">
              <a:buNone/>
              <a:defRPr sz="1540"/>
            </a:lvl2pPr>
            <a:lvl3pPr marL="1008380" indent="0">
              <a:buNone/>
              <a:defRPr sz="1320"/>
            </a:lvl3pPr>
            <a:lvl4pPr marL="1511935" indent="0">
              <a:buNone/>
              <a:defRPr sz="1100"/>
            </a:lvl4pPr>
            <a:lvl5pPr marL="2016125" indent="0">
              <a:buNone/>
              <a:defRPr sz="1100"/>
            </a:lvl5pPr>
            <a:lvl6pPr marL="2519680" indent="0">
              <a:buNone/>
              <a:defRPr sz="1100"/>
            </a:lvl6pPr>
            <a:lvl7pPr marL="3024505" indent="0">
              <a:buNone/>
              <a:defRPr sz="1100"/>
            </a:lvl7pPr>
            <a:lvl8pPr marL="3528060" indent="0">
              <a:buNone/>
              <a:defRPr sz="1100"/>
            </a:lvl8pPr>
            <a:lvl9pPr marL="403225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3.xml"/><Relationship Id="rId19" Type="http://schemas.openxmlformats.org/officeDocument/2006/relationships/tags" Target="../tags/tag15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35117" y="402519"/>
            <a:ext cx="9222377" cy="146132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5117" y="2012595"/>
            <a:ext cx="9222377" cy="4796977"/>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735117" y="7007331"/>
            <a:ext cx="2405837" cy="402519"/>
          </a:xfrm>
          <a:prstGeom prst="rect">
            <a:avLst/>
          </a:prstGeom>
        </p:spPr>
        <p:txBody>
          <a:bodyPr vert="horz" lIns="91440" tIns="45720" rIns="91440" bIns="45720" rtlCol="0" anchor="ctr"/>
          <a:lstStyle>
            <a:lvl1pPr algn="l">
              <a:defRPr sz="132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541927" y="7007331"/>
            <a:ext cx="3608756" cy="402519"/>
          </a:xfrm>
          <a:prstGeom prst="rect">
            <a:avLst/>
          </a:prstGeom>
        </p:spPr>
        <p:txBody>
          <a:bodyPr vert="horz" lIns="91440" tIns="45720" rIns="91440" bIns="45720" rtlCol="0" anchor="ctr"/>
          <a:lstStyle>
            <a:lvl1pPr algn="ctr">
              <a:defRPr sz="132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551656" y="7007331"/>
            <a:ext cx="2405837" cy="402519"/>
          </a:xfrm>
          <a:prstGeom prst="rect">
            <a:avLst/>
          </a:prstGeom>
        </p:spPr>
        <p:txBody>
          <a:bodyPr vert="horz" lIns="91440" tIns="45720" rIns="91440" bIns="45720" rtlCol="0" anchor="ctr"/>
          <a:lstStyle>
            <a:lvl1pPr algn="r">
              <a:defRPr sz="132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1008380" rtl="0" eaLnBrk="1" latinLnBrk="0" hangingPunct="1">
        <a:lnSpc>
          <a:spcPct val="90000"/>
        </a:lnSpc>
        <a:spcBef>
          <a:spcPct val="0"/>
        </a:spcBef>
        <a:buNone/>
        <a:defRPr sz="4855" kern="1200">
          <a:solidFill>
            <a:schemeClr val="tx1"/>
          </a:solidFill>
          <a:latin typeface="+mj-lt"/>
          <a:ea typeface="+mj-ea"/>
          <a:cs typeface="+mj-cs"/>
        </a:defRPr>
      </a:lvl1pPr>
    </p:titleStyle>
    <p:bodyStyle>
      <a:lvl1pPr marL="252095" indent="-252095" algn="l" defTabSz="1008380" rtl="0" eaLnBrk="1" latinLnBrk="0" hangingPunct="1">
        <a:lnSpc>
          <a:spcPct val="90000"/>
        </a:lnSpc>
        <a:spcBef>
          <a:spcPct val="221000"/>
        </a:spcBef>
        <a:buFont typeface="Arial" panose="020B0604020202020204" pitchFamily="34" charset="0"/>
        <a:buChar char="•"/>
        <a:defRPr sz="3085" kern="1200">
          <a:solidFill>
            <a:schemeClr val="tx1"/>
          </a:solidFill>
          <a:latin typeface="+mn-lt"/>
          <a:ea typeface="+mn-ea"/>
          <a:cs typeface="+mn-cs"/>
        </a:defRPr>
      </a:lvl1pPr>
      <a:lvl2pPr marL="756285" indent="-252095" algn="l" defTabSz="1008380" rtl="0" eaLnBrk="1" latinLnBrk="0" hangingPunct="1">
        <a:lnSpc>
          <a:spcPct val="90000"/>
        </a:lnSpc>
        <a:spcBef>
          <a:spcPts val="550"/>
        </a:spcBef>
        <a:buFont typeface="Arial" panose="020B0604020202020204" pitchFamily="34" charset="0"/>
        <a:buChar char="•"/>
        <a:defRPr sz="2645" kern="1200">
          <a:solidFill>
            <a:schemeClr val="tx1"/>
          </a:solidFill>
          <a:latin typeface="+mn-lt"/>
          <a:ea typeface="+mn-ea"/>
          <a:cs typeface="+mn-cs"/>
        </a:defRPr>
      </a:lvl2pPr>
      <a:lvl3pPr marL="1259840" indent="-252095" algn="l" defTabSz="1008380" rtl="0" eaLnBrk="1" latinLnBrk="0" hangingPunct="1">
        <a:lnSpc>
          <a:spcPct val="90000"/>
        </a:lnSpc>
        <a:spcBef>
          <a:spcPts val="550"/>
        </a:spcBef>
        <a:buFont typeface="Arial" panose="020B0604020202020204" pitchFamily="34" charset="0"/>
        <a:buChar char="•"/>
        <a:defRPr sz="2205" kern="1200">
          <a:solidFill>
            <a:schemeClr val="tx1"/>
          </a:solidFill>
          <a:latin typeface="+mn-lt"/>
          <a:ea typeface="+mn-ea"/>
          <a:cs typeface="+mn-cs"/>
        </a:defRPr>
      </a:lvl3pPr>
      <a:lvl4pPr marL="1763395"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4pPr>
      <a:lvl5pPr marL="2268220"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5pPr>
      <a:lvl6pPr marL="2772410"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6pPr>
      <a:lvl7pPr marL="3275965"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7pPr>
      <a:lvl8pPr marL="3780790"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8pPr>
      <a:lvl9pPr marL="4284345" indent="-252095" algn="l" defTabSz="1008380" rtl="0" eaLnBrk="1" latinLnBrk="0" hangingPunct="1">
        <a:lnSpc>
          <a:spcPct val="90000"/>
        </a:lnSpc>
        <a:spcBef>
          <a:spcPts val="550"/>
        </a:spcBef>
        <a:buFont typeface="Arial" panose="020B0604020202020204" pitchFamily="34" charset="0"/>
        <a:buChar char="•"/>
        <a:defRPr sz="1985" kern="1200">
          <a:solidFill>
            <a:schemeClr val="tx1"/>
          </a:solidFill>
          <a:latin typeface="+mn-lt"/>
          <a:ea typeface="+mn-ea"/>
          <a:cs typeface="+mn-cs"/>
        </a:defRPr>
      </a:lvl9pPr>
    </p:bodyStyle>
    <p:otherStyle>
      <a:defPPr>
        <a:defRPr lang="zh-CN"/>
      </a:defPPr>
      <a:lvl1pPr marL="0" algn="l" defTabSz="1008380" rtl="0" eaLnBrk="1" latinLnBrk="0" hangingPunct="1">
        <a:defRPr sz="1985" kern="1200">
          <a:solidFill>
            <a:schemeClr val="tx1"/>
          </a:solidFill>
          <a:latin typeface="+mn-lt"/>
          <a:ea typeface="+mn-ea"/>
          <a:cs typeface="+mn-cs"/>
        </a:defRPr>
      </a:lvl1pPr>
      <a:lvl2pPr marL="503555" algn="l" defTabSz="1008380" rtl="0" eaLnBrk="1" latinLnBrk="0" hangingPunct="1">
        <a:defRPr sz="1985" kern="1200">
          <a:solidFill>
            <a:schemeClr val="tx1"/>
          </a:solidFill>
          <a:latin typeface="+mn-lt"/>
          <a:ea typeface="+mn-ea"/>
          <a:cs typeface="+mn-cs"/>
        </a:defRPr>
      </a:lvl2pPr>
      <a:lvl3pPr marL="1008380" algn="l" defTabSz="1008380" rtl="0" eaLnBrk="1" latinLnBrk="0" hangingPunct="1">
        <a:defRPr sz="1985" kern="1200">
          <a:solidFill>
            <a:schemeClr val="tx1"/>
          </a:solidFill>
          <a:latin typeface="+mn-lt"/>
          <a:ea typeface="+mn-ea"/>
          <a:cs typeface="+mn-cs"/>
        </a:defRPr>
      </a:lvl3pPr>
      <a:lvl4pPr marL="1511935" algn="l" defTabSz="1008380" rtl="0" eaLnBrk="1" latinLnBrk="0" hangingPunct="1">
        <a:defRPr sz="1985" kern="1200">
          <a:solidFill>
            <a:schemeClr val="tx1"/>
          </a:solidFill>
          <a:latin typeface="+mn-lt"/>
          <a:ea typeface="+mn-ea"/>
          <a:cs typeface="+mn-cs"/>
        </a:defRPr>
      </a:lvl4pPr>
      <a:lvl5pPr marL="2016125" algn="l" defTabSz="1008380" rtl="0" eaLnBrk="1" latinLnBrk="0" hangingPunct="1">
        <a:defRPr sz="1985" kern="1200">
          <a:solidFill>
            <a:schemeClr val="tx1"/>
          </a:solidFill>
          <a:latin typeface="+mn-lt"/>
          <a:ea typeface="+mn-ea"/>
          <a:cs typeface="+mn-cs"/>
        </a:defRPr>
      </a:lvl5pPr>
      <a:lvl6pPr marL="2519680" algn="l" defTabSz="1008380" rtl="0" eaLnBrk="1" latinLnBrk="0" hangingPunct="1">
        <a:defRPr sz="1985" kern="1200">
          <a:solidFill>
            <a:schemeClr val="tx1"/>
          </a:solidFill>
          <a:latin typeface="+mn-lt"/>
          <a:ea typeface="+mn-ea"/>
          <a:cs typeface="+mn-cs"/>
        </a:defRPr>
      </a:lvl6pPr>
      <a:lvl7pPr marL="3024505" algn="l" defTabSz="1008380" rtl="0" eaLnBrk="1" latinLnBrk="0" hangingPunct="1">
        <a:defRPr sz="1985" kern="1200">
          <a:solidFill>
            <a:schemeClr val="tx1"/>
          </a:solidFill>
          <a:latin typeface="+mn-lt"/>
          <a:ea typeface="+mn-ea"/>
          <a:cs typeface="+mn-cs"/>
        </a:defRPr>
      </a:lvl7pPr>
      <a:lvl8pPr marL="3528060" algn="l" defTabSz="1008380" rtl="0" eaLnBrk="1" latinLnBrk="0" hangingPunct="1">
        <a:defRPr sz="1985" kern="1200">
          <a:solidFill>
            <a:schemeClr val="tx1"/>
          </a:solidFill>
          <a:latin typeface="+mn-lt"/>
          <a:ea typeface="+mn-ea"/>
          <a:cs typeface="+mn-cs"/>
        </a:defRPr>
      </a:lvl8pPr>
      <a:lvl9pPr marL="4032250" algn="l" defTabSz="1008380" rtl="0" eaLnBrk="1" latinLnBrk="0" hangingPunct="1">
        <a:defRPr sz="198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87438" y="1161535"/>
            <a:ext cx="9516621" cy="387570"/>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87438" y="1608135"/>
            <a:ext cx="9516621" cy="4725678"/>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771470" y="6341195"/>
            <a:ext cx="2367703" cy="277811"/>
          </a:xfrm>
          <a:prstGeom prst="rect">
            <a:avLst/>
          </a:prstGeom>
        </p:spPr>
        <p:txBody>
          <a:bodyPr vert="horz" lIns="91440" tIns="45720" rIns="91440" bIns="45720" rtlCol="0" anchor="ctr">
            <a:normAutofit/>
          </a:bodyPr>
          <a:lstStyle>
            <a:lvl1pPr algn="l">
              <a:defRPr sz="105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609432" y="6341195"/>
            <a:ext cx="3472631" cy="277811"/>
          </a:xfrm>
          <a:prstGeom prst="rect">
            <a:avLst/>
          </a:prstGeom>
        </p:spPr>
        <p:txBody>
          <a:bodyPr vert="horz" lIns="91440" tIns="45720" rIns="91440" bIns="45720" rtlCol="0" anchor="ctr">
            <a:normAutofit/>
          </a:bodyPr>
          <a:lstStyle>
            <a:lvl1pPr algn="ctr">
              <a:defRPr sz="105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7550868" y="6341195"/>
            <a:ext cx="2367703" cy="277811"/>
          </a:xfrm>
          <a:prstGeom prst="rect">
            <a:avLst/>
          </a:prstGeom>
        </p:spPr>
        <p:txBody>
          <a:bodyPr vert="horz" lIns="91440" tIns="45720" rIns="91440" bIns="45720" rtlCol="0" anchor="ctr">
            <a:normAutofit/>
          </a:bodyPr>
          <a:lstStyle>
            <a:lvl1pPr algn="r">
              <a:defRPr sz="105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772855"/>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802005" rtl="0" eaLnBrk="1" fontAlgn="auto" latinLnBrk="0" hangingPunct="1">
        <a:lnSpc>
          <a:spcPct val="100000"/>
        </a:lnSpc>
        <a:spcBef>
          <a:spcPct val="0"/>
        </a:spcBef>
        <a:buNone/>
        <a:defRPr sz="2105"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0066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01345" indent="-200660" algn="l" defTabSz="802005" rtl="0" eaLnBrk="1" fontAlgn="auto" latinLnBrk="0" hangingPunct="1">
        <a:lnSpc>
          <a:spcPct val="130000"/>
        </a:lnSpc>
        <a:spcBef>
          <a:spcPts val="0"/>
        </a:spcBef>
        <a:spcAft>
          <a:spcPts val="1000"/>
        </a:spcAft>
        <a:buFont typeface="Arial" panose="020B0604020202020204" pitchFamily="34" charset="0"/>
        <a:buChar char="•"/>
        <a:tabLst>
          <a:tab pos="1411605" algn="l"/>
        </a:tabLst>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00203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40335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04035"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0535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6pPr>
      <a:lvl7pPr marL="2606040"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7pPr>
      <a:lvl8pPr marL="300672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8pPr>
      <a:lvl9pPr marL="340804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9pPr>
    </p:bodyStyle>
    <p:otherStyle>
      <a:defPPr>
        <a:defRPr lang="zh-CN"/>
      </a:defPPr>
      <a:lvl1pPr marL="0" algn="l" defTabSz="802005" rtl="0" eaLnBrk="1" latinLnBrk="0" hangingPunct="1">
        <a:defRPr sz="1580" kern="1200">
          <a:solidFill>
            <a:schemeClr val="tx1"/>
          </a:solidFill>
          <a:latin typeface="+mn-lt"/>
          <a:ea typeface="+mn-ea"/>
          <a:cs typeface="+mn-cs"/>
        </a:defRPr>
      </a:lvl1pPr>
      <a:lvl2pPr marL="400685" algn="l" defTabSz="802005" rtl="0" eaLnBrk="1" latinLnBrk="0" hangingPunct="1">
        <a:defRPr sz="1580" kern="1200">
          <a:solidFill>
            <a:schemeClr val="tx1"/>
          </a:solidFill>
          <a:latin typeface="+mn-lt"/>
          <a:ea typeface="+mn-ea"/>
          <a:cs typeface="+mn-cs"/>
        </a:defRPr>
      </a:lvl2pPr>
      <a:lvl3pPr marL="802005" algn="l" defTabSz="802005" rtl="0" eaLnBrk="1" latinLnBrk="0" hangingPunct="1">
        <a:defRPr sz="1580" kern="1200">
          <a:solidFill>
            <a:schemeClr val="tx1"/>
          </a:solidFill>
          <a:latin typeface="+mn-lt"/>
          <a:ea typeface="+mn-ea"/>
          <a:cs typeface="+mn-cs"/>
        </a:defRPr>
      </a:lvl3pPr>
      <a:lvl4pPr marL="1202690" algn="l" defTabSz="802005" rtl="0" eaLnBrk="1" latinLnBrk="0" hangingPunct="1">
        <a:defRPr sz="1580" kern="1200">
          <a:solidFill>
            <a:schemeClr val="tx1"/>
          </a:solidFill>
          <a:latin typeface="+mn-lt"/>
          <a:ea typeface="+mn-ea"/>
          <a:cs typeface="+mn-cs"/>
        </a:defRPr>
      </a:lvl4pPr>
      <a:lvl5pPr marL="1604010" algn="l" defTabSz="802005" rtl="0" eaLnBrk="1" latinLnBrk="0" hangingPunct="1">
        <a:defRPr sz="1580" kern="1200">
          <a:solidFill>
            <a:schemeClr val="tx1"/>
          </a:solidFill>
          <a:latin typeface="+mn-lt"/>
          <a:ea typeface="+mn-ea"/>
          <a:cs typeface="+mn-cs"/>
        </a:defRPr>
      </a:lvl5pPr>
      <a:lvl6pPr marL="2004695" algn="l" defTabSz="802005" rtl="0" eaLnBrk="1" latinLnBrk="0" hangingPunct="1">
        <a:defRPr sz="1580" kern="1200">
          <a:solidFill>
            <a:schemeClr val="tx1"/>
          </a:solidFill>
          <a:latin typeface="+mn-lt"/>
          <a:ea typeface="+mn-ea"/>
          <a:cs typeface="+mn-cs"/>
        </a:defRPr>
      </a:lvl6pPr>
      <a:lvl7pPr marL="2405380" algn="l" defTabSz="802005" rtl="0" eaLnBrk="1" latinLnBrk="0" hangingPunct="1">
        <a:defRPr sz="1580" kern="1200">
          <a:solidFill>
            <a:schemeClr val="tx1"/>
          </a:solidFill>
          <a:latin typeface="+mn-lt"/>
          <a:ea typeface="+mn-ea"/>
          <a:cs typeface="+mn-cs"/>
        </a:defRPr>
      </a:lvl7pPr>
      <a:lvl8pPr marL="2806700" algn="l" defTabSz="802005" rtl="0" eaLnBrk="1" latinLnBrk="0" hangingPunct="1">
        <a:defRPr sz="1580" kern="1200">
          <a:solidFill>
            <a:schemeClr val="tx1"/>
          </a:solidFill>
          <a:latin typeface="+mn-lt"/>
          <a:ea typeface="+mn-ea"/>
          <a:cs typeface="+mn-cs"/>
        </a:defRPr>
      </a:lvl8pPr>
      <a:lvl9pPr marL="3207385" algn="l" defTabSz="802005" rtl="0" eaLnBrk="1" latinLnBrk="0" hangingPunct="1">
        <a:defRPr sz="15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upload_post_object_v2_3500737273"/>
          <p:cNvPicPr>
            <a:picLocks noChangeAspect="1"/>
          </p:cNvPicPr>
          <p:nvPr/>
        </p:nvPicPr>
        <p:blipFill>
          <a:blip r:embed="rId1"/>
          <a:stretch>
            <a:fillRect/>
          </a:stretch>
        </p:blipFill>
        <p:spPr>
          <a:xfrm>
            <a:off x="6758" y="0"/>
            <a:ext cx="10677978" cy="7559675"/>
          </a:xfrm>
          <a:prstGeom prst="rect">
            <a:avLst/>
          </a:prstGeom>
        </p:spPr>
      </p:pic>
      <p:pic>
        <p:nvPicPr>
          <p:cNvPr id="2" name="图片 1" descr="upload_post_object_v2_2178257892"/>
          <p:cNvPicPr>
            <a:picLocks noChangeAspect="1"/>
          </p:cNvPicPr>
          <p:nvPr/>
        </p:nvPicPr>
        <p:blipFill>
          <a:blip r:embed="rId2"/>
          <a:stretch>
            <a:fillRect/>
          </a:stretch>
        </p:blipFill>
        <p:spPr>
          <a:xfrm>
            <a:off x="1957" y="0"/>
            <a:ext cx="10687580" cy="7559675"/>
          </a:xfrm>
          <a:prstGeom prst="rect">
            <a:avLst/>
          </a:prstGeom>
        </p:spPr>
      </p:pic>
      <p:pic>
        <p:nvPicPr>
          <p:cNvPr id="3" name="图片 2" descr="upload_post_object_v2_1071606462"/>
          <p:cNvPicPr>
            <a:picLocks noChangeAspect="1"/>
          </p:cNvPicPr>
          <p:nvPr/>
        </p:nvPicPr>
        <p:blipFill>
          <a:blip r:embed="rId3"/>
          <a:stretch>
            <a:fillRect/>
          </a:stretch>
        </p:blipFill>
        <p:spPr>
          <a:xfrm>
            <a:off x="1957" y="0"/>
            <a:ext cx="10687580" cy="7559675"/>
          </a:xfrm>
          <a:prstGeom prst="rect">
            <a:avLst/>
          </a:prstGeom>
        </p:spPr>
      </p:pic>
      <p:pic>
        <p:nvPicPr>
          <p:cNvPr id="5" name="图片 4" descr="upload_post_object_v2_1601582019"/>
          <p:cNvPicPr>
            <a:picLocks noChangeAspect="1"/>
          </p:cNvPicPr>
          <p:nvPr/>
        </p:nvPicPr>
        <p:blipFill>
          <a:blip r:embed="rId4"/>
          <a:stretch>
            <a:fillRect/>
          </a:stretch>
        </p:blipFill>
        <p:spPr>
          <a:xfrm>
            <a:off x="1957" y="0"/>
            <a:ext cx="10687580" cy="7559675"/>
          </a:xfrm>
          <a:prstGeom prst="rect">
            <a:avLst/>
          </a:prstGeom>
        </p:spPr>
      </p:pic>
      <p:pic>
        <p:nvPicPr>
          <p:cNvPr id="6" name="图片 5" descr="upload_post_object_v2_2590634891"/>
          <p:cNvPicPr>
            <a:picLocks noChangeAspect="1"/>
          </p:cNvPicPr>
          <p:nvPr/>
        </p:nvPicPr>
        <p:blipFill>
          <a:blip r:embed="rId5"/>
          <a:stretch>
            <a:fillRect/>
          </a:stretch>
        </p:blipFill>
        <p:spPr>
          <a:xfrm>
            <a:off x="1957" y="0"/>
            <a:ext cx="10687580" cy="75596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3"/>
          <p:cNvPicPr>
            <a:picLocks noChangeAspect="1"/>
          </p:cNvPicPr>
          <p:nvPr/>
        </p:nvPicPr>
        <p:blipFill>
          <a:blip r:embed="rId1"/>
          <a:stretch>
            <a:fillRect/>
          </a:stretch>
        </p:blipFill>
        <p:spPr>
          <a:xfrm>
            <a:off x="3810" y="0"/>
            <a:ext cx="10683875" cy="75596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3865" y="1091565"/>
            <a:ext cx="1445895" cy="685165"/>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0" b="1" smtClean="0">
                <a:solidFill>
                  <a:srgbClr val="C00000"/>
                </a:solidFill>
                <a:latin typeface="微软雅黑" panose="020B0503020204020204" charset="-122"/>
                <a:ea typeface="微软雅黑" panose="020B0503020204020204" charset="-122"/>
              </a:rPr>
              <a:t>目标客户</a:t>
            </a:r>
            <a:endParaRPr lang="zh-CN" altLang="en-US" sz="1580" b="1">
              <a:solidFill>
                <a:srgbClr val="C00000"/>
              </a:solidFill>
              <a:latin typeface="微软雅黑" panose="020B0503020204020204" charset="-122"/>
              <a:ea typeface="微软雅黑" panose="020B0503020204020204" charset="-122"/>
            </a:endParaRPr>
          </a:p>
        </p:txBody>
      </p:sp>
      <p:sp>
        <p:nvSpPr>
          <p:cNvPr id="5" name="矩形 4"/>
          <p:cNvSpPr/>
          <p:nvPr/>
        </p:nvSpPr>
        <p:spPr>
          <a:xfrm>
            <a:off x="2072005" y="1091565"/>
            <a:ext cx="8265795" cy="71564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a:solidFill>
                  <a:schemeClr val="tx1"/>
                </a:solidFill>
              </a:rPr>
              <a:t>主要是银行，为银行提供客户挖掘、贷前调查、贷中监测和贷后管理</a:t>
            </a:r>
            <a:r>
              <a:rPr lang="zh-CN" altLang="en-US" sz="1400">
                <a:solidFill>
                  <a:schemeClr val="tx1"/>
                </a:solidFill>
              </a:rPr>
              <a:t>业务，深度聚焦银行在业务中的痛点与需求，构建起全流程的金融服务体系，帮助其更好地了解市场环境，把握市场机遇。</a:t>
            </a:r>
            <a:endParaRPr lang="zh-CN" altLang="en-US" sz="1400">
              <a:solidFill>
                <a:schemeClr val="tx1"/>
              </a:solidFill>
            </a:endParaRPr>
          </a:p>
        </p:txBody>
      </p:sp>
      <p:sp>
        <p:nvSpPr>
          <p:cNvPr id="6" name="矩形 5"/>
          <p:cNvSpPr/>
          <p:nvPr/>
        </p:nvSpPr>
        <p:spPr>
          <a:xfrm>
            <a:off x="443865" y="2055495"/>
            <a:ext cx="1445895" cy="2010410"/>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0" b="1">
                <a:solidFill>
                  <a:srgbClr val="C00000"/>
                </a:solidFill>
                <a:latin typeface="微软雅黑" panose="020B0503020204020204" charset="-122"/>
                <a:ea typeface="微软雅黑" panose="020B0503020204020204" charset="-122"/>
              </a:rPr>
              <a:t>场景描述</a:t>
            </a:r>
            <a:endParaRPr lang="zh-CN" altLang="en-US" sz="1580" b="1">
              <a:solidFill>
                <a:srgbClr val="C00000"/>
              </a:solidFill>
              <a:latin typeface="微软雅黑" panose="020B0503020204020204" charset="-122"/>
              <a:ea typeface="微软雅黑" panose="020B0503020204020204" charset="-122"/>
            </a:endParaRPr>
          </a:p>
        </p:txBody>
      </p:sp>
      <p:sp>
        <p:nvSpPr>
          <p:cNvPr id="7" name="矩形 6"/>
          <p:cNvSpPr/>
          <p:nvPr/>
        </p:nvSpPr>
        <p:spPr>
          <a:xfrm>
            <a:off x="2072005" y="2064385"/>
            <a:ext cx="8265795" cy="200088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a:solidFill>
                  <a:schemeClr val="tx1"/>
                </a:solidFill>
              </a:rPr>
              <a:t>贷前调查：在客户申请贷款之前，银行需要进行贷前调查，以评估客户的信用、还款能力和风险。</a:t>
            </a:r>
            <a:endParaRPr lang="zh-CN" altLang="en-US" sz="1400">
              <a:solidFill>
                <a:schemeClr val="tx1"/>
              </a:solidFill>
            </a:endParaRPr>
          </a:p>
          <a:p>
            <a:pPr algn="l"/>
            <a:r>
              <a:rPr lang="zh-CN" altLang="en-US" sz="1400">
                <a:solidFill>
                  <a:schemeClr val="tx1"/>
                </a:solidFill>
              </a:rPr>
              <a:t>大数据平台可以提供各类型和各维度的企业评价报告来支持授信决策。</a:t>
            </a:r>
            <a:endParaRPr lang="zh-CN" altLang="en-US" sz="1400">
              <a:solidFill>
                <a:schemeClr val="tx1"/>
              </a:solidFill>
            </a:endParaRPr>
          </a:p>
          <a:p>
            <a:pPr algn="l"/>
            <a:endParaRPr lang="zh-CN" altLang="en-US" sz="1400">
              <a:solidFill>
                <a:schemeClr val="tx1"/>
              </a:solidFill>
            </a:endParaRPr>
          </a:p>
          <a:p>
            <a:pPr algn="l"/>
            <a:r>
              <a:rPr lang="zh-CN" altLang="en-US" sz="1400">
                <a:solidFill>
                  <a:schemeClr val="tx1"/>
                </a:solidFill>
              </a:rPr>
              <a:t>贷中监测：一旦客户获得贷款，大数据平台将依托于高频数据更新，实时监测借款人的经营表现和法律风险。</a:t>
            </a:r>
            <a:endParaRPr lang="zh-CN" altLang="en-US" sz="1400">
              <a:solidFill>
                <a:schemeClr val="tx1"/>
              </a:solidFill>
            </a:endParaRPr>
          </a:p>
          <a:p>
            <a:pPr algn="l"/>
            <a:endParaRPr lang="zh-CN" altLang="en-US" sz="1400">
              <a:solidFill>
                <a:schemeClr val="tx1"/>
              </a:solidFill>
            </a:endParaRPr>
          </a:p>
          <a:p>
            <a:pPr algn="l"/>
            <a:r>
              <a:rPr lang="zh-CN" altLang="en-US" sz="1400">
                <a:solidFill>
                  <a:schemeClr val="tx1"/>
                </a:solidFill>
              </a:rPr>
              <a:t>贷后</a:t>
            </a:r>
            <a:r>
              <a:rPr lang="zh-CN" altLang="en-US" sz="1400">
                <a:solidFill>
                  <a:schemeClr val="tx1"/>
                </a:solidFill>
              </a:rPr>
              <a:t>管理：大数据平台可以用于客户关系管理。</a:t>
            </a:r>
            <a:endParaRPr lang="zh-CN" altLang="en-US" sz="1400">
              <a:solidFill>
                <a:schemeClr val="tx1"/>
              </a:solidFill>
            </a:endParaRPr>
          </a:p>
          <a:p>
            <a:pPr algn="l"/>
            <a:endParaRPr lang="zh-CN" altLang="en-US" sz="1400">
              <a:solidFill>
                <a:schemeClr val="tx1"/>
              </a:solidFill>
            </a:endParaRPr>
          </a:p>
        </p:txBody>
      </p:sp>
      <p:sp>
        <p:nvSpPr>
          <p:cNvPr id="8" name="矩形 7"/>
          <p:cNvSpPr/>
          <p:nvPr/>
        </p:nvSpPr>
        <p:spPr>
          <a:xfrm>
            <a:off x="443865" y="4324350"/>
            <a:ext cx="1445895" cy="1185545"/>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0" b="1" smtClean="0">
                <a:solidFill>
                  <a:srgbClr val="C00000"/>
                </a:solidFill>
                <a:latin typeface="微软雅黑" panose="020B0503020204020204" charset="-122"/>
                <a:ea typeface="微软雅黑" panose="020B0503020204020204" charset="-122"/>
              </a:rPr>
              <a:t>现状</a:t>
            </a:r>
            <a:endParaRPr lang="zh-CN" altLang="en-US" sz="1580" b="1">
              <a:solidFill>
                <a:srgbClr val="C00000"/>
              </a:solidFill>
              <a:latin typeface="微软雅黑" panose="020B0503020204020204" charset="-122"/>
              <a:ea typeface="微软雅黑" panose="020B0503020204020204" charset="-122"/>
            </a:endParaRPr>
          </a:p>
        </p:txBody>
      </p:sp>
      <p:sp>
        <p:nvSpPr>
          <p:cNvPr id="9" name="矩形 8"/>
          <p:cNvSpPr/>
          <p:nvPr/>
        </p:nvSpPr>
        <p:spPr>
          <a:xfrm>
            <a:off x="2072005" y="4322445"/>
            <a:ext cx="8265795" cy="118554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a:solidFill>
                  <a:schemeClr val="tx1"/>
                </a:solidFill>
              </a:rPr>
              <a:t>当前银行业务面临的多个挑战。在竞争激烈的市场中，银行需要不断创新和改进以保持既有的市场份额与竞争力。小金人银行平台功能持续优化与拓展，数据优势显著，服务模式多样且灵活，市场应用广泛，适应行业发展趋势。</a:t>
            </a:r>
            <a:endParaRPr lang="zh-CN" altLang="en-US" sz="1400">
              <a:solidFill>
                <a:schemeClr val="tx1"/>
              </a:solidFill>
            </a:endParaRPr>
          </a:p>
        </p:txBody>
      </p:sp>
      <p:sp>
        <p:nvSpPr>
          <p:cNvPr id="10" name="矩形 9"/>
          <p:cNvSpPr/>
          <p:nvPr/>
        </p:nvSpPr>
        <p:spPr>
          <a:xfrm>
            <a:off x="444108" y="5768192"/>
            <a:ext cx="1445913" cy="469662"/>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80" b="1" smtClean="0">
                <a:solidFill>
                  <a:srgbClr val="C00000"/>
                </a:solidFill>
                <a:latin typeface="微软雅黑" panose="020B0503020204020204" charset="-122"/>
                <a:ea typeface="微软雅黑" panose="020B0503020204020204" charset="-122"/>
              </a:rPr>
              <a:t>痛点</a:t>
            </a:r>
            <a:endParaRPr lang="zh-CN" altLang="en-US" sz="1580" b="1">
              <a:solidFill>
                <a:srgbClr val="C00000"/>
              </a:solidFill>
              <a:latin typeface="微软雅黑" panose="020B0503020204020204" charset="-122"/>
              <a:ea typeface="微软雅黑" panose="020B0503020204020204" charset="-122"/>
            </a:endParaRPr>
          </a:p>
        </p:txBody>
      </p:sp>
      <p:sp>
        <p:nvSpPr>
          <p:cNvPr id="11" name="矩形 10"/>
          <p:cNvSpPr/>
          <p:nvPr/>
        </p:nvSpPr>
        <p:spPr>
          <a:xfrm>
            <a:off x="2071930" y="5768827"/>
            <a:ext cx="8265923" cy="469662"/>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a:solidFill>
                  <a:schemeClr val="tx1"/>
                </a:solidFill>
              </a:rPr>
              <a:t>授信调查缺乏数据支撑、新客发掘难、优质企业识别难、业务拓展成本高、企业风险情况知晓不及时</a:t>
            </a:r>
            <a:r>
              <a:rPr lang="zh-CN" altLang="en-US" sz="1400">
                <a:solidFill>
                  <a:schemeClr val="tx1"/>
                </a:solidFill>
              </a:rPr>
              <a:t>等</a:t>
            </a:r>
            <a:endParaRPr lang="zh-CN" altLang="en-US" sz="1400">
              <a:solidFill>
                <a:schemeClr val="tx1"/>
              </a:solidFill>
            </a:endParaRPr>
          </a:p>
        </p:txBody>
      </p:sp>
      <p:sp>
        <p:nvSpPr>
          <p:cNvPr id="12" name="文本框 11"/>
          <p:cNvSpPr txBox="1"/>
          <p:nvPr/>
        </p:nvSpPr>
        <p:spPr>
          <a:xfrm>
            <a:off x="444108" y="554365"/>
            <a:ext cx="9300210" cy="415290"/>
          </a:xfrm>
          <a:prstGeom prst="rect">
            <a:avLst/>
          </a:prstGeom>
          <a:noFill/>
        </p:spPr>
        <p:txBody>
          <a:bodyPr wrap="none" rtlCol="0">
            <a:spAutoFit/>
          </a:bodyPr>
          <a:lstStyle/>
          <a:p>
            <a:r>
              <a:rPr lang="zh-CN" altLang="en-US" sz="2105" b="1" smtClean="0">
                <a:solidFill>
                  <a:srgbClr val="C00000"/>
                </a:solidFill>
                <a:latin typeface="微软雅黑" panose="020B0503020204020204" charset="-122"/>
                <a:ea typeface="微软雅黑" panose="020B0503020204020204" charset="-122"/>
              </a:rPr>
              <a:t>小金人银行展</a:t>
            </a:r>
            <a:r>
              <a:rPr lang="zh-CN" altLang="en-US" sz="2105" b="1" smtClean="0">
                <a:solidFill>
                  <a:srgbClr val="C00000"/>
                </a:solidFill>
                <a:latin typeface="微软雅黑" panose="020B0503020204020204" charset="-122"/>
                <a:ea typeface="微软雅黑" panose="020B0503020204020204" charset="-122"/>
              </a:rPr>
              <a:t>业平台</a:t>
            </a:r>
            <a:r>
              <a:rPr lang="zh-CN" altLang="en-US" sz="1755" b="1" smtClean="0">
                <a:latin typeface="微软雅黑" panose="020B0503020204020204" charset="-122"/>
                <a:ea typeface="微软雅黑" panose="020B0503020204020204" charset="-122"/>
              </a:rPr>
              <a:t>：银行数字化运营已经成为提升市场竞争力和客户满意度的重要战略</a:t>
            </a:r>
            <a:endParaRPr lang="zh-CN" altLang="en-US" sz="1755" b="1">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4743" y="524991"/>
            <a:ext cx="10438306" cy="415290"/>
          </a:xfrm>
          <a:prstGeom prst="rect">
            <a:avLst/>
          </a:prstGeom>
          <a:noFill/>
        </p:spPr>
        <p:txBody>
          <a:bodyPr wrap="square" rtlCol="0">
            <a:spAutoFit/>
          </a:bodyPr>
          <a:lstStyle/>
          <a:p>
            <a:r>
              <a:rPr lang="zh-CN" altLang="en-US" sz="2105" b="1" smtClean="0">
                <a:solidFill>
                  <a:srgbClr val="C00000"/>
                </a:solidFill>
                <a:latin typeface="微软雅黑" panose="020B0503020204020204" charset="-122"/>
                <a:ea typeface="微软雅黑" panose="020B0503020204020204" charset="-122"/>
              </a:rPr>
              <a:t>数据流转及各方利益分配</a:t>
            </a:r>
            <a:r>
              <a:rPr lang="zh-CN" altLang="en-US" sz="1755" b="1" smtClean="0">
                <a:latin typeface="微软雅黑" panose="020B0503020204020204" charset="-122"/>
                <a:ea typeface="微软雅黑" panose="020B0503020204020204" charset="-122"/>
              </a:rPr>
              <a:t>：基于数据流通交易平台，实现小金人</a:t>
            </a:r>
            <a:r>
              <a:rPr lang="zh-CN" altLang="en-US" sz="1755" b="1" smtClean="0">
                <a:latin typeface="微软雅黑" panose="020B0503020204020204" charset="-122"/>
                <a:ea typeface="微软雅黑" panose="020B0503020204020204" charset="-122"/>
              </a:rPr>
              <a:t>平台数据有效流通</a:t>
            </a:r>
            <a:endParaRPr lang="zh-CN" altLang="en-US" sz="1755" b="1">
              <a:latin typeface="微软雅黑" panose="020B0503020204020204" charset="-122"/>
              <a:ea typeface="微软雅黑" panose="020B0503020204020204" charset="-122"/>
            </a:endParaRPr>
          </a:p>
        </p:txBody>
      </p:sp>
      <p:sp>
        <p:nvSpPr>
          <p:cNvPr id="2" name="矩形 1"/>
          <p:cNvSpPr/>
          <p:nvPr/>
        </p:nvSpPr>
        <p:spPr>
          <a:xfrm>
            <a:off x="814590" y="1829278"/>
            <a:ext cx="1978968" cy="343655"/>
          </a:xfrm>
          <a:prstGeom prst="rect">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5" b="1" smtClean="0">
                <a:latin typeface="微软雅黑" panose="020B0503020204020204" charset="-122"/>
                <a:ea typeface="微软雅黑" panose="020B0503020204020204" charset="-122"/>
              </a:rPr>
              <a:t>数据提供方</a:t>
            </a:r>
            <a:endParaRPr lang="zh-CN" altLang="en-US" sz="1405" b="1">
              <a:latin typeface="微软雅黑" panose="020B0503020204020204" charset="-122"/>
              <a:ea typeface="微软雅黑" panose="020B0503020204020204" charset="-122"/>
            </a:endParaRPr>
          </a:p>
        </p:txBody>
      </p:sp>
      <p:sp>
        <p:nvSpPr>
          <p:cNvPr id="3" name="矩形 2"/>
          <p:cNvSpPr/>
          <p:nvPr/>
        </p:nvSpPr>
        <p:spPr>
          <a:xfrm>
            <a:off x="814590" y="2198389"/>
            <a:ext cx="1978968" cy="2889249"/>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微软雅黑" panose="020B0503020204020204" charset="-122"/>
              <a:ea typeface="微软雅黑" panose="020B0503020204020204" charset="-122"/>
            </a:endParaRPr>
          </a:p>
        </p:txBody>
      </p:sp>
      <p:sp>
        <p:nvSpPr>
          <p:cNvPr id="17" name="矩形 16"/>
          <p:cNvSpPr/>
          <p:nvPr/>
        </p:nvSpPr>
        <p:spPr>
          <a:xfrm>
            <a:off x="3387838" y="1829278"/>
            <a:ext cx="1978968" cy="343655"/>
          </a:xfrm>
          <a:prstGeom prst="rect">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5" b="1" smtClean="0">
                <a:latin typeface="微软雅黑" panose="020B0503020204020204" charset="-122"/>
                <a:ea typeface="微软雅黑" panose="020B0503020204020204" charset="-122"/>
              </a:rPr>
              <a:t>数据</a:t>
            </a:r>
            <a:r>
              <a:rPr lang="zh-CN" altLang="en-US" sz="1405" b="1" smtClean="0">
                <a:latin typeface="微软雅黑" panose="020B0503020204020204" charset="-122"/>
                <a:ea typeface="微软雅黑" panose="020B0503020204020204" charset="-122"/>
              </a:rPr>
              <a:t>推广方</a:t>
            </a:r>
            <a:endParaRPr lang="zh-CN" altLang="en-US" sz="1405" b="1" smtClean="0">
              <a:latin typeface="微软雅黑" panose="020B0503020204020204" charset="-122"/>
              <a:ea typeface="微软雅黑" panose="020B0503020204020204" charset="-122"/>
            </a:endParaRPr>
          </a:p>
        </p:txBody>
      </p:sp>
      <p:sp>
        <p:nvSpPr>
          <p:cNvPr id="18" name="矩形 17"/>
          <p:cNvSpPr/>
          <p:nvPr/>
        </p:nvSpPr>
        <p:spPr>
          <a:xfrm>
            <a:off x="3387838" y="2198389"/>
            <a:ext cx="1978968" cy="2889249"/>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微软雅黑" panose="020B0503020204020204" charset="-122"/>
              <a:ea typeface="微软雅黑" panose="020B0503020204020204" charset="-122"/>
            </a:endParaRPr>
          </a:p>
        </p:txBody>
      </p:sp>
      <p:sp>
        <p:nvSpPr>
          <p:cNvPr id="19" name="矩形 18"/>
          <p:cNvSpPr/>
          <p:nvPr/>
        </p:nvSpPr>
        <p:spPr>
          <a:xfrm>
            <a:off x="5961086" y="1829278"/>
            <a:ext cx="1978968" cy="343655"/>
          </a:xfrm>
          <a:prstGeom prst="rect">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5" b="1" smtClean="0">
                <a:latin typeface="微软雅黑" panose="020B0503020204020204" charset="-122"/>
                <a:ea typeface="微软雅黑" panose="020B0503020204020204" charset="-122"/>
              </a:rPr>
              <a:t>平台运营方</a:t>
            </a:r>
            <a:endParaRPr lang="zh-CN" altLang="en-US" sz="1405" b="1">
              <a:latin typeface="微软雅黑" panose="020B0503020204020204" charset="-122"/>
              <a:ea typeface="微软雅黑" panose="020B0503020204020204" charset="-122"/>
            </a:endParaRPr>
          </a:p>
        </p:txBody>
      </p:sp>
      <p:sp>
        <p:nvSpPr>
          <p:cNvPr id="20" name="矩形 19"/>
          <p:cNvSpPr/>
          <p:nvPr/>
        </p:nvSpPr>
        <p:spPr>
          <a:xfrm>
            <a:off x="5961086" y="2198389"/>
            <a:ext cx="1978968" cy="2889249"/>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微软雅黑" panose="020B0503020204020204" charset="-122"/>
              <a:ea typeface="微软雅黑" panose="020B0503020204020204" charset="-122"/>
            </a:endParaRPr>
          </a:p>
        </p:txBody>
      </p:sp>
      <p:sp>
        <p:nvSpPr>
          <p:cNvPr id="21" name="矩形 20"/>
          <p:cNvSpPr/>
          <p:nvPr/>
        </p:nvSpPr>
        <p:spPr>
          <a:xfrm>
            <a:off x="8534334" y="1829278"/>
            <a:ext cx="1978968" cy="343655"/>
          </a:xfrm>
          <a:prstGeom prst="rect">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5" b="1" smtClean="0">
                <a:latin typeface="微软雅黑" panose="020B0503020204020204" charset="-122"/>
                <a:ea typeface="微软雅黑" panose="020B0503020204020204" charset="-122"/>
              </a:rPr>
              <a:t>数据需求方</a:t>
            </a:r>
            <a:endParaRPr lang="zh-CN" altLang="en-US" sz="1405" b="1">
              <a:latin typeface="微软雅黑" panose="020B0503020204020204" charset="-122"/>
              <a:ea typeface="微软雅黑" panose="020B0503020204020204" charset="-122"/>
            </a:endParaRPr>
          </a:p>
        </p:txBody>
      </p:sp>
      <p:sp>
        <p:nvSpPr>
          <p:cNvPr id="22" name="矩形 21"/>
          <p:cNvSpPr/>
          <p:nvPr/>
        </p:nvSpPr>
        <p:spPr>
          <a:xfrm>
            <a:off x="8534334" y="2198389"/>
            <a:ext cx="1978968" cy="2889248"/>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latin typeface="微软雅黑" panose="020B0503020204020204" charset="-122"/>
              <a:ea typeface="微软雅黑" panose="020B0503020204020204" charset="-122"/>
            </a:endParaRPr>
          </a:p>
        </p:txBody>
      </p:sp>
      <p:sp>
        <p:nvSpPr>
          <p:cNvPr id="24" name="文本框 23"/>
          <p:cNvSpPr txBox="1"/>
          <p:nvPr/>
        </p:nvSpPr>
        <p:spPr>
          <a:xfrm>
            <a:off x="871220" y="2335530"/>
            <a:ext cx="1865630" cy="501015"/>
          </a:xfrm>
          <a:prstGeom prst="rect">
            <a:avLst/>
          </a:prstGeom>
          <a:noFill/>
        </p:spPr>
        <p:txBody>
          <a:bodyPr wrap="none" rtlCol="0">
            <a:noAutofit/>
          </a:bodyPr>
          <a:lstStyle/>
          <a:p>
            <a:pPr algn="l"/>
            <a:r>
              <a:rPr lang="zh-CN" altLang="en-US" sz="1230">
                <a:latin typeface="微软雅黑" panose="020B0503020204020204" charset="-122"/>
                <a:ea typeface="微软雅黑" panose="020B0503020204020204" charset="-122"/>
              </a:rPr>
              <a:t>数据变现驱动数据开放，</a:t>
            </a:r>
            <a:endParaRPr lang="zh-CN" altLang="en-US" sz="1230">
              <a:latin typeface="微软雅黑" panose="020B0503020204020204" charset="-122"/>
              <a:ea typeface="微软雅黑" panose="020B0503020204020204" charset="-122"/>
            </a:endParaRPr>
          </a:p>
          <a:p>
            <a:pPr algn="l"/>
            <a:r>
              <a:rPr lang="zh-CN" altLang="en-US" sz="1230">
                <a:latin typeface="微软雅黑" panose="020B0503020204020204" charset="-122"/>
                <a:ea typeface="微软雅黑" panose="020B0503020204020204" charset="-122"/>
              </a:rPr>
              <a:t>提升数据资产价值。</a:t>
            </a:r>
            <a:endParaRPr lang="zh-CN" altLang="en-US" sz="1230">
              <a:latin typeface="微软雅黑" panose="020B0503020204020204" charset="-122"/>
              <a:ea typeface="微软雅黑" panose="020B0503020204020204" charset="-122"/>
            </a:endParaRPr>
          </a:p>
        </p:txBody>
      </p:sp>
      <p:sp>
        <p:nvSpPr>
          <p:cNvPr id="25" name="文本框 24"/>
          <p:cNvSpPr txBox="1"/>
          <p:nvPr/>
        </p:nvSpPr>
        <p:spPr>
          <a:xfrm>
            <a:off x="3409315" y="2231390"/>
            <a:ext cx="1910080" cy="511175"/>
          </a:xfrm>
          <a:prstGeom prst="rect">
            <a:avLst/>
          </a:prstGeom>
          <a:noFill/>
        </p:spPr>
        <p:txBody>
          <a:bodyPr wrap="none" rtlCol="0">
            <a:noAutofit/>
          </a:bodyPr>
          <a:lstStyle/>
          <a:p>
            <a:pPr algn="l"/>
            <a:r>
              <a:rPr lang="zh-CN" altLang="en-US" sz="1230">
                <a:latin typeface="微软雅黑" panose="020B0503020204020204" charset="-122"/>
                <a:ea typeface="微软雅黑" panose="020B0503020204020204" charset="-122"/>
              </a:rPr>
              <a:t>通过佣金激励持续引流，</a:t>
            </a:r>
            <a:endParaRPr lang="zh-CN" altLang="en-US" sz="1230">
              <a:latin typeface="微软雅黑" panose="020B0503020204020204" charset="-122"/>
              <a:ea typeface="微软雅黑" panose="020B0503020204020204" charset="-122"/>
            </a:endParaRPr>
          </a:p>
          <a:p>
            <a:pPr algn="l"/>
            <a:r>
              <a:rPr lang="zh-CN" altLang="en-US" sz="1230">
                <a:latin typeface="微软雅黑" panose="020B0503020204020204" charset="-122"/>
                <a:ea typeface="微软雅黑" panose="020B0503020204020204" charset="-122"/>
              </a:rPr>
              <a:t>形成获客网络</a:t>
            </a:r>
            <a:endParaRPr lang="zh-CN" altLang="en-US" sz="1230">
              <a:latin typeface="微软雅黑" panose="020B0503020204020204" charset="-122"/>
              <a:ea typeface="微软雅黑" panose="020B0503020204020204" charset="-122"/>
            </a:endParaRPr>
          </a:p>
        </p:txBody>
      </p:sp>
      <p:sp>
        <p:nvSpPr>
          <p:cNvPr id="26" name="文本框 25"/>
          <p:cNvSpPr txBox="1"/>
          <p:nvPr/>
        </p:nvSpPr>
        <p:spPr>
          <a:xfrm>
            <a:off x="5996940" y="2265680"/>
            <a:ext cx="1840230" cy="476885"/>
          </a:xfrm>
          <a:prstGeom prst="rect">
            <a:avLst/>
          </a:prstGeom>
          <a:noFill/>
        </p:spPr>
        <p:txBody>
          <a:bodyPr wrap="none" rtlCol="0">
            <a:noAutofit/>
          </a:bodyPr>
          <a:lstStyle/>
          <a:p>
            <a:pPr algn="l"/>
            <a:r>
              <a:rPr lang="zh-CN" altLang="en-US" sz="1230">
                <a:latin typeface="微软雅黑" panose="020B0503020204020204" charset="-122"/>
                <a:ea typeface="微软雅黑" panose="020B0503020204020204" charset="-122"/>
              </a:rPr>
              <a:t>通过佣金与数据服务盈利，</a:t>
            </a:r>
            <a:endParaRPr lang="zh-CN" altLang="en-US" sz="1230">
              <a:latin typeface="微软雅黑" panose="020B0503020204020204" charset="-122"/>
              <a:ea typeface="微软雅黑" panose="020B0503020204020204" charset="-122"/>
            </a:endParaRPr>
          </a:p>
          <a:p>
            <a:pPr algn="l"/>
            <a:r>
              <a:rPr lang="zh-CN" altLang="en-US" sz="1230">
                <a:latin typeface="微软雅黑" panose="020B0503020204020204" charset="-122"/>
                <a:ea typeface="微软雅黑" panose="020B0503020204020204" charset="-122"/>
              </a:rPr>
              <a:t>反哺技术迭代与生态扩张。</a:t>
            </a:r>
            <a:endParaRPr lang="zh-CN" altLang="en-US" sz="1230">
              <a:latin typeface="微软雅黑" panose="020B0503020204020204" charset="-122"/>
              <a:ea typeface="微软雅黑" panose="020B0503020204020204" charset="-122"/>
            </a:endParaRPr>
          </a:p>
        </p:txBody>
      </p:sp>
      <p:sp>
        <p:nvSpPr>
          <p:cNvPr id="27" name="文本框 26"/>
          <p:cNvSpPr txBox="1"/>
          <p:nvPr/>
        </p:nvSpPr>
        <p:spPr>
          <a:xfrm>
            <a:off x="8591550" y="2265680"/>
            <a:ext cx="1819910" cy="676910"/>
          </a:xfrm>
          <a:prstGeom prst="rect">
            <a:avLst/>
          </a:prstGeom>
          <a:noFill/>
        </p:spPr>
        <p:txBody>
          <a:bodyPr wrap="square" rtlCol="0">
            <a:noAutofit/>
          </a:bodyPr>
          <a:lstStyle/>
          <a:p>
            <a:pPr algn="l"/>
            <a:r>
              <a:rPr lang="zh-CN" altLang="en-US" sz="1230">
                <a:latin typeface="微软雅黑" panose="020B0503020204020204" charset="-122"/>
                <a:ea typeface="微软雅黑" panose="020B0503020204020204" charset="-122"/>
              </a:rPr>
              <a:t>金融机构</a:t>
            </a:r>
            <a:r>
              <a:rPr lang="zh-CN" altLang="en-US" sz="1230" smtClean="0">
                <a:latin typeface="微软雅黑" panose="020B0503020204020204" charset="-122"/>
                <a:ea typeface="微软雅黑" panose="020B0503020204020204" charset="-122"/>
                <a:sym typeface="+mn-ea"/>
              </a:rPr>
              <a:t>：</a:t>
            </a:r>
            <a:r>
              <a:rPr lang="zh-CN" altLang="en-US" sz="1230">
                <a:latin typeface="微软雅黑" panose="020B0503020204020204" charset="-122"/>
                <a:ea typeface="微软雅黑" panose="020B0503020204020204" charset="-122"/>
              </a:rPr>
              <a:t>通过平台低成本获客，提升资产规模与收益</a:t>
            </a:r>
            <a:endParaRPr lang="zh-CN" altLang="en-US" sz="1230">
              <a:latin typeface="微软雅黑" panose="020B0503020204020204" charset="-122"/>
              <a:ea typeface="微软雅黑" panose="020B0503020204020204" charset="-122"/>
            </a:endParaRPr>
          </a:p>
        </p:txBody>
      </p:sp>
      <p:cxnSp>
        <p:nvCxnSpPr>
          <p:cNvPr id="29" name="直接箭头连接符 28"/>
          <p:cNvCxnSpPr/>
          <p:nvPr/>
        </p:nvCxnSpPr>
        <p:spPr>
          <a:xfrm>
            <a:off x="2793558" y="2646475"/>
            <a:ext cx="5942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737083" y="2364616"/>
            <a:ext cx="716280" cy="252730"/>
          </a:xfrm>
          <a:prstGeom prst="rect">
            <a:avLst/>
          </a:prstGeom>
          <a:noFill/>
        </p:spPr>
        <p:txBody>
          <a:bodyPr wrap="none" rtlCol="0">
            <a:spAutoFit/>
          </a:bodyPr>
          <a:lstStyle/>
          <a:p>
            <a:r>
              <a:rPr lang="zh-CN" altLang="en-US" sz="1050" smtClean="0"/>
              <a:t>原始数据</a:t>
            </a:r>
            <a:endParaRPr lang="zh-CN" altLang="en-US" sz="1050"/>
          </a:p>
        </p:txBody>
      </p:sp>
      <p:cxnSp>
        <p:nvCxnSpPr>
          <p:cNvPr id="31" name="直接箭头连接符 30"/>
          <p:cNvCxnSpPr/>
          <p:nvPr/>
        </p:nvCxnSpPr>
        <p:spPr>
          <a:xfrm>
            <a:off x="5364091" y="2646475"/>
            <a:ext cx="5942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5307617" y="2364616"/>
            <a:ext cx="716280" cy="252730"/>
          </a:xfrm>
          <a:prstGeom prst="rect">
            <a:avLst/>
          </a:prstGeom>
          <a:noFill/>
        </p:spPr>
        <p:txBody>
          <a:bodyPr wrap="none" rtlCol="0">
            <a:spAutoFit/>
          </a:bodyPr>
          <a:lstStyle/>
          <a:p>
            <a:r>
              <a:rPr lang="zh-CN" altLang="en-US" sz="1050" smtClean="0"/>
              <a:t>数据产品</a:t>
            </a:r>
            <a:endParaRPr lang="zh-CN" altLang="en-US" sz="1050"/>
          </a:p>
        </p:txBody>
      </p:sp>
      <p:cxnSp>
        <p:nvCxnSpPr>
          <p:cNvPr id="33" name="直接箭头连接符 32"/>
          <p:cNvCxnSpPr/>
          <p:nvPr/>
        </p:nvCxnSpPr>
        <p:spPr>
          <a:xfrm>
            <a:off x="7931461" y="2646475"/>
            <a:ext cx="59427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874986" y="2364616"/>
            <a:ext cx="716280" cy="252730"/>
          </a:xfrm>
          <a:prstGeom prst="rect">
            <a:avLst/>
          </a:prstGeom>
          <a:noFill/>
        </p:spPr>
        <p:txBody>
          <a:bodyPr wrap="none" rtlCol="0">
            <a:spAutoFit/>
          </a:bodyPr>
          <a:lstStyle/>
          <a:p>
            <a:r>
              <a:rPr lang="zh-CN" altLang="en-US" sz="1050" smtClean="0"/>
              <a:t>数据接口</a:t>
            </a:r>
            <a:endParaRPr lang="zh-CN" altLang="en-US" sz="1050"/>
          </a:p>
        </p:txBody>
      </p:sp>
      <p:cxnSp>
        <p:nvCxnSpPr>
          <p:cNvPr id="35" name="直接箭头连接符 34"/>
          <p:cNvCxnSpPr/>
          <p:nvPr/>
        </p:nvCxnSpPr>
        <p:spPr>
          <a:xfrm flipH="1">
            <a:off x="7940055" y="4023708"/>
            <a:ext cx="59458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931461" y="3620934"/>
            <a:ext cx="582930" cy="414020"/>
          </a:xfrm>
          <a:prstGeom prst="rect">
            <a:avLst/>
          </a:prstGeom>
          <a:noFill/>
        </p:spPr>
        <p:txBody>
          <a:bodyPr wrap="none" rtlCol="0">
            <a:spAutoFit/>
          </a:bodyPr>
          <a:lstStyle/>
          <a:p>
            <a:r>
              <a:rPr lang="zh-CN" altLang="en-US" sz="1050" smtClean="0"/>
              <a:t>数据商</a:t>
            </a:r>
            <a:endParaRPr lang="en-US" altLang="zh-CN" sz="1050" smtClean="0"/>
          </a:p>
          <a:p>
            <a:r>
              <a:rPr lang="zh-CN" altLang="en-US" sz="1050" smtClean="0"/>
              <a:t>品交易</a:t>
            </a:r>
            <a:endParaRPr lang="zh-CN" altLang="en-US" sz="1050"/>
          </a:p>
        </p:txBody>
      </p:sp>
      <p:cxnSp>
        <p:nvCxnSpPr>
          <p:cNvPr id="39" name="直接箭头连接符 38"/>
          <p:cNvCxnSpPr/>
          <p:nvPr/>
        </p:nvCxnSpPr>
        <p:spPr>
          <a:xfrm flipH="1">
            <a:off x="5366806" y="4023708"/>
            <a:ext cx="59458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5319263" y="3620934"/>
            <a:ext cx="716280" cy="414020"/>
          </a:xfrm>
          <a:prstGeom prst="rect">
            <a:avLst/>
          </a:prstGeom>
          <a:noFill/>
        </p:spPr>
        <p:txBody>
          <a:bodyPr wrap="none" rtlCol="0">
            <a:spAutoFit/>
          </a:bodyPr>
          <a:lstStyle/>
          <a:p>
            <a:r>
              <a:rPr lang="zh-CN" altLang="en-US" sz="1050" smtClean="0"/>
              <a:t>数据产品</a:t>
            </a:r>
            <a:endParaRPr lang="en-US" altLang="zh-CN" sz="1050" smtClean="0"/>
          </a:p>
          <a:p>
            <a:r>
              <a:rPr lang="zh-CN" altLang="en-US" sz="1050" smtClean="0"/>
              <a:t>加工分成</a:t>
            </a:r>
            <a:endParaRPr lang="en-US" altLang="zh-CN" sz="1050" smtClean="0"/>
          </a:p>
        </p:txBody>
      </p:sp>
      <p:cxnSp>
        <p:nvCxnSpPr>
          <p:cNvPr id="41" name="直接箭头连接符 40"/>
          <p:cNvCxnSpPr/>
          <p:nvPr/>
        </p:nvCxnSpPr>
        <p:spPr>
          <a:xfrm flipH="1">
            <a:off x="2797856" y="4023708"/>
            <a:ext cx="59458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2737329" y="3620934"/>
            <a:ext cx="716280" cy="414020"/>
          </a:xfrm>
          <a:prstGeom prst="rect">
            <a:avLst/>
          </a:prstGeom>
          <a:noFill/>
        </p:spPr>
        <p:txBody>
          <a:bodyPr wrap="none" rtlCol="0">
            <a:spAutoFit/>
          </a:bodyPr>
          <a:lstStyle/>
          <a:p>
            <a:r>
              <a:rPr lang="zh-CN" altLang="en-US" sz="1050" smtClean="0"/>
              <a:t>原始数据</a:t>
            </a:r>
            <a:endParaRPr lang="en-US" altLang="zh-CN" sz="1050" smtClean="0"/>
          </a:p>
          <a:p>
            <a:r>
              <a:rPr lang="zh-CN" altLang="en-US" sz="1050" smtClean="0"/>
              <a:t>供应分成</a:t>
            </a:r>
            <a:endParaRPr lang="en-US" altLang="zh-CN" sz="1050" smtClean="0"/>
          </a:p>
        </p:txBody>
      </p:sp>
      <p:cxnSp>
        <p:nvCxnSpPr>
          <p:cNvPr id="45" name="直接连接符 44"/>
          <p:cNvCxnSpPr/>
          <p:nvPr/>
        </p:nvCxnSpPr>
        <p:spPr>
          <a:xfrm flipV="1">
            <a:off x="814590" y="4183952"/>
            <a:ext cx="9698713" cy="1"/>
          </a:xfrm>
          <a:prstGeom prst="line">
            <a:avLst/>
          </a:prstGeom>
          <a:ln w="38100">
            <a:solidFill>
              <a:schemeClr val="bg2">
                <a:lumMod val="75000"/>
              </a:schemeClr>
            </a:solidFill>
          </a:ln>
        </p:spPr>
        <p:style>
          <a:lnRef idx="2">
            <a:schemeClr val="dk1"/>
          </a:lnRef>
          <a:fillRef idx="0">
            <a:schemeClr val="dk1"/>
          </a:fillRef>
          <a:effectRef idx="1">
            <a:schemeClr val="dk1"/>
          </a:effectRef>
          <a:fontRef idx="minor">
            <a:schemeClr val="tx1"/>
          </a:fontRef>
        </p:style>
      </p:cxnSp>
      <p:sp>
        <p:nvSpPr>
          <p:cNvPr id="48" name="矩形 47"/>
          <p:cNvSpPr/>
          <p:nvPr/>
        </p:nvSpPr>
        <p:spPr>
          <a:xfrm>
            <a:off x="8628993" y="4383075"/>
            <a:ext cx="1782485"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数据需求方支付订单</a:t>
            </a:r>
            <a:endParaRPr lang="zh-CN" altLang="en-US" sz="1050" smtClean="0">
              <a:solidFill>
                <a:srgbClr val="FFFFFF"/>
              </a:solidFill>
              <a:latin typeface="微软雅黑" panose="020B0503020204020204" charset="-122"/>
              <a:ea typeface="微软雅黑" panose="020B0503020204020204" charset="-122"/>
            </a:endParaRPr>
          </a:p>
        </p:txBody>
      </p:sp>
      <p:sp>
        <p:nvSpPr>
          <p:cNvPr id="49" name="矩形 48"/>
          <p:cNvSpPr/>
          <p:nvPr/>
        </p:nvSpPr>
        <p:spPr>
          <a:xfrm>
            <a:off x="5996905" y="4366247"/>
            <a:ext cx="914384"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平台运营成本</a:t>
            </a:r>
            <a:endParaRPr lang="zh-CN" altLang="en-US" sz="1050" smtClean="0">
              <a:solidFill>
                <a:srgbClr val="FFFFFF"/>
              </a:solidFill>
              <a:latin typeface="微软雅黑" panose="020B0503020204020204" charset="-122"/>
              <a:ea typeface="微软雅黑" panose="020B0503020204020204" charset="-122"/>
            </a:endParaRPr>
          </a:p>
        </p:txBody>
      </p:sp>
      <p:sp>
        <p:nvSpPr>
          <p:cNvPr id="50" name="矩形 49"/>
          <p:cNvSpPr/>
          <p:nvPr/>
        </p:nvSpPr>
        <p:spPr>
          <a:xfrm>
            <a:off x="6949388" y="4366247"/>
            <a:ext cx="914384"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平台运营固定利润</a:t>
            </a:r>
            <a:endParaRPr lang="zh-CN" altLang="en-US" sz="1050" smtClean="0">
              <a:solidFill>
                <a:srgbClr val="FFFFFF"/>
              </a:solidFill>
              <a:latin typeface="微软雅黑" panose="020B0503020204020204" charset="-122"/>
              <a:ea typeface="微软雅黑" panose="020B0503020204020204" charset="-122"/>
            </a:endParaRPr>
          </a:p>
        </p:txBody>
      </p:sp>
      <p:sp>
        <p:nvSpPr>
          <p:cNvPr id="51" name="矩形 50"/>
          <p:cNvSpPr/>
          <p:nvPr/>
        </p:nvSpPr>
        <p:spPr>
          <a:xfrm>
            <a:off x="3409562" y="4348644"/>
            <a:ext cx="971658"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平台数据治理加工成本</a:t>
            </a:r>
            <a:endParaRPr lang="zh-CN" altLang="en-US" sz="1050" smtClean="0">
              <a:solidFill>
                <a:srgbClr val="FFFFFF"/>
              </a:solidFill>
              <a:latin typeface="微软雅黑" panose="020B0503020204020204" charset="-122"/>
              <a:ea typeface="微软雅黑" panose="020B0503020204020204" charset="-122"/>
            </a:endParaRPr>
          </a:p>
        </p:txBody>
      </p:sp>
      <p:sp>
        <p:nvSpPr>
          <p:cNvPr id="52" name="矩形 51"/>
          <p:cNvSpPr/>
          <p:nvPr/>
        </p:nvSpPr>
        <p:spPr>
          <a:xfrm>
            <a:off x="4335885" y="4348644"/>
            <a:ext cx="971658"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平台数据推广</a:t>
            </a:r>
            <a:endParaRPr lang="zh-CN" altLang="en-US" sz="1050" smtClean="0">
              <a:solidFill>
                <a:srgbClr val="FFFFFF"/>
              </a:solidFill>
              <a:latin typeface="微软雅黑" panose="020B0503020204020204" charset="-122"/>
              <a:ea typeface="微软雅黑" panose="020B0503020204020204" charset="-122"/>
            </a:endParaRPr>
          </a:p>
        </p:txBody>
      </p:sp>
      <p:sp>
        <p:nvSpPr>
          <p:cNvPr id="53" name="矩形 52"/>
          <p:cNvSpPr/>
          <p:nvPr/>
        </p:nvSpPr>
        <p:spPr>
          <a:xfrm>
            <a:off x="841570" y="4366247"/>
            <a:ext cx="971658"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平台数据供应商</a:t>
            </a:r>
            <a:endParaRPr lang="zh-CN" altLang="en-US" sz="1050" smtClean="0">
              <a:solidFill>
                <a:srgbClr val="FFFFFF"/>
              </a:solidFill>
              <a:latin typeface="微软雅黑" panose="020B0503020204020204" charset="-122"/>
              <a:ea typeface="微软雅黑" panose="020B0503020204020204" charset="-122"/>
            </a:endParaRPr>
          </a:p>
        </p:txBody>
      </p:sp>
      <p:sp>
        <p:nvSpPr>
          <p:cNvPr id="54" name="矩形 53"/>
          <p:cNvSpPr/>
          <p:nvPr/>
        </p:nvSpPr>
        <p:spPr>
          <a:xfrm>
            <a:off x="1783769" y="4366247"/>
            <a:ext cx="971658" cy="420023"/>
          </a:xfrm>
          <a:prstGeom prst="rect">
            <a:avLst/>
          </a:prstGeom>
          <a:solidFill>
            <a:srgbClr val="AF192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smtClean="0">
                <a:solidFill>
                  <a:srgbClr val="FFFFFF"/>
                </a:solidFill>
                <a:latin typeface="微软雅黑" panose="020B0503020204020204" charset="-122"/>
                <a:ea typeface="微软雅黑" panose="020B0503020204020204" charset="-122"/>
              </a:rPr>
              <a:t>平台数据开发服务利润</a:t>
            </a:r>
            <a:endParaRPr lang="zh-CN" altLang="en-US" sz="1050" smtClean="0">
              <a:solidFill>
                <a:srgbClr val="FFFFFF"/>
              </a:solidFill>
              <a:latin typeface="微软雅黑" panose="020B0503020204020204" charset="-122"/>
              <a:ea typeface="微软雅黑" panose="020B0503020204020204" charset="-122"/>
            </a:endParaRPr>
          </a:p>
        </p:txBody>
      </p:sp>
      <p:sp>
        <p:nvSpPr>
          <p:cNvPr id="55" name="文本框 54"/>
          <p:cNvSpPr txBox="1"/>
          <p:nvPr/>
        </p:nvSpPr>
        <p:spPr>
          <a:xfrm>
            <a:off x="1278411" y="4817740"/>
            <a:ext cx="1078230" cy="280035"/>
          </a:xfrm>
          <a:prstGeom prst="rect">
            <a:avLst/>
          </a:prstGeom>
          <a:noFill/>
        </p:spPr>
        <p:txBody>
          <a:bodyPr wrap="none" rtlCol="0">
            <a:spAutoFit/>
          </a:bodyPr>
          <a:lstStyle/>
          <a:p>
            <a:r>
              <a:rPr lang="zh-CN" altLang="en-US" sz="1230" smtClean="0"/>
              <a:t>（</a:t>
            </a:r>
            <a:r>
              <a:rPr lang="en-US" altLang="zh-CN" sz="1230" smtClean="0"/>
              <a:t>30%</a:t>
            </a:r>
            <a:r>
              <a:rPr lang="zh-CN" altLang="en-US" sz="1230" smtClean="0"/>
              <a:t>比例）</a:t>
            </a:r>
            <a:endParaRPr lang="zh-CN" altLang="en-US" sz="1230"/>
          </a:p>
        </p:txBody>
      </p:sp>
      <p:sp>
        <p:nvSpPr>
          <p:cNvPr id="56" name="文本框 55"/>
          <p:cNvSpPr txBox="1"/>
          <p:nvPr/>
        </p:nvSpPr>
        <p:spPr>
          <a:xfrm>
            <a:off x="3883470" y="4817739"/>
            <a:ext cx="1078230" cy="280035"/>
          </a:xfrm>
          <a:prstGeom prst="rect">
            <a:avLst/>
          </a:prstGeom>
          <a:noFill/>
        </p:spPr>
        <p:txBody>
          <a:bodyPr wrap="none" rtlCol="0">
            <a:spAutoFit/>
          </a:bodyPr>
          <a:lstStyle/>
          <a:p>
            <a:r>
              <a:rPr lang="zh-CN" altLang="en-US" sz="1230" smtClean="0"/>
              <a:t>（</a:t>
            </a:r>
            <a:r>
              <a:rPr lang="en-US" altLang="zh-CN" sz="1230" smtClean="0"/>
              <a:t>30%</a:t>
            </a:r>
            <a:r>
              <a:rPr lang="zh-CN" altLang="en-US" sz="1230" smtClean="0"/>
              <a:t>比例）</a:t>
            </a:r>
            <a:endParaRPr lang="zh-CN" altLang="en-US" sz="1230"/>
          </a:p>
        </p:txBody>
      </p:sp>
      <p:sp>
        <p:nvSpPr>
          <p:cNvPr id="57" name="文本框 56"/>
          <p:cNvSpPr txBox="1"/>
          <p:nvPr/>
        </p:nvSpPr>
        <p:spPr>
          <a:xfrm>
            <a:off x="6462425" y="4833614"/>
            <a:ext cx="1078230" cy="280035"/>
          </a:xfrm>
          <a:prstGeom prst="rect">
            <a:avLst/>
          </a:prstGeom>
          <a:noFill/>
        </p:spPr>
        <p:txBody>
          <a:bodyPr wrap="none" rtlCol="0">
            <a:spAutoFit/>
          </a:bodyPr>
          <a:lstStyle/>
          <a:p>
            <a:r>
              <a:rPr lang="zh-CN" altLang="en-US" sz="1230" smtClean="0"/>
              <a:t>（</a:t>
            </a:r>
            <a:r>
              <a:rPr lang="en-US" altLang="zh-CN" sz="1230" smtClean="0"/>
              <a:t>40%</a:t>
            </a:r>
            <a:r>
              <a:rPr lang="zh-CN" altLang="en-US" sz="1230" smtClean="0"/>
              <a:t>比例）</a:t>
            </a:r>
            <a:endParaRPr lang="zh-CN" altLang="en-US" sz="1230"/>
          </a:p>
        </p:txBody>
      </p:sp>
      <p:sp>
        <p:nvSpPr>
          <p:cNvPr id="59" name="文本框 58"/>
          <p:cNvSpPr txBox="1"/>
          <p:nvPr/>
        </p:nvSpPr>
        <p:spPr>
          <a:xfrm>
            <a:off x="17781" y="2201000"/>
            <a:ext cx="842493" cy="741045"/>
          </a:xfrm>
          <a:prstGeom prst="rect">
            <a:avLst/>
          </a:prstGeom>
          <a:noFill/>
        </p:spPr>
        <p:txBody>
          <a:bodyPr wrap="square" rtlCol="0">
            <a:spAutoFit/>
          </a:bodyPr>
          <a:lstStyle/>
          <a:p>
            <a:pPr algn="ctr"/>
            <a:r>
              <a:rPr lang="zh-CN" altLang="en-US" sz="1405" b="1" smtClean="0">
                <a:solidFill>
                  <a:srgbClr val="C00000"/>
                </a:solidFill>
              </a:rPr>
              <a:t>平台数据价值创造流</a:t>
            </a:r>
            <a:endParaRPr lang="zh-CN" altLang="en-US" sz="1405" b="1">
              <a:solidFill>
                <a:srgbClr val="C00000"/>
              </a:solidFill>
            </a:endParaRPr>
          </a:p>
        </p:txBody>
      </p:sp>
      <p:sp>
        <p:nvSpPr>
          <p:cNvPr id="60" name="文本框 59"/>
          <p:cNvSpPr txBox="1"/>
          <p:nvPr/>
        </p:nvSpPr>
        <p:spPr>
          <a:xfrm>
            <a:off x="28076" y="3469796"/>
            <a:ext cx="842493" cy="741045"/>
          </a:xfrm>
          <a:prstGeom prst="rect">
            <a:avLst/>
          </a:prstGeom>
          <a:noFill/>
        </p:spPr>
        <p:txBody>
          <a:bodyPr wrap="square" rtlCol="0">
            <a:spAutoFit/>
          </a:bodyPr>
          <a:lstStyle/>
          <a:p>
            <a:pPr algn="ctr"/>
            <a:r>
              <a:rPr lang="zh-CN" altLang="en-US" sz="1405" b="1" smtClean="0">
                <a:solidFill>
                  <a:srgbClr val="C00000"/>
                </a:solidFill>
              </a:rPr>
              <a:t>平台数据利益分配流</a:t>
            </a:r>
            <a:endParaRPr lang="zh-CN" altLang="en-US" sz="1405" b="1">
              <a:solidFill>
                <a:srgbClr val="C00000"/>
              </a:solidFill>
            </a:endParaRPr>
          </a:p>
        </p:txBody>
      </p:sp>
      <p:sp>
        <p:nvSpPr>
          <p:cNvPr id="61" name="矩形 60"/>
          <p:cNvSpPr/>
          <p:nvPr/>
        </p:nvSpPr>
        <p:spPr>
          <a:xfrm>
            <a:off x="560031" y="5622211"/>
            <a:ext cx="9966000" cy="356383"/>
          </a:xfrm>
          <a:prstGeom prst="rect">
            <a:avLst/>
          </a:prstGeom>
          <a:gradFill flip="none" rotWithShape="1">
            <a:gsLst>
              <a:gs pos="33000">
                <a:schemeClr val="bg2">
                  <a:lumMod val="90000"/>
                  <a:alpha val="20000"/>
                </a:schemeClr>
              </a:gs>
              <a:gs pos="100000">
                <a:schemeClr val="bg1">
                  <a:alpha val="0"/>
                </a:schemeClr>
              </a:gs>
            </a:gsLst>
            <a:lin ang="5400000" scaled="1"/>
            <a:tileRect/>
          </a:gra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62" name="梯形 61"/>
          <p:cNvSpPr/>
          <p:nvPr/>
        </p:nvSpPr>
        <p:spPr>
          <a:xfrm>
            <a:off x="547302" y="5391911"/>
            <a:ext cx="9966000" cy="221747"/>
          </a:xfrm>
          <a:prstGeom prst="trapezoid">
            <a:avLst>
              <a:gd name="adj" fmla="val 160604"/>
            </a:avLst>
          </a:prstGeom>
          <a:gradFill flip="none" rotWithShape="1">
            <a:gsLst>
              <a:gs pos="33000">
                <a:schemeClr val="bg2">
                  <a:lumMod val="90000"/>
                  <a:alpha val="20000"/>
                </a:schemeClr>
              </a:gs>
              <a:gs pos="77000">
                <a:schemeClr val="bg1"/>
              </a:gs>
            </a:gsLst>
            <a:lin ang="16200000" scaled="1"/>
            <a:tileRect/>
          </a:gradFill>
          <a:ln>
            <a:gradFill>
              <a:gsLst>
                <a:gs pos="78000">
                  <a:schemeClr val="bg2">
                    <a:lumMod val="90000"/>
                  </a:schemeClr>
                </a:gs>
                <a:gs pos="32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63" name="文本框 62"/>
          <p:cNvSpPr txBox="1"/>
          <p:nvPr/>
        </p:nvSpPr>
        <p:spPr>
          <a:xfrm>
            <a:off x="4986739" y="5652748"/>
            <a:ext cx="720090" cy="307975"/>
          </a:xfrm>
          <a:prstGeom prst="rect">
            <a:avLst/>
          </a:prstGeom>
          <a:noFill/>
        </p:spPr>
        <p:txBody>
          <a:bodyPr wrap="none" rtlCol="0">
            <a:spAutoFit/>
          </a:bodyPr>
          <a:lstStyle/>
          <a:p>
            <a:r>
              <a:rPr lang="zh-CN" altLang="en-US" sz="1405" b="1" smtClean="0">
                <a:solidFill>
                  <a:srgbClr val="C00000"/>
                </a:solidFill>
                <a:latin typeface="微软雅黑" panose="020B0503020204020204" charset="-122"/>
                <a:ea typeface="微软雅黑" panose="020B0503020204020204" charset="-122"/>
              </a:rPr>
              <a:t>云</a:t>
            </a:r>
            <a:r>
              <a:rPr lang="zh-CN" altLang="en-US" sz="1405" b="1" smtClean="0">
                <a:solidFill>
                  <a:srgbClr val="C00000"/>
                </a:solidFill>
                <a:latin typeface="微软雅黑" panose="020B0503020204020204" charset="-122"/>
                <a:ea typeface="微软雅黑" panose="020B0503020204020204" charset="-122"/>
              </a:rPr>
              <a:t>底座</a:t>
            </a:r>
            <a:endParaRPr lang="zh-CN" altLang="en-US" sz="1405" b="1">
              <a:solidFill>
                <a:srgbClr val="C00000"/>
              </a:solidFill>
              <a:latin typeface="微软雅黑" panose="020B0503020204020204" charset="-122"/>
              <a:ea typeface="微软雅黑" panose="020B0503020204020204" charset="-122"/>
            </a:endParaRPr>
          </a:p>
        </p:txBody>
      </p:sp>
      <p:sp>
        <p:nvSpPr>
          <p:cNvPr id="64" name="矩形 63"/>
          <p:cNvSpPr/>
          <p:nvPr/>
        </p:nvSpPr>
        <p:spPr>
          <a:xfrm>
            <a:off x="1060812" y="5268126"/>
            <a:ext cx="1445913" cy="288686"/>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smtClean="0">
                <a:solidFill>
                  <a:srgbClr val="C00000"/>
                </a:solidFill>
                <a:latin typeface="微软雅黑" panose="020B0503020204020204" charset="-122"/>
                <a:ea typeface="微软雅黑" panose="020B0503020204020204" charset="-122"/>
              </a:rPr>
              <a:t>网络传输</a:t>
            </a:r>
            <a:endParaRPr lang="zh-CN" altLang="en-US" sz="1050" b="1">
              <a:solidFill>
                <a:srgbClr val="C00000"/>
              </a:solidFill>
              <a:latin typeface="微软雅黑" panose="020B0503020204020204" charset="-122"/>
              <a:ea typeface="微软雅黑" panose="020B0503020204020204" charset="-122"/>
            </a:endParaRPr>
          </a:p>
        </p:txBody>
      </p:sp>
      <p:sp>
        <p:nvSpPr>
          <p:cNvPr id="65" name="矩形 64"/>
          <p:cNvSpPr/>
          <p:nvPr/>
        </p:nvSpPr>
        <p:spPr>
          <a:xfrm>
            <a:off x="3830707" y="5268126"/>
            <a:ext cx="1445913" cy="288686"/>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smtClean="0">
                <a:solidFill>
                  <a:srgbClr val="C00000"/>
                </a:solidFill>
                <a:latin typeface="微软雅黑" panose="020B0503020204020204" charset="-122"/>
                <a:ea typeface="微软雅黑" panose="020B0503020204020204" charset="-122"/>
              </a:rPr>
              <a:t>安全设备</a:t>
            </a:r>
            <a:endParaRPr lang="zh-CN" altLang="en-US" sz="1050" b="1">
              <a:solidFill>
                <a:srgbClr val="C00000"/>
              </a:solidFill>
              <a:latin typeface="微软雅黑" panose="020B0503020204020204" charset="-122"/>
              <a:ea typeface="微软雅黑" panose="020B0503020204020204" charset="-122"/>
            </a:endParaRPr>
          </a:p>
        </p:txBody>
      </p:sp>
      <p:sp>
        <p:nvSpPr>
          <p:cNvPr id="66" name="矩形 65"/>
          <p:cNvSpPr/>
          <p:nvPr/>
        </p:nvSpPr>
        <p:spPr>
          <a:xfrm>
            <a:off x="6204198" y="5263441"/>
            <a:ext cx="1445913" cy="288686"/>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a:solidFill>
                  <a:srgbClr val="C00000"/>
                </a:solidFill>
                <a:latin typeface="微软雅黑" panose="020B0503020204020204" charset="-122"/>
                <a:ea typeface="微软雅黑" panose="020B0503020204020204" charset="-122"/>
              </a:rPr>
              <a:t>计算</a:t>
            </a:r>
            <a:endParaRPr lang="zh-CN" altLang="en-US" sz="1050" b="1">
              <a:solidFill>
                <a:srgbClr val="C00000"/>
              </a:solidFill>
              <a:latin typeface="微软雅黑" panose="020B0503020204020204" charset="-122"/>
              <a:ea typeface="微软雅黑" panose="020B0503020204020204" charset="-122"/>
            </a:endParaRPr>
          </a:p>
        </p:txBody>
      </p:sp>
      <p:sp>
        <p:nvSpPr>
          <p:cNvPr id="67" name="矩形 66"/>
          <p:cNvSpPr/>
          <p:nvPr/>
        </p:nvSpPr>
        <p:spPr>
          <a:xfrm>
            <a:off x="8683836" y="5268717"/>
            <a:ext cx="1445913" cy="288686"/>
          </a:xfrm>
          <a:prstGeom prst="rect">
            <a:avLst/>
          </a:prstGeom>
          <a:gradFill flip="none" rotWithShape="1">
            <a:gsLst>
              <a:gs pos="35000">
                <a:schemeClr val="bg2">
                  <a:alpha val="0"/>
                  <a:lumMod val="60000"/>
                  <a:lumOff val="40000"/>
                </a:schemeClr>
              </a:gs>
              <a:gs pos="95000">
                <a:schemeClr val="bg2">
                  <a:alpha val="32000"/>
                  <a:lumMod val="80000"/>
                  <a:lumOff val="20000"/>
                </a:schemeClr>
              </a:gs>
            </a:gsLst>
            <a:path path="shape">
              <a:fillToRect l="50000" t="50000" r="50000" b="50000"/>
            </a:path>
            <a:tileRect/>
          </a:gradFill>
          <a:ln w="9525">
            <a:gradFill flip="none" rotWithShape="1">
              <a:gsLst>
                <a:gs pos="0">
                  <a:srgbClr val="C00000"/>
                </a:gs>
                <a:gs pos="50000">
                  <a:schemeClr val="bg1">
                    <a:alpha val="10000"/>
                  </a:schemeClr>
                </a:gs>
                <a:gs pos="100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smtClean="0">
                <a:solidFill>
                  <a:srgbClr val="C00000"/>
                </a:solidFill>
                <a:latin typeface="微软雅黑" panose="020B0503020204020204" charset="-122"/>
                <a:ea typeface="微软雅黑" panose="020B0503020204020204" charset="-122"/>
              </a:rPr>
              <a:t>存储</a:t>
            </a:r>
            <a:endParaRPr lang="zh-CN" altLang="en-US" sz="1050" b="1">
              <a:solidFill>
                <a:srgbClr val="C00000"/>
              </a:solidFill>
              <a:latin typeface="微软雅黑" panose="020B0503020204020204" charset="-122"/>
              <a:ea typeface="微软雅黑" panose="020B0503020204020204" charset="-122"/>
            </a:endParaRPr>
          </a:p>
        </p:txBody>
      </p:sp>
      <p:sp>
        <p:nvSpPr>
          <p:cNvPr id="68" name="矩形 67"/>
          <p:cNvSpPr/>
          <p:nvPr/>
        </p:nvSpPr>
        <p:spPr>
          <a:xfrm>
            <a:off x="547302" y="6040520"/>
            <a:ext cx="9978729" cy="469662"/>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0"/>
          </a:p>
        </p:txBody>
      </p:sp>
      <p:sp>
        <p:nvSpPr>
          <p:cNvPr id="69" name="文本框 68"/>
          <p:cNvSpPr txBox="1"/>
          <p:nvPr/>
        </p:nvSpPr>
        <p:spPr>
          <a:xfrm>
            <a:off x="0" y="6040520"/>
            <a:ext cx="639438" cy="524510"/>
          </a:xfrm>
          <a:prstGeom prst="rect">
            <a:avLst/>
          </a:prstGeom>
          <a:noFill/>
        </p:spPr>
        <p:txBody>
          <a:bodyPr wrap="square" rtlCol="0">
            <a:spAutoFit/>
          </a:bodyPr>
          <a:lstStyle/>
          <a:p>
            <a:pPr algn="ctr"/>
            <a:r>
              <a:rPr lang="zh-CN" altLang="en-US" sz="1405" b="1" smtClean="0">
                <a:solidFill>
                  <a:srgbClr val="C00000"/>
                </a:solidFill>
              </a:rPr>
              <a:t>客户价值</a:t>
            </a:r>
            <a:endParaRPr lang="zh-CN" altLang="en-US" sz="1405" b="1">
              <a:solidFill>
                <a:srgbClr val="C00000"/>
              </a:solidFill>
            </a:endParaRPr>
          </a:p>
        </p:txBody>
      </p:sp>
      <p:sp>
        <p:nvSpPr>
          <p:cNvPr id="70" name="文本框 69"/>
          <p:cNvSpPr txBox="1"/>
          <p:nvPr/>
        </p:nvSpPr>
        <p:spPr>
          <a:xfrm>
            <a:off x="871121" y="3563595"/>
            <a:ext cx="1901190" cy="469265"/>
          </a:xfrm>
          <a:prstGeom prst="rect">
            <a:avLst/>
          </a:prstGeom>
          <a:noFill/>
        </p:spPr>
        <p:txBody>
          <a:bodyPr wrap="none" rtlCol="0">
            <a:spAutoFit/>
          </a:bodyPr>
          <a:lstStyle/>
          <a:p>
            <a:pPr algn="l"/>
            <a:r>
              <a:rPr lang="zh-CN" altLang="en-US" sz="1230" smtClean="0">
                <a:latin typeface="微软雅黑" panose="020B0503020204020204" charset="-122"/>
                <a:ea typeface="微软雅黑" panose="020B0503020204020204" charset="-122"/>
              </a:rPr>
              <a:t>按数据调用次数或接口费</a:t>
            </a:r>
            <a:endParaRPr lang="zh-CN" altLang="en-US"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用获得分成</a:t>
            </a:r>
            <a:endParaRPr lang="zh-CN" altLang="en-US" sz="1230">
              <a:latin typeface="微软雅黑" panose="020B0503020204020204" charset="-122"/>
              <a:ea typeface="微软雅黑" panose="020B0503020204020204" charset="-122"/>
            </a:endParaRPr>
          </a:p>
        </p:txBody>
      </p:sp>
      <p:sp>
        <p:nvSpPr>
          <p:cNvPr id="71" name="文本框 70"/>
          <p:cNvSpPr txBox="1"/>
          <p:nvPr/>
        </p:nvSpPr>
        <p:spPr>
          <a:xfrm>
            <a:off x="3437890" y="3563620"/>
            <a:ext cx="1908175" cy="495300"/>
          </a:xfrm>
          <a:prstGeom prst="rect">
            <a:avLst/>
          </a:prstGeom>
          <a:noFill/>
        </p:spPr>
        <p:txBody>
          <a:bodyPr wrap="none" rtlCol="0">
            <a:noAutofit/>
          </a:bodyPr>
          <a:lstStyle/>
          <a:p>
            <a:pPr algn="l"/>
            <a:r>
              <a:rPr lang="zh-CN" altLang="en-US" sz="1230" smtClean="0">
                <a:latin typeface="微软雅黑" panose="020B0503020204020204" charset="-122"/>
                <a:ea typeface="微软雅黑" panose="020B0503020204020204" charset="-122"/>
              </a:rPr>
              <a:t>按放款金额</a:t>
            </a:r>
            <a:r>
              <a:rPr lang="en-US" altLang="zh-CN" sz="1230" smtClean="0">
                <a:latin typeface="微软雅黑" panose="020B0503020204020204" charset="-122"/>
                <a:ea typeface="微软雅黑" panose="020B0503020204020204" charset="-122"/>
              </a:rPr>
              <a:t> x</a:t>
            </a:r>
            <a:r>
              <a:rPr lang="zh-CN" altLang="en-US" sz="1230" smtClean="0">
                <a:latin typeface="微软雅黑" panose="020B0503020204020204" charset="-122"/>
                <a:ea typeface="微软雅黑" panose="020B0503020204020204" charset="-122"/>
              </a:rPr>
              <a:t>佣金比例</a:t>
            </a:r>
            <a:endParaRPr lang="zh-CN" altLang="en-US"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获得引流收益</a:t>
            </a:r>
            <a:endParaRPr lang="en-US" altLang="zh-CN" sz="1230" smtClean="0">
              <a:latin typeface="微软雅黑" panose="020B0503020204020204" charset="-122"/>
              <a:ea typeface="微软雅黑" panose="020B0503020204020204" charset="-122"/>
            </a:endParaRPr>
          </a:p>
        </p:txBody>
      </p:sp>
      <p:sp>
        <p:nvSpPr>
          <p:cNvPr id="72" name="文本框 71"/>
          <p:cNvSpPr txBox="1"/>
          <p:nvPr/>
        </p:nvSpPr>
        <p:spPr>
          <a:xfrm>
            <a:off x="5958194" y="3279467"/>
            <a:ext cx="2072640" cy="847725"/>
          </a:xfrm>
          <a:prstGeom prst="rect">
            <a:avLst/>
          </a:prstGeom>
          <a:noFill/>
        </p:spPr>
        <p:txBody>
          <a:bodyPr wrap="none" rtlCol="0">
            <a:spAutoFit/>
          </a:bodyPr>
          <a:lstStyle/>
          <a:p>
            <a:pPr algn="l"/>
            <a:r>
              <a:rPr lang="zh-CN" altLang="en-US" sz="1230" smtClean="0">
                <a:latin typeface="微软雅黑" panose="020B0503020204020204" charset="-122"/>
                <a:ea typeface="微软雅黑" panose="020B0503020204020204" charset="-122"/>
              </a:rPr>
              <a:t>收益根</a:t>
            </a:r>
            <a:r>
              <a:rPr lang="zh-CN" altLang="en-US" sz="1230" smtClean="0">
                <a:latin typeface="微软雅黑" panose="020B0503020204020204" charset="-122"/>
                <a:ea typeface="微软雅黑" panose="020B0503020204020204" charset="-122"/>
              </a:rPr>
              <a:t>据：平台佣金</a:t>
            </a:r>
            <a:r>
              <a:rPr lang="en-US" altLang="zh-CN" sz="1230" smtClean="0">
                <a:latin typeface="微软雅黑" panose="020B0503020204020204" charset="-122"/>
                <a:ea typeface="微软雅黑" panose="020B0503020204020204" charset="-122"/>
              </a:rPr>
              <a:t> +</a:t>
            </a:r>
            <a:r>
              <a:rPr lang="zh-CN" altLang="en-US" sz="1230" smtClean="0">
                <a:latin typeface="微软雅黑" panose="020B0503020204020204" charset="-122"/>
                <a:ea typeface="微软雅黑" panose="020B0503020204020204" charset="-122"/>
              </a:rPr>
              <a:t>数据</a:t>
            </a:r>
            <a:endParaRPr lang="zh-CN" altLang="en-US"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增值服务收入</a:t>
            </a:r>
            <a:r>
              <a:rPr lang="en-US" altLang="zh-CN" sz="1230" smtClean="0">
                <a:latin typeface="微软雅黑" panose="020B0503020204020204" charset="-122"/>
                <a:ea typeface="微软雅黑" panose="020B0503020204020204" charset="-122"/>
              </a:rPr>
              <a:t>-</a:t>
            </a:r>
            <a:r>
              <a:rPr lang="zh-CN" altLang="en-US" sz="1230" smtClean="0">
                <a:latin typeface="微软雅黑" panose="020B0503020204020204" charset="-122"/>
                <a:ea typeface="微软雅黑" panose="020B0503020204020204" charset="-122"/>
              </a:rPr>
              <a:t>数据采购</a:t>
            </a:r>
            <a:r>
              <a:rPr lang="zh-CN" altLang="en-US" sz="1230" smtClean="0">
                <a:latin typeface="微软雅黑" panose="020B0503020204020204" charset="-122"/>
                <a:ea typeface="微软雅黑" panose="020B0503020204020204" charset="-122"/>
              </a:rPr>
              <a:t>成</a:t>
            </a:r>
            <a:endParaRPr lang="zh-CN" altLang="en-US"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本</a:t>
            </a:r>
            <a:r>
              <a:rPr lang="en-US" altLang="zh-CN" sz="1230" smtClean="0">
                <a:latin typeface="微软雅黑" panose="020B0503020204020204" charset="-122"/>
                <a:ea typeface="微软雅黑" panose="020B0503020204020204" charset="-122"/>
              </a:rPr>
              <a:t>-</a:t>
            </a:r>
            <a:r>
              <a:rPr lang="zh-CN" altLang="en-US" sz="1230" smtClean="0">
                <a:latin typeface="微软雅黑" panose="020B0503020204020204" charset="-122"/>
                <a:ea typeface="微软雅黑" panose="020B0503020204020204" charset="-122"/>
              </a:rPr>
              <a:t>运营成本</a:t>
            </a:r>
            <a:r>
              <a:rPr lang="en-US" altLang="zh-CN" sz="1230" smtClean="0">
                <a:latin typeface="微软雅黑" panose="020B0503020204020204" charset="-122"/>
                <a:ea typeface="微软雅黑" panose="020B0503020204020204" charset="-122"/>
              </a:rPr>
              <a:t>(</a:t>
            </a:r>
            <a:r>
              <a:rPr lang="zh-CN" altLang="en-US" sz="1230" smtClean="0">
                <a:latin typeface="微软雅黑" panose="020B0503020204020204" charset="-122"/>
                <a:ea typeface="微软雅黑" panose="020B0503020204020204" charset="-122"/>
              </a:rPr>
              <a:t>如技术、人力</a:t>
            </a:r>
            <a:r>
              <a:rPr lang="en-US" altLang="zh-CN" sz="1230" smtClean="0">
                <a:latin typeface="微软雅黑" panose="020B0503020204020204" charset="-122"/>
                <a:ea typeface="微软雅黑" panose="020B0503020204020204" charset="-122"/>
              </a:rPr>
              <a:t>)</a:t>
            </a:r>
            <a:endParaRPr lang="en-US" altLang="zh-CN" sz="1230" smtClean="0">
              <a:latin typeface="微软雅黑" panose="020B0503020204020204" charset="-122"/>
              <a:ea typeface="微软雅黑" panose="020B0503020204020204" charset="-122"/>
            </a:endParaRPr>
          </a:p>
          <a:p>
            <a:pPr algn="l"/>
            <a:r>
              <a:rPr lang="en-US" altLang="zh-CN" sz="1230" smtClean="0">
                <a:latin typeface="微软雅黑" panose="020B0503020204020204" charset="-122"/>
                <a:ea typeface="微软雅黑" panose="020B0503020204020204" charset="-122"/>
              </a:rPr>
              <a:t>= </a:t>
            </a:r>
            <a:r>
              <a:rPr lang="zh-CN" altLang="en-US" sz="1230" smtClean="0">
                <a:latin typeface="微软雅黑" panose="020B0503020204020204" charset="-122"/>
                <a:ea typeface="微软雅黑" panose="020B0503020204020204" charset="-122"/>
              </a:rPr>
              <a:t>净收益</a:t>
            </a:r>
            <a:endParaRPr lang="en-US" altLang="zh-CN" sz="1230" smtClean="0">
              <a:latin typeface="微软雅黑" panose="020B0503020204020204" charset="-122"/>
              <a:ea typeface="微软雅黑" panose="020B0503020204020204" charset="-122"/>
            </a:endParaRPr>
          </a:p>
        </p:txBody>
      </p:sp>
      <p:sp>
        <p:nvSpPr>
          <p:cNvPr id="73" name="文本框 72"/>
          <p:cNvSpPr txBox="1"/>
          <p:nvPr/>
        </p:nvSpPr>
        <p:spPr>
          <a:xfrm>
            <a:off x="8629007" y="3525709"/>
            <a:ext cx="1968500" cy="658495"/>
          </a:xfrm>
          <a:prstGeom prst="rect">
            <a:avLst/>
          </a:prstGeom>
          <a:noFill/>
        </p:spPr>
        <p:txBody>
          <a:bodyPr wrap="none" rtlCol="0">
            <a:spAutoFit/>
          </a:bodyPr>
          <a:lstStyle/>
          <a:p>
            <a:pPr algn="l"/>
            <a:r>
              <a:rPr lang="zh-CN" altLang="en-US" sz="1230" smtClean="0">
                <a:latin typeface="微软雅黑" panose="020B0503020204020204" charset="-122"/>
                <a:ea typeface="微软雅黑" panose="020B0503020204020204" charset="-122"/>
              </a:rPr>
              <a:t>金融机构根据：利息收入</a:t>
            </a:r>
            <a:r>
              <a:rPr lang="en-US" altLang="zh-CN" sz="1230" smtClean="0">
                <a:latin typeface="微软雅黑" panose="020B0503020204020204" charset="-122"/>
                <a:ea typeface="微软雅黑" panose="020B0503020204020204" charset="-122"/>
              </a:rPr>
              <a:t>-</a:t>
            </a:r>
            <a:endParaRPr lang="en-US" altLang="zh-CN"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平台佣金</a:t>
            </a:r>
            <a:r>
              <a:rPr lang="en-US" altLang="zh-CN" sz="1230" smtClean="0">
                <a:latin typeface="微软雅黑" panose="020B0503020204020204" charset="-122"/>
                <a:ea typeface="微软雅黑" panose="020B0503020204020204" charset="-122"/>
              </a:rPr>
              <a:t>-</a:t>
            </a:r>
            <a:r>
              <a:rPr lang="zh-CN" altLang="en-US" sz="1230" smtClean="0">
                <a:latin typeface="微软雅黑" panose="020B0503020204020204" charset="-122"/>
                <a:ea typeface="微软雅黑" panose="020B0503020204020204" charset="-122"/>
              </a:rPr>
              <a:t>数据调用成本</a:t>
            </a:r>
            <a:r>
              <a:rPr lang="en-US" altLang="zh-CN" sz="1230" smtClean="0">
                <a:latin typeface="微软雅黑" panose="020B0503020204020204" charset="-122"/>
                <a:ea typeface="微软雅黑" panose="020B0503020204020204" charset="-122"/>
              </a:rPr>
              <a:t>=</a:t>
            </a:r>
            <a:endParaRPr lang="en-US" altLang="zh-CN" sz="1230" smtClean="0">
              <a:latin typeface="微软雅黑" panose="020B0503020204020204" charset="-122"/>
              <a:ea typeface="微软雅黑" panose="020B0503020204020204" charset="-122"/>
            </a:endParaRPr>
          </a:p>
          <a:p>
            <a:pPr algn="l"/>
            <a:r>
              <a:rPr lang="zh-CN" altLang="en-US" sz="1230" smtClean="0">
                <a:latin typeface="微软雅黑" panose="020B0503020204020204" charset="-122"/>
                <a:ea typeface="微软雅黑" panose="020B0503020204020204" charset="-122"/>
              </a:rPr>
              <a:t>净收益，来获得</a:t>
            </a:r>
            <a:r>
              <a:rPr lang="zh-CN" altLang="en-US" sz="1230" smtClean="0">
                <a:latin typeface="微软雅黑" panose="020B0503020204020204" charset="-122"/>
                <a:ea typeface="微软雅黑" panose="020B0503020204020204" charset="-122"/>
              </a:rPr>
              <a:t>收益</a:t>
            </a:r>
            <a:endParaRPr lang="zh-CN" altLang="en-US" sz="1230" smtClean="0">
              <a:latin typeface="微软雅黑" panose="020B0503020204020204" charset="-122"/>
              <a:ea typeface="微软雅黑" panose="020B0503020204020204" charset="-122"/>
            </a:endParaRPr>
          </a:p>
        </p:txBody>
      </p:sp>
      <p:sp>
        <p:nvSpPr>
          <p:cNvPr id="74" name="文本框 73"/>
          <p:cNvSpPr txBox="1"/>
          <p:nvPr/>
        </p:nvSpPr>
        <p:spPr>
          <a:xfrm>
            <a:off x="689610" y="6160770"/>
            <a:ext cx="9634220" cy="280035"/>
          </a:xfrm>
          <a:prstGeom prst="rect">
            <a:avLst/>
          </a:prstGeom>
          <a:noFill/>
        </p:spPr>
        <p:txBody>
          <a:bodyPr wrap="square" rtlCol="0">
            <a:spAutoFit/>
          </a:bodyPr>
          <a:lstStyle/>
          <a:p>
            <a:pPr algn="l"/>
            <a:r>
              <a:rPr lang="zh-CN" altLang="en-US" sz="1230" smtClean="0">
                <a:latin typeface="微软雅黑" panose="020B0503020204020204" charset="-122"/>
                <a:ea typeface="微软雅黑" panose="020B0503020204020204" charset="-122"/>
              </a:rPr>
              <a:t>精准获客、全面评估企业风险、</a:t>
            </a:r>
            <a:r>
              <a:rPr lang="zh-CN" altLang="en-US" sz="1230">
                <a:latin typeface="微软雅黑" panose="020B0503020204020204" charset="-122"/>
                <a:ea typeface="微软雅黑" panose="020B0503020204020204" charset="-122"/>
              </a:rPr>
              <a:t>优化信贷决策依据、提高业务效率价值、整合多源数据、提供市场洞察</a:t>
            </a:r>
            <a:endParaRPr lang="zh-CN" altLang="en-US" sz="1230">
              <a:latin typeface="微软雅黑" panose="020B0503020204020204" charset="-122"/>
              <a:ea typeface="微软雅黑" panose="020B0503020204020204" charset="-122"/>
            </a:endParaRPr>
          </a:p>
        </p:txBody>
      </p:sp>
      <p:sp>
        <p:nvSpPr>
          <p:cNvPr id="112" name="加号 111"/>
          <p:cNvSpPr/>
          <p:nvPr/>
        </p:nvSpPr>
        <p:spPr>
          <a:xfrm>
            <a:off x="2958062" y="4427545"/>
            <a:ext cx="308353" cy="308353"/>
          </a:xfrm>
          <a:prstGeom prst="mathPlus">
            <a:avLst>
              <a:gd name="adj1" fmla="val 7327"/>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66666"/>
              </a:solidFill>
              <a:effectLst/>
              <a:uLnTx/>
              <a:uFillTx/>
              <a:cs typeface="+mn-ea"/>
              <a:sym typeface="+mn-lt"/>
            </a:endParaRPr>
          </a:p>
        </p:txBody>
      </p:sp>
      <p:sp>
        <p:nvSpPr>
          <p:cNvPr id="4" name="加号 3"/>
          <p:cNvSpPr/>
          <p:nvPr/>
        </p:nvSpPr>
        <p:spPr>
          <a:xfrm>
            <a:off x="5523462" y="4427545"/>
            <a:ext cx="308353" cy="308353"/>
          </a:xfrm>
          <a:prstGeom prst="mathPlus">
            <a:avLst>
              <a:gd name="adj1" fmla="val 7327"/>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666666"/>
              </a:solidFill>
              <a:effectLst/>
              <a:uLnTx/>
              <a:uFillTx/>
              <a:cs typeface="+mn-ea"/>
              <a:sym typeface="+mn-lt"/>
            </a:endParaRPr>
          </a:p>
        </p:txBody>
      </p:sp>
      <p:sp>
        <p:nvSpPr>
          <p:cNvPr id="5" name="等号 2"/>
          <p:cNvSpPr/>
          <p:nvPr/>
        </p:nvSpPr>
        <p:spPr>
          <a:xfrm>
            <a:off x="8031613" y="4311904"/>
            <a:ext cx="568133" cy="430078"/>
          </a:xfrm>
          <a:prstGeom prst="mathEqual">
            <a:avLst>
              <a:gd name="adj1" fmla="val 7254"/>
              <a:gd name="adj2" fmla="val 14084"/>
            </a:avLst>
          </a:prstGeom>
          <a:solidFill>
            <a:srgbClr val="AF192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1D1D1A"/>
              </a:solidFill>
              <a:effectLst/>
              <a:uLnTx/>
              <a:uFillTx/>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pload_post_object_v2_2807857777"/>
          <p:cNvPicPr>
            <a:picLocks noChangeAspect="1"/>
          </p:cNvPicPr>
          <p:nvPr/>
        </p:nvPicPr>
        <p:blipFill>
          <a:blip r:embed="rId1"/>
          <a:stretch>
            <a:fillRect/>
          </a:stretch>
        </p:blipFill>
        <p:spPr>
          <a:xfrm>
            <a:off x="0" y="154"/>
            <a:ext cx="10691495" cy="755936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pload_post_object_v2_2004370970"/>
          <p:cNvPicPr>
            <a:picLocks noChangeAspect="1"/>
          </p:cNvPicPr>
          <p:nvPr/>
        </p:nvPicPr>
        <p:blipFill>
          <a:blip r:embed="rId1"/>
          <a:stretch>
            <a:fillRect/>
          </a:stretch>
        </p:blipFill>
        <p:spPr>
          <a:xfrm>
            <a:off x="0" y="154"/>
            <a:ext cx="10691495" cy="755936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pload_post_object_v2_1951128334"/>
          <p:cNvPicPr>
            <a:picLocks noChangeAspect="1"/>
          </p:cNvPicPr>
          <p:nvPr/>
        </p:nvPicPr>
        <p:blipFill>
          <a:blip r:embed="rId1"/>
          <a:stretch>
            <a:fillRect/>
          </a:stretch>
        </p:blipFill>
        <p:spPr>
          <a:xfrm>
            <a:off x="0" y="154"/>
            <a:ext cx="10691495" cy="75593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28" name="组合 27"/>
          <p:cNvGrpSpPr/>
          <p:nvPr userDrawn="1">
            <p:custDataLst>
              <p:tags r:id="rId1"/>
            </p:custDataLst>
          </p:nvPr>
        </p:nvGrpSpPr>
        <p:grpSpPr>
          <a:xfrm>
            <a:off x="3509109" y="6663714"/>
            <a:ext cx="7182386" cy="895961"/>
            <a:chOff x="4001597" y="5613400"/>
            <a:chExt cx="8190403" cy="1244600"/>
          </a:xfrm>
          <a:solidFill>
            <a:srgbClr val="A9121B"/>
          </a:solidFill>
        </p:grpSpPr>
        <p:sp>
          <p:nvSpPr>
            <p:cNvPr id="2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80">
                <a:solidFill>
                  <a:schemeClr val="lt1"/>
                </a:solidFill>
                <a:latin typeface="微软雅黑" panose="020B0503020204020204" charset="-122"/>
                <a:ea typeface="微软雅黑" panose="020B0503020204020204" charset="-122"/>
              </a:endParaRPr>
            </a:p>
          </p:txBody>
        </p:sp>
        <p:sp>
          <p:nvSpPr>
            <p:cNvPr id="30" name="等腰三角形 29"/>
            <p:cNvSpPr/>
            <p:nvPr>
              <p:custDataLst>
                <p:tags r:id="rId3"/>
              </p:custDataLst>
            </p:nvPr>
          </p:nvSpPr>
          <p:spPr>
            <a:xfrm>
              <a:off x="5816600" y="5949254"/>
              <a:ext cx="6375400" cy="908746"/>
            </a:xfrm>
            <a:prstGeom prst="triangle">
              <a:avLst>
                <a:gd name="adj" fmla="val 1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580">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custDataLst>
              <p:tags r:id="rId4"/>
            </p:custDataLst>
          </p:nvPr>
        </p:nvSpPr>
        <p:spPr>
          <a:xfrm>
            <a:off x="676910" y="461645"/>
            <a:ext cx="9222105" cy="2822575"/>
          </a:xfrm>
          <a:prstGeom prst="rect">
            <a:avLst/>
          </a:prstGeom>
        </p:spPr>
        <p:txBody>
          <a:bodyPr vert="horz" lIns="91440" tIns="45720" rIns="91440" bIns="45720" rtlCol="0" anchor="ctr">
            <a:noAutofit/>
          </a:bodyPr>
          <a:lstStyle>
            <a:lvl1pPr algn="l" defTabSz="1008380" rtl="0" eaLnBrk="1" latinLnBrk="0" hangingPunct="1">
              <a:lnSpc>
                <a:spcPct val="90000"/>
              </a:lnSpc>
              <a:spcBef>
                <a:spcPct val="0"/>
              </a:spcBef>
              <a:buNone/>
              <a:defRPr sz="4855" kern="1200">
                <a:solidFill>
                  <a:schemeClr val="tx1"/>
                </a:solidFill>
                <a:latin typeface="+mj-lt"/>
                <a:ea typeface="+mj-ea"/>
                <a:cs typeface="+mj-cs"/>
              </a:defRPr>
            </a:lvl1pPr>
          </a:lstStyle>
          <a:p>
            <a:pPr marL="285750" lvl="4" indent="-285750" algn="l" defTabSz="1008380" fontAlgn="auto">
              <a:lnSpc>
                <a:spcPct val="220000"/>
              </a:lnSpc>
              <a:spcBef>
                <a:spcPts val="600"/>
              </a:spcBef>
              <a:spcAft>
                <a:spcPts val="600"/>
              </a:spcAft>
              <a:buClrTx/>
              <a:buSzTx/>
              <a:buFont typeface="Arial" panose="020B0604020202020204" pitchFamily="34" charset="0"/>
              <a:buChar char="•"/>
            </a:pPr>
            <a:r>
              <a:rPr lang="zh-CN" altLang="en-US" sz="1400" b="1"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sym typeface="+mn-lt"/>
              </a:rPr>
              <a:t>各方利益分配</a:t>
            </a:r>
            <a:endParaRPr lang="zh-CN" altLang="en-US" sz="1400" b="1"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sym typeface="+mn-lt"/>
            </a:endParaRPr>
          </a:p>
          <a:p>
            <a:pPr marL="0" lvl="4" indent="-284480" algn="l" defTabSz="1008380" fontAlgn="auto">
              <a:lnSpc>
                <a:spcPct val="220000"/>
              </a:lnSpc>
              <a:spcBef>
                <a:spcPts val="600"/>
              </a:spcBef>
              <a:spcAft>
                <a:spcPts val="600"/>
              </a:spcAft>
              <a:buClrTx/>
              <a:buSzTx/>
              <a:buFont typeface="Arial" panose="020B0604020202020204" pitchFamily="34" charset="0"/>
            </a:pPr>
            <a: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t>金融机构：利息收入 - 平台佣金 - 数据调用成本 = 净收益。</a:t>
            </a:r>
            <a:b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br>
            <a: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t>平台运营方：平台佣金 + 数据增值服务收入 - 数据采购成本 - 运营成本（如技术、人力） = 净收益。</a:t>
            </a:r>
            <a:b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br>
            <a: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t>推广渠道方：按放款金额 × 佣金比例获得引流收益。</a:t>
            </a:r>
            <a:b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br>
            <a:r>
              <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sym typeface="+mn-ea"/>
              </a:rPr>
              <a:t>数据提供方：按数据调用次数或接口费用获得分成。</a:t>
            </a:r>
            <a:endPar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endParaRPr>
          </a:p>
          <a:p>
            <a:pPr marL="284480" lvl="4" indent="-284480" algn="l" defTabSz="1008380" fontAlgn="auto">
              <a:lnSpc>
                <a:spcPct val="220000"/>
              </a:lnSpc>
              <a:spcBef>
                <a:spcPts val="600"/>
              </a:spcBef>
              <a:spcAft>
                <a:spcPts val="600"/>
              </a:spcAft>
              <a:buClrTx/>
              <a:buSzTx/>
              <a:buFont typeface="Arial" panose="020B0604020202020204" pitchFamily="34" charset="0"/>
            </a:pPr>
            <a:endParaRPr lang="zh-CN" altLang="en-US" sz="1400" dirty="0">
              <a:solidFill>
                <a:schemeClr val="dk1"/>
              </a:solidFill>
              <a:uFillTx/>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nvSpPr>
        <p:spPr>
          <a:xfrm>
            <a:off x="676910" y="3126105"/>
            <a:ext cx="9640570" cy="3779520"/>
          </a:xfrm>
          <a:prstGeom prst="rect">
            <a:avLst/>
          </a:prstGeom>
        </p:spPr>
        <p:txBody>
          <a:bodyPr vert="horz" lIns="101600" tIns="0" rIns="82550" bIns="0" rtlCol="0">
            <a:noAutofit/>
          </a:bodyPr>
          <a:lstStyle>
            <a:lvl1pPr marL="20066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01345" indent="-200660" algn="l" defTabSz="802005" rtl="0" eaLnBrk="1" fontAlgn="auto" latinLnBrk="0" hangingPunct="1">
              <a:lnSpc>
                <a:spcPct val="130000"/>
              </a:lnSpc>
              <a:spcBef>
                <a:spcPts val="0"/>
              </a:spcBef>
              <a:spcAft>
                <a:spcPts val="1000"/>
              </a:spcAft>
              <a:buFont typeface="Arial" panose="020B0604020202020204" pitchFamily="34" charset="0"/>
              <a:buChar char="•"/>
              <a:tabLst>
                <a:tab pos="1411605" algn="l"/>
              </a:tabLst>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00203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403350"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04035" indent="-200660" algn="l" defTabSz="802005" rtl="0" eaLnBrk="1" fontAlgn="auto" latinLnBrk="0" hangingPunct="1">
              <a:lnSpc>
                <a:spcPct val="130000"/>
              </a:lnSpc>
              <a:spcBef>
                <a:spcPts val="0"/>
              </a:spcBef>
              <a:spcAft>
                <a:spcPts val="1000"/>
              </a:spcAft>
              <a:buFont typeface="Arial" panose="020B0604020202020204" pitchFamily="34" charset="0"/>
              <a:buChar char="•"/>
              <a:defRPr sz="140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0535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6pPr>
            <a:lvl7pPr marL="2606040"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7pPr>
            <a:lvl8pPr marL="300672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8pPr>
            <a:lvl9pPr marL="3408045" indent="-200660" algn="l" defTabSz="802005" rtl="0" eaLnBrk="1" latinLnBrk="0" hangingPunct="1">
              <a:lnSpc>
                <a:spcPct val="90000"/>
              </a:lnSpc>
              <a:spcBef>
                <a:spcPct val="88000"/>
              </a:spcBef>
              <a:buFont typeface="Arial" panose="020B0604020202020204" pitchFamily="34" charset="0"/>
              <a:buChar char="•"/>
              <a:defRPr sz="1580" kern="1200">
                <a:solidFill>
                  <a:schemeClr val="tx1"/>
                </a:solidFill>
                <a:latin typeface="+mn-lt"/>
                <a:ea typeface="+mn-ea"/>
                <a:cs typeface="+mn-cs"/>
              </a:defRPr>
            </a:lvl9pPr>
          </a:lstStyle>
          <a:p>
            <a:pPr marL="284480" indent="-284480" algn="l" defTabSz="1008380">
              <a:lnSpc>
                <a:spcPct val="220000"/>
              </a:lnSpc>
              <a:spcBef>
                <a:spcPts val="600"/>
              </a:spcBef>
              <a:spcAft>
                <a:spcPts val="600"/>
              </a:spcAft>
              <a:buClrTx/>
              <a:buSzTx/>
            </a:pPr>
            <a:r>
              <a:rPr lang="zh-CN" altLang="en-US" sz="1400" b="1" spc="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价值闭环</a:t>
            </a:r>
            <a:endParaRPr lang="zh-CN" altLang="en-US" sz="1400" b="1" spc="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284480" lvl="4" indent="-284480" algn="l" defTabSz="1008380">
              <a:lnSpc>
                <a:spcPct val="220000"/>
              </a:lnSpc>
              <a:spcBef>
                <a:spcPts val="600"/>
              </a:spcBef>
              <a:spcAft>
                <a:spcPts val="600"/>
              </a:spcAft>
              <a:buClrTx/>
              <a:buSzTx/>
              <a:buNone/>
            </a:pP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金融机构：通过平台低成本获客，提升资产规模与收益。</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a:p>
            <a:pPr marL="284480" lvl="4" indent="-284480" algn="l" defTabSz="1008380">
              <a:lnSpc>
                <a:spcPct val="220000"/>
              </a:lnSpc>
              <a:spcBef>
                <a:spcPts val="600"/>
              </a:spcBef>
              <a:spcAft>
                <a:spcPts val="600"/>
              </a:spcAft>
              <a:buClrTx/>
              <a:buSzTx/>
              <a:buNone/>
            </a:pP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平台：通过佣金与数据服务盈利，反哺技术迭代与生态扩张。</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a:p>
            <a:pPr marL="284480" lvl="4" indent="-284480" algn="l" defTabSz="1008380">
              <a:lnSpc>
                <a:spcPct val="220000"/>
              </a:lnSpc>
              <a:spcBef>
                <a:spcPts val="600"/>
              </a:spcBef>
              <a:spcAft>
                <a:spcPts val="600"/>
              </a:spcAft>
              <a:buClrTx/>
              <a:buSzTx/>
              <a:buNone/>
            </a:pP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推广渠道：通过佣金激励持续引流，形成获客网络。</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a:p>
            <a:pPr marL="284480" lvl="4" indent="-284480" algn="l" defTabSz="1008380">
              <a:lnSpc>
                <a:spcPct val="220000"/>
              </a:lnSpc>
              <a:spcBef>
                <a:spcPts val="600"/>
              </a:spcBef>
              <a:spcAft>
                <a:spcPts val="600"/>
              </a:spcAft>
              <a:buClrTx/>
              <a:buSzTx/>
              <a:buNone/>
            </a:pP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数据提供方：数据变现驱动数据开放，提升数据资产价值。</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a:p>
            <a:pPr marL="284480" lvl="4" indent="-284480" algn="l" defTabSz="1008380">
              <a:lnSpc>
                <a:spcPct val="220000"/>
              </a:lnSpc>
              <a:spcBef>
                <a:spcPts val="600"/>
              </a:spcBef>
              <a:spcAft>
                <a:spcPts val="600"/>
              </a:spcAft>
              <a:buClrTx/>
              <a:buSzTx/>
              <a:buNone/>
            </a:pPr>
            <a:r>
              <a:rPr lang="zh-CN" altLang="en-US" sz="1400" spc="0" dirty="0">
                <a:solidFill>
                  <a:schemeClr val="dk1"/>
                </a:solidFill>
                <a:latin typeface="微软雅黑" panose="020B0503020204020204" charset="-122"/>
                <a:ea typeface="微软雅黑" panose="020B0503020204020204" charset="-122"/>
                <a:cs typeface="微软雅黑" panose="020B0503020204020204" charset="-122"/>
              </a:rPr>
              <a:t>客户：高效融资促进经营或消费，形成持续使用粘性。</a:t>
            </a:r>
            <a:endParaRPr lang="zh-CN" altLang="en-US" sz="1400" spc="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pload_post_object_v2_3379346347"/>
          <p:cNvPicPr>
            <a:picLocks noChangeAspect="1"/>
          </p:cNvPicPr>
          <p:nvPr/>
        </p:nvPicPr>
        <p:blipFill>
          <a:blip r:embed="rId1"/>
          <a:stretch>
            <a:fillRect/>
          </a:stretch>
        </p:blipFill>
        <p:spPr>
          <a:xfrm>
            <a:off x="0" y="6551"/>
            <a:ext cx="10691495" cy="7546574"/>
          </a:xfrm>
          <a:prstGeom prst="rect">
            <a:avLst/>
          </a:prstGeom>
        </p:spPr>
      </p:pic>
      <p:pic>
        <p:nvPicPr>
          <p:cNvPr id="3" name="图片 2" descr="upload_post_object_v2_4154715679"/>
          <p:cNvPicPr>
            <a:picLocks noChangeAspect="1"/>
          </p:cNvPicPr>
          <p:nvPr/>
        </p:nvPicPr>
        <p:blipFill>
          <a:blip r:embed="rId2"/>
          <a:stretch>
            <a:fillRect/>
          </a:stretch>
        </p:blipFill>
        <p:spPr>
          <a:xfrm>
            <a:off x="0" y="6551"/>
            <a:ext cx="10691495" cy="7546574"/>
          </a:xfrm>
          <a:prstGeom prst="rect">
            <a:avLst/>
          </a:prstGeom>
        </p:spPr>
      </p:pic>
      <p:pic>
        <p:nvPicPr>
          <p:cNvPr id="4" name="图片 3" descr="upload_post_object_v2_35586330"/>
          <p:cNvPicPr>
            <a:picLocks noChangeAspect="1"/>
          </p:cNvPicPr>
          <p:nvPr/>
        </p:nvPicPr>
        <p:blipFill>
          <a:blip r:embed="rId3"/>
          <a:stretch>
            <a:fillRect/>
          </a:stretch>
        </p:blipFill>
        <p:spPr>
          <a:xfrm>
            <a:off x="0" y="6551"/>
            <a:ext cx="10691495" cy="7546574"/>
          </a:xfrm>
          <a:prstGeom prst="rect">
            <a:avLst/>
          </a:prstGeom>
        </p:spPr>
      </p:pic>
    </p:spTree>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SLIDE_BACKGROUND_TYPE" val="general"/>
  <p:tag name="KSO_WM_SLIDE_BK_DARK_LIGHT" val="2"/>
</p:tagLst>
</file>

<file path=ppt/tags/tag166.xml><?xml version="1.0" encoding="utf-8"?>
<p:tagLst xmlns:p="http://schemas.openxmlformats.org/presentationml/2006/main">
  <p:tag name="commondata" val="eyJoZGlkIjoiMzEwNTM5NzYwMDRjMzkwZTVkZjY2ODkwMGIxNGU0OTUifQ=="/>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1137</Words>
  <Application>WPS 演示</Application>
  <PresentationFormat>宽屏</PresentationFormat>
  <Paragraphs>124</Paragraphs>
  <Slides>9</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vt:i4>
      </vt:variant>
    </vt:vector>
  </HeadingPairs>
  <TitlesOfParts>
    <vt:vector size="20" baseType="lpstr">
      <vt:lpstr>Arial</vt:lpstr>
      <vt:lpstr>宋体</vt:lpstr>
      <vt:lpstr>Wingdings</vt:lpstr>
      <vt:lpstr>微软雅黑</vt:lpstr>
      <vt:lpstr>汉仪旗黑-85S</vt:lpstr>
      <vt:lpstr>黑体</vt:lpstr>
      <vt:lpstr>Viner Hand ITC</vt:lpstr>
      <vt:lpstr>Arial Unicode MS</vt:lpstr>
      <vt:lpstr>Calibri</vt:lpstr>
      <vt:lpstr>WPS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马俊</dc:creator>
  <cp:lastModifiedBy>李丹</cp:lastModifiedBy>
  <cp:revision>24</cp:revision>
  <dcterms:created xsi:type="dcterms:W3CDTF">2024-06-27T03:09:00Z</dcterms:created>
  <dcterms:modified xsi:type="dcterms:W3CDTF">2025-05-23T08:32:02Z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46AEA4F851C44EBCAF8377916A4EC999_12</vt:lpwstr>
  </property>
  <property fmtid="{D5CDD505-2E9C-101B-9397-08002B2CF9AE}" pid="3" name="KSOProductBuildVer">
    <vt:lpwstr>2052-12.1.0.21171</vt:lpwstr>
  </property>
</Properties>
</file>