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1823771" r:id="rId3"/>
    <p:sldId id="11823905" r:id="rId4"/>
    <p:sldId id="11823906" r:id="rId5"/>
    <p:sldId id="11823907" r:id="rId6"/>
    <p:sldId id="11823909" r:id="rId7"/>
    <p:sldId id="4088" r:id="rId8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qi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D"/>
    <a:srgbClr val="DEEBF7"/>
    <a:srgbClr val="F1947A"/>
    <a:srgbClr val="EAEEFF"/>
    <a:srgbClr val="ECFAF9"/>
    <a:srgbClr val="002060"/>
    <a:srgbClr val="00E6E1"/>
    <a:srgbClr val="4BFFFB"/>
    <a:srgbClr val="00B0AC"/>
    <a:srgbClr val="AD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4" autoAdjust="0"/>
    <p:restoredTop sz="92506" autoAdjust="0"/>
  </p:normalViewPr>
  <p:slideViewPr>
    <p:cSldViewPr snapToGrid="0" showGuides="1">
      <p:cViewPr varScale="1">
        <p:scale>
          <a:sx n="80" d="100"/>
          <a:sy n="80" d="100"/>
        </p:scale>
        <p:origin x="-826" y="-77"/>
      </p:cViewPr>
      <p:guideLst>
        <p:guide orient="horz" pos="2018"/>
        <p:guide pos="393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1669-F31F-4804-8E48-F6AE4D5202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FD4D-056B-4565-B611-E2FB3D22FD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BAA-38C7-4108-AFC3-8D91B50C52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81D-0250-4E77-953B-7B7007E28F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8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/>
              <a:t>、</a:t>
            </a:r>
            <a:endParaRPr kumimoji="1"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09" y="2957196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800" b="1">
                <a:solidFill>
                  <a:srgbClr val="08080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109" y="3718659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000" b="1">
                <a:solidFill>
                  <a:srgbClr val="D601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4018" y="382269"/>
            <a:ext cx="2977624" cy="46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185735" y="333469"/>
            <a:ext cx="1865296" cy="559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524019" y="6014070"/>
            <a:ext cx="1186543" cy="403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r="22232" b="56316"/>
          <a:stretch>
            <a:fillRect/>
          </a:stretch>
        </p:blipFill>
        <p:spPr>
          <a:xfrm>
            <a:off x="0" y="-1"/>
            <a:ext cx="12192000" cy="75913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759131"/>
          </a:xfrm>
          <a:prstGeom prst="rect">
            <a:avLst/>
          </a:prstGeom>
          <a:solidFill>
            <a:srgbClr val="E8E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247032"/>
            <a:ext cx="2201938" cy="341399"/>
          </a:xfrm>
          <a:prstGeom prst="rect">
            <a:avLst/>
          </a:prstGeom>
        </p:spPr>
      </p:pic>
      <p:sp>
        <p:nvSpPr>
          <p:cNvPr id="15" name="单圆角矩形 14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111428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圆角矩形 22"/>
          <p:cNvSpPr/>
          <p:nvPr userDrawn="1"/>
        </p:nvSpPr>
        <p:spPr>
          <a:xfrm>
            <a:off x="358155" y="87726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2141489"/>
            <a:ext cx="12192000" cy="2165489"/>
          </a:xfrm>
          <a:prstGeom prst="rect">
            <a:avLst/>
          </a:prstGeom>
          <a:solidFill>
            <a:srgbClr val="E8E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682170" y="3483028"/>
            <a:ext cx="226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5222" y="2851415"/>
            <a:ext cx="877549" cy="6463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3213538" y="2851414"/>
            <a:ext cx="7922549" cy="8458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82173" y="2851415"/>
            <a:ext cx="140545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PART</a:t>
            </a:r>
            <a:endParaRPr kumimoji="1"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40117" y="3588871"/>
            <a:ext cx="1586948" cy="15869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034739" y="4229237"/>
            <a:ext cx="415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北京市海淀区西北旺东路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号院东区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16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号楼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40908" y="3780984"/>
            <a:ext cx="4701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软通动力信息技术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集团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股份有限公司</a:t>
            </a:r>
            <a:endParaRPr kumimoji="1" lang="zh-CN" altLang="en-US" sz="21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034738" y="4580605"/>
            <a:ext cx="2152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www.isoftstone.com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3559" y="2069875"/>
            <a:ext cx="6184880" cy="95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发展历程"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圆角矩形 10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4" name="单圆角矩形 13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单圆角矩形 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圆角矩形 4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1501348" y="6526226"/>
            <a:ext cx="575422" cy="2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lang="zh-CN" altLang="en-US" sz="2800" b="1" kern="1200" smtClean="0">
          <a:solidFill>
            <a:schemeClr val="bg2">
              <a:lumMod val="25000"/>
            </a:schemeClr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8160" y="2592705"/>
            <a:ext cx="11932285" cy="750570"/>
          </a:xfrm>
        </p:spPr>
        <p:txBody>
          <a:bodyPr/>
          <a:lstStyle/>
          <a:p>
            <a:r>
              <a:rPr kumimoji="1" lang="zh-CN" altLang="en-US" dirty="0">
                <a:sym typeface="+mn-ea"/>
              </a:rPr>
              <a:t>软通动力应用现代化及数字化服务使用</a:t>
            </a:r>
            <a:r>
              <a:rPr kumimoji="1" lang="zh-CN" altLang="en-US" dirty="0">
                <a:sym typeface="+mn-ea"/>
              </a:rPr>
              <a:t>指南</a:t>
            </a:r>
            <a:endParaRPr kumimoji="1" lang="zh-CN" altLang="en-US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步骤1 登录华为云云市场主页：</a:t>
            </a:r>
            <a:r>
              <a:rPr lang="zh-CN" altLang="en-US" sz="1800"/>
              <a:t>https://marketplace.huaweicloud.com/</a:t>
            </a:r>
            <a:endParaRPr lang="zh-CN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3077210"/>
            <a:ext cx="5307965" cy="28733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步骤2 选择商品</a:t>
            </a:r>
            <a:endParaRPr lang="zh-CN" altLang="en-US" sz="1800" b="1"/>
          </a:p>
        </p:txBody>
      </p:sp>
      <p:sp>
        <p:nvSpPr>
          <p:cNvPr id="5" name="文本框 4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在页面顶端搜索栏搜索您需要的商品（软通动力应用现代化及数字化服务）。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  <a:endParaRPr lang="zh-CN" altLang="en-US" sz="1600"/>
          </a:p>
        </p:txBody>
      </p:sp>
      <p:sp>
        <p:nvSpPr>
          <p:cNvPr id="8" name="右箭头 7"/>
          <p:cNvSpPr/>
          <p:nvPr/>
        </p:nvSpPr>
        <p:spPr>
          <a:xfrm>
            <a:off x="6339205" y="4007485"/>
            <a:ext cx="297815" cy="2667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43255" y="5050155"/>
            <a:ext cx="3922395" cy="43688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55" y="3077210"/>
            <a:ext cx="510857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77673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查看商品信息、选择规格，设置服务选型后，单击“立即购买”。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</a:t>
            </a:r>
            <a:r>
              <a:rPr lang="zh-CN" altLang="en-US" sz="1800" b="1"/>
              <a:t>商家启动</a:t>
            </a:r>
            <a:r>
              <a:rPr lang="zh-CN" altLang="en-US" sz="1800" b="1"/>
              <a:t>交付。</a:t>
            </a:r>
            <a:endParaRPr lang="zh-CN" altLang="en-US" sz="1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2229485"/>
            <a:ext cx="7847330" cy="4158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服务内容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4850" y="1022350"/>
            <a:ext cx="55372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联营商品：软通动力应用现代化及数字化服务</a:t>
            </a:r>
            <a:endParaRPr lang="zh-CN" altLang="en-US" sz="1600"/>
          </a:p>
        </p:txBody>
      </p:sp>
      <p:pic>
        <p:nvPicPr>
          <p:cNvPr id="5" name="图片 4" descr="服务简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365" y="1469390"/>
            <a:ext cx="6715760" cy="5036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ac693e39-833a-46aa-87f6-0299b67459a5"/>
  <p:tag name="COMMONDATA" val="eyJoZGlkIjoiMTU0MDFlMTNhYzUwYTJjOTU4N2JlNzYwOWMxMmU4ZTYifQ=="/>
  <p:tag name="commondata" val="eyJoZGlkIjoiOTc3M2Y5NzIzMDFlZjAyY2Q4Njk5ODkyYjFjNzBiNTQifQ=="/>
</p:tagLst>
</file>

<file path=ppt/theme/theme1.xml><?xml version="1.0" encoding="utf-8"?>
<a:theme xmlns:a="http://schemas.openxmlformats.org/drawingml/2006/main" name="3_www.isoftstone.com">
  <a:themeElements>
    <a:clrScheme name="软通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WPS 演示</Application>
  <PresentationFormat>自定义</PresentationFormat>
  <Paragraphs>32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Segoe UI</vt:lpstr>
      <vt:lpstr>微软雅黑</vt:lpstr>
      <vt:lpstr>Arial Unicode MS</vt:lpstr>
      <vt:lpstr>Calibri</vt:lpstr>
      <vt:lpstr>等线</vt:lpstr>
      <vt:lpstr>3_www.isoftstone.com</vt:lpstr>
      <vt:lpstr>PowerPoint 演示文稿</vt:lpstr>
      <vt:lpstr>操作步骤</vt:lpstr>
      <vt:lpstr>操作步骤</vt:lpstr>
      <vt:lpstr>操作步骤</vt:lpstr>
      <vt:lpstr>服务内容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alienware</dc:creator>
  <cp:lastModifiedBy>小伟</cp:lastModifiedBy>
  <cp:revision>478</cp:revision>
  <dcterms:created xsi:type="dcterms:W3CDTF">2023-01-09T10:52:00Z</dcterms:created>
  <dcterms:modified xsi:type="dcterms:W3CDTF">2024-08-05T02:37:21Z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2052-12.1.0.17813</vt:lpwstr>
  </property>
  <property fmtid="{D5CDD505-2E9C-101B-9397-08002B2CF9AE}" pid="3" name="ICV">
    <vt:lpwstr>6C5A6E3D6A5745699DAACFB5873E7AF0_13</vt:lpwstr>
  </property>
</Properties>
</file>