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11823771" r:id="rId3"/>
    <p:sldId id="11823905" r:id="rId4"/>
    <p:sldId id="11823906" r:id="rId5"/>
    <p:sldId id="11823907" r:id="rId6"/>
    <p:sldId id="4088" r:id="rId7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8" userDrawn="1">
          <p15:clr>
            <a:srgbClr val="A4A3A4"/>
          </p15:clr>
        </p15:guide>
        <p15:guide id="2" pos="390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mqiu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EFD"/>
    <a:srgbClr val="DEEBF7"/>
    <a:srgbClr val="F1947A"/>
    <a:srgbClr val="EAEEFF"/>
    <a:srgbClr val="ECFAF9"/>
    <a:srgbClr val="002060"/>
    <a:srgbClr val="00E6E1"/>
    <a:srgbClr val="4BFFFB"/>
    <a:srgbClr val="00B0AC"/>
    <a:srgbClr val="AD9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104" autoAdjust="0"/>
    <p:restoredTop sz="92506" autoAdjust="0"/>
  </p:normalViewPr>
  <p:slideViewPr>
    <p:cSldViewPr snapToGrid="0" showGuides="1">
      <p:cViewPr varScale="1">
        <p:scale>
          <a:sx n="80" d="100"/>
          <a:sy n="80" d="100"/>
        </p:scale>
        <p:origin x="-826" y="-77"/>
      </p:cViewPr>
      <p:guideLst>
        <p:guide orient="horz" pos="2018"/>
        <p:guide pos="3905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1669-F31F-4804-8E48-F6AE4D5202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8FD4D-056B-4565-B611-E2FB3D22FD2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5EBAA-38C7-4108-AFC3-8D91B50C52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5981D-0250-4E77-953B-7B7007E28F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E8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rgbClr val="E8EF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800" dirty="0"/>
              <a:t>、</a:t>
            </a:r>
            <a:endParaRPr kumimoji="1" lang="zh-CN" altLang="en-US" sz="1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518109" y="2957196"/>
            <a:ext cx="5352800" cy="750601"/>
          </a:xfrm>
          <a:prstGeom prst="rect">
            <a:avLst/>
          </a:prstGeom>
        </p:spPr>
        <p:txBody>
          <a:bodyPr lIns="90000" anchor="ctr" anchorCtr="0"/>
          <a:lstStyle>
            <a:lvl1pPr marL="0" indent="0">
              <a:buNone/>
              <a:defRPr sz="4800" b="1">
                <a:solidFill>
                  <a:srgbClr val="08080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kumimoji="1" lang="zh-CN" altLang="en-US" dirty="0"/>
              <a:t>主标题</a:t>
            </a:r>
            <a:endParaRPr kumimoji="1" lang="zh-CN" altLang="en-US" dirty="0"/>
          </a:p>
        </p:txBody>
      </p:sp>
      <p:sp>
        <p:nvSpPr>
          <p:cNvPr id="5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518109" y="3718659"/>
            <a:ext cx="5352800" cy="750601"/>
          </a:xfrm>
          <a:prstGeom prst="rect">
            <a:avLst/>
          </a:prstGeom>
        </p:spPr>
        <p:txBody>
          <a:bodyPr lIns="90000" anchor="ctr" anchorCtr="0"/>
          <a:lstStyle>
            <a:lvl1pPr marL="0" indent="0">
              <a:buNone/>
              <a:defRPr sz="4000" b="1">
                <a:solidFill>
                  <a:srgbClr val="D6011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kumimoji="1" lang="zh-CN" altLang="en-US" dirty="0"/>
              <a:t>主标题</a:t>
            </a:r>
            <a:endParaRPr kumimoji="1"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524018" y="382269"/>
            <a:ext cx="2977624" cy="4616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185735" y="333469"/>
            <a:ext cx="1865296" cy="55926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524019" y="6014070"/>
            <a:ext cx="1186543" cy="403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米色背景"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矩形 17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8E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2" name="单圆角矩形 11"/>
          <p:cNvSpPr/>
          <p:nvPr userDrawn="1"/>
        </p:nvSpPr>
        <p:spPr>
          <a:xfrm>
            <a:off x="11501350" y="6526225"/>
            <a:ext cx="575421" cy="215444"/>
          </a:xfrm>
          <a:prstGeom prst="round1Rect">
            <a:avLst>
              <a:gd name="adj" fmla="val 50000"/>
            </a:avLst>
          </a:prstGeom>
          <a:solidFill>
            <a:srgbClr val="D6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01348" y="6448463"/>
            <a:ext cx="575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fld id="{BA5AA548-F88F-1644-9623-DEB29B1AF9E7}" type="slidenum">
              <a:rPr kumimoji="1" lang="zh-CN" altLang="en-US" smtClean="0"/>
            </a:fld>
            <a:endParaRPr kumimoji="1"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9631907" y="307573"/>
            <a:ext cx="2201938" cy="341399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6537236"/>
            <a:ext cx="11332603" cy="1861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7266643" y="6517887"/>
            <a:ext cx="4116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©2023</a:t>
            </a:r>
            <a:r>
              <a:rPr kumimoji="1" lang="zh-CN" altLang="en-US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本文档版权归软通动力信息技术（集团）股份有限公司所有，并保留所有权利。</a:t>
            </a:r>
            <a:endParaRPr kumimoji="1" lang="zh-CN" altLang="en-US" sz="800" b="0" i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米色背景"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8E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2" name="单圆角矩形 11"/>
          <p:cNvSpPr/>
          <p:nvPr userDrawn="1"/>
        </p:nvSpPr>
        <p:spPr>
          <a:xfrm>
            <a:off x="11501350" y="6526225"/>
            <a:ext cx="575421" cy="215444"/>
          </a:xfrm>
          <a:prstGeom prst="round1Rect">
            <a:avLst>
              <a:gd name="adj" fmla="val 50000"/>
            </a:avLst>
          </a:prstGeom>
          <a:solidFill>
            <a:srgbClr val="D6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01348" y="6448463"/>
            <a:ext cx="575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fld id="{BA5AA548-F88F-1644-9623-DEB29B1AF9E7}" type="slidenum">
              <a:rPr kumimoji="1" lang="zh-CN" altLang="en-US" smtClean="0"/>
            </a:fld>
            <a:endParaRPr kumimoji="1"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9631907" y="307573"/>
            <a:ext cx="2201938" cy="341399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>
            <p:ph type="title" hasCustomPrompt="1"/>
          </p:nvPr>
        </p:nvSpPr>
        <p:spPr>
          <a:xfrm>
            <a:off x="499297" y="262994"/>
            <a:ext cx="5596702" cy="60081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zh-CN" altLang="en-US" dirty="0"/>
              <a:t>微软雅黑 粗体 </a:t>
            </a:r>
            <a:r>
              <a:rPr kumimoji="1" lang="en-US" altLang="zh-CN" dirty="0"/>
              <a:t>28</a:t>
            </a:r>
            <a:r>
              <a:rPr kumimoji="1" lang="zh-CN" altLang="en-US" dirty="0"/>
              <a:t>号</a:t>
            </a:r>
            <a:endParaRPr kumimoji="1" lang="zh-CN" altLang="en-US" dirty="0"/>
          </a:p>
        </p:txBody>
      </p:sp>
      <p:sp>
        <p:nvSpPr>
          <p:cNvPr id="8" name="圆角矩形 7"/>
          <p:cNvSpPr/>
          <p:nvPr userDrawn="1"/>
        </p:nvSpPr>
        <p:spPr>
          <a:xfrm>
            <a:off x="358155" y="239292"/>
            <a:ext cx="54641" cy="64821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4" name="矩形 13"/>
          <p:cNvSpPr/>
          <p:nvPr userDrawn="1"/>
        </p:nvSpPr>
        <p:spPr>
          <a:xfrm>
            <a:off x="0" y="6537236"/>
            <a:ext cx="11332603" cy="1861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7266643" y="6517887"/>
            <a:ext cx="4116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©2023</a:t>
            </a:r>
            <a:r>
              <a:rPr kumimoji="1" lang="zh-CN" altLang="en-US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本文档版权归软通动力信息技术（集团）股份有限公司所有，并保留所有权利。</a:t>
            </a:r>
            <a:endParaRPr kumimoji="1" lang="zh-CN" altLang="en-US" sz="800" b="0" i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_米色背景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单圆角矩形 11"/>
          <p:cNvSpPr/>
          <p:nvPr userDrawn="1"/>
        </p:nvSpPr>
        <p:spPr>
          <a:xfrm>
            <a:off x="11501350" y="6526225"/>
            <a:ext cx="575421" cy="215444"/>
          </a:xfrm>
          <a:prstGeom prst="round1Rect">
            <a:avLst>
              <a:gd name="adj" fmla="val 50000"/>
            </a:avLst>
          </a:prstGeom>
          <a:solidFill>
            <a:srgbClr val="D6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01348" y="6448463"/>
            <a:ext cx="575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fld id="{BA5AA548-F88F-1644-9623-DEB29B1AF9E7}" type="slidenum">
              <a:rPr kumimoji="1" lang="zh-CN" altLang="en-US" smtClean="0"/>
            </a:fld>
            <a:endParaRPr kumimoji="1"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9631907" y="307573"/>
            <a:ext cx="2201938" cy="341399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>
            <p:ph type="title" hasCustomPrompt="1"/>
          </p:nvPr>
        </p:nvSpPr>
        <p:spPr>
          <a:xfrm>
            <a:off x="499297" y="262994"/>
            <a:ext cx="5596702" cy="60081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zh-CN" altLang="en-US" dirty="0"/>
              <a:t>微软雅黑 粗体 </a:t>
            </a:r>
            <a:r>
              <a:rPr kumimoji="1" lang="en-US" altLang="zh-CN" dirty="0"/>
              <a:t>28</a:t>
            </a:r>
            <a:r>
              <a:rPr kumimoji="1" lang="zh-CN" altLang="en-US" dirty="0"/>
              <a:t>号</a:t>
            </a:r>
            <a:endParaRPr kumimoji="1" lang="zh-CN" altLang="en-US" dirty="0"/>
          </a:p>
        </p:txBody>
      </p:sp>
      <p:sp>
        <p:nvSpPr>
          <p:cNvPr id="8" name="圆角矩形 7"/>
          <p:cNvSpPr/>
          <p:nvPr userDrawn="1"/>
        </p:nvSpPr>
        <p:spPr>
          <a:xfrm>
            <a:off x="358155" y="239292"/>
            <a:ext cx="54641" cy="64821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0" y="6537236"/>
            <a:ext cx="11332603" cy="1861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7266643" y="6517887"/>
            <a:ext cx="4116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©2023</a:t>
            </a:r>
            <a:r>
              <a:rPr kumimoji="1" lang="zh-CN" altLang="en-US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本文档版权归软通动力信息技术（集团）股份有限公司所有，并保留所有权利。</a:t>
            </a:r>
            <a:endParaRPr kumimoji="1" lang="zh-CN" altLang="en-US" sz="800" b="0" i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米色背景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6" r="22232" b="56316"/>
          <a:stretch>
            <a:fillRect/>
          </a:stretch>
        </p:blipFill>
        <p:spPr>
          <a:xfrm>
            <a:off x="0" y="-1"/>
            <a:ext cx="12192000" cy="759131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0"/>
            <a:ext cx="12192000" cy="759131"/>
          </a:xfrm>
          <a:prstGeom prst="rect">
            <a:avLst/>
          </a:prstGeom>
          <a:solidFill>
            <a:srgbClr val="E8EFF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9631907" y="247032"/>
            <a:ext cx="2201938" cy="341399"/>
          </a:xfrm>
          <a:prstGeom prst="rect">
            <a:avLst/>
          </a:prstGeom>
        </p:spPr>
      </p:pic>
      <p:sp>
        <p:nvSpPr>
          <p:cNvPr id="15" name="单圆角矩形 14"/>
          <p:cNvSpPr/>
          <p:nvPr userDrawn="1"/>
        </p:nvSpPr>
        <p:spPr>
          <a:xfrm>
            <a:off x="11501350" y="6526225"/>
            <a:ext cx="575421" cy="215444"/>
          </a:xfrm>
          <a:prstGeom prst="round1Rect">
            <a:avLst>
              <a:gd name="adj" fmla="val 50000"/>
            </a:avLst>
          </a:prstGeom>
          <a:solidFill>
            <a:srgbClr val="D6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01348" y="6448463"/>
            <a:ext cx="575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fld id="{BA5AA548-F88F-1644-9623-DEB29B1AF9E7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17" name="矩形 16"/>
          <p:cNvSpPr/>
          <p:nvPr userDrawn="1"/>
        </p:nvSpPr>
        <p:spPr>
          <a:xfrm>
            <a:off x="0" y="6537236"/>
            <a:ext cx="11332603" cy="1861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17"/>
          <p:cNvSpPr txBox="1"/>
          <p:nvPr userDrawn="1"/>
        </p:nvSpPr>
        <p:spPr>
          <a:xfrm>
            <a:off x="7266643" y="6517887"/>
            <a:ext cx="4116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©2023</a:t>
            </a:r>
            <a:r>
              <a:rPr kumimoji="1" lang="zh-CN" altLang="en-US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本文档版权归软通动力信息技术（集团）股份有限公司所有，并保留所有权利。</a:t>
            </a:r>
            <a:endParaRPr kumimoji="1" lang="zh-CN" altLang="en-US" sz="800" b="0" i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499297" y="111428"/>
            <a:ext cx="5596702" cy="60081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zh-CN" altLang="en-US" dirty="0"/>
              <a:t>微软雅黑 粗体 </a:t>
            </a:r>
            <a:r>
              <a:rPr kumimoji="1" lang="en-US" altLang="zh-CN" dirty="0"/>
              <a:t>28</a:t>
            </a:r>
            <a:r>
              <a:rPr kumimoji="1" lang="zh-CN" altLang="en-US" dirty="0"/>
              <a:t>号</a:t>
            </a:r>
            <a:endParaRPr kumimoji="1" lang="zh-CN" altLang="en-US" dirty="0"/>
          </a:p>
        </p:txBody>
      </p:sp>
      <p:sp>
        <p:nvSpPr>
          <p:cNvPr id="23" name="圆角矩形 22"/>
          <p:cNvSpPr/>
          <p:nvPr userDrawn="1"/>
        </p:nvSpPr>
        <p:spPr>
          <a:xfrm>
            <a:off x="358155" y="87726"/>
            <a:ext cx="54641" cy="64821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米色背景"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8E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2" name="单圆角矩形 11"/>
          <p:cNvSpPr/>
          <p:nvPr userDrawn="1"/>
        </p:nvSpPr>
        <p:spPr>
          <a:xfrm>
            <a:off x="11501350" y="6526225"/>
            <a:ext cx="575421" cy="215444"/>
          </a:xfrm>
          <a:prstGeom prst="round1Rect">
            <a:avLst>
              <a:gd name="adj" fmla="val 50000"/>
            </a:avLst>
          </a:prstGeom>
          <a:solidFill>
            <a:srgbClr val="D6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01348" y="6448463"/>
            <a:ext cx="575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fld id="{BA5AA548-F88F-1644-9623-DEB29B1AF9E7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2141489"/>
            <a:ext cx="12192000" cy="2165489"/>
          </a:xfrm>
          <a:prstGeom prst="rect">
            <a:avLst/>
          </a:prstGeom>
          <a:solidFill>
            <a:srgbClr val="E8EFFF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8" name="矩形 7"/>
          <p:cNvSpPr/>
          <p:nvPr userDrawn="1"/>
        </p:nvSpPr>
        <p:spPr>
          <a:xfrm>
            <a:off x="682170" y="3483028"/>
            <a:ext cx="22606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9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2065222" y="2851415"/>
            <a:ext cx="877549" cy="646331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11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3213538" y="2851414"/>
            <a:ext cx="7922549" cy="84587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7" name="文本框 16"/>
          <p:cNvSpPr txBox="1"/>
          <p:nvPr userDrawn="1"/>
        </p:nvSpPr>
        <p:spPr>
          <a:xfrm>
            <a:off x="682173" y="2851415"/>
            <a:ext cx="1405458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PART</a:t>
            </a:r>
            <a:endParaRPr kumimoji="1"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9631907" y="307573"/>
            <a:ext cx="2201938" cy="341399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6537236"/>
            <a:ext cx="11332603" cy="1861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17"/>
          <p:cNvSpPr txBox="1"/>
          <p:nvPr userDrawn="1"/>
        </p:nvSpPr>
        <p:spPr>
          <a:xfrm>
            <a:off x="7266643" y="6517887"/>
            <a:ext cx="4116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©2023</a:t>
            </a:r>
            <a:r>
              <a:rPr kumimoji="1" lang="zh-CN" altLang="en-US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本文档版权归软通动力信息技术（集团）股份有限公司所有，并保留所有权利。</a:t>
            </a:r>
            <a:endParaRPr kumimoji="1" lang="zh-CN" altLang="en-US" sz="800" b="0" i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5_米色背景"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8E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3340117" y="3588871"/>
            <a:ext cx="1586948" cy="1586948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5034739" y="4229237"/>
            <a:ext cx="4153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北京市海淀区西北旺东路</a:t>
            </a:r>
            <a:r>
              <a:rPr kumimoji="1" lang="en-US" altLang="zh-CN" sz="16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10</a:t>
            </a:r>
            <a:r>
              <a:rPr kumimoji="1" lang="zh-CN" altLang="en-US" sz="16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号院东区</a:t>
            </a:r>
            <a:r>
              <a:rPr kumimoji="1" lang="en-US" altLang="zh-CN" sz="16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16</a:t>
            </a:r>
            <a:r>
              <a:rPr kumimoji="1" lang="zh-CN" altLang="en-US" sz="16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号楼</a:t>
            </a:r>
            <a:endParaRPr kumimoji="1" lang="zh-CN" altLang="en-US" sz="1600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5040908" y="3780984"/>
            <a:ext cx="47013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1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软通动力信息技术</a:t>
            </a:r>
            <a:r>
              <a:rPr kumimoji="1" lang="en-US" altLang="zh-CN" sz="21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(</a:t>
            </a:r>
            <a:r>
              <a:rPr kumimoji="1" lang="zh-CN" altLang="en-US" sz="21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集团</a:t>
            </a:r>
            <a:r>
              <a:rPr kumimoji="1" lang="en-US" altLang="zh-CN" sz="21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)</a:t>
            </a:r>
            <a:r>
              <a:rPr kumimoji="1" lang="zh-CN" altLang="en-US" sz="21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股份有限公司</a:t>
            </a:r>
            <a:endParaRPr kumimoji="1" lang="zh-CN" altLang="en-US" sz="2100" b="1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034738" y="4580605"/>
            <a:ext cx="2152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zh-CN" sz="1600" dirty="0" err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www.isoftstone.com</a:t>
            </a:r>
            <a:endParaRPr kumimoji="1" lang="zh-CN" altLang="en-US" sz="1600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3003559" y="2069875"/>
            <a:ext cx="6184880" cy="9589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发展历程">
    <p:bg>
      <p:bgPr>
        <a:solidFill>
          <a:srgbClr val="F6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45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rgbClr val="E8E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1" name="圆角矩形 10"/>
          <p:cNvSpPr/>
          <p:nvPr userDrawn="1"/>
        </p:nvSpPr>
        <p:spPr>
          <a:xfrm>
            <a:off x="358155" y="239292"/>
            <a:ext cx="54641" cy="64821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2" name="标题占位符 7"/>
          <p:cNvSpPr>
            <a:spLocks noGrp="1"/>
          </p:cNvSpPr>
          <p:nvPr>
            <p:ph type="title" hasCustomPrompt="1"/>
          </p:nvPr>
        </p:nvSpPr>
        <p:spPr>
          <a:xfrm>
            <a:off x="514397" y="239293"/>
            <a:ext cx="5327495" cy="648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微软雅黑 粗体 </a:t>
            </a:r>
            <a:r>
              <a:rPr lang="en-US" altLang="zh-CN" dirty="0"/>
              <a:t>28</a:t>
            </a:r>
            <a:r>
              <a:rPr lang="zh-CN" altLang="en-US" dirty="0"/>
              <a:t>号</a:t>
            </a:r>
            <a:endParaRPr lang="zh-CN" altLang="en-US" dirty="0"/>
          </a:p>
        </p:txBody>
      </p:sp>
      <p:sp>
        <p:nvSpPr>
          <p:cNvPr id="14" name="单圆角矩形 13"/>
          <p:cNvSpPr/>
          <p:nvPr userDrawn="1"/>
        </p:nvSpPr>
        <p:spPr>
          <a:xfrm>
            <a:off x="11501350" y="6526225"/>
            <a:ext cx="575421" cy="215444"/>
          </a:xfrm>
          <a:prstGeom prst="round1Rect">
            <a:avLst>
              <a:gd name="adj" fmla="val 50000"/>
            </a:avLst>
          </a:prstGeom>
          <a:solidFill>
            <a:srgbClr val="D6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01348" y="6448463"/>
            <a:ext cx="575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fld id="{BA5AA548-F88F-1644-9623-DEB29B1AF9E7}" type="slidenum">
              <a:rPr kumimoji="1" lang="zh-CN" altLang="en-US" smtClean="0"/>
            </a:fld>
            <a:endParaRPr kumimoji="1" lang="zh-CN" altLang="en-US" dirty="0"/>
          </a:p>
        </p:txBody>
      </p:sp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9631907" y="307573"/>
            <a:ext cx="2201938" cy="341399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6537236"/>
            <a:ext cx="11332603" cy="1861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7266643" y="6517887"/>
            <a:ext cx="4116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©2023</a:t>
            </a:r>
            <a:r>
              <a:rPr kumimoji="1" lang="zh-CN" altLang="en-US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本文档版权归软通动力信息技术（集团）股份有限公司所有，并保留所有权利。</a:t>
            </a:r>
            <a:endParaRPr kumimoji="1" lang="zh-CN" altLang="en-US" sz="800" b="0" i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1" y="2"/>
            <a:ext cx="12192000" cy="6857999"/>
          </a:xfrm>
          <a:prstGeom prst="rect">
            <a:avLst/>
          </a:prstGeom>
          <a:solidFill>
            <a:srgbClr val="E8EF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" name="单圆角矩形 1"/>
          <p:cNvSpPr/>
          <p:nvPr userDrawn="1"/>
        </p:nvSpPr>
        <p:spPr>
          <a:xfrm>
            <a:off x="11501350" y="6526225"/>
            <a:ext cx="575421" cy="215444"/>
          </a:xfrm>
          <a:prstGeom prst="round1Rect">
            <a:avLst>
              <a:gd name="adj" fmla="val 50000"/>
            </a:avLst>
          </a:prstGeom>
          <a:solidFill>
            <a:srgbClr val="D6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5" name="圆角矩形 4"/>
          <p:cNvSpPr/>
          <p:nvPr userDrawn="1"/>
        </p:nvSpPr>
        <p:spPr>
          <a:xfrm>
            <a:off x="358155" y="239292"/>
            <a:ext cx="54641" cy="64821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8" name="标题占位符 7"/>
          <p:cNvSpPr>
            <a:spLocks noGrp="1"/>
          </p:cNvSpPr>
          <p:nvPr>
            <p:ph type="title"/>
          </p:nvPr>
        </p:nvSpPr>
        <p:spPr>
          <a:xfrm>
            <a:off x="514397" y="239293"/>
            <a:ext cx="5327495" cy="648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微软雅黑 粗体 </a:t>
            </a:r>
            <a:r>
              <a:rPr lang="en-US" altLang="zh-CN" dirty="0"/>
              <a:t>28</a:t>
            </a:r>
            <a:r>
              <a:rPr lang="zh-CN" altLang="en-US" dirty="0"/>
              <a:t>号</a:t>
            </a:r>
            <a:endParaRPr lang="zh-CN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3"/>
          </p:nvPr>
        </p:nvSpPr>
        <p:spPr>
          <a:xfrm>
            <a:off x="11501348" y="6526226"/>
            <a:ext cx="575422" cy="224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kumimoji="1"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lang="zh-CN" altLang="en-US" sz="2800" b="1" kern="1200" smtClean="0">
          <a:solidFill>
            <a:schemeClr val="bg2">
              <a:lumMod val="25000"/>
            </a:schemeClr>
          </a:solidFill>
          <a:latin typeface="+mj-ea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18160" y="2592705"/>
            <a:ext cx="8830945" cy="750570"/>
          </a:xfrm>
        </p:spPr>
        <p:txBody>
          <a:bodyPr/>
          <a:lstStyle/>
          <a:p>
            <a:r>
              <a:rPr kumimoji="1" lang="zh-CN" altLang="en-US" dirty="0">
                <a:sym typeface="+mn-ea"/>
              </a:rPr>
              <a:t>软通</a:t>
            </a:r>
            <a:r>
              <a:rPr kumimoji="1" lang="zh-CN" altLang="en-US" dirty="0">
                <a:sym typeface="+mn-ea"/>
              </a:rPr>
              <a:t>动力云专业服务使用</a:t>
            </a:r>
            <a:r>
              <a:rPr kumimoji="1" lang="zh-CN" altLang="en-US" dirty="0">
                <a:sym typeface="+mn-ea"/>
              </a:rPr>
              <a:t>指南</a:t>
            </a:r>
            <a:endParaRPr kumimoji="1" lang="zh-CN" altLang="en-US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操作</a:t>
            </a:r>
            <a:r>
              <a:rPr lang="zh-CN" altLang="en-US"/>
              <a:t>步骤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BA5AA548-F88F-1644-9623-DEB29B1AF9E7}" type="slidenum">
              <a:rPr kumimoji="1" lang="zh-CN" altLang="en-US" smtClean="0"/>
            </a:fld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80135" y="1854200"/>
            <a:ext cx="8503285" cy="43878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80135" y="97726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800" b="1"/>
              <a:t>步骤1 登录华为云云市场主页：</a:t>
            </a:r>
            <a:r>
              <a:rPr lang="zh-CN" altLang="en-US" sz="1800"/>
              <a:t>https://marketplace.huaweicloud.com/</a:t>
            </a:r>
            <a:endParaRPr lang="zh-CN" altLang="en-US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操作</a:t>
            </a:r>
            <a:r>
              <a:rPr lang="zh-CN" altLang="en-US"/>
              <a:t>步骤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BA5AA548-F88F-1644-9623-DEB29B1AF9E7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643255" y="117983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800" b="1"/>
              <a:t>步骤2 选择商品</a:t>
            </a:r>
            <a:endParaRPr lang="zh-CN" altLang="en-US" sz="1800" b="1"/>
          </a:p>
        </p:txBody>
      </p:sp>
      <p:sp>
        <p:nvSpPr>
          <p:cNvPr id="5" name="文本框 4"/>
          <p:cNvSpPr txBox="1"/>
          <p:nvPr/>
        </p:nvSpPr>
        <p:spPr>
          <a:xfrm>
            <a:off x="760095" y="1654175"/>
            <a:ext cx="800036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600"/>
              <a:t>● 在页面顶端搜索栏搜索您需要的商品。</a:t>
            </a:r>
            <a:endParaRPr lang="zh-CN" altLang="en-US" sz="1600"/>
          </a:p>
          <a:p>
            <a:pPr>
              <a:lnSpc>
                <a:spcPct val="150000"/>
              </a:lnSpc>
            </a:pPr>
            <a:r>
              <a:rPr lang="zh-CN" altLang="en-US" sz="1600"/>
              <a:t>● 选择云市场商品分类，进入分类页面通过筛选条件选择您需要的商品。</a:t>
            </a:r>
            <a:endParaRPr lang="zh-CN" altLang="en-US" sz="1600"/>
          </a:p>
          <a:p>
            <a:pPr>
              <a:lnSpc>
                <a:spcPct val="150000"/>
              </a:lnSpc>
            </a:pPr>
            <a:r>
              <a:rPr lang="zh-CN" altLang="en-US" sz="1600"/>
              <a:t>● 进入推荐应用或推荐商品模块选择您需要的商品。</a:t>
            </a:r>
            <a:endParaRPr lang="zh-CN" altLang="en-US" sz="1600"/>
          </a:p>
        </p:txBody>
      </p:sp>
      <p:sp>
        <p:nvSpPr>
          <p:cNvPr id="8" name="右箭头 7"/>
          <p:cNvSpPr/>
          <p:nvPr/>
        </p:nvSpPr>
        <p:spPr>
          <a:xfrm>
            <a:off x="5840095" y="3933825"/>
            <a:ext cx="814705" cy="42164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39255" y="3056890"/>
            <a:ext cx="5207000" cy="24612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2990215"/>
            <a:ext cx="5541010" cy="26149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操作</a:t>
            </a:r>
            <a:r>
              <a:rPr lang="zh-CN" altLang="en-US"/>
              <a:t>步骤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BA5AA548-F88F-1644-9623-DEB29B1AF9E7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835660" y="996950"/>
            <a:ext cx="609600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800" b="1"/>
              <a:t>步骤3 单击具体商品名称，进入商品详情页面。</a:t>
            </a:r>
            <a:endParaRPr lang="zh-CN" altLang="en-US" sz="1800" b="1"/>
          </a:p>
          <a:p>
            <a:pPr>
              <a:lnSpc>
                <a:spcPct val="150000"/>
              </a:lnSpc>
            </a:pPr>
            <a:r>
              <a:rPr lang="zh-CN" altLang="en-US" sz="1800" b="1"/>
              <a:t>步骤4 查看商品信息、设置服务选型后，单击“立即购买”。</a:t>
            </a:r>
            <a:endParaRPr lang="zh-CN" altLang="en-US" sz="1800" b="1"/>
          </a:p>
          <a:p>
            <a:pPr>
              <a:lnSpc>
                <a:spcPct val="150000"/>
              </a:lnSpc>
            </a:pPr>
            <a:r>
              <a:rPr lang="zh-CN" altLang="en-US" sz="1800" b="1"/>
              <a:t>步骤</a:t>
            </a:r>
            <a:r>
              <a:rPr lang="en-US" altLang="zh-CN" sz="1800" b="1"/>
              <a:t>5</a:t>
            </a:r>
            <a:r>
              <a:rPr lang="zh-CN" altLang="en-US" sz="1800" b="1"/>
              <a:t>：</a:t>
            </a:r>
            <a:r>
              <a:rPr lang="zh-CN" altLang="en-US" sz="1800" b="1"/>
              <a:t>商家启动</a:t>
            </a:r>
            <a:r>
              <a:rPr lang="zh-CN" altLang="en-US" sz="1800" b="1"/>
              <a:t>交付。</a:t>
            </a:r>
            <a:endParaRPr lang="zh-CN" altLang="en-US" sz="1800" b="1"/>
          </a:p>
        </p:txBody>
      </p:sp>
      <p:sp>
        <p:nvSpPr>
          <p:cNvPr id="8" name="右箭头 7"/>
          <p:cNvSpPr/>
          <p:nvPr/>
        </p:nvSpPr>
        <p:spPr>
          <a:xfrm>
            <a:off x="5506720" y="3629660"/>
            <a:ext cx="755650" cy="45148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1925" y="2639695"/>
            <a:ext cx="5207000" cy="24612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90" y="2629535"/>
            <a:ext cx="4719955" cy="25349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PP_MARK_KEY" val="ac693e39-833a-46aa-87f6-0299b67459a5"/>
  <p:tag name="COMMONDATA" val="eyJoZGlkIjoiMTU0MDFlMTNhYzUwYTJjOTU4N2JlNzYwOWMxMmU4ZTYifQ=="/>
  <p:tag name="commondata" val="eyJoZGlkIjoiZGE0MDQ2M2U1OTdiYTI5ZGE4MDJmZjdlYTkzM2JjODYifQ=="/>
</p:tagLst>
</file>

<file path=ppt/theme/theme1.xml><?xml version="1.0" encoding="utf-8"?>
<a:theme xmlns:a="http://schemas.openxmlformats.org/drawingml/2006/main" name="3_www.isoftstone.com">
  <a:themeElements>
    <a:clrScheme name="软通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深邃商务蓝">
      <a:majorFont>
        <a:latin typeface="Segoe UI"/>
        <a:ea typeface="微软雅黑"/>
        <a:cs typeface=""/>
      </a:majorFont>
      <a:minorFont>
        <a:latin typeface="Segoe U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WPS 演示</Application>
  <PresentationFormat>自定义</PresentationFormat>
  <Paragraphs>26</Paragraphs>
  <Slides>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Segoe UI</vt:lpstr>
      <vt:lpstr>微软雅黑</vt:lpstr>
      <vt:lpstr>Arial Unicode MS</vt:lpstr>
      <vt:lpstr>Calibri</vt:lpstr>
      <vt:lpstr>等线</vt:lpstr>
      <vt:lpstr>3_www.isoftstone.com</vt:lpstr>
      <vt:lpstr>PowerPoint 演示文稿</vt:lpstr>
      <vt:lpstr>操作步骤</vt:lpstr>
      <vt:lpstr>操作步骤</vt:lpstr>
      <vt:lpstr>操作步骤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alienware</dc:creator>
  <cp:lastModifiedBy>伸出圆手</cp:lastModifiedBy>
  <cp:revision>470</cp:revision>
  <dcterms:created xsi:type="dcterms:W3CDTF">2023-01-09T10:52:00Z</dcterms:created>
  <dcterms:modified xsi:type="dcterms:W3CDTF">2024-07-08T11:12:53Z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9E33D7E1834D496C812EEE8FE0E63339_13</vt:lpwstr>
  </property>
</Properties>
</file>