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11823771" r:id="rId3"/>
    <p:sldId id="11823905" r:id="rId4"/>
    <p:sldId id="11823906" r:id="rId5"/>
    <p:sldId id="11823907" r:id="rId6"/>
    <p:sldId id="4088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 userDrawn="1">
          <p15:clr>
            <a:srgbClr val="A4A3A4"/>
          </p15:clr>
        </p15:guide>
        <p15:guide id="2" pos="390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mqiu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D"/>
    <a:srgbClr val="DEEBF7"/>
    <a:srgbClr val="F1947A"/>
    <a:srgbClr val="EAEEFF"/>
    <a:srgbClr val="ECFAF9"/>
    <a:srgbClr val="002060"/>
    <a:srgbClr val="00E6E1"/>
    <a:srgbClr val="4BFFFB"/>
    <a:srgbClr val="00B0AC"/>
    <a:srgbClr val="AD9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4" autoAdjust="0"/>
    <p:restoredTop sz="92506" autoAdjust="0"/>
  </p:normalViewPr>
  <p:slideViewPr>
    <p:cSldViewPr snapToGrid="0" showGuides="1">
      <p:cViewPr varScale="1">
        <p:scale>
          <a:sx n="79" d="100"/>
          <a:sy n="79" d="100"/>
        </p:scale>
        <p:origin x="888" y="62"/>
      </p:cViewPr>
      <p:guideLst>
        <p:guide orient="horz" pos="2018"/>
        <p:guide pos="390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1669-F31F-4804-8E48-F6AE4D520286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8FD4D-056B-4565-B611-E2FB3D22FD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5EBAA-38C7-4108-AFC3-8D91B50C5222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981D-0250-4E77-953B-7B7007E28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E8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dirty="0"/>
              <a:t>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518109" y="2957196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800" b="1">
                <a:solidFill>
                  <a:srgbClr val="08080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518109" y="3718659"/>
            <a:ext cx="5352800" cy="750601"/>
          </a:xfrm>
          <a:prstGeom prst="rect">
            <a:avLst/>
          </a:prstGeom>
        </p:spPr>
        <p:txBody>
          <a:bodyPr lIns="90000" anchor="ctr" anchorCtr="0"/>
          <a:lstStyle>
            <a:lvl1pPr marL="0" indent="0">
              <a:buNone/>
              <a:defRPr sz="4000" b="1">
                <a:solidFill>
                  <a:srgbClr val="D601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主标题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24018" y="382269"/>
            <a:ext cx="2977624" cy="4616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185735" y="333469"/>
            <a:ext cx="1865296" cy="5592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524019" y="6014070"/>
            <a:ext cx="1186543" cy="403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262994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米色背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6" r="22232" b="56316"/>
          <a:stretch>
            <a:fillRect/>
          </a:stretch>
        </p:blipFill>
        <p:spPr>
          <a:xfrm>
            <a:off x="0" y="-1"/>
            <a:ext cx="12192000" cy="75913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2192000" cy="759131"/>
          </a:xfrm>
          <a:prstGeom prst="rect">
            <a:avLst/>
          </a:prstGeom>
          <a:solidFill>
            <a:srgbClr val="E8E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247032"/>
            <a:ext cx="2201938" cy="341399"/>
          </a:xfrm>
          <a:prstGeom prst="rect">
            <a:avLst/>
          </a:prstGeom>
        </p:spPr>
      </p:pic>
      <p:sp>
        <p:nvSpPr>
          <p:cNvPr id="15" name="单圆角矩形 14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499297" y="111428"/>
            <a:ext cx="5596702" cy="60081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微软雅黑 粗体 </a:t>
            </a:r>
            <a:r>
              <a:rPr kumimoji="1" lang="en-US" altLang="zh-CN" dirty="0"/>
              <a:t>28</a:t>
            </a:r>
            <a:r>
              <a:rPr kumimoji="1" lang="zh-CN" altLang="en-US" dirty="0"/>
              <a:t>号</a:t>
            </a:r>
          </a:p>
        </p:txBody>
      </p:sp>
      <p:sp>
        <p:nvSpPr>
          <p:cNvPr id="23" name="圆角矩形 22"/>
          <p:cNvSpPr/>
          <p:nvPr userDrawn="1"/>
        </p:nvSpPr>
        <p:spPr>
          <a:xfrm>
            <a:off x="358155" y="87726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单圆角矩形 1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2141489"/>
            <a:ext cx="12192000" cy="2165489"/>
          </a:xfrm>
          <a:prstGeom prst="rect">
            <a:avLst/>
          </a:prstGeom>
          <a:solidFill>
            <a:srgbClr val="E8EF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682170" y="3483028"/>
            <a:ext cx="2260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2065222" y="2851415"/>
            <a:ext cx="877549" cy="64633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3213538" y="2851414"/>
            <a:ext cx="7922549" cy="8458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kumimoji="1" lang="zh-CN" altLang="en-US" dirty="0"/>
          </a:p>
        </p:txBody>
      </p:sp>
      <p:sp>
        <p:nvSpPr>
          <p:cNvPr id="17" name="文本框 16"/>
          <p:cNvSpPr txBox="1"/>
          <p:nvPr userDrawn="1"/>
        </p:nvSpPr>
        <p:spPr>
          <a:xfrm>
            <a:off x="682173" y="2851415"/>
            <a:ext cx="1405458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kumimoji="1"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PART</a:t>
            </a:r>
            <a:endParaRPr kumimoji="1"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米色背景">
    <p:bg>
      <p:bgPr>
        <a:solidFill>
          <a:srgbClr val="F6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40117" y="3588871"/>
            <a:ext cx="1586948" cy="158694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034739" y="4229237"/>
            <a:ext cx="4153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北京市海淀区西北旺东路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10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号院东区</a:t>
            </a:r>
            <a:r>
              <a:rPr kumimoji="1" lang="en-US" altLang="zh-CN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16</a:t>
            </a:r>
            <a:r>
              <a:rPr kumimoji="1" lang="zh-CN" altLang="en-US" sz="16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号楼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040908" y="3780984"/>
            <a:ext cx="47013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软通动力信息技术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(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集团</a:t>
            </a:r>
            <a:r>
              <a:rPr kumimoji="1" lang="en-US" altLang="zh-CN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)</a:t>
            </a:r>
            <a:r>
              <a:rPr kumimoji="1" lang="zh-CN" altLang="en-US" sz="21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股份有限公司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034738" y="4580605"/>
            <a:ext cx="2152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zh-CN" sz="1600" dirty="0" err="1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www.isoftstone.com</a:t>
            </a:r>
            <a:endParaRPr kumimoji="1" lang="zh-CN" altLang="en-US" sz="1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003559" y="2069875"/>
            <a:ext cx="6184880" cy="958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发展历程">
    <p:bg>
      <p:bgPr>
        <a:solidFill>
          <a:srgbClr val="F6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5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rgbClr val="E8E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圆角矩形 10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2" name="标题占位符 7"/>
          <p:cNvSpPr>
            <a:spLocks noGrp="1"/>
          </p:cNvSpPr>
          <p:nvPr>
            <p:ph type="title" hasCustomPrompt="1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</a:p>
        </p:txBody>
      </p:sp>
      <p:sp>
        <p:nvSpPr>
          <p:cNvPr id="14" name="单圆角矩形 13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1348" y="6448463"/>
            <a:ext cx="575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fld id="{BA5AA548-F88F-1644-9623-DEB29B1AF9E7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631907" y="307573"/>
            <a:ext cx="2201938" cy="34139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537236"/>
            <a:ext cx="11332603" cy="186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7266643" y="6517887"/>
            <a:ext cx="4116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©2023</a:t>
            </a:r>
            <a:r>
              <a:rPr kumimoji="1" lang="zh-CN" altLang="en-US" sz="800" b="0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本文档版权归软通动力信息技术（集团）股份有限公司所有，并保留所有权利。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" y="2"/>
            <a:ext cx="12192000" cy="6857999"/>
          </a:xfrm>
          <a:prstGeom prst="rect">
            <a:avLst/>
          </a:prstGeom>
          <a:solidFill>
            <a:srgbClr val="E8EF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2" name="单圆角矩形 1"/>
          <p:cNvSpPr/>
          <p:nvPr userDrawn="1"/>
        </p:nvSpPr>
        <p:spPr>
          <a:xfrm>
            <a:off x="11501350" y="6526225"/>
            <a:ext cx="575421" cy="215444"/>
          </a:xfrm>
          <a:prstGeom prst="round1Rect">
            <a:avLst>
              <a:gd name="adj" fmla="val 50000"/>
            </a:avLst>
          </a:prstGeom>
          <a:solidFill>
            <a:srgbClr val="D60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5" name="圆角矩形 4"/>
          <p:cNvSpPr/>
          <p:nvPr userDrawn="1"/>
        </p:nvSpPr>
        <p:spPr>
          <a:xfrm>
            <a:off x="358155" y="239292"/>
            <a:ext cx="54641" cy="64821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514397" y="239293"/>
            <a:ext cx="5327495" cy="6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微软雅黑 粗体 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</p:nvPr>
        </p:nvSpPr>
        <p:spPr>
          <a:xfrm>
            <a:off x="11501348" y="6526226"/>
            <a:ext cx="575422" cy="2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lang="zh-CN" altLang="en-US" sz="2800" b="1" kern="1200" smtClean="0">
          <a:solidFill>
            <a:schemeClr val="bg2">
              <a:lumMod val="25000"/>
            </a:schemeClr>
          </a:solidFill>
          <a:latin typeface="+mj-ea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anose="020B0502040204020203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8160" y="2592705"/>
            <a:ext cx="10332092" cy="750570"/>
          </a:xfrm>
        </p:spPr>
        <p:txBody>
          <a:bodyPr/>
          <a:lstStyle/>
          <a:p>
            <a:r>
              <a:rPr kumimoji="1" lang="zh-CN" altLang="en-US" sz="3600" dirty="0">
                <a:sym typeface="+mn-ea"/>
              </a:rPr>
              <a:t>软通动力昇腾模型迁移和调优服务使用指南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操作步骤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A548-F88F-1644-9623-DEB29B1AF9E7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80135" y="1854200"/>
            <a:ext cx="8503285" cy="4387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80135" y="9772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 dirty="0"/>
              <a:t>步骤1 登录华为云云市场主页：</a:t>
            </a:r>
            <a:r>
              <a:rPr lang="zh-CN" altLang="en-US" sz="1800" dirty="0"/>
              <a:t>https://marketplace.huaweicloud.com/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操作步骤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A548-F88F-1644-9623-DEB29B1AF9E7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43255" y="117983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/>
              <a:t>步骤2 选择商品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0095" y="1654175"/>
            <a:ext cx="80003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/>
              <a:t>● 在页面顶端搜索栏搜索您需要的商品。</a:t>
            </a:r>
          </a:p>
          <a:p>
            <a:pPr>
              <a:lnSpc>
                <a:spcPct val="150000"/>
              </a:lnSpc>
            </a:pPr>
            <a:r>
              <a:rPr lang="zh-CN" altLang="en-US" sz="1600"/>
              <a:t>● 选择云市场商品分类，进入分类页面通过筛选条件选择您需要的商品。</a:t>
            </a:r>
          </a:p>
          <a:p>
            <a:pPr>
              <a:lnSpc>
                <a:spcPct val="150000"/>
              </a:lnSpc>
            </a:pPr>
            <a:r>
              <a:rPr lang="zh-CN" altLang="en-US" sz="1600"/>
              <a:t>● 进入推荐应用或推荐商品模块选择您需要的商品。</a:t>
            </a:r>
          </a:p>
        </p:txBody>
      </p:sp>
      <p:sp>
        <p:nvSpPr>
          <p:cNvPr id="8" name="右箭头 7"/>
          <p:cNvSpPr/>
          <p:nvPr/>
        </p:nvSpPr>
        <p:spPr>
          <a:xfrm>
            <a:off x="5840095" y="3933825"/>
            <a:ext cx="814705" cy="4216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408" y="2853055"/>
            <a:ext cx="5229360" cy="27489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3" y="2827723"/>
            <a:ext cx="5138494" cy="29991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操作步骤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A548-F88F-1644-9623-DEB29B1AF9E7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5660" y="996950"/>
            <a:ext cx="60960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/>
              <a:t>步骤3 单击具体商品名称，进入商品详情页面。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步骤4 查看商品信息、设置服务选型后，单击“立即购买”。</a:t>
            </a:r>
          </a:p>
          <a:p>
            <a:pPr>
              <a:lnSpc>
                <a:spcPct val="150000"/>
              </a:lnSpc>
            </a:pPr>
            <a:r>
              <a:rPr lang="zh-CN" altLang="en-US" sz="1800" b="1"/>
              <a:t>步骤</a:t>
            </a:r>
            <a:r>
              <a:rPr lang="en-US" altLang="zh-CN" sz="1800" b="1"/>
              <a:t>5</a:t>
            </a:r>
            <a:r>
              <a:rPr lang="zh-CN" altLang="en-US" sz="1800" b="1"/>
              <a:t>：商家启动交付。</a:t>
            </a:r>
          </a:p>
        </p:txBody>
      </p:sp>
      <p:sp>
        <p:nvSpPr>
          <p:cNvPr id="8" name="右箭头 7"/>
          <p:cNvSpPr/>
          <p:nvPr/>
        </p:nvSpPr>
        <p:spPr>
          <a:xfrm>
            <a:off x="5506720" y="3629660"/>
            <a:ext cx="755650" cy="45148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926" y="2679064"/>
            <a:ext cx="5229360" cy="27489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48" y="2594796"/>
            <a:ext cx="5273251" cy="28332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c693e39-833a-46aa-87f6-0299b67459a5"/>
  <p:tag name="COMMONDATA" val="eyJoZGlkIjoiOGVlNDE4ZWFhNzg5ZWYwM2M1MzhjN2M4MDY0YmZkMD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3_www.isoftstone.com">
  <a:themeElements>
    <a:clrScheme name="软通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深邃商务蓝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Y4NTEzMTgyNjQ5IiwKCSJHcm91cElkIiA6ICI0ODQ5NzEyOTYiLAoJIkltYWdlIiA6ICJpVkJPUncwS0dnb0FBQUFOU1VoRVVnQUFCWlVBQUFITkNBWUFBQUJtWDVVakFBQUFDWEJJV1hNQUFBc1RBQUFMRXdFQW1wd1lBQUFnQUVsRVFWUjRuT3pkZTV4TjlmN0g4ZmUrek95WmJhN01NSXpyR0xjUTloeWNjaVRDU2JrVUVWRnhFazRscFpKVHVWZFNuSTR1bEVoSlNVNzVLYUlqb3BRS015RUhZY3pGZlpneDVuN2IrL2NIczgrTW1XRXdZKytaZVQwZkQ0LzIrcTd2V3V1ejkyZXNyejd6M2Q4bEFR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VZBRDE2dFY3czBhTkdzTXYwODNVcGsyYnN3VWJ3c0xDL2wxdzIyYXpPU1NaeXppOFlubDdlLzg1LzdXdnIrL04xYXBWdS9FeWh4anExcTA3UzVKL2Nmc2srWGw1ZVRXd1dxM3QvUDM5ZTBqeUxNTndyNHF2cjIvdk9uWHFUQzFwdjQrUFR5dGZYOS9lQmR2OC9Qeis2dTN0M2JHa1U0YUdoczVXOGUvTjUwTCtmSXJaWndvTURPeWpDNTlUU2ZFRUJBVGNWZEkrQUFBQUFDam91dnlQSXdBQUtEL0p5Y2xyNnRhdCsvcVpNMmVXU3NvdG9adkJaRElWS3NnR0JBUU1LT21jRndxVWtxVEl5RWlEdDdmM24xdTBhTEgxUXBNakx5L3ZiRnBhMnZiVHAwKy9jL2JzMlMrS09ZVm56Wm8xSDY5ZXZmb3dMeSt2cGdhRHdaU2RuUjE3K1BEaHdlbnA2WkdOR3pmKzlQZmZmMjhZRmhhMjBzL1A3Nis1dWJtbjdIWjc2bi8vKzk5V0xWdTIzQ2RKbnA2ZWphS2lvaXo1MXpRWURCNk5HemYrOE5DaFEzY0ZCUVdOQ1FrSitZZlJhS3dteVdBMm02dG5aR1Q4bHBlWGw1U2JtNXVVbFpYMVIyWm1adXpGUWJWdTNmcUlKQmtNQmcrejJSeVVrNU56dk1EbitFVmNYTnpqa29Kc05sdENYbDVlY2ttZmo4bGs4bytNakF5V2RMcWtQdG5aMmZ1RGc0TS9PblBtek1kWldWa0hMdDZmbXBwNnZIbno1a3YyN2R2M2c2UmtTVjcxNnRXYkZ4Y1g5MkFKcDh6MTlmWHQxcWhSby9jUEh6NDhyS1RyRnFkUm8wYi9sNVNVRk5xa1NaT1BVbE5UTng4L2Z2eEZTUW9QRC8vUHdZTUhlMHBTV0ZqWXlzaklTTU9WbkJjQUFBQkExVVJSR1FDQWlzVnNzOWx5aXR0eGNmdnAwNmMvakl1TEczNDFGOW03ZCs5TkxWcTAyQm9aR2VsZHNEMHlNdEpYVXBxa29PclZxM2NMRFExOXhjL1ByMDljWE54RGt1d1h1bG1iTm0zNkg0UEJZRHh5NU1pNDFOVFVYeVI1K1B2Ny96a3ZMeSsxNFBtOHZMeWEvUGJiYjFaSnV1R0dHMzYvMEd6WXMyZFBzd0xia3FUNCtQam5XN1pzdVRNb0tHams2ZE9uUHpoOSt2UlNTYW1Tdkd3Mlc4YmV2WHZiRmV4LzQ0MDNucFlrczlsY0l6YzM5MHhzYk95WTNidDMxNVdrd01EQVlUVnExTGovNE1HRGZ5M3BNOWk1YzJkQVNmc0tGdDBscVYyN2RybDJ1ejIxbUs2RzVzMmJieXZZWURRYWZaS1NrajcyOGZIcFlqQVlMSzFhdGRvcG5TOXFlM2g0aERSbzBHRHB4U2M1ZGVyVW02ZE9uWm9URXhQVHYxbXpaanNEQXdPSEpDVWxMU3Nwdm92azVlWGxaVXM2YytEQWdUdXRWbXRMaThYU05Dc3I2NGl2cis4dHBUd0hBQUFBQURoUlZBWUFvQUxhczJkUGVGWlcxdEhMZE11VEpIOS8vNTZabVpreGt1VGw1ZFhJYnJkYnNyT3o5K1Z2T3h3T2o2eXNyRCt1NFBJT1NRbUppWW5MRXhNVDE3ZHMyWEpIY0hEd1l3a0pDVzlJVXQyNmRWODJHbzNlKy9idHUxbFMxb1ZqTXBPVGs5ZDdlM3VIdG16WjhxQ0hoMGRveTVZdER4b01CZzlmWDkrL3BLU2s3THJRejl0b05Gb2x5ZUZ3T0NSWkNwd2o0OENCQTNkbFoyZkhTc3E4WEpDN2R1MEtrczRYZ1BOZjU4OVVOaHFOZmdXM0pTbS80SHcxREFhRGFlZk9uVUdlbnA1TnpHYXpUM3A2ZW40aDJidHUzYnJUanh3NThzeUZiYlBOWnN1SmlZbDVzSFhyMXNjdlhEUFAzOS8vbnNhTkd5K1BqbzRlZVBiczJTOWF0MjU5cExoNE1qTXpZdzRlUEhoTFdscmE3bEtHVnF0YXRXcXREUVpEYnNPR0RUL3c4dkpxNXVIaFVTc3JLeXM2TmpiMm9hdDl2d0FBQUFDcU5vcktBQUJVUUVhak1VdWxLS3hLVWtoSXlOUmp4NDVOa0NTcjFkbytJQ0JnY0hSMGRIOUpxbGF0V21jL1A3L2VodzhmSG5TVm9TU2VPblhxOWVEZzRORVhpc29lUVVGQkQ4WEV4QXpULzRyQlRoa1pHVWYzN05rVDNxcFZxNWc5ZS9hRTMzREREYi9uNXVibUJBVUZEWkdraGcwYkxrcE9UdDRnU2FtcHFldHZ2UEhHdUYyN2R0V1ZsQ05KMmRuWi83M0tPQ1ZKSGg0ZW9mbExQSGg2ZXJiTXpzN2VJeFdkZVN3VkxqaGZ6b0VEQi9wSXl2UDI5cTVYdDI3ZGVWbFpXUWVQSFR2MlhIcDZlbXh3Y1BBVEJZcktlUmY2eW1Bd21IV2g4SitjblB4L2UvZnUvVXQ0ZVBqS2dzdUpXQ3lXeGo0K1BqZWZPWFBtSTUxZlQ5b2pMUzN0cVA0M0sveVN3c0xDM3JQYjdVa0dnOEV6SVNGaGNWcGEydStTVGtveXFlU2xVZ0FBQUFEZ2tpZ3FBd0JRdWZsYkxKYW1LU2twT3lYWkV4TVQvNjl1M2JwdmVudDdoMHJTbVRObmx0ZXBVMmVXMVdxdGM3VVh5TWpJMkdXeFdKcEpNbnA2ZWpZeEdvMCtaOCtlL2VWeXgvbjQrTnh5NGZoZk1qSXlmcWxacytiWWxKU1ViODZjT2ZPbEpNWEh4NCtQajQ4ZkwwbjE2OWVmSHhBUU1OQnNOdGVJakl3MHRHM2J0c2hTRXdYYjB0UFRJLy80NDQ5TEx1M1FzbVhMblZGUlVTWCtXK2hTTTVjdkxrS25wS1NzOXZQenV5TXZMeTl1ejU0OUxZS0RnLy91NWVYVnhPRndKTmp0OW93Q1hSMHBLU21ySmNsb05IcTNhdFVxeG1Bd21BNGVQSGhUUmtiR0hxUFJhQWtKQ1huR1pESUZ0RzdkK29qZGJrLzE4UENvZCtiTW1ZL0N3c0lXZVh0N3Q3SllMTTBpSXlNOVFrSkN4dGVzV1hOQ3dUaHV2UEhHbUlMYitUTzAvZjM5KzZXbHBmMGdLYXRtelpwUGUzdDczeEFiRy91M1MzMCtBQUFBQUZBU2lzb0FBRlFzWHBLVWtaR1JWNXJPZ1lHQmZWSlNVcjZWWkwyd25uRjJRa0xDQXBQSjFPUkNsNnpFeE1UM3pXWno2NnNOeUdReWVlajhqRnU3Mld6T2Y3QmVzZXMrUy9JTENRa1paemFiYTFhdlhuMkV4V0pwVXZEQmZMVnIxNTVlcDA2ZFYreDJlN0xCWUxER3hNVGNuNXFhdWprdUx1N3ZjWEZ4WS9QWGpmN3R0OTk4Q3B6VHkyYXpaVnpVVmhwRlppZGZDMDlQei9xMWE5ZCtOeU1qNC9mang0OVBURXRMMjJtMVd0dmw1ZVVsRnRmZmJyZG4vZjc3N3cxdnVPR0czODFtYzhQR2pSdi93MkF3bUhOeWNrN1k3ZmIwM2J0M2gwbktidDI2OVhGSmlvNk92a2Y2WDBIN3hJa1RyNTQ0Y2VMVkM2ZnpzZGxzS2J0MjdXcW84K3RNRjVLVmxSVnRzVmpxbTB3bS81Q1FrR2YzNzk5L2MxbStkd0FBQUFCVkMwVmxBQUFxRUc5djcrb1hYaWFYcG45U1V0S0tyS3lzamI2K3ZvMnpzN1BqSk9uNDhlT1RDdlk1ZXZUbzg5Y1NrOVZxN1ppV2xoWXBTZW5wNmJHU0hENCtQcTFUVTFNM0ZkTzltc2xrOHM3THl6c1hGeGMzd3NmSHAvM0Jnd2Z2emM3Ty91T0dHMjZJaW8rUC8zdG9hT2cvOSszYjE3NSsvZnJ6N1hiN2dXdUo3Uko4N0haN3lxVTZYTW55RjVKMCt2VHBkMDZmUHIwNE9EaDRkRTVPVHBZa1dTeVdsbGxaV1llTDZlN3JjRGl5Sk1sZ01IaWxwS1Q4bnBLU2NtZnIxcTFQbkRsejVxTTZkZXJNbEpRdHFXWUpEd0M4SWhrWkdaRUJBUUgzMUt4WjgvRzR1TGlIc3JLeXl1dHpCUUFBQUZBRlVGUUdBS0FDOGZMeWFwT1RrM05DVW5vcEQ4bEtUMDgvRmhJU01qUXRMVzFIV2NkanRWcnJCQWNIajQyUGp4OTNvU254M0xsejYydlZxdlZNQ1VYbDQwZVBIbjB1TUREd3Z2d0dmMy8vcnJtNXVhMGxLU1VsNVNjUEQ0L2FGb3Vsc2NWaUNVOVBUejkyalNGYUpLbDI3ZHJQbTgzbTBQeEdYMS9mTnBtWm1mc3VkV0JwbDcrb1ZxMWEyL0R3OEUwRjk5ZXBVMmQ2L3ZXTlJxT3BUWnMyWnd2dTM3ZHZYL3NMZVpUUmFQUlNNZmtNQ3d0YjZlUGowL25reVpPelZmaUJoVmZzM0xsekd4bzFhclEwSmlibTRiTm56MzRweVVmRnpHZ0dBQUFBZ05LZ3FBd0FRQVhpNCtOemUycHE2ZzlYZWx4Z1lPQ3c0OGVQVHkyak1BeVNnZ01EQTN1R2hvYStsSmlZdUNRcEtlblQvSjN4OGZHUE5Xdlc3S2V3c0xCL256eDVjbHBhV3RwZVNiNEJBUUczcHFlbi81SC9jTHg4Q1FrSksrclhyei9yd21aZVFrTENtK0hoNFd0UG5UcjExa1hYOWJpQ0dQMmFOMi8rblplWFY5TzB0TFNmREFhRDc3bHo1MVo2ZVhrMWxXU3NWYXZXUkl2RjBpUTRPUGl4aElTRWQxTlNValpjelFjaFNXbHBhYi90M0xrejRLSm1RMGhJeU9RNmRlcE1QWHIwNkpNblQ1NThTd1VlakJjUUVOQXZNek56cjNSK3ByTE96MG91SkRvNittNUo4dlQwYk5HZ1FZUDNZbU5qSHlpNDMycTF0amViemNIbnpwMzcrbEx4ZVh0NzE2dFRwODRNdTkyZW5waVkrSCtTRkJJUzhwVEJZREJIUlVWNVhkV2JCZ0FBQUZDbEdWMGRBQUFBS0xYZ0dqVnFQSkNVbExUMFNnNnFVYVBHY0tQUjZIWDI3Tm12U250TWl4WXR0a3FTeldZcitKQTUyV3kyRkp2TmxuZmpqVGYrdDNyMTZrUGk0dUpHSHpseTVKbUNmYkt5c2c0Y09IQWdJaTh2THprc0xHeGR1M2J0TXR1MGFSTlRzMmJOSncwR1EyNkJyZ2E3M1o0cjZXUmNYTnp3L01hVWxKUjFGb3VsU1ZaVzF2NzhObTl2Ny9yTm16ZmZuSk9UYzdSKy9mcnZlWGw1TlN4d0hudHFhdXFQRjcyRmMwZVBIbjNpdDk5K3E3bC8vLzVPeDQ0ZG01aWNuTHord0lFRGc4UEN3ajR6R28zKzBkSFJYZjM4L0hxMWJObnk5NU1uVDg0cDdXZHpHVVkvUDc5ZXpabzEyeElZR05nL09qcDZRTFZxMWJxMWF0WHFVSzFhdFo2UVpKVWtQeisvMjg2ZE83ZEJVZzJIdytIOFRBd0dnNGVrZ0lNSER3N01iL1B6OCt1Y25aMmQvMWxZSktsUm8wWWZOR2pRWUdGdWJ1N0pTd1hqN2UzZG9YSGp4ajhtSmlZdVRrMU4zUm9XRnZhdUpKTzN0M2ZMM056Y0UyWDBuZ0VBQUFCVU1jeFVCZ0NnZ21qUW9NRS9Nek16OTF4SmNWaVNiNTA2ZFY2S2lZa1pxQUl6WlM4bk1qTFNVSEE3SXlQajU0dmJMaVVqSXlNdU5qYjJvV0oyR1NRWkRBYUQyV0t4aEdkbFpmMmg4dzhmZEJnTUJpK3IxUnJSc0dIRFQ0OGNPZkowZ3dZTkZzWEd4ajU4N3R5NXRmNysvaVBPblR1MzhkaXhZMU5DUWtJbU5tN2NlSjNKWktyaGNEaHlKT1U1SEk2ODFxMWJIekVZREY1R285RXJOVFYxeThHREIyOHZjRjFyM2JwMVoxYXZYbjNvbVROblBveU9qaDRtS1RNMU5mVk9mMy8vQVEwYk52emc1TW1UcjU4OGVmS1YvQU11WHJMaUVtb0dCUVhkNWVQajA4blB6Ky8ybkp5Y1V3a0pDVytjUG4xNnNhVGNzMmZQZnVIajQ5T3FaczJhejdkdTNmclpreWRQenJGYXJSME1Ca08xdW5YcnpqcDkrdlRiK1NkS1RFeGMxS1pObXpoSjl2eTI3T3pzMkppWW1Ec2t5Y2ZINTg5NWVYa3A2ZW5wMnc0ZlB2eWd6ajhnc1NTZVlXRmh5MCtkT3ZXdlU2ZE8vZE5xdGE1dDFxelpMeTFidHR6ajZlblo2UFRwMC8veTlQUzh3V2cwWnByTjVucDJ1ejNqRXVjQ0FBQUFBQUFBVU5GNGVYazE4UEx5Q3J1S1EvMUwwOG5IeDZmVlZaejdTdFZzMDZaTlJuaDQrRm9mSDU5YmF0U284V0R0MnJWZmJOV3FWV3k5ZXZYZWJOYXMyVS9lM3Q0M1hZam5sckN3c0M5MHZoQnRLZUY4UnAxZkZzTnk0WS9uaGUwaTM4YXFYcjM2Mzd5OXZVTXZicjhnU0ZLdEM2LzltelZydHVsU2IrTEMvdnpQMVQ4c0xPenprSkNRQ1pmN0REMDlQVytvWGJ2MkM1SjhMOVh2TW9LTGFmTzRNQlA2NGlWQ0N1VytldlhxQTF1M2JuMmllZlBtdjBveU4yelk4Sk5XclZyRnRXelo4bytRa0pBSjF4QVRBQUFBQUFBQUFGd1hGeGQvU3owYkdn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0FxMmR3ZFFCVmxjMW0yeUNwbTZ2akFBQUFBQUFBQUZDMkhBNkgzVzYzdDlpNWMrY2ZybzZsUEJoZEhVQVZSa0VaQUFBQUFBQUFxSVFNQm9OUjBsQlh4MUZleks0T29DcHpPQnd5R0F6eThQRFFqQmt6MUwxN2R4a01UQjUzaFlpSUNFblNqaDA3WEJ3SnlnTDVyRnpJWitWQ1Bpc1g4bG01a00vS2hYeFdMdVN6YWlEUFZRTjVyaHJ1dXVzdXhjZkh5MkF3eExzNmx2TENUR1VYTWhnTWF0Kyt2WEp5Y2pSeDRrUTkrK3l6U2tsSmNYVllBQUFBQUFBQUFGQWlpc291OXM0Nzcyank1TW15V3EzYXNHR0QrdlRwbzkyN2Q3czZMQUFBQUFBQUFBQW9Ga1ZsTjlDdlh6K3RXclZLVFpzMlZXcHFxb1lQSDY1WFgzMVZtWm1acmc0TkFBQUFBQUFBQUFxaHFPd21xbGV2cm1YTGxtbkVpQkV5bTgxYXZueTVCZ3dZb09QSGo3czZOQUFBQUFBQUFBQndvcWpzWmg1OTlGRXRYNzVjUVVGQk9uSGloUHIwNmFObHk1WXBOemZYMWFFQkFBQUFBQUFBQUVWbGQ5U3dZVU90VzdkT1BYdjJsQ1RObmoxYnc0Y1BWMFpHaG9zakF3QUFBQUFBQUZEVlVWUjJVd2FEUVRObnp0Uzc3NzRyaThXaXZYdjNxa3VYTHRxeVpZc2NEb2Vyd3dNQUFBQUFBQUJRUlZGVWRuTVJFUkhhdkhtejJyVnJwN3k4UEkwYk4wNVBQUEdFY25KeVhCMGFBQUFBQUFBQWdDcUlvbklGNE9IaG9ZVUxGMnJxMUttU3BDMWJ0dWpXVzI5VmRIUzBhd083QnVucDZYcjk5ZGVMTFk2bnA2Y3JJaUpDNmVucFJmYlo3WFo5Ly8zM2NqZ2NTa3RMSy9IOG16WnRLc3R3QVFBQUFBQUFBRnhnZG5VQUtMMCtmZnFvUzVjdUdqSmtpRTZjT0tHQkF3ZnEzbnZ2MVlRSkU4cjF1cjE2OVpJazVlYm02dXpac3dvS0NuTHU2OWF0bTU1NTVobWRQWHRXdDkxMm0zeDhmRW84VDJwcXFqWnMyS0NBZ0FDWlRDWnQyN1pOMDZaTjA0c3Z2bmhGOFR6MTFGTmF0MjZkSmsyYUpKdk5wcEVqUjBxU0hubmtFYzJiTjgvWlo4ZU9IVmY2VmdFQUFBQUFBQUJjQmtYbENzYlB6MDlyMXF6UndvVUxOWC8rZkMxZnZsenIxNi9YcDU5K3FobzFhbHp6K2J0MTZ5WkpTazVPbHIrL3Y1NTc3am10WGJ0V2t2VDExMTlyelpvMWV2dnR0MHM4ZnZQbXpTWHVpNGlJY0w2MldDeWFQWHUyQmc4ZXJIWHIxdW4yMjI4dlZYeEdvMUZtczFuKy92NmFPM2V1b3FPakZSc2JxMXExYWlrcUtxcFU1d0FBQUFBQUFBQnc5U2dxVjFBalI0N1ViYmZkcHVIRGh5c3hNVkYzM0hHSG5uamlDUTBaTXVTYXpydHg0MFpKNXd2QSthL3paeXFucHFZVzJwYmtMRGhmalRwMTZtamh3b1VLRHc4dlZmL0V4RVFkT0hCQVpyTlpVNlpNVVd4c3JCSVRFeFVhR3FySmt5ZGZkUndBQUFBQUFBQUFTbytpY2dYV3FGRWpiZGl3UWRPblQ5ZWFOV3MwZS9ac2ZmWFZWMXE4ZUxFc0ZrdVpYZWZVcVZQT3BTUU9IVHFreG8wYlN5bzg4emhmd1lMenBhU21waW8zTjFjMWE5YVUwVmk2cGIxbnpKZ2hQejgvNWVUa3FHL2Z2Z29QRDFmMTZ0Vmx0OXRsTXBsSytXNEFBQUFBQUFBQVhBdUt5aFdjMld6VzlPblQxYjkvZjQwYU5Vcjc5KzlYbHk1ZE5IUG1USFh0MnJYTXJ6ZDQ4R0J0MjdhdHhQMlhtcmxjc0FnOWZmcDBIVHg0VUxHeHNmcjExMSsxZE9sU2ZmamhoNFg2OSs3ZHU5QjIvc3pwVFpzMnFWMjdkdkwwOU5SSEgzMms2T2hvVFpreTVXcmVEZ0FBQUFBQUFJQXJSRkc1a21qYnRxMDJidHlvSjU5OFVwR1JrWm93WVlKdXVlVVd6WjQ5V3dhRG9jeXVVMWJuZXZYVlZ5WDlyOUQ4NElNUDZzRUhINVFrcGFlbnEzUG56bHE5ZXJXc1ZtdVJZME5EUTNYaXhBbWxwcWJxZ3c4KzBPTEZpOHNrSmdBQUFBQUFBQUNYUjFHNUV2SHg4ZEU3Nzd5amI3NzVScE1uVDlhbVRadlV2WHQzdmZubW03cmhoaHV1K2Z6cDZlbXFWcTNhSmZ1VWR2bUxhOUdpUlF0dDJMQkJ5NVl0MCtUSmsxVy9mdjF5dnlZQUFBQUFBQUNBOHlncVZ6SW1rMGwzM0hHSDJyUnBvOGNlZTB4eGNYRWFNV0tFN3IzM1hvMGZQNzVVNThqT3pwWWtMVnEwU0tkT25YSzJIemh3UUEwYk5yemtzYVZkL3VKYXRHL2ZYcE1tVGRJTEw3eWdMbDI2S0QwOXZkZ1p6UUFBQUFBQUFBREtYdW1la0lZS0p6UTBWTXVYTDlmRER6K3MzTnhjZmZMSkp4b3dZSUNPSHo5ZTRqRnBhV2thT25Tb2JydnROclZwMDBicDZlbnExcTJiT25Ub0lMdmRyc1dMRnlzdUxrN0xseTlYYm02dU9uVG9VR2J4N3RtelJ6LysrT05sKzUwOGVWTHo1OCtYbDVlWGM4M29wVXVYYXY3OCtkcTZkV3VaeFFNQUFBQUFBQUNnZUJTVkt6RlBUMCtOR1ROR3k1WXRVMEJBZ0dKaVluVFBQZmZvbzQ4K0tyWi90V3JWOVBUVFQrdmJiNy9WKysrL3I3Rmp4NnBqeDQ2YU9YT21KazZjcU5UVVZDMVlzRUEvL3ZpakJnMGFwR0hEaGwxVGZQa3pvcWRNbWFJWk0yYW9ldlhxbCt5L1o4OGVqUmd4UW4zNzlsWHIxcTMxMGtzdnlXNjM2OUNoUTZwUm84WTF4UUlBQUFBQUFBQ2dkRmorb2dwbzJyU3BWcTVjcWRkZWUwMXIxcXpSdi83MUwyM1pza1d6WjgrV3I2OXZvYjd0MnJWenZzN016TlNiYjc2cHRXdlhxaytmUG5yeHhSZmw2ZW1wTjk1NFF4czJiTkRVcVZNMWRPaFFEUjgrM0hsTWx5NWRTaDNYN3QyN1piVmExYkpsUzAyZlBsMUdZOG0vNDhqSnlkSEVpUk4xMzMzM2FkaXdZZXJVcVpNZWVPQUIzWFBQUFRwMjdKanV1KzgrUlVkSHkyS3g2TVNKRTdKWUxLWC9nQUFBQUFBQUFBQ1VHa1hsS3NMWDExZlRwazFUang0OTlPeXp6MnI3OXUzcTE2K2Zubi8rZWQxMjIyM0ZIdVBsNWFXbVRadnF3UWNmVk0yYU5RdnR1KzIyMnhRUkVTRzczUzVKTXB2TmlvaUkwSUlGQzBxTVlkU29VVEtiLy9jakZ4RVJvUysvL0ZLQmdZR0Yrbmw2ZXVxcHA1NlNwNmVuczgzRHcwUExsaTJUajQrUEpLbDU4K1o2K2VXWE5XdldMRFZ0MmxTdFdyWFM1TW1URlJVVkpZdkZvdEdqUjEvWkJ3UUFBQUFBQUFDZ1ZDZ3FWeUVHZzBHZE8zZlc2dFdyTlduU0pQMzg4OCthT0hHaXVuYnRxcGRmZnJsUXdUZGZ2Mzc5U2p4ZlFFQ0E4N1dQajg4bEM4cVNpdDEvY1VGWk9sK2d2dSsrKzRxMDV4ZVU4M1h2M2wzZHUzZDNici8wMGt1WHZENEFBQUFBQUFDQWE4ZWF5bFZROWVyVk5YZnVYRTJjT0ZHU3RHSERCdDE5OTkzYXRXdVhpeU1EQUFBQUFBQUE0TzRvS2xkUlpyTlpBd2NPMUlvVkt4UWVIcTVqeDQ1cDFLaFJldjMxMTEwZEdnQUFBQUFBQUFBM1JsRzVpbXZZc0tHV0xGbWkwYU5IS3pjM1YwdVhMdFc5OTk2cjJOaFlWNGNHQUFBQUFBQUF3QTFSVklZc0ZvdEdqUnFsOTk1N1Q4SEJ3VHA0OEtDR0RSdW01Y3VYdXpvMEFBQUFBQUFBQUc2R29qS2MyclZycHhVclZxaFBuejVLVDAvWGE2Kzlwa2NmZlZSSlNVbXVEZzBBQUFBQUFBQ0FtNkNvakVKOGZYMDFkZXBVdmZUU1M3SmFyZnI1NTU5MTc3MzNhdlBtemE0T0RWZkJicmVyZCsvZTJyRmpSNkgyL2Z2MzYyOS8rNXVMb3NMVklKZVZDL21zWE1objVVTk9Ldzl5V2JtUXo4cUwzRllONUxscUlNOVZoOW5WQWNBOTNYNzc3V3JidHEybVRadW1YMy85VlU4OTlaVDY5dTJyQ1JNbXlNdkx5OVhoVlVxN2QrL1c4T0hEQzdVTkdEQkF6ejMzbkhNN0lpSkMzdDdleFI2ZmtaR2hyVnUzeXRQVDA5bTJjdVZLSlNRa2FQYnMyYzYySmsyYUtEczdXL0h4OFJveVpJaXovWlpiYnRIZi8vNTMvZk9mLzlUWFgzK3RjK2ZPcVVtVEpwbzRjYUphdDI3dHZMNi92MytoNnlZbkp4ZmJkdkVBVXBXNFN5NExHalZxbEhiczJLRWZmdmhCVnF2VkdRUDVMSjBEQnc1b3pwdzUyclZybHp3OVBmWENDeStvZS9mdXp2M1hJNTkydTEyN2R1M1NoZzBiTkc3Y09Kbk5oWWR3OGxsNjdwRFB1TGc0dmZYV1c5cTJiWnN5TXpQVnBrMGJUWm8wU2FHaG9jNFl5R2ZwdVVOT0dUL0xoanZrc2lER3o2c1hFUkZScE0zUHowL2ZmZmRkb1Q2TW54V1B1K1NXc2JSOHVVdWVHVi9MbDd2a3VTREdYdUF5YkRhYncyYXpPZHhkWGw2ZVk5bXlaWTZPSFRzNmJEYWJvMi9mdm82b3FDaFhoMVhtM0NFZnUzYnRjdGhzTmtkYVdscUpmUzYxMzJhek9iS3lzcHpiOGZIeGpvRURCenIvbTVpWTZIQTRISTRmZi96UmNkOTk5emwrK3Vrbnh4dHZ2RkhrUE92WHIzY2tKeWM3enAwNzU1ZytmYnFqWjgrZURydmQ3cnhHYm01dW9mNS8rdE9maW8zRmxWeWRUM2ZKWmI1MTY5WTVldlRvVWVTYTVMTjA0dVBqSGJmZWVxdGo4ZUxGanJTME5NZkpreWNkY1hGeGhmcGNqM3oyNk5IRDBiTm56eUxuSzNnZDhubDU3cExQSlV1V09KWXZYKzVJVGs1Mm5EbHp4akYyN0ZqSDhPSERDMTJIZkphT3UrU1U4ZlBhdVVzdTh6RitscTJaTTJjNlpzNmNXYWlOOGJQMDNDMmZCYmtxdDVWbExDMklQRmZPOGZWaTVMbnlqcjBGOWV2WHoyR3oyUnh0MjdZZDZlb2FaSGxoK1F0Y2t0Rm8xT0RCZzdWa3lSS0ZoNGZyeUpFakdqMTZ0QllzV0tDOHZEeFhoNGRMV0xCZ2djYU5HNmU2ZGV1cVc3ZHUrdlhYWHlWSmRlclUwWVFKRTlTaFF3ZkZ4c1lXeVdQMzd0M2w1K2NuWDE5ZjllclZTMmZQbnBYRDRTalVwM2Z2M3M0LytWOXQ2ZDI3dDc3Ly92dnI5djZxa3F2TnBYVCtOOGR6NTg0dE1uTzZJUEo1YWZQbXpkTmYvdklYRFI4K1hGYXJWVFZyMWxTOWV2V3UrbnhYbTg4MzNuaWowRy83UzBJK0w4MWQ4amwwNkZBTkdqUklmbjUrcWw2OXVvWU9IYXJkdTNmTGJyY1g2a2MrTDg5ZGNzcjRlZTNjSlpjUzQyZFp5ODdPMWpmZmZLTStmZnBjOVRrWVA5MlRLM1BMV0hyOXVETFBqSy9Yanl2ekxESDJWa1FzZjRGU2FkcTBxWllzV2FKNTgrYnA0NDgvMXJ2dnZxc2ZmL3hSMDZkUFY0TUdEVndkWHBYU3ExZXZVdldiTkdtU3hvd1pvMWRmZmRYWk5tL2VQQjA1Y2tSMTY5WjF0blhvMEtISTEwTWNEb2RPbmp5cFpjdVdhZURBZ1RJYUMvLythZlhxMWM3WDdkdTNMN1NOMHJzZXVWeTRjS0hhdDIvdi9JcFljY2hueWZMeThyUnAweWJOblR2M3NuM0xPNS9ObXpmWDd0MjdMM3QrOGxreWQ4cm54ZmZWeE1SRUJRWUdjcis5UXU2VVU0bng4MXE0V3k0WlA4dldwc0lJVXVRQUFDQUFTVVJCVkUyYkZCd2NySll0V3hiWngvaFpzYmt5dDR5bDE0OHI4eXd4dmw0dnJzNHpZMi9GUTFFWnBXYXhXUFRrazAvcWxsdHUwZFNwVS9YNzc3L3J2dnZ1MHhOUFBLR0JBd2U2T3J4S28zUG56dkx4OFZHblRwMDBZY0lFQlFRRVNKTHpOKzcvK2M5L1pMRllpaHgzOFZwSUhoNGVXclJvVWFHMnZMdzhkZWpRUWF0V3JYSzJ0Vy9mdmxDZlgzNzVSWTg4OG9nemxzY2ZmN3pRL284KytrZ3JWNjUwYnR2dGR2WHIxOCs1WGZEY1ZaMnJjeGtYRjZmLys3Ly8wMmVmZmFaang0NFZHeVA1dkxRalI0NG9LeXRMSjArZVZMOSsvWFRxMUNtMWE5ZE9VNmRPVmMyYU5TVmR2M3lXQnZtOE5IZk5aMjV1cmo3KytHTU5HRENnVUR2NXZEeDN5aW5qNTdWeHAxd3lmcGE5VmF0V0ZabjV4dmhaT2JoTGJobEx5NWNyODh6NGV2MjRNcytNdlJVVFJXVmNzWWlJQ0gzeXlTZDY4Y1VYOWUyMzMrcVZWMTdSenovL3JPZWZmMTdWcTFkM2RYZ1YxZzAzM0tBZmYveFJIaDRlT25qd29LWk5tNllwVTZZNForems1T1RJYURRV1dnRC9jcDU2NmludDNidFhIaDRlaGRvTDNuZ3YvbnBZeDQ0ZHRXM2JOc1hFeEdqcTFLbWFObTJhWG5ycEpXZS80Y09IWC9McktIQ2ZYTTZlUFZzalJveFFqUm8xaWd6TTVMTjAwdExTSkVrN2QrN1VSeDk5cEp5Y0hEMzc3TE9hTm0yYTNuNzdiVW5YTDUrWFFqNUx4MTN6T1hQbVRCbU5SdWZUc01sbjZibFRUaGsvcjQwNzVaTHhzMnlkUEhsU08zYnMwUFRwMHd1MU0zNVdmTzZVVzhiUzh1UHFQRE8rWGgrdXpqTmpiOFZFVVJsWHhkZlhWN05temRMWFgzK3RWMTk5VlpzMmJkSnZ2LzJtcVZPbnFuUG56cTRPcjBJeW1Vd3ltVXlTcEdiTm11blJSeC9WazA4K0tidmRMcVBScUxObno4cHV0K3UyMjI0cjlUa1RFeFAxNzMvLzIvbkUxT0orUTdodDI3WWl4eG1OUm9XRmhXbjA2TkVhUDM2OFpzeVlvY3pNekVLL21lemR1M2VSNC9qcXlYbnVrTXZObXpmcjJMRmpHang0Y0xIbkk1K2xrLytVNDlHalI4dlB6MC9TK1gvTXVPcnZaa25JWittNFl6NWZmLzExUlVWRmFlSENoYzUvckpQUDBuTzNuREorWGoxM3lTWGpaOWxidlhxMU9uYnNxQm8xYWhScVoveXMrTndsdDR5bDVjc2Q4c3o0V3Y1Y21XZkczb3FMb2pLdXlSMTMzS0UvL2VsUG1qSmxpbjc5OVZjOStlU1R1dXV1dS9Ua2swK3FXclZxcmc2dlFzdk96cGJGWW5HdUZ4VVRFNk9JaUFndFdMQ2cyUDRYZisxRU92L1ZreUZEaGtnNmZ5TS9mdnk0cE1LL0laVE9mK1gwcDU5K0t2YnJMR2F6V1VhalVVbEpTYzdsR3lUcHpKa3oycnAxcTNQN3BwdHV1c0ozV0hXNElwZGZmdm1sVHB3NDRSejg4Mys3MjZ0WEw3M3l5aXVxWDc4KytTeUZldlhxeVdxMUtqVTFWVUZCUVpJa2c4SGdGbjgzQytMdlorbTRXejdmZXVzdGJkbXlSUXNXTENqMFRSL3lXWHJ1bHRPQ0dEK3ZqTHZra3ZHejdIMzExVmQ2N0xISGlyUXpmbFo4N3BCYnh0THk1dzU1TG9qeHRYeTRNcytNdlJVWFJXVmNzNW8xYTJyZXZIbGF0R2lSM24vL2ZhMWN1VkxidG0zVHJGbXoxTHg1YzFlSFYyRnMzTGhSelpvMVUwaElpUGJ1M2FzMzNuaWowRTEzMDZaTnhkNndMeVgveHArVmxhVm5uMzFXNGVIaCt1R0hId3I5aGpBbkowZWRPbldTeFdKUmRIUzAvdmpqRDNYdDJsVkpTVWxhdUhDaGV2VG9JVW5hczJlUEdqWnNlTzF2dEFwd2gxek9tVE9uMFBHN2QrL1c4T0hEdFhidFdsbXRWdjNuUC84aG42VmdOcHZWdDI5Zi9mT2YvOVQwNmRPVms1T2poUXNYRm5wUXhmWEk1K1h3OTdOMDNDbWY3Nzc3cmpadjNxejMzbnV2eU5KUjVMUDAzQ1duakovWHpsMXl5ZmhadGlJakk1V2NuS3d1WGJvVTJjZjRXYkc1UTI0WlM4dWZxL1BNK0hwOXVEclBqTDBWRjBWbGxBbUR3YUNSSTBmcTFsdHYxWFBQUGFkRGh3N3AvdnZ2MTVneFkvVGdndy9LYk9aSDdYSjI3OTZ0YWRPbUtUMDlYVFZyMWxTZlBuMzA4TU1QUzVLT0hUdW1yNy8rV3A5ODhrbWhZL0x5OG1ReW1SUVhGeWVUeVZUczU3eHo1MDdObURGRExWdTIxTVNKRS9XWHYveEZrcHhmSlQxNDhLRHpLeTdlM3Q1YXNtU0pwa3laSXF2VnF1N2R1MnY4K1BHU3BFOC8vYlRRLzlqbDVPUVVLcFFHQndkTE9yOFcwOFZySjFVMTdwREx5eUdmcFRkdTNEaTkrdXFyNnRPbmowd21rLzc2MTc4Ni8xNWN6M3dXL01kY3dkL0c3OWl4ZzN4ZUFYZkpaLzQvdHZQL3h5amYxcTFieWVjVmNvZWNNbjZXRFhmSTVlV1F6eXZ6NVpkZjZ2YmJieS95V1RCK1ZuenVrRnZHMHZMbjZqd3p2bDRmcnM3ejVaQnI5MFdsRDJVcVBEeGNuM3p5aVdiT25La3Z2L3hTOCtiTjA1WXRXL1R5eXkrcmR1M2FyZzdQclkwYk4wN2p4bzByZHQrY09YTjA5OTEzS3pRMHRGRDc3Tm16OWZubm44dmhjS2gvLy83T3I0ZEswZzgvL0tEUFB2dE1jWEZ4R2p0MnJMcDM3NjY4dkR6bi9pRkRoaWcrUGw0ZUhoNGFNMmFNSktsMjdkcEZCZ3pwL0pwSW1abVpoVzdjMDZaTjA1MTMzaW5wL01EUXVYTm4zWHp6elpLa2dRTUhYdVduVURtNFF5NHYxcnAxYSszWXNVTVMrYnhTbnA2ZWV1R0ZGL1RDQ3k4VTJYYzk4NW1mdjR1Unp5dERQaXNmZDhncDQyZlpjSWRjWG96eDg5cE1uVHExMkhidXR4VWZ1YTBhWEoxbnh0ZnJ3OVY1dmxobEczc2REa2VLcTJNb0x3WlhCMUJWMld3MmgxVHlRRmdaL1BMTEw1b3laWW9TRWhKa3NWZzBhZElrM1g3NzdUSVkzTy9ITG44R2c3dm1JekV4VWI2K3ZrVis2MmEzMjUxUFk3MTQzK3JWcStYajQ2UE9uVHM3SHhwbnQ5dDF5eTIzYU11V0xWY2NRMjV1N21Wbm5OdnRkaGtNQnBmbjJKM3o2UTY1bE1obldTR2ZWNDU4WGg3NUxEdnVrRlB5V1RiY0laY1MrU3dyNVBQS3VYTStDeUszMTRZOGwxNUZ6YkZFbnE5VVJjMzFYWGZkcGZqNGVFbnFHeGtaK1pXcjR5a1A3dk5wVnpGVm9hZ3NTZW5wNlpvMGFaSTJiZG9rU2JybGxsczBhZEtrSW10ZXVWcEZ1YW1qZE1objVVSStLeGZ5V2JtUXo4cUZmRll1NUxOeUlaOVZBM211R3NoejFWQVZpc3JHeTNjQi92ZjB6U3RsdFZvMVo4NGNUWjQ4V1Q0K1B2cisrKzkxenozM0tDb3Fxb3dqQkFBQUFBQUFBSEE5VUZTdWhHSmpZL1hVVTA5SmtrNmRPcVVoUTRaYzlwaUNENjJRcEc3ZHVoWGE3dDY5ZTZIdDlldlhLeWNucDloelRaZ3dRWGE3WGIvKytxdXpyVisvZnZyODg4L1Zva1VMSlNjbmErVElrWm8xYTVZeU1qSks5WjRBQUFBQUFBQUF1QWNlMU9mR0NqNnArRkthTm0ycVpjdVdPYmUvL2ZaYjUvSVM2OWV2VjRzV0xjbzh0czJiTjJ2Nzl1MzZ4ei8rVVdUZmhnMGJsSmFXcG5uejVpa3FLa3FqUjQrV0pBVUZCV25wMHFWYXRHaVJGaTFhcE04Kyswdy8vUENEWG4vOWRUVnAwcVRNWXdRQUFBQUFBQUJROWlncXU3R0NNMzBsNmZqeDQrclhyMStSOW9JTGtUc2NEbjMxMVZlYU9uV3E3SGE3L3YzdmZ5c3BLVWxidDI0dGN2NGVQWHBvL1BqeGhkcmVlZWNkclY2OVdpa3BLZXJkdTdlenZlRDI2dFdyOWNJTEwraSsrKzdUTDcvOG9vNGRPeFk1dDYrdnI5NTU1eDM5OGNjZlJmWTk5TkJENnRxMXE4YU9IYXZqeDQ5cnlKQWhHajkrdkFZTkduVFp4ZGNCQUFBQUFBQUF1QllWUERlVy82VE1mRWFqc2RqMmdyWnUzYXFqUjQrcWJkdTJXck5taldyVXFLR1ZLMWVxZmZ2MjJyWnRXNUgrbjM3NnFaWXRXNmFjbkJ6MTY5ZFAwNmRQMTVneFk5U3RXemV0WHIzYTJlL2liUzh2TDczNTVwdXFWYXVXZXZUbzRXelB6YzJWcEVKdGt5ZFBWdWZPblF0ZE55d3NURjk5OVpWbXpKaWhOV3ZXYU02Y09mcjY2Ni8xcjMvOVMwRkJRYVg1ZUFBQUFBQUFBQUM0QUdzcVZ6SUxGaXlRZEg1bThadHZ2cW14WThkZXN2L2d3WU8xYXRVcWVYaDRhTldxVldyVHBvMGthZDI2ZFlYNlhid3RTYUdob1RLYnpWcS9mcjN6VDd0MjdTU3BVTnZGQmVWOFJxTlJVNlpNMFR2dnZLUEF3RUR0M2J0WGQ5NTVwNzc1NXB1cmZqQWdBQUFBQUFBQWdQTEZUT1ZLNUp0dnZuRSsrQzR2TDAvRGhnMXpGb2tscVZldlhvWDZmL0RCQjZwVnE1WnpPenM3V3c2SFE1MDZkVkpvYUtnazZkaXhZNnBUcDQ0azZlalJvOXErZmJzKy8veHp2ZjMyMjBwT1R0YU9IVHVjeDMvMTFWZk81UzYrK09JTDNYMzMzWVdXNWlpSnpXYlRtalZyOVBqamoydjc5dTE2N3JubnRHN2RPcjM4OHN2eTl2YSt5azhEQUFBQUFBQUFRSGxncG5JbHNtclZLajM4OE1PU3BJQ0FBQTBiTnF6US9yVnIxeGI2VTZ0V0xXVm5aMnZMbGkzS3ljbFIzNzU5ZGVUSUVYbDVlV25WcWxWYXRXcVZyRmFyODdXSGg0Y2thY0NBQWRxNGNXT2hjKy9mdjE5ejVzelJ5eSsvTEVtS2lvclNwRW1Ubk10aFhJN0ZZdEc3Nzc2ckYxOThVVjVlWHZyKysrL1ZzMmRQN2RxMTYxby9GZ0FBQUFBQUFBQmxpS0p5SlRKcTFDaDE3OTc5aW81NTU1MTN0R0xGQ3BuTlpxMWN1VktOR3plKzR1c2VPWEpFanovK3VKNSsrbW5kZU9PTmtxUnAwNmJKWkRMcG1XZWVVWFoyZHFuUDFhdFhMNjFaczBaMTY5WlZSa2FHUm93WW9kZGVlNjNVeFdrQUFBQUFBQUFBNVl1aWNpWFN0bTNiS3o1bTdOaXhtanQzcmd3R2czT3BpYXlzTEEwYU5FaURCZzFTZW5xNjgzVk9UazZSNDZPam96VnExQ2c5L1BERDZ0Mjd0N005Zjcxa1QwOVBMVnEwNklwaUNnZ0kwS3BWcXpScTFDaVpUQ1o5K3VtbjZ0Mjd0MDZlUEhuRjd3OEFBQUFBQUFCQTJXSk41U3JrNGpXVlgzenhSVVZFUkJUcFo3Rlk5TmxubjBtU3VuVHA0bng5MDAwM0ZlbHJNcGswZnZ6NFltZElHNDFHdmZUU1MxYzBVN21nVWFORzZZNDc3dENERHo2b2hJUUUzWEhISFJvM2JweUdEUnNtbzVIZmh3QUFBQUFBQUFDdVFGRzVDbG03ZG0yWm5DYzlQVjFMbHk2VkpQMzN2LzlWcDA2ZFN1eHJOcHRsTmwvOWoxbmR1blcxWWNNR1BmLzg4MXEzYnAzbXpwMnIxYXRYYStuU3BmTDA5THpxOHdJQUFBQUFBQUM0T2hTVjNWUnhNNGd2dFcvQmdnV1hQS1lrU1VsSnlzcktrc2xrY3JabFptYXFmLy8ra3FUQXdFRG42L3psTDc3Ly9udnQyclZMeTVZdDAvTGx5L1gyMjI4ckxTMU5ScU5SQm9OQmdZR0I2dGF0bSt4MnUzSnpjOVcxYTFmTm1ESGppbU1yNktXWFh0S1FJVU0wWXNRSUhUcDBTRGZmZkxQbXpKbWpMbDI2WE5ONUFRQUFBQUFBQUZ3WmlzcHVhc2VPSFZkOTdFTVBQVlNxTmtuNjRvc3Z0R3paTXZYcDA4Zlo1dVhscFMrKytLSkkzL3psTDNyMjdLbWVQWHZLYURScTBxUkp6djBPaDBOMnUxMTJ1MTBPaDBOR285SDVweXkwYXRWS1AvLzhzOGFNR2FQSXlFaU5IejllN2R1MzEvejU4MlV3R01ya0dnQUFBQUFBQUFBdWpZVnBLNkV4WThhVXFrMDZYMnorOXR0djlleXp6enJidG16WlVtemZyVnUzU2xLSmhXS0R3U0NUeVNRUER3OTVlbnJLYkRhWCtkckhKcE5KQ3hZc2NNNTgzclp0bTI2OTlWYnQyN2V2VEs4REFBQUFBQUFBb0hnVWxWSGhHQXdHM1hISEhmcjIyMjlWcjE0OXBhYW02djc3NzlmTEw3L3M2dEFBQUFBQUFBQ0FTbytpTWlxc3dNQkFmZkhGRnhvN2RxenNkcnUrK09JTDNYNzc3VHArL0xpclF3TUFBQUFBQUFBcUxZcktxTkNNUnFPR0R4K3V6ejc3VFA3Ky9rcElTRkQvL3YyMVpNa1NWNGNHQUFBQUFBQUFWRW9VbFZFcE5HN2NXRjkvL2JYdXZ2dHVaV2RuYSs3Y3VSbzZkS2hTVTFOZEhSb0FBQUFBQUFCUXFWQlVScVZoc1ZqMC9QUFA2ODAzMzVTbnA2ZjI3ZHVuM3IxN2E4T0dEYTRPRFFBQUFBQUFBS2cwS0NxalVqRVlETHI1NXB1MWJ0MDYvZm5QZjFaS1Nvb21UcHlvOGVQSEt6YzMxOVhoQVFBQUFBQUFBQlVlUldWVVN2NysvbnJqalRmMDRvc3Z5dUZ3YVBQbXplclZxNWQrKyswM1Y0Y0dBQUFBQUFBQVZHZ1VsVkZwbVV3bTllclZTeXRYcmxUanhvMlZtSmlvMGFOSGEvYnMyYTRPRFFBQUFBQUFBS2l3S0NxajBxdFhyNTQrK3VnampSa3pScm01dVZxMmJKa0dEQmlnK1BoNFY0Y0dBQUFBQUFBQVZEZ1VsVkVsV0N3V1Bmend3L3I0NDQ4VkhCeXNtSmdZRFI0OFdJc1hMM1oxYUFBQUFBQUFBRUNGUWxFWlZVcno1czIxWXNVSzlldlhUNW1abVhyNzdiYzFkdXhZVjRjRkFBQUFBQUFBVkJnR1Z3ZFFWZGxzTm9lcll3QUFBQUFBQUFCUWJ2cEdSa1orNWVvZ3lvUFoxUUVBQUFBQUFBQUFRR1hpY0RpVW01dDcydFZ4bEJlS3lpNjJZOGNPVjRjQVNSRVJFWktreU1oSVp1OVhBdm5mQkNDZmxRUDVyRnpJWitWQ1Bpc1g4bG01a00vS2hYeFdEZmw1ZGpnY0xhT2lvdjdyNm5oUVBzaHoxV0N6MmY0d0dBeE56R1p6c3F0aktTK3NxUXdBQUFBQUFBQUFLRFdLeWdBQUFBQUFBQUNBVXFPb0RBQUFBQUFBQUFBb05ZcktBQUFBQUFBQUFJQlNvNmdNQUFBQUFBQUFBQ2cxaXNvQUFBQUFBQUFBZ0ZLanFBd0FBQUFBQUFBQUtEV0t5Z0FBQUFBQUFBQ0FVcU9vREFBQUFBQUFBQUFvTmJPckF3RGNpYzFtYzdnNkJnQUFBQUFBQU1DZE1WTVpBQUFBQUFBQUFGQnF6RlFHQ29nY1BkclZJYUFNMk41OTE5VWhBQUFBQUFBQVZGck1WQVlBQUFBQUFBQUFsQnBGWlpTcDFOUlUyZTMyUW0wNU9Ubkt6TXgwVVVRQUFBQUFBQUFBeWhKRjVTckdicmRyNTg2ZFNraElLUE56YjkrK1hRODg4SUFjanNMUHVudnV1ZWUwWnMyYU1yOGVBQUFBQUFBQWdPdVBOWldybURmZWVFTWZmL3l4aGd3Wm92SGp4eGZicDMzNzlySmFyWmM5VjNaMnRyWnUzU3JwL0d6a1diTm1LVEV4VWYzNzkzZjJ1Zi8rKy9YZGQ5OXA3OTY5V3JKa2liTjk1Y3FWdXZ2dXUrWHI2K3RzTzNUb2tCbzNibHpzNi96ckFBQUFBQUFBQUhBdGlzcFZ5TUtGQy9YdHQ5OXErZkxsbWpScGtoWXVYS2lSSTBjVzIzZno1czJYUGQ5Tk45M2tmUDNLSzYvSVpyUHB0dHR1VTBoSWlPclhyeS9wL0N6bHVYUG55c3ZMUzZHaG9Rb0pDU2wwanFWTGx6cGY5Ky9mMzdsZDhIVy9mdjJ1N0kwQ0FBQUFBQUFBS0RjVWxhdUFqSXdNelpvMVM3dDI3ZEo3NzcybjJyVnJhOTY4ZVJvN2RxeGlZMk0xY2VKRVZhdFdyZEF4di96eWkxNTQ0WVVTei9uaGh4ODZYMi9ac2tXSER4L1cvUG56dFgzN2RqMzk5Tk42NjYyMzlJOS8vRU81dWJscTE2NmR0bS9mcmtjZWVVU0xGeStXdjcrLzg5aGh3NFk1WDhmR3hqcTNyVmFyOC9XcFU2Zks1SE1BQUFBQUFBQUFjTzBvS2xkeXYvenlpMmJPbktudzhIQjkrT0dIenVVbS9QMzl0WERoUXMyYU5Vc0RCZ3pRWTQ4OXBsNjllc2xrTWttU09uYnNxUFhyMTVmcUdwMDZkWkxOWnBQRllsR25UcDJVa3BLaXYvM3RiN3IvL3Z0MTd0dzVqUmt6UmpObnp0VE1tVFBsNStmblBHN0VpQkg2OHNzdm5kc2VIaDd5OVBSMGJqLzExRk02Y09DQTl1L2ZYeFlmQlFBQUFBQUFBSUF5UUZHNUVudnR0ZGYwM1hmZnFYUG56dHE0Y1dPaHRZNExHanAwcUJZdFdxU29xQ2hObWpUcGlxOWpNQmhrdFZwMTRzUUp6WjgvWDFGUlVabytmYnBzTnBza3FWNjllaG81Y3FRR0RCaWcwTkJRK2ZqNFNKTHV1dXN1M1hYWFhjN3o5T3JWUysrLy83Nms4OHR2ekprelJ6MTc5dFF6enp4enhURUJBQUFBQUFBQUtCOFVsU3V4NGNPSGE5eTRjZkwwOU5RLy92R1BTL1o5NElFSGxKMmRYYVQ5VDMvNlU2SFp4ZWZPbmRQMjdkc0w5WW1MaTlQaXhZdTFhZE1tOWUvZlgxbFpXWm8yYlZxaFBpYVRTWWNQSDFhdlhyMTA2NjIzcWx1M2J2cmdndzhLOVVsUFQ5ZWdRWU9VbVptcHhNUkVCUVVGYWUzYXRWcTdkcTJrd2t0dUFBQUFBQUFBQUhBTmlzcVZXSEJ3c0NTcFc3ZHVsKzI3Y2VOR2VYbDVGV212VnEyYU5tN2M2Tnp1MHFWTGtUNW1zMW5Cd2NGYXNXS0ZmSDE5Tlhic1dFbm5IOEkzWk1nUTU1SWFCdzRjME1pUkl4VWJHNnRiYjcxVlhidDJsWFIremVmVnExZHIyYkpscWxldm52Nys5NzhyUER6OHl0OHdBQUFBQUFBQWdISkhVYmtLU0U1TzFxKy8vdW9zN2hhVWw1ZW5EaDA2WE5QNTY5U3BvMGNlZVVSTGx5NVZmSHk4YzFiMDl1M2IxYVJKRTNYczJGSG56cDNUcUZHajlNa25uK2pXVzIrVncrSFF6cDA3dFhidFdtM2N1RkYxNnRTUnI2K3ZUcDgrclJrelpqalB2WC8vZnYzODg4L1hGQjhBQUFBQUFBQ0Fza05SR1plVWxwYW1IajE2T0xjTFBranZZdjM3OTFmLy92MDFlUEJnTldyVVNEZmRkSk4rK09FSGRlellVVXVYTGxYZnZuMVZ1M1p0U2RLS0ZTdTBZc1VLOWV2WFQyYXp1Y1NsTFhyMTZsVzJid2dBQUFBQUFBREFOYUdvakV1Njg4NDdpNnlQWEJLcjFhb3hZOGJvNk5HamF0U29rYnAyN2Fwang0NHBJU0ZCWDMvOXRUNzk5Rk5uM3dFREJtalFvRUdTcExmZWVrc1BQdmhnc2VkTVNrcTY5amNCQUFBQUFBQUFvTXhRVks0aWJyLzk5cXM2N3VLQzhxbFRwK1RuNTZla3BDU1p6Zi83OFNrNG0vbGkyZG5aeXM3TzF0MTMzeTFKNnRxMXE1NTc3cm1yaWdjQUFBQUFBQUNBYTFGVXJnSTZkT2lndDk5K1cwYWpzY2crdTkydXh4OS92TlRuZXV5eHg1U1FrQ0N6MmF6Qmd3YzcyOWV2WDMvVjhkMTQ0NDFhc0dCQnNmdEdqUnAxMWVjRkFBQUFBQUFBVVBZb0tsY0I4K2ZQTDNHZjBXalVXMis5VmFodDI3WnRKZmIvN0xQUHlpeXVmQ1VWbEMrM0R3QUFBQUFBQU1EMVYzVHFLZ0FBQUFBQUFBQUFKV0NtTWxDQTdkMTNYUjBDQUFBQUFBQUE0TmFZcVF3QUFBQUFBQUFBS0RWbUtnTUZSRVpHR2x3ZEE2NmR6V1p6dURvR0FBQUFBQUNBeW9xWnlnQUFBQUFBQUFDQVVtT21NZ0NVQTI5djd6KzNhTkZpYThHMjA2ZFB2eHNYRnplbXVQNXQyN1pOTGMxNTdYWjc1cTVkdTRMS0lrWUF3UFhCbUFBQVZVZTlldlgrR1JnWU9NeGtNZ1ZtWkdUc2lvMk5mVFFqSStQbjR2cVdkTDgzR0F6YjI3WnRhOC9mNW40UHdCMVJWQWFBY2hRWkdla3I2YkxGZ2Q5Kys4M25vcVlRbTgxMlBESXkwaVRKWHR3eEFJQ0toVEVCQUNxL2MrZk8vUlFmSHo5RGtxTkJnd2F6dzhQRHY5aTllM2VvcENKTDlGMTh2ODlmeGk4M043ZkRybDI3ZnI4K0VRUEExV0g1Q3dCd1ExYXJOZi8rVFBFQUFLbzR4Z1FBcURpU2s1UC9MU2xKMHRrelo4NThiRGFiZzNTRnRSZVR5Y1Q5SG9EYlk2WXlBTGdodTkxdWNUZ2NPYTZPQXdEZ2Vvd0pBRkRoR0x5OXZldlZxbFZyWEVKQ3dqeEplYTRPQ0FES0drVmxBQ2hITnBzdEpTOHZMemtsSldWdGRIVDBXRW1uTCs3VHJsMjd6R0lPTlJnTUJvL2k5c1hFeEF4TVNrcjZxanppQlFDVUg4WUVBS2o4cWxXcjFyMVpzMmJySmVuY3VYT3JqeHc1TXJHNGZpWGM3eVZKQm9NaHFsMjdkb1dXeStCK0Q4RGRVRlFHZ0hLUWtaR3hQVEl5c3Bxa2JLdlYycnBCZ3didk4yN2MrSU5EaHc3MXZyaHZWRlNVMThWdHRXclZlaUkwTlBUMXc0Y1AzM3YyN05sVjF5Vm9BRUM1WUV3QWdLb2pMUzN0MjhqSVNKT25wMmZ6Um8wYUxXN1lzT0dpbUppWW9SZjNLKzUrbjcrbXNxU25vcUtpM2lyM1lBSGdHckNtTWdDVWoxeEo2Wkp5MDlQVG80NGVQZnE4bjUvZlgxVzYrNjQ1S0Nqbzd3a0pDYThIQndjL1ZyNWhBZ0N1QThZRUFLaGE3Tm5aMmY4OWZ2ejR0TURBd0lFcTVmMit3T3Y3eWlrdUFDZ3p6RlIyc1lpSUNGZUhBT0E2TUJxTkZvZkRrYWxTUEdTcGJ0MjZMOW50OXF6NCtQaW5telp0dXFsNjllcURFaE1UUDdzT1lRSUFyZ1BHQkFDb01od1gxc1F2MWYyK3dLWW45M3NBN282WnlnQlFEZ0lDQXZwN2VYazFrbVQyOXZidUdCb2FPdXYwNmRPTExuT1lvVTZkT3RPQ2dvSWVqWXVMZTBDU1BUWTJkbVJvYU9qclBqNCszYTVEMkFDQWNzQ1lBQUJWZzZlbjV3MkJnWUgzU2ZMMjl2YXVYN3QyN1VtbEtBdzc3L2Y1RFhhN2ZUTDNld0R1anBuS0xyWmp4dzVYaHdBeFl4eGx6OGZINTg4TkdqUjQzMmcwK3VUazVCeE5URXo4NE5peFl6Tks2dS9wNmRtaWZ2MzZiMVdyVmkzaTRNR0R2ZFBTMG42VHBLeXNyRDlpWW1JR2hZV0ZyVXhJU0Zody9QanhXWkpTcnRzYkFRQmNNOFlFQUtnYWpFWmpXcTFhdFo1dTJMRGhCM2E3UFRVcEtXbEZYRnpjK0pMNlgzeS9iOXEwNlhlU1pEQVlZcmpmQTNCM0ZKVUJvQndjT1hKa3dwRWpSeWFVb3F0SHc0WU5Gd1lHQmc1TlRVMzlZZi8rL2JiTXpNem9naDFTVWxKKy9PT1BQenJXcTFkdlFaczJiWTVFUjBmM1RrbEorYUdjUWdjQWxESEdCQUNvR2pJek0yUDM3ZHRuSzBWWDd2Y0FLanlLeWdEZ1dqa0pDUWxMenA0OSsvblpzMmUvTEtsVFptYm00UU1IRHZUdzlmWHRuSktTOHZQMURCQUFjTjB3SmdCQTFjRDlIa0NGUjFFWkFGd3NMUzF0UTJuN01qc0JBQ28zeGdRQXFCcTQzd09vNkhoUUh3QUFBQUFBQUFDZzFDZ3FBd0FBQUFBQUFBQktqZVV2QUZScU5wdHRyYVRiWFIxSEpYSW9LeXVyN1o0OWUxSmRIUWdBWEEzR2hjdXoyV3lPSytqT3VBQ2dRclBaYlAvUDNwM0gxM1RuZnh4LzN5dzNtd1NaR0VzaVNEVUdKZHowUjZtMHh0SmloRkZGdFI1Vnc5aWFMcGFPZGtvYlAxclRkb3hmMFpxWVVrdUxxaDlqRzdVTVN0WFNrYUNXRVdrc3NZUkVKTGtKV2UvOS9lSG5qaXRSTnlTNVdWN1B4OE5EempuZmM4N24zR2JPMTd6djkzelBQeVYxY1hZZHR6TVlETWRNSmtmZTkxY3lWcXYxUUZ4Y1hQdFNQekNBYW9tUnlnQ3FPb0tEMHZXUTBXajhsYk9MQUlBSFFMOVF1dWdYQUZSMkZTcFFMa3NHZzZHZHMyc0FVSFV3VWhsQXRSQTdhcFN6UzZqMFdpNWZMby9NVEJrTWhuUm4xd0lBRDRwKzRjSFJMd0NvU3FwNnYyQ0tpWEYyQ1FDcUdFWXFBd0FBQUFBQUFBQWNScWdNQUFBQUFBQUFBSEFZb1RJQUFBQUFBQUFBd0dHRXlnQUFBQUFBQUFBQWh4RXFBd0FBQUFBQUFBQWNScWdNQUFBQUFBQUFBSEFZb1RJQUFBQUFBQUFBd0dHRXlyaXJ2THc4V2ExV1o1Y0JBQUFBQUFBQW9BSWhWSzdpTEJhTHJsKy9mbC83enBvMVN6RXhNYVZjVVZGZmZmVlZtWjhEQUFBQUFBQUFRT2x3YzNZQktGc2JObXpRbDE5K3FUbHo1dWlYdi95bEpDazhQRncxYXRTd3Rjbkt5dExCZ3dmdDlqdHc0SUJXclZxbHVuWHJhc3VXTGNVZSs2dXZ2cEs3dTd2Q3c4TkxWTlA3NzcrdnA1OSsyclk4Yjk0OERSbzB5SzVONzk2OWkxd0hBQUFBQUFBQUFPY2pWSzdpSWlNakZSc2JxekZqeG1qNTh1VXFMQ3lVaDRlSHZ2MzJXMXViTzBQaHMyZlBhdXJVcVFvSkNkR0FBUVAwN0xQUDJyWmxabWJxdGRkZVUzQndzTnpkM1NWSmUvZnVMWExlRGgwNmFNV0tGV3JVcUZHUmJXNXVic3JNek5Uenp6K3Z3c0pDWGI5KzNSWWlwNmVuNjd2dnZyUDlMVWxQUHZua2czOFFBQUFBQUFBQUFFb0ZvWElWWnpBWU5IbnlaQ1VuSjh0b05HcjE2dFZxMGFKRmtUWm1zMW0rdnI0NmZmcTBvcUtpTkg3OGVEM3l5Q01hUG55NE1qSXlOR3pZTUIwOWVsU1RKMDlXV0ZpWTNubm5IZHYrUnFPeDJITzd1N3ZmZFp1Zm41ODJiTmlnL2Z2M0t5WW1SZ3NYTGxSdWJxNzY5T2xUZWhjUEFBQUFBQUFBb05RUktsZGhNMmZPMU1hTkcrWGg0YUZObXpacDFhcFYrdVNUVHpSMzdseTdkajE3OWxTZlBuMWtzVmcwZXZSb2pSbzFTbDI3ZHBVa0xWaXdRQysvL0xMKy92ZS9Lems1V2VQSGo5Zmd3WU1kT3YvNzc3K3Y1czJiYTlTb1VmTDI5aTZ5M1dLeDZQUFBQMWRFUklRazZkS2xTNnBacytZRFhqVUFBQUFBQUFDQXNrU29YSVZObURCQkV5Wk1VSWNPSFNSSnJWcTEwcUpGaTRwTVNURnQyalM3NWNMQ1FoMC9mbHdIRGh6UWpoMDdsSjZlcmk1ZHV1ajQ4ZU9LaVluUndZTUgxYUpGQ3dVSEhYKytaQUFBSUFCSlJFRlVCNnQrL2ZwcTJiSmxzZWNmUEhpd2xpMWJwdjc5KzJ2aXhJbTJvRnE2T1kvejlPblRkZm55WlhYczJGR0RCdzlXU2txSyt2ZnZMMG5LeWNsUjM3NTlKZW0rWHpRSUFBQUFBQUFBb1BRUktsY2p6Wm8xVTBSRWhGeGRYZTFlMUplUmtTRVBEdzl0MjdaTjA2ZFAxK2JObXhVVUZLUkhIMzFVWThlT1ZYaDR1TnpjYnY2cVhMNThXVC84OElPT0hqMnFmZnYyS1RJeThxNmhjcE1tVFRSLy9ueXRXclZLNzc3N3JyNzU1aHU5OWRaYjh2ZjNWMHBLaWk1Y3VLQlBQdmxFOWV2WDErelpzK1hoNGFHbm4zNWFZOGFNMGZmZmYzL1hxVE1BQUFBQUFBQUFPQStoY2pVelpjb1VyVm16UnZQbXpaTjBjd3FLUVlNR3FYMzc5cEtrcUtnb3ZmSEdHN2J3T1M0dVRwSVVIeCt2ME5CUTIzRVNFaEswYTlldWV3YS9Cb05CQXdZTVVQdjI3ZlhXVzIvcHlKRWo2dHk1czVvMGFhS2xTNWZhMnRXcFU4ZHVQd0psQUFBQUFBQUFvR0lpVks1bXVuWHJwZ1VMRm1qYnRtM3ExcTJibGl4Wm9yeThQSTBkTzFhU1ZLdFdMVWxTelpvMTljVVhYOWoyNjk2OXU5MXk3OTY5UzNUZTRPQmdMVjI2VkM0dUxwS2tJMGVPYU5La1NYWnRMQmFMOHZMeUZCNGVyaG8xYWhTWmgzblRwazBsT2ljQUFBQUFBQUNBMGtlb1hFMmNPM2RPVzdaczBZZ1JJelI5K25SRlJVWHB4SWtUMnJoeG8ySmlZb29FdUptWm1SbzZkT2hkbDFOVFUwdGN3NjFBV1pKYXQyNXRGeElmUDM1Y1NVbEppbzZPMXVEQmc3Vmh3d1pGUjBmYlJsQUREOG9VRStQc0VnQUFGUWo5QWdEZ2R2UUxBRkF5aE1wVlhISnlzdkx6OHpWaXhBaU5HemRPa3VUbDVhWEF3RUF0WHJ4WS9mdjNMekwxaENUNStmbHA4ZUxGdHVYdTNidmJMWmQwcEhKeExCYUw5dS9mcncwYk51aXh4eDVUWkdTa29xT2o5ZXFycjZwMTY5YWFPbldxbWpadHFvRURCNnBkdTNaTWlZSDdZclZhOXhnTWhzZWRYVWRWWWJWYUw3aTR1S1E0dXc0QXVGLzBDNldMZmdGQVpXZTFXZzhZRElaMnpxNmpuQngxZGdFQXFnNUM1U291TFMxTkpwTkpreVpOMHVuVHB6VisvSGdkT25SSUw3NzRvbWJNbUtGNTgrYXBWNjllaW9pSTBHT1BQYVlubm5oQ3ZyNit5c2pJMEpBaFEyekh1WFA1ZmtZcTMrNzgrZk9LaW9wU3UzYnRORzdjT0FVRUJOaHQ3OXk1c3pwMjdLaU5HemRxNGNLRldyOSt2V2JNbUdFMzJobHdSRnhjWENkbjF3QUFxRGpvRis3T1pESlpKU2syTnRiZzdGb0FvTHpFeGNWVm1NZGpiOTJIclZacnk3aTR1T1BPcmdjQWZnNmhjaFhYb2tVTHpaOC9YN3QzNzlhU0pVdlVxMWN2VFpzMlRUNCtQcEtrNk9ob1hieDRVZXZXcmRPdVhidjAxRk5QU1pMcTFhdG5ONGZ5blFZTUdQQ3o1NDJPamk0U0ZOOHVLQ2hJWDMvOXRkemQzZTNXRHhzMnpQYXowV2hVdjM3OTFLOWZ2M3RlSndBQUFBQUFBSUR5UWFoY1RVUkVSQ2dpSXFMWWJRMGFOTkRvMGFQdDFxMWJ0KzVuai9mMTExLy83UGJJeU1oNzFuUm5vQ3hKSTBlT3ZPZCtBQUFBQUFBQUFKeUh1UVFBQUFBQUFBQUFBQTRqVkFZQUFBQUFBQUFBT0l4UUdRQUFBQUFBQUFEZ01FSmxBQUFBQUFBQUFJRERDSlVCQUFBQUFBQUFBQTRqVkFZQUFBQUFBQUFBT016TjJRVUFBRkJhZkh4OFd0ZXZYMzlXalJvMU9saXQxdHd6Wjg3OFBpTWpZMVZ4YmR1MGFaUGx5REV0Rmt2T2tTTkhBa3EzVWdCQVdhRXZBQUFBS0h1RXlnQ0FLc0hEdytPaHBrMmI3cng4K2ZJSENRa0p2L1h5OHZLeldDeGVkMnQvNk5DaEduZXNxbWN5bVM3RnhzYTZTcktVYmJVQWdMSkFYd0FBenZId3d3L3Y4UFgxN1J3Ykcrc3JLVXZpaXp1Z3FpTlVCZ0JVQ1lHQmdkUFQwOU0zSmljbmZ5QkpOMjdjTUpka2YyOXY3MXRUUWhFaUFFQWxSVjhBQU9XdmR1M2F6M2w2ZXY3cXp2VjhjUWRVYmN5cERBQ29DdHo4L1B6NlhyMTY5ZlA3UFlERll2R3dXcTM1cFZrVUFLQmMwUmNBUVBuekNRd00vUERLbFNzZjNLc2hYOXdCVlFzamxRRUFsWjZIaDBlSWk0dUxsNGVIUjhOR2pSb2xHSTNHSUxQWnZPdkNoUXZEYnR5NGNlSE85bTNidHMwcDVqQUdnOEhnWHR5Mk0yZk9ETGgyN2RyNk1pa2VBRkFxNkFzQW9QdzFhTkJnY21abTV2Yk16TXg5Z1lHQlA5dVdMKzZBcW9WUUdRQlE2Ym02dXZwSmtvK1BUOGRqeDQ3OWx5U1AwTkRRbFlHQmdRc1RFaEtldnJOOVhGeWM1NTNyNnRhdCszcGdZT0NzMDZkUEQwcFBUMTliRG1VREFFb1JmUUVBbEM4UEQ0K0hBd0lDUmh3NWNxU1ZsNWRYNDl1MzhjVWRVUFVSS2p0WmVIaTRzMHNBZ0Vxdm9LQWdXNUxPblRzWExlbWFKQ1VuSjMvdzBFTVByZFhOcVo3dTlZaWRXMEJBd0ppVWxKUlpkZXJVaVNKSUFJREtoNzRBQU1wWHc0WU5QMDVPVHA0aEtWbFM0OXUzOGNVZFVQVXhweklBb05MTHk4dExzRmdzV1VhanNlWnRxNjFXcXpWSERzelpGaFFVOUo3RllzbE5Ta3FhYURBWVBQejkvUWVXWGJVQWdMSkFYd0FBNWFkV3JWcDlqRVpqNHl0WHJzeHhjQmU3TCs3S3REZ0E1WUtSeWs1MjhPQkJaNWNBTVdJY3FBTHlVMU5URnpaczJIRG1Uei85Tk5UYjI5dFl2Mzc5eVdscGFWL2VZejlEZ3dZTm9nTUNBbDQrZGVwVUowbVdzMmZQamdnTkRkMlJsNWVYbXBXVnRiMDhpZ2NBbEFyNkFnQW9KLzcrL3NPTVJtTndXRmhZaWlRWkRBWlhTUW9MQ3p0Lyt2VHBRWm1abVp0dmIzLzdGM2Vob2FFNy9mMzlCNmFscGExMFJ1MEFTZ2VoTWdDZ1NqaC8vdndmZ29PRDU0U0ZoU1ZLS2t4TFMxdWVsSlEwNFc3dGpVWmo4K0RnNExrK1BqN2hDUWtKdmJPenN3OUpVbTV1YnZ5Wk0yY0dob1NFckVsSlNabC82ZEtsRHlTWnkrczZBQUQzajc0QUFNcEhZbUppdjl1WHZieThIbXZldlBuZXc0Y1BCMG5LdW0wVFg5d0JWUlRUWHdBQXFvcmNjK2ZPalR4OCtMRGY0Y09IYXljbEpZMlZkS09ZZHU2Tkd6ZGUzTEpseXg4TkJvUEx5Wk1uVFZsWldUdHZiMkEybS9mRXg4ZTNyMUdqUnZ1d3NMRHp2cjYrRWVWeUJRQ0FCMFZmQUFBVmhORm9iTjYwYWROdGRlclVlZTB1WDl5dHFGKy8vblJKdms0dUZjQjlZS1F5QUtDNnlVOUpTVm1TbnA3K3YrbnA2ZXZ1MWlnbkorZjBxVk9udXZ2NitrYVl6ZVo5NVZrZ0FLRE0wUmNBUUNtNmNlUEd2dGpZV01QL0w3bzNidHo0czlxMWE3K1FsWlcxKytUSms2YWNuSnpFMjl2Zit1S3VZY09HODhQQ3dzNG5KaWIyTnB2TnU1MVFPb0Q3UktnTUFLaDJzck96Lytsb1cvNXhDd0JWRTMwQkFKUVp2cmdEcWdGQ1pRQUFBQUFBQUpRYXZyZ0RxajdtVkFZQUFBQUFBQUFBT0l4UUdRQUFBQUFBQUFEZ01FSmxBQUFBQUFBQUFJRERtRk1aQUZCaUpwTnBrNlFlNVh4T2EzbWVyNEw2S1RjM3Q4MnhZOGV5bkYwSUFOek9HZjBDSk5FdkFIQ1F5V1Q2cDZRdXpxNmpvckJhclFmaTR1TGFPN3NPb0RKanBESUE0SDRRSERqSFEwYWo4VmZPTGdJQWlrRy80QnowQ3dBY1JhQjhHNFBCME03Wk5RQ1ZIU09WQVFEM0xYYlVLR2VYVUcyMFhMNWNIcG1aTWhnTTZjNnVCUUR1aG42aC9OQXZBTGdmM0tjbFUweU1zMHNBcWdSR0tnTUFBQUFBQUFBQUhFYW9YRTBWRmhZNnV3UUFBQUFBQUFBQWxSQ2hjalhScVZNbjI4L3A2ZW5xM2J1M0Nnb0tpbTE3K3ZUcEl1dXVYNyt1YWRPbTZjYU5HMFcyV2ExV0xWKytYRGs1T1NXdTY3UFBQdFBhdFd1TEhHL2l4SW5hdjM5L2lZOEhBQUFBQUFBQW9Hd1JLbGR4SDMvOHNTNWN1R0MzN3B0dnZsR0hEaDNrNWxiOGxOb2ZmL3l4M256elRlWGw1ZG5XZVh0NzYrclZxMXEyYkZtUjlnYURRZWZPbmRPVUtWTmt0VnAxNWNvVmRlalE0YTUvYm5ma3lCRTFidHpZYnQyc1diUDBpMS84UXF0V3JWSktTc3A5WGprQUFBQUFBQUNBc3NDTCtxcTQ3Nzc3VGtPR0RMRXRXNjFXclZ5NVVxbXBxZHE5ZTNlUjlxdFdyZEtmLy94blRaNDhXZXZYcjlkZi8vcFhTVkorZnI3YzNkMTE3Tmd4clZpeHd0YitpU2VlMEpRcFV6Umh3Z1Q5N25lLzA4YU5HOVc3ZDIvdDNidjNaK3Rhc1dLRlZxOWVyYVNrSkowL2YxNXVibTVhdm55NVB2endReFVVRk9qdHQ5L1dwVXVYOU5aYmIrbVBmL3lqUWtKQ1N1a1RBUUFBQUFBQUFQQWdDSldyc1B6OGZKMC9mMTYvLy8zdmxaT1RvMmVlZVVZUkVSRUtDZ3JTckZtek5HblNKSzFZc1VJUkVSSGFzV09IdW5mdkxnOFBEK1hrNU9qOTk5K1hpNHVMK3ZmdnI0eU1ESTBZTVVJZmZQQ0JRa0pDWkxWYWRlREFBYlZ2Mzk1MkxqYzNOMzM2NmFmeThmRnhxTGJubm50T3JWcTEwdno1OC9YeHh4L3IvUG56R2pac21HMEtqZWVlZTA2U2xKYVdwc21USit2Wlo1L1ZNODg4VS9vZkVnQUFBQUFBQUlBU0lWU3V3bjc4OFVlRmg0ZHI3dHk1NnRTcGs3NzY2aXNOR2pSSVU2ZE9WWHg4dkpvM2I2NXIxNjZwZHUzYWNuTnpVMDVPams2Y09LRzMzMzVia3lkUFZzZU9IWldXbHFaWFhubEZ3NGNQdDQwV3RsZ3MrdkxMTDNYbXpCa05HalRJZHI0YU5XcElzcCsvdVRpUFAvNjRQdmpnQTMzNzdiZjY5YTkvcldlZWVVYXpaczFTang0OTlQenp6eGRwZi9ic1dlWG41NWZpSndNQUFBQUFBQURnZmhFcVYyRVhMbHl3QzNnTENnbzBjdVJJdFdyVlNxdFhyMWI3OXUxMTZ0UXBoWWFHS2k4dlR4NGVIbXJidHEzZWZmZGR2ZmZlZS9yaWl5ODBjdVJJWGJ4NFVmUG56OWVjT1hOVVVGQWdWMWRYdWJpNDZNY2ZmMVNiTm0yMGF0VXFiZG15UlZsWldUcDQ4S0MrKys0N1NkS2lSWXNVR3h1cjJiTm5GMXZmamgwNzlObG5uMm5Ka2lWcTFLaVJaczZjcWZYcjEwdVNHalpzcUpDUUVJMGVQVm96Wjg2ODZ6RUFBQUFBQUFBQWxDOUM1U29zTWpKU0ZvdEZ1Ym01S2lnb1VIUjB0SHIxNnFWcjE2NXA3OTY5ZXVPTk43UjQ4V0sxYWROR1dWbFp0cWtyMnJkdnI5V3JWOHZOelUzdnZQT09hdGFzS1Y5ZlgzbDdlOHZUMDlOMi9EVnIxaWdoSVVGdnYvMjIzbnp6VGJWcjE4NjJMUzh2VHl0V3JOQ0hIMzRvcTlXcWpSczNxbWZQbm5KMWRaVjBjMXFMYytmT2FkaXdZYnA0OGFLZWVlWVp1Ym01YWVYS2xaS2tnUU1INnN5Wk14bzllclRPbmoxYmpwOGFBQUFBQUFBQWdKL2o0dXdDVUhaKyt1a252ZjMyMityWnM2ZXNWcXVlZnZwcGRlalFRWC82MDUvMHdnc3Z5TlBUVTVzM2I5WVRUendoczlsc054L3luajE3bEplWHAwY2VlVVFqUm95UXY3Ky9JaU1qYmRzN2RlcWtmdjM2NlRlLytVMng1MTZ6Wm8wZWZ2aGh0VzdkV2dhRFFUdDM3clM5OUUrUy9QMzl0WC8vZnExZXZWb05HalRRNnRXcmxaT1RvNkZEaDJybzBLRmw5NkVBQUFBQUFBQUFlQ0NFeWxWWVFVR0JUQ2FUL3Y3M3Y4dmQzVjIvL3ZXdk5XZk9IR1ZuWit1RkYxN1E2dFdyRlJ3Y3JPRGdZR1ZtWnRybVJNN096dGFiYjc2cGdvSUNaV1ZseWNYbDVxL0pqUnMzSERwdlptYW1GaTVjcUtpb0tFazNYeGc0YXRRb0xWKytYQWNQSGl4Mm4renNiSGw2ZW1yeDRzVmF2SGh4S1Z3OUFBQUFBQUFBZ0xMQTlCZFZXTE5temRTc1dUUGJzdGxzVmxaV2xqNzg4RVA5KzkvLzFsLy8rbGN0V0xCQWtuVHQyalZicUh6NDhHRzFidDFhM3Q3ZU9uandvQm8xYW5UWGN5eGF0RWk5ZXZYU0wzN3hDOXU2MmJObjY5cTFheG8zYnB3a3lkM2RYYjYrdmdvTkRkWFVxVk8xWXNVS0hUMTZWS3RYcjFacWFxb3VYTGlnbDE1NlNSa1pHZnJkNzM1WEZoOEZBQUFBQUFBQWdGSkNxRnlOK1BuNTZkMTMzMVZzYkt6KzhJYy82STAzM2xEOSt2VmxzVmkwWjg4ZUJRVUZTWkwyNzkrdlRwMDZ5V3ExYXRteVplclZxMWVSWTFrc0ZsbXRWdTNZc1VOZHUzYlZ2SG56NU8vdnIyWExsbW5vMEtGNjlkVlg1ZXZySzRQQllMZmY0Y09INWVucHFiQ3dNSVdHaHNyUHowL1BQdnVzdnY3NmF3MGNPRkFMRnk2VWRITk81VnZ6S3dNQUFBQUFBQUNvT0FpVnE1bms1R1M5K2VhYm1qcDFxcnk4dk5TeFkwZEpVa2hJaUdiTm1pVkordmJiYnpWMTZsU05HemRPRFJvMFVOKytmWXNjcDAyYk51cldyWnNDQXdQMXpUZmZxS0NnUU92WHI5ZmYvdlkzalIwN1ZwbVptWEp6YzVPN3U3dmMzTnprNHVLaTNOeGMzYmh4UTJGaFlab3paNDQ4UER5S0hMZXdzRkE1T1RueTlQVFUyYk5uNWVMaW9weWNuTEw5VUFBQUFBQUFBQUE0akZDNW1uanR0ZGNrU2ZYcTFkUGF0V3ZsNWVVbFNmclh2LzRsaThWaW16YzVQejlmVTZaTVVWaFltTWFORzJjMzljWGpqejl1Ky9uVFR6KzEvWnlYbHllajBTaEpldVdWVi9US0s2OUl1aGtRMy9valNTNHVMaklZREhKenMvKzF1elVTdWsrZlBrcElTRkJjWEp6ZWVlY2RMVnUyVE1lUEgxZS9mdjFLOWJNQUFBQUFBQUFBY1A4SWxhdUpBUU1HMkg2K0ZTamZjaXRRbG03T2Z4d2VIaTVKUmVaUy91Q0RENG85OXExQStVNnVycTV5ZFhXOVoyMGpSb3lRSkEwWk1rU1NiUE5Bdi9YV1cvZmNGd0FBQUFBQUFFRDVjcmwzRXdBQUFBQUFBQUFBYm1La01nRGd2cGxpWXB4ZEFnQ2dBcUZmQUlDS2pmczBnTkxDU0dVQVFJbFpyZFk5enE2aE9ySmFyUmNNQmtPS3Mrc0FnRHZSTHpnSC9RSUFSMW10MWdQT3JxR0NPZXJzQW9ES2pwSEtBSUFTaTR1TDYxUmU1ektaVEZaSmlvMk5OWlRYT1FFQUpWT2UvUUlBb09UaTR1TGFPN3NHQUZVTG9USUFBS2d3Zkh4ODJqUm8wT0FqSHgrZkRwSU1XVmxaM3lZbEpiMmFtNXViSUVsdDJyVEpjdVE0Rm9zbDU4aVJJd0ZsV2l3QTRMNXh2d2NBb0hJalZBWUFBQldGNzBNUFBmVFBxMWV2eHB3NmRXcUFKUGRHalJyOTVhR0hIbHAvL1BqeDVwSjA2TkNoR25mc1U4OWtNbDJLalkxMWxXUXA5NG9CQVBlRCt6MEFBSlVjY3lvREFJQUt3Y2ZISjhUTnpjMy93b1VMZjVHVUxpa2xOVFYxc1llSFI0aWtZcWMvOGZiMnZ2VnZHUUlHQUtna3VOOERBRkQ1RVNvREFJQUtJVHM3KzBSdWJtNUNjSER3REVrZWt1b0VCZ1pPU1V0TCswS1N0Ymg5TEJhTGg5VnF6Uy9YUWdFQUQ0VDdQUUFBbFIvVFh3QUFnSW9pTHpFeDhkZkJ3Y0ZmdFc3ZCtweUxpMHVOcTFldkxreEtTaG92U1czYnRzMHBaaCtEd1dCd0wyN2JtVE5uQmx5N2RtMTltVmNOQUNncDd2Y0FJSVdaVEtaanQ2OUlUVTJOT1hmdTNPamlHalBYUENvYVFtVUFBRkJoK1BqNDlQVDA5R3lWa3BJeXk5UFRzNFcvdi8rTGFXbHBmOC9PenY1blhGeWM1NTN0NjlhdCszcGdZT0NzMDZkUEQwcFBUMS9yakpvQkFDWEgvUjRBYm9xTmpmV1ZkTS9BbUxubVVkRXcvUVVBQUtnb2FnVUZCWDJjbEpRMC9PTEZpKzhtSmlZT1NFMU4vVnZqeG8xajd0TGVMU0FnWUV4S1NzcXNPblhxUkpWcnBRQ0FCOEg5SGdBZUVIUE53OWtZcWV4azRlSGh6aTRCQUlBS3dkdmJ1NG1MaTR0WFdscmF6bHZyTWpJeS9sRzNidDN4dXZsRnVOMC9tSU9DZ3Q2eldDeTVTVWxKRTBORFEzZjYrL3NQVEV0TFcxbk9aUU1BU29qN1BRQThPT2FhaDdNUktnTUFnQXJoK3ZYcjhZV0ZoZGVDZzRPbm5EdDM3bDF2YjIrdmV2WHFqY3ZPenQ0bCs0REIwS0JCZytpQWdJQ1hUNTA2MVVtUzVlelpzeU5DUTBOMzVPWGxwV1psWlcxMzBpVUFBQnpBL1I0QS9zTmtNcGtMQ3dzenpHYnpwc1RFeEZja3BkN1pocm5tVVJFUktqdlp3WU1IblYwQ3hJaHhBS2dnc3VQajQzczFhdFJvZHR1MmJTOWJMSmFzek16TUxRa0pDYisvMWNCb05EWVBEZzZlNitQakU1NlFrTkE3T3p2N2tDVGw1dWJHbnpselptQklTTWlhbEpTVStaY3VYZnBBa3RscFZ3SUErRG5jN3dGVWV5NHVMa2NQSGp6b0l5blAyOXU3VmFOR2pSWSs5TkJEaTM3NjZhZmVkN1pscm5sVVJJVEtBQUNnd3JoeDQ4YStmLy83MysySzJlVGV1SEhqejJyWHJ2MUNWbGJXN3BNblQ1cHljbklTYjI5Z05wdjN4TWZIdDIvWXNPSDhzTEN3ODRtSmliM05adlB1Y2lvZEFGQUMzTzhCVkhjV2k2VlEwblZKdW43OWV0eUZDeGZlZnVpaGg5YXFtR21BaW1FMzF6eWhNcHlCVUJrQUFGUUcrU2twS1V2UzA5UC9OejA5ZmQzZEd1WGs1SncrZGVwVWQxOWYzd2l6MmJ5dlBBc0VBSlFLN3ZjQXFpVVhGeGNQcTlXYUl3ZGV2TWRjODZnSUNKVUJBRUNsa0oyZC9VOUgyekppRFFBcUwrNzNBS3FKYnA2ZW5qZHljbktTdkx5OHdnTURBejlJVFUxZGNJOTltR3NlRlFhaE1nQUFBQUFBQUZDT0RBWkRXTE5temY3YnhjV2xSbjUrL29XMHRMUkZGeTllbkhhMzlzdzFqNHFHVUJrQUFBQUFBQUFvUjFhcmRlYmh3NGVITzlDVXVlWlJJUkVxQXdBQUFBQUFBQlVUYzgyalFpSlVCZ0FBQUFBQUFDb281cHBIUmVUaTdBSUFBQUFBQUFBQUFKVUhvVElBQUFBQUFBQUF3R0ZNZndFQVFDVmdNcG4rS2FtTHMrc29MU2FUeWVyc0dxcUF6UHo4L0U0Ly92ampqODR1QkVENWM3UmY0SDVidGR6anZ5ZjlBdUFnazhtMFNWSVBaOVpnTUJpT21Vd21aNWJnTkZhck5kZHF0Zlk0ZE9qUVRtZlhndnZIU0dVQUFDcUhLaE1vbzlUNHVibTVQZXZzSWdBNERmMEM3a1MvQURqT3FZRnlkV2N3R0R3a2hUbTdEandZUmlvREFGQ0p4STRhNWV3U1VBRUU3OWloZ1BoNEdReUcwODZ1QllCejBTOUFvbDhBN2hmMzBQSVg5UDMzK2lVUFZGUUpqRlFHQUFBQUFBQUFBRGlNVUJsM2xaZVhKNnVWS2RnQUFBQUFBQUFBL0FlaGNoVm5zVmgwL2ZyMSs5cDMxcXhaaW9tSnVhOTkwOVBUSGQ3M3E2Kyt1cTl6QUFBQUFBQUFBQ2gvektsY3hXM1lzRUZmZnZtbDVzeVpvMS8rOHBlU3BQRHdjTldvVWNQV0ppc3JTd2NQSHJUYjc4Q0JBMXExYXBYcTFxMnJMVnUyRkh2c3I3NzZTdTd1N3NWdVMwOVAxL3o1OHpYS2dmbUo1czJicDBHREJ0bXQ2OTI3ZDVIckFBQUFBQUFBQU9COGhNcFZYR1JrcEdKall6Vm16Qmd0WDc1Y2hZV0Y4dkR3MExmZmZtdHJFeDRlYnJmUDJiTm5OWFhxVklXRWhHakFnQUY2OXRuL3ZFQTRNek5UcjczMm1vS0RnKzhhS0RzaU16TlR6ei8vdkFvTEMzWDkrblZiaUp5ZW5xN3Z2dnZPOXJja1BmbmtrL2Q5SGdBQUFBQUFBQUNsaTFDNWlqTVlESm84ZWJLU2s1TmxOQnExZXZWcXRXalJva2diczlrc1gxOWZuVDU5V2xGUlVSby9mcndlZWVRUkRSOCtYQmtaR1JvMmJKaU9IajJxeVpNbkt5d3NUTys4ODg0RDFlWG41NmNOR3paby8vNzlpb21KMGNLRkM1V2JtNnMrZmZvODBIRUJBQUFBQUFBQWxDMUM1U3BzNXN5WjJyaHhvenc4UExScDB5YXRXclZLbjN6eWllYk9uV3ZYcm1mUG51clRwNDhzRm90R2p4NnRVYU5HcVd2WHJwS2tCUXNXNk9XWFg5YmYvLzUzSlNjbmEvejQ4Um84ZUxERE5kdzVDbHFTRmkxYXBGYXRXc2xpc2Vqenp6OVhSRVNFSk9uU3BVdXFXYlBtQTF3eEFBQUFBQUFBZ0xKR3FGeUZUWmd3UVJNbVRGQ0hEaDBrU2ExYXRkS2lSWXZVcUZFanUzYlRwazJ6V3k0c0xOVHg0OGQxNE1BQjdkaXhRK25wNmVyU3BZdU9Ieit1bUpnWUhUeDRVQzFhdEZCd2NMRHExNit2bGkxYjNyV0dBd2NPRkZubjZ1cXFyS3dzVFo4K1haY3ZYMWJIamgwMWVQQmdwYVNrcUgvLy9wS2tuSndjOWUzYlY1THUrMFdEQUFBQUFBQUFBRW9mb1hJMTBxeFpNMFZFUk1qVjFkWHVSWDBaR1JueThQRFF0bTNiTkgzNmRHM2V2RmxCUVVGNjlORkhOWGJzV0lXSGg4dk43ZWF2eXVYTGwvWEREei9vNk5HajJyZHZueUlqSTM4MlZIWjFkUzEyZlVwS2lpNWN1S0JQUHZsRTlldlgxK3pacytYaDRhR25uMzVhWThhTTBmZmZmeStqMFZpNkh3QUFBQUFBQUFDQUIwYW9YTTFNbVRKRmE5YXMwYng1OHlSSkZvdEZnd1lOVXZ2MjdTVkpVVkZSZXVPTk4yemhjMXhjbkNRcFBqNWVvYUdodHVNa0pDUm8xNjVkOXgzOE5tblNSRXVYTHJVdDE2bFR4MjQ3Z1RJQUFBQUFBQUJRTVJFcVZ6UGR1blhUZ2dVTHRHM2JOblhyMWsxTGxpeFJYbDZleG80ZEswbXFWYXVXSktsbXpacjY0b3N2YlB0MTc5N2RicmwzNzk0UFZNZVJJMGMwYWRJa3UzVVdpMFY1ZVhrS0R3OVhqUm8xNU8zdGJiZDkwNlpORDNST0FBQUFBQUFBQUErT1VMbWFPSGZ1bkxaczJhSVJJMFpvK3ZUcGlvcUswb2tUSjdSeDQwYkZ4TVFVQ1hBek16TTFkT2pRdXk2bnBxWStVRDJ0VzdlMkM0bVBIeit1cEtRa1JVZEhhL0Rnd2Rxd1lZT2lvNk50STZnQkFBQUFBQUFBVkF5RXlsVmNjbkt5OHZQek5XTEVDSTBiTjA2UzVPWGxwY0RBUUMxZXZGajkrL2N2TXZXRUpQbjUrV254NHNXMjVlN2R1OXN0M3o1UzJXcTF5bUt4Mk8xZldGaG85L2VkWEYxZFpiRll0SC8vZm0zWXNFR1BQZmFZSWlNakZSMGRyVmRmZlZXdFc3ZlcxS2xUMWJScFV3MGNPRkR0MnJWalNnd0FBQUFBQUFDZ0FpQlVydUxTMHRKa01wazBhZElrblQ1OVd1UEhqOWVoUTRmMDRvc3Zhc2FNR1pvM2I1NTY5ZXFsaUlnSVBmYllZM3JpaVNmazYrdXJqSXdNRFJreXhIYWNPNWR2SDZtOGFkTW1UWmt5cGRqenQydlhydGoxYTlldVZWUlVsTnExYTZkeDQ4WXBJQ0RBYm52bnpwM1ZzV05IYmR5NFVRc1hMdFQ2OWVzMVk4WU11Ymk0UE1qSEFRQUFBQUFBQU9BQkVTcFhjUzFhdE5EOCtmTzFlL2R1TFZteVJMMTY5ZEswYWRQazQrTWpTWXFPanRiRml4ZTFidDA2N2RxMVMwODk5WlFrcVY2OWVuWnpLTjlwd0lBQnRwOTc5ZXFsWHIxNmxiaTJyNy8rV3U3dTduYnJoZzBiWnZ2WmFEU3FYNzkrNnRldlg0bVBEUUFBQUFBQUFLQnNFQ3BYRXhFUkVZcUlpQ2gyVzRNR0RUUjY5R2k3ZGV2V3Jmdlo0MzM5OWRjUFhOT2RnYklralJ3NThvR1BDd0FBQUFBQUFLRHNNSmNBQUFBQUFBQUFBTUJoakZRR0FLQVNNY1hFT0xzRUFFQUZRcjhBQVBlUGV5aHcvd2lWQVFDb0JLeFc2d0dEd1ZEODIwOVJYV1VYRmhZZWQzWVJkM3I0NFlkMytQcjZkbzZOamZXVmxDVkpiZHEweVhKa1g0dkZrblBreUpHQWU3Y0VRTCtBWXBScnY4RDlIcFdaMVdyZFl6QVlIbmQySGRWWW5zRmdpSGQyRVhnd2hNb0FBRlFDY1hGeDdaMWRRMmt3bVV4V1NZcU5qVFU0dXhhVXZ0cTFhei9uNmVuNXF6dlhIenAwcU1ZZHErcVpUS1pMc2JHeHJwSXM1Vk1kVUxYY3ExL2dmbHUxVkxUL250enZVZG5GeGNWMWN0YTViLzN2MldxMXRveUxpNnR3QXdRQVJ6R25NZ0FBQUVxRFQyQmc0SWRYcmx6NTRGNE52YjI5Yi8wYmxJQUJBQ29mN3ZjQUFFSmxBQUFBUExnR0RScE16c3pNM0o2Wm1ibnZYbTB0Rm91SDFXck5MNCs2QUFDbGkvczlBRUJpK2dzQUFBQThJQThQajRjREFnSkdIRGx5cEpXWGwxZmoyN2UxYmRzMnA1aGREQWFEd2IyNGJXZk9uQmx3N2RxMTlXVlZLd0RnL25HL0J3RGNRcWdNQUFDQUI5S3dZY09QazVPVFowaEtsdFQ0OW0xeGNYR2VkN2F2VzdmdTY0R0JnYk5Pbno0OUtEMDlmVzA1bFFrQWVFRGM3d0VBdHpEOUJRQUFBQjZJMFdoc2ZPWEtsVGtPTm5jTENBZ1lrNUtTTXF0T25UcFJaVm9ZQUtEVTFLcFZxdy8zZXdEQUxZVEtBQUFBZUNCR296RTRMQ3dzSlN3c0xMMVpzMlpiSlNrc0xPeThuNS9mMDNlMkRRb0tlczlpc2VRbUpTVk5OQmdNSHY3Ky9nUEx2MklBUUVuNSsvc1A0MzRQQUxpRjZTOEFBQUR3UUE0ZE9sVGoxczllWGw2UE5XL2VmTy9odzRlREpHWGQxc3pRb0VHRDZJQ0FnSmRQblRyVlNaTGw3Tm16STBKRFEzZms1ZVdsWm1WbGJTLzN3Z0VBRGt0TVRPeDMrekwzZXdDbzNoaXBEQUFBZ0RKbE5CcWJOMjNhZEZ1ZE9uVmVTMGhJNkoyZG5YMUlrbkp6YytQUG5Ea3pNQ1FrWkVYOSt2V25TL0oxY3FrQWdBZkEvUjRBcWc5R0tqdFplSGk0czBzQUFBQW9OVGR1M05nWEd4dHIrUDk3YksvdUFBQVhqRWxFUVZSRjk4YU5HMzlXdTNidEY3S3lzbmFmUEhuU2xKT1RrM2g3ZTdQWnZDYytQcjU5dzRZTjU0ZUZoWjFQVEV6c2JUYWJkenVoZEFCQUNYQy9CNERxalZBWkFBQUFaU1UvSlNWbFNYcDYrdittcDZldnUxdWpuSnljMDZkT25lcnU2K3NiWVRhYjk1Vm5nUUNBVXNIOUhnQ3FHVUpsSnp0NDhLQ3pTNEFZTVE0QVFGbkp6czcrcDZOdEdiRUdBSlVYOTNzQXFGNllVeGtBQUFBQUFBQUE0REJDWlFBQUFBQUFBQUNBd3dpVkFRQUFBQUFBQUFBT1kwNWxBQUNBU3Naa01tMlMxTVBaZGR4aU1wbXN6cTZoaEg3S3pjMXRjK3pZc1N4bkZ3SUFwYUdpOVF1VkVQMENBSlFRSTVVQkFBQXFINEtEQi9PUTBXajhsYk9MQUlCU1JML3dZT2dYQUtDRUdLbGNUZVRsNWNuZDNWMEdnOEhacFFBQWdGSVNPMnFVczB1b2RGb3VYeTZQekV3WkRJWjBaOWNDQUtXTmZxSGs2QmNBNFA0d1Vya1NzVmdzdW43OStuM3RPMnZXTE1YRXhEalU5dXJWcTRxTmpYWDQyTG01dWJKWUxBNjEvZUdISCt5V2h3MGJwbTNidGpsOExrbnEzYnQzaWRvREFBQUFBQUFBS0QyTVZLNUVObXpZb0MrLy9GSno1c3pSTDMvNVMwbFNlSGk0YXRTb1lXdVRsWldsZ3djUDJ1MTM0TUFCclZxMVNuWHIxdFdXTFZ1S1BmWlhYMzBsZDNkM1NkS1ZLMWMwYWRJa3ZmMzIyK3JjdWJQKzY3LytTdzBhTkpCME05aDJjZm5QZHhGbXMxbGp4b3pSdG0zYk5HUEdEQTBhTkVodWJ2LzV0U29vS05EV3JWdTFmdjE2UlVaR2F0S2tTZHErZmJ0dGUzSnlzdXJVcVZPaXorSFNwVXVTcElTRUJMMzAwa3QzYmJkMDZWSTFhZEtrUk1jR0FBQUFBQUFBOFBNSWxTdVJ5TWhJeGNiR2FzeVlNVnErZkxrS0N3dmw0ZUdoYjcvOTF0WW1QRHpjYnArelo4OXE2dFNwQ2drSjBZQUJBL1RzczgvYXRtVm1adXExMTE1VGNIQ3dMVkNXcE9iTm0rdWpqejdTOHVYTDFibHpaL242K21ydDJyV1NwTzdkdTJ2cjFxMjJ0bDI2ZE5HQUFRTmtOcHUxWk1rU1NkS21UWnRzNFhQMzd0MGxTWjkrK3FraUl5UHRhck5ZTEVwTlRkV1lNV1BzZ3VyaXJGbXpwa2o0M0xScFUzMzMzWGVTcElFREIrcTk5OTdUd3c4L0xFbDY2cW1uWkRRYWYvYVlBQUFBQUFBQUFFcU9VTGtTTVJnTW1qeDVzcEtUazJVMEdyVjY5V3ExYU5HaVNCdXoyU3hmWDErZFBuMWFVVkZSR2o5K3ZCNTU1QkVOSHo1Y0dSa1pHalpzbUk0ZVBhckpreWNyTEN4TTc3enpUcEZ6dFduVFJtM2F0TEV0LytNZi85Q2lSWXVVa1pHaGdRTUhTcEpXcmx3cDZlYjBGNy83M2U5a3RWcTFjZU5HU1ZLM2J0M3NSaVFYSnpVMVZSYUxSVHQzN25Rb0FMWllMRXBKU1pFa2JkKytYWmN2WDFiOSt2WFZ1WE5uNWVmbnk4dkx5OVkyUHo5ZkhoNGU5endtQUFBQUFBQUFnSkpoVHVWS1l1Yk1tZXJTcFlzaUl5TVZGQlNrVmF0V2FjNmNPUm8zYnB4ZHU1NDllNnBQbno1Njhza250Vy9mUG8wYU5VcGR1M1pWM2JwMXRXREJBbTNhdEVsOSsvYlY4T0hETlhqd1lFMmJOazJ1cnE2Mi9iLzU1aHYxN05sVGd3WU5zanR1cjE2OXRITGxTdFdzV1ZNclY2NjBCY3BXcTFYUFB2dXMvdld2ZjVYNEpZQXBLU255OC9OemVFVHhYLzd5RjQwZVBWcVN0SFBuVHFXbHBkbUM1SnljSEx0UU9UYzNsMUFaQUFBQUFBQUFLQU9NVks0a0preVlvQWtUSnFoRGh3NlNwRmF0V21uUm9rVnExS2lSWGJ0cDA2YlpMUmNXRnVyNDhlTTZjT0NBZHV6WW9mVDBkSFhwMGtYSGp4OVhURXlNRGg0OHFCWXRXaWc0T0ZqMTY5ZFhqeDQ5MUtOSEQzWHAwc1h1T0xkR0o5OCtVdm1qano2U3dXRFF1KysrcXpmZWVFTmZmUEZGaWE0cEt5dExtWm1adG11Nm14VXJWcWhSbzBhYU9IR2lKazZjcVBEd2NQMzNmLzkza1dQNStQallsdlB5OGdpVkFRQUFBQUFBZ0RKQXFGeEpOV3ZXVEJFUkVYSjFkYlY3VVY5R1JvWThQRHkwYmRzMlRaOCtYWnMzYjFaUVVKQWVmZlJSalIwN1Z1SGg0YllYNlYyK2ZGay8vUENEamg0OXFuMzc5aWt5TWxJdFc3WXM5bnkzUmlZWDU5RkhIOVdxVmF2MGkxLzh3cmJPa1ZITDdkdTNML0pTd1R0MTZOQkJ2cjYrUDlzbUx5OVBCUVVGOHZUMHRDMGJEQWJtVkFZQUFBQUFBQURLQUtGeUpUWmx5aFN0V2JORzgrYk5rM1J6enVGQmd3YXBmZnYya3FTb3FDaTk4Y1lidHZBNUxpNU9raFFmSDYvUTBGRGJjUklTRXJScjE2NWlRMWlMeFdLYkhxTi8vLzYybjJ2VnFxWDU4K2ZiMmlVbUp0cEdCbHV0MWhKUGhWR2N2THc4NWVYbDNUVlVOcHZOT25Ub2tPcldyYXZBd0VEYit1dlhyOXNDWmdBQUFBQUFBQUNsaTFDNUV1dldyWnNXTEZpZ2JkdTJxVnUzYmxxeVpJbnk4dkkwZHV4WVNUZURYMG1xV2JPbTNkUVUzYnQzdDF2dTNidTMzWEV0Rm9zc0Zvc1dMbHdvTHk4dlc2aWJtNXVyRFJzMlNMbzVkL1B0L3Z6blAydjgrUEdTcEN0WHJxaE9uVG8vVy91OXByeVFwR0hEaHNuYjIxdnU3dTYyZFZhclZaSzBjZU5HZmZ6eHgzcm1tV2QwNHNRSmhZZUgyOXBrWldYWnphOE1BQUFBQUFBQW9QUVFLbGRDNTg2ZDA1WXRXelJpeEFoTm56NWRVVkZST25IaWhEWnUzS2lZbUJoNWUzdmJ0Yy9Nek5UUW9VUHZ1cHlhbW1yWFBpNHVUbWF6V2R1M2I5ZHZmL3RiTlduU1JOTE5GK3ZkbWsvNWR0ZXZYOWU1YytmVXVuVnJiZDY4V2V2V3JWTnVicTZ1WGJ1bXpaczNGM3NOZS9mdXZlZDFuamh4d2haaTMzTHk1RWxKMHQvKzlqZTkvLzc3YXRxMHFmcjM3Njg1YytiWTJtUmtaTmpOcnd3QUFBQUFBQUNnOUJBcVZ5TEp5Y25LejgvWGlCRWpORzdjT0VtU2w1ZVhBZ01EdFhqeFl2WHYzNy9ZRWNKK2ZuNWF2SGl4YmJsNzkrNTJ5M2VPVkw0VjFFNmNPRkZUcDA1Vng0NGRKVWwxNnRRcGRtN2x3NGNQS3pRMFZGNWVYaktielZxd1lJRmF0MjZ0WWNPR2FlN2N1UW9LQ3RLbVRadnVlWDFtczFudTd1N3k5UFJVUVVHQk5tN2NxS1pObTlxMXFWZXZubDU2NlNXTkhEbFNWcXRWcjczMm1qcDM3cXpnNEdCbFptYkt4OGRIKy9mdlY5MjZkZTk1UGdBQUFBQUFBQUFsUjZoY2lhU2xwY2xrTW1uU3BFazZmZnEweG84ZnIwT0hEdW5GRjEvVWpCa3pORy9lUFBYcTFVc1JFUkY2N0xISDlNUVRUOGpYMTFjWkdSa2FNbVNJN1RoM0x0ODVVcmxtelpyNjR4Ly9xUDM3OSt0Zi8vcVgzbjc3YlVteWpSb3VLQ2lRbTV1YjB0UFQ1ZWJtcGoxNzlzaGtNaWt0TFUzang0OVhseTVkTkc3Y09LMWN1VkxEaHcvWDdObXoxYmh4WTVuTlp0dExBb3Z6bDcvOFJldlhyNWQwODBWL3djSEJldSs5OSt6YTFLcFZTNis4OG9yeTh2STBmUGh3K2ZuNWFkS2tTVHB5NUloR2pSb2xTZkwyOXRhSEgzNzRBSjgwQUFBQUFBQUFnTHNoVks1RVdyUm9vZm56NTJ2Mzd0MWFzbVNKZXZYcXBXblRwdG1tZW9pT2p0YkZpeGUxYnQwNjdkcTFTMDg5OVpTa202TjdiNTlEK1U0REJnd29kdjNTcFVzVkhSMWRaRHFObDE1NlNlZk9uWlBCWUZELy92MlZucDZ1aUlnSWpSZ3hRdDI2ZGRPWU1XTWtTUU1IRGxUTm1qVmxOQnJWcFVzWFdTeVdZcWZQdU9YZGQ5L1Z1KysrSzR2RklvUEI4TE12K3pNYWpab3dZWUphdDI0dFYxZFhQZnJvbzlxN2Q2L3k4L1BsNmVscGU2RWdBQUFBQUFBQWdOSkZxRndKUlVSRUtDSWlvdGh0RFJvMDBPalJvKzNXclZ1MzdtZVA5L1hYWHhlN2Z2YnMyWEp4Y1NteS9tNEJkWGg0dVB6OC9PeldQZjMwMDVLa1BYdjIvR3dOdHl2dW5NVnAyN2F0M2JMUmFKVFJhSFQ0UEFBQUFBQUFBQUJLenJIMER0V1NvK0h1TFhjR3lnQUFBQUFBQUFDcUhrSmxBQUFBQUFBQUFJRERDSlZSSXJ0MjdiSmJUa3RMSzlIVUZnQUFBQUFBQUFBcU4rWlVSb2xNbWpSSmUvZnV0UzIvOTk1N2lvMk50YjBzVUpJKy9QQkR0V2pSd2hubEFRQlFyWmhpWXB4ZEFnQ2dBcUZmQUFDVUYwSmwzTGRGaXhZcExDeE1NMmZPbENSdDJyUkppeGN2VnRPbVRaMWNHUUFBVlp2VmF0MWpNQmdlZDNZZGxaWFZhcjNnNHVLUzR1dzZBS0MwMEM4OEdQb0ZvR0x6OFBCNE9EQXdjSWF2cjI4WEZ4Y1hiN1Badk9mOCtmTy96OG5KU1pTa05tM2FaRGx5SEl2RmtuUGt5SkdBc3EyMitpQlVoa05Hamh5cHk1Y3ZLejgvWDMzNzl0WHp6eit2YmR1MmFmSGl4Wkp1VG9NeGQrNWNmZkxKSnpJYWpVNnVGZ0NBcWkwdUxxNlRzMnVRSkpQSlpKV2syTmhZZzdOckFZRHFyS0wwQ3dCUUZtcldyTm5YYkRidlNFeE0vTDBrWTlPbVRUOXYxS2pSRnlkUG51d29TWWNPSGFweHh5NzFUQ2JUcGRqWVdGZEpsbkl2dUpvZ1ZJWkQ1cytmTDBucTBLR0QxcTVkcTcxNzl5b3BLVWw5Ky9hVkpHVm5aNnVnb0VCUlVWSHk4L1BUc21YTG5Ga3VBQUFBQUFBQXFvQXJWNjdNa2xSNGEvblNwVXQvYWRhczJSWkpycmV2djhYYjIvdldPK1FJbE1zUW9USks3TUtGQytyUW9ZT01ScU0yYk5nZ3E5V3FuajE3YXNlT0haS2s3dDI3TzdsQ0FBQ0Fzc01qbUFCUVBYQy9CeW9NdStEWWFEVFd6Yy9QdjNMbitsc3NGb3VIMVdyTkw1ZktxakZDWlRqa3pKa3ordUdISDVTWGw2Yy8vdkdQdG1rdkpNbHF0Y3JWMWRXSjFRRUFBSlFmSHNFRWdPcUIrejFRSWJuWHJWdDMzTldyVjJNa3FXM2J0am5GdERFWURBYjM0cmFkT1hObXdMVnIxOWFYZVpYVkFLRXlIREp1M0RpMWFORkM3dTd1K3Z6enorMjJYYjkrWFY1ZVhrNnFEQUFBb0h6eENDWUFWQS9jNzRHS0p6ZzQrRk9yMVZwNDhlTEY5eVVwTGk3Tzg4NDJkZXZXZlQwd01IRFc2ZE9uQjZXbnA2OHQveXFyQjBKbE9HVE5taldTcE8zYnQrdkdqUnNhTkdpUVBEdzgxTHQzYitYazVPamF0V3Y2elc5K0k0UEJZRnUvWWNNR0oxY05BQUJRSm5nRUV3Q3FCKzczUUFVU0dCZzQwOWZYOTRsang0NUZTTXE5U3pPM2dJQ0FNU2twS2JQcTFLa1RSYWhjZGdpVlVXSStQajUyZ2ZGSEgzMmtmL3pqSDNyNTVaZlZxMWN2SjFZR0FBQlE3bmdFRXdDcUIrNzNnQk1GQmdhK1g3Tm16VjdIamgzckxPbkszZG9GQlFXOVo3RlljcE9Ta2lhR2hvYnU5UGYzSDVpV2xyYXkvQ3F0UGdpVjhVQzJiTm1pSFR0MktDWW1ScSsvL3JxYU5tMnEwTkJRWjVjRkFBQlFMbmdFRXdDcUIrNzNnUE0wYU5BZ3VtYk5tbjJQSHovZVdkTGx1elF6TkdqUUlEb2dJT0RsVTZkT2RaSmtPWHYyN0lqUTBOQWRlWGw1cVZsWldkdkxyK0xxZ1ZBWkRybCsvYm9LQ3d2bDVuYnpWeVlwS1VtZmZmYVpEaDgrckxsejV5b2tKRVNUSmszU3lKRWo5Znp6ejZ0djM3NnFXN2V1azZzR0FBQW9PenlDQ1FEVkEvZDd3TG5xMWF2M3JpU1pUS2JrMjlmSHhzWjZTY294R28zTmc0T0Q1L3I0K0lRbkpDVDB6czdPUGlSSnVibTU4V2ZPbkJrWUVoS3lKaVVsWmY2bFM1YytrR1F1L3l1b21senUzUVNRK3ZidHF4NDllaWd5TWxKeGNYRWFPblNvQWdNRHRXTEZDb1dFaEVpU25uenlTWDM2NmFmYXQyK2ZsaTFiNXVTS0FRQUF5czc5UElKcE1CZzgvUDM5QjVaZmxRQ0FCOFg5SG5DKzJOaFlRM0YvSkJVMmJ0eDRjY3VXTFg4MEdBd3VKMCtlTkdWbFplMjhmVit6MmJ3blBqNitmWTBhTmRxSGhZV2Q5L1gxalhET1ZWUTlqRlNHUTdadTNXcjcyV0t4Nkp0dnZwSFJhQ3pTcmtXTEZscTRjS0dzVm10NWxnY0FBRkJ1ZUFRVEFLb0g3dmRBaFplZmtwS3lKRDA5L1gvVDA5UFgzYTFSVGs3TzZWT25UblgzOWZXTk1Kdk4rOHF6d0txTVVCa2w1dUxpVW15Z2ZEdUR3VkJPMVFBQUFKUXZIc0VFZ09xQit6MVE4V1ZuWi8vVDBiWm1zM2wzV2RaUzNSQXFBd0FBQUNYdy80OWJGc2U5Y2VQR2kydlhydjFDVmxiVzdwTW5UNXB5Y25JU2IyOXc2eEhNaGcwYnpnOExDenVmbUpqWW0vK0RBd0FWRS9kN29HeVpUS1ovU3VyaTdEcUtrWm1mbjkvcHh4OS8vTkhaaFZSa2hNb0FBQUJBNmVBUlRBQ29IcmpmQTZXaklnYktrdVRuNXViMnJDUkM1WjlCcUF3QUFBQ1VFaDdCQklEcWdmczlVSHBpUjQxeWRnazJ3VHQyS0NBK1hnYUQ0YlN6YTZub0NKV2RMRHc4M05rbEFBQUFWR3M4ZWdrQXVKMnord1dEd1hETVpESVZ0NGwrQVVDRjRlTHNBZ0FBQUFBbnE0aUJzdlNmUnk4QkFPV0xmZ0VBN29HUnlrNTI4T0JCWjVjQU1XSWNBQUR3NkNVQXdCNzlBZ0RjSFNPVkFRQUFBQUFBQUFBT0kxUUdBQUFBQUFBQUFEaU1VQmtBQUFBQUFBQUE0REJDWlFBQUFBQUFBQUNBd3dpVkFRQUFBQUFBQUFBT0kxUUdBQUFBQUFBQUFEaU1VQmtBQUFBQUFBQUE0REJDWlFBQUFBQUFBQUNBd3dpVkFRQUFBQUFBQUFBT0kxUUdBQUFBQUFBQUFEaU1VQmtBQUFBQUFBQUE0REJDWlFBQUFBQUFBQUNBd3dpVkFRQUFBQUFBQUFBT0kxUkdtYkpZTE00dUFRQUFBQUFBQUVBcGNuTjJBYWhjZnZycEp5MVpza1RSMGRFeUdBekZ0dW5VcVpPKysrNDdTZEtiYjc2cDRjT0hxMW16WnVWWkpnQUFBQUFBQUNvQlUweU1zMHZBZldDa011d2NQMzVjdlh2M1Z1L2V2ZFcxYTFkOTlORkh0bTBXaTBWLyt0T2ZkT0RBQWUzZXZmdWV4OHJKeWRFUFAveWd4bzBibDJIRkFBQUFBQUFBcUd5c1Z1c0JaOWR3RjltRmhZWEhuVjFFUmNkSVpkaHAwYUtGUHZyb0kvbjcrK3Y3Nzc5WGFtcXFiVnRNVEl5OHZMejB0Ny85VGErKytxcGF0V3FsMnJWclM1SmVmUEZGTFZteXhPNVlPM2JzVU5PbVRlWGg0Vkd1MXdBQUFBQUFBSUNLTFM0dXJyMnphOEQ5STFSR0VTdFdyRkJrWktTdVhidW1XclZxU1pLV0xsMnFyVnUzYXRHaVJmTHo4OVBJa1NQMSt1dXZhKzdjdWZMMTlkV3BVNmVLSEdmbHlwV0tqNC9YazA4K0tVbkt6czZXdDdlM0RBYUQ1cytmejVRWUFBQ2dRdUhSU3dEQTdlZ1hBT0R1Q0pWUlJHcHFxbXJYcnEzMDlIVFZxVk5IMDZaTlUxeGNuR0ppWXVUbjV5ZEo2dEdqaDFKVFUvWGlpeTlxM3J4NVJZNXgrUEJoSFRseVJGT21UTkZ2Zi90YlNkTGpqeit1YmR1MnlXZzBsdXYxQUFBQS9CeXIxWHJBWURDMGMzWWR4ZURSU3dCd0F2b0ZBTGczUW1VVWNmWHFWZm43Kyt2YXRXdnk5L2RYUUVDQUprMmFwR0hEaGhWcCs0Yy8vRUYxNnRRcHNuN1Jva1ZxMXF5WmtwS1NKRW5wNmVueTl2WW1VQVlBQUJVT2oxNENBRzduckg3QlpESlpKY2xxdGJhTWk0c2pQQVpRb1JFcW80aXJWNjlxeUpBaFNrOVAxNEVEQjdSNTgyYmw1ZVZwdzRZTjJycDFxNEtEZzlXc1dUUEZ4OGZMeTh0THJxNnVSWTR4YXRRb1dhMVcyNHYrVHB3NG9aWXRXNWIzcFFBQUFBQUFBQUFvWlM3T0xnQVZ6OWF0VzdWeDQwYnQyYlBIRmhpLzhNSUxPbnIwcUs1Y3VhS3RXN2RLa3BZc1dhSUxGeTdZN1p1V2xpWkordFd2ZnFYbXpadnIyclZydW5qeG9uYnUzS2tubm5paWZDOEVBQUFBQUFBQVFLa2pWSWFkbEpRVWZmUE5OL3J6bi8rc1R6LzkxTGErVzdkdTJySmxpeDU3N0RIdDM3OWZCUVVGT256NHNCNTk5RkhsNU9Tb3NMQlFFeWRPMUhQUFBXZDN2QmRlZUVFelo4N1VuajE3MUtOSGovSytIQUFBQUFBQUFBQ2xqRkFaZG80Y09hS2pSNDhxUER4Y2d3WU5zcTEvNnFtbnRIMzdkalZwMGtTMWE5Zld6cDA3WlRLWjVPYm1wck5uejhyUHowOXQyclRSdW5YcjdJN1hwMDhmSFQ1OFdPM2F0Wk8zdDNkNVh3NEFBQUFBQUFDQVVzYWN5ckRUdFd0WGRlM2FWWkowNXN3WjFhcFZTNUxVcEVrVC9jLy8vSTljWEZ3MGUvWnN2Zjc2NjdiUXVWbXpadnJIUC81UjVDVjhGeTVjMER2dnZLUE9uVHNyTVRGUkkwYU0wTEJodzlTaFF3ZTV1UEI5QmdBQUFBQUFBRkFaRVNxamlDKysrRUpMbHk1VlhsNmVYbi85ZGIzNjZxdEtURXkwYTNQNThtWEZ4OGZMeGNWRkd6WnNLQklvTDEyNlZFdVdMRkZVVkpUNjl1MHJpOFdpdFd2WDZyMzMzcE1relpzM1Q0MGFOU3EzYXdJQUFBQUFBQUJRT2dpVlVjU1FJVVAwd2dzdnlHQXdTSkw2OXUxYm92MG5UcHlvNXMyYnEyZlBuZ29JQ0pBa3ViaTRxRisvZnVyVHA0LysvZTkvRXlnREFBQUFBQUFBbFJTaE1vcDFLMUMrSDcvOTdXL3Z1czNWMVZVdFc3YTg3Mk1EQUFBQUFBQUFjQzRtdGdVQUFBQUFBQUFBT0l4UUdRQUFBQUFBQUFEZ01FSmxBQUFBQUFBQUFJRERDSlVCQUFBQUFBQUFBQTRqVkFZQUFBQUFBQUFBT0l4UUdRQUFBQUFBQUFEZ01FSmxBQUFBQUFBQUFJRERDSlVCQUFBQUFBQUFBQTRqVkFZQUFBQUFBQUFBT0l4UUdRQUFBQUFBQUFEZ01FSmxBQUFBQUFBQUFJRERDSlVCQUFBQUFBQUFBQTR6T0x1QTZzcGtNbG1kWFFNQUFBQUFBQUNBc21HMVdsdkd4Y1VkZDNZZFpZR1J5azVpdFZvUE9Mc0dBQUFBQUFBQUFLWFBhclZleU12TFMzWjJIUUFBQUFBQUFBQUFBQUFBQUFBQUFBQUFBQUFBQUFBQUFBQUFBQUFBQUFBQUFBQUFBQUFBQUFBQUFBQUFBQUFBQUFBQUFBQUFBQUFBQUFBQUFBQUFBQUFBQUFBQUFBQUFBQUFBQUFBQUFBQUFBQUFBQUFBQUFBQUFBQUFBQUFBQUFBQUFBQUFBQUFBQUFBQUFBQUFBQUFBQUFBQUFBQUFBQUFBQUFBQUFBQUFBQUFBQUFBQUFBQUFBQUFBQUFBQUFBQUFBQUFBQUFBQUFBQUFBQUFEK3J6MDRKQUFBQUFBUTlQKzFKNHdBQUFBQUFBQUFBQUFBQUFBQUFBQUFBQUFBQUFBQUFBQUFBQUFBQUFBQUFBQUFBQUFBQUFBQUFBQUFBQUFBQUFBQUFBQUFBQUFBQUFBQUFBQUFBQUFBQUFBQXdDSkhZdlcyQWNuRGZnQUFBQUJKUlU1RXJrSmdnZz09IiwKCSJUaGVtZSIgOiAiIiwKCSJUeXBlIiA6ICJmbG93IiwKCSJWZXJzaW9uIiA6ICIiCn0K"/>
    </extobj>
    <extobj name="ECB019B1-382A-4266-B25C-5B523AA43C14-2">
      <extobjdata type="ECB019B1-382A-4266-B25C-5B523AA43C14" data="ewoJIkZpbGVJZCIgOiAiMTc2MDk2NjIyNjk5IiwKCSJHcm91cElkIiA6ICI0ODQ5NzEyOTYiLAoJIkltYWdlIiA6ICJpVkJPUncwS0dnb0FBQUFOU1VoRVVnQUFBTklBQUFJZENBWUFBQUJJdUNNS0FBQUFDWEJJV1hNQUFBc1RBQUFMRXdFQW1wd1lBQUFnQUVsRVFWUjRuTzNkZVZ4VTlmNC84TmRuWmtCQTBkeFJTYjFrV2xkWlp0QkxxQzBxcVhBelU3T3lySzVML3ZLVzNxdjN1bVF1cUptNWxGbHBaR203V1pxSm1YVWxOTzkxWDJZR0ZGZEVMQVZFUVpCOWx2UCsvWUhERndRRTVUQm41dkIrUGg0OVlzNmNHVjdqekl1enpEbWZBekRHR0dPTU1jWVlZNHd4eGhoampESEdHR09NTWNZWVk0d3h4aGhqakRIR0dHT01NY1lZWTR3eHhoaGpqREhHR0dPTU1jWVlZNHd4eGhoampESEdHR09NTWNZWVk0d3h4aGhqakRIR0dHT01NY1lZWTR3eHhoaGpqREhHR0dPTXNUc2dsQTZnSWlJa0pLUzNScU9KSXFKSGhCQUJBRm9DOEZBNm1JdXlFVkcyRU9JOGdOMlNKUDFzTnB2L0MwQlNPdGlkNENMVm5kRHI5VU9FRUVzQmRGTTZqRHNqb3ZOQ2lKbEdvM0VqQUZJNnorM2dJdFZCWUdCZ2N3OFBqN1VBaGdHQXY3OC9CZ3dZZ0xDd01OeHp6ejFvMXF3WlBEeDRnVlFWbTgyRzNOeGNuRDkvSG9jT0hVSjhmRHhTVTFNQkFFUVVaN2ZiUnljbUptWXFtN0wydUVoM0tDZ295RityMWNZTElicTJidDBha3laTlFsUlVGSVRnZjlJN1FVVFl1WE1uVnE1Y2lVdVhMZ0hBN3lVbEpRT1NrcEtTbGM1V0cveXUzNEdnb0tBMldxMzJnQkRpVDJGaFlYanJyYmZRdEdsVHBXT3BRa0ZCQWViT25ZdmZmdnNOQU5Jc0Zzc0R4NDhmLzBQaFdEWFNLaDNBM1hUdjN0M1QwOU56bXhBaStKRkhIc0dLRlN2ZzdlMnRkQ3pWOFBUMFJFUkVCTkxTMG5EMjdGbGZqVWJUejh2TDYvT2NuQnliMHRsdWhZdDBtL3o5L1Y4VFF2enQvdnZ2eHdjZmZBQ2RUcWQwSk5YUmFEUjQ4TUVIWVRLWmtKNmU3dWZsNWRVMEl5UGpGNlZ6M1FxdjJ0MkdvS0NnYmpxZExzbkh4MGY3N2JmZm9uMzc5a3BIVXJXclY2OWl4SWdSeU0vUHQxdXQxckJqeDQ0ZFZUcFRkVFJLQjNBbldxMzJUUURhY2VQR2NZbWNvRldyVnBnNmRTb0FhSFU2M1hLbDg5d0tMNUZxS1RRME5KQ0lFdjM4L0JBYkc4dXJkRTVpczludzFGTlA0Y0tGQzVBa3FZL1piTjZuZEthcThCS3Bsb2pvVlFCNDVwbG51RVJPcE5QcE1INzhlQUNBUnFPWnBuQ2NhdkVTcVJhNmRldm0yN2h4NDB4dmIyK3ZIVHQyd01mSFIrbElEVXB4Y1RFR0RScUV2THk4RXB2TjF1N1lzV1BYbE01ME0xNGkxWUtYbDFja0FLL3c4SEF1a1FLOHZMd1FHUmtKSVVRam5VNzN2Tko1cXNKRnFnV3RWdnM0QUVSRVJDZ2RwY0hxMTY4ZkFFQUlFYVZ3bENweGtXcW1KYUlvclZhTDNyMTdLNTJsd1FvTURJUldxd1dBM2dCY2JpT1ZpMVNEME5EUWU0VVF6UU1DQXVEcjY2dDBuQWJMeDhjSFBYcjBBQUJmdlY0Zm9uU2VtM0dSYWlCSlVnZ0FkT25TUmVrb0RWNVFVQkFBUUFqUlYrRW9sWENSYW5ZL0FBUUVCQ2lkUXhaMnV4M3o1czJESkZVOGY2NndzQkRSMGRFb0tTbFJLRm5ON3JubkhnQUFFZlZRT0VvbExyZXU2WUwrREFDZE8zZFdPRVpGVzdac3djS0ZDMnM5LzlHanBVZlhaR1JrNE9EQmc5Qm9LdjROL2VxcnIxQlNVb0pHalJySm1sTk83ZHExQXdEY09QdVl1Uk85WG4vWVlERFFpUk1ueUpWSWtrUTJtNDFzTmhzWkRBYkt5OHNydTEzVk5JZjkrL2ZUeElrVEt6elhwVXVYcUYrL2ZuVHAwaVd5MiswMFpzd1l1bkxsaXJOZlVvM09uejlQQm9PQkRBYkRDYVUvRnpmakpWTE4vQUNnUllzV1N1ZW9RQWpoMklzRm9QU0k2ZkszcTVvMlpzd1luRGh4QWtJSTlPM2JGMFZGUlRoOCtEQVdMRmlBMGFOSGx4MC9PSFRvVUN4ZnZoeHZ2ZldXYzE1TUxUbk8rU0tpbGdwSHFZU0xWQU1oUkRNQXF0aGo5K21ubjJMZXZIa0lDd3ZEbzQ4K2lvRURCMkxwMHFVNGZQZ3c3SFk3ZHUzYWhieThQQlFVRk9ENjlldElTRWhBY0hDdzBySExPTDRNRjBJMFVUaEtKVnlrbW5rRHBTZWNxY0hwMDZjeGR1eFlYTDU4R2UzYnQwZEVSQVR1dmZkZStQdjdvMVdyVm1qUm9nV2FOV3VHclZ1M1l1M2F0WGp2dmZlVWpseW0zUGdYTHZkbWNKRnF5ZFhHWWdnTkRhMXcrOEVISDZ3MFQvbHBFeVpNd1BQUFA0K3NyQ3gwN05nUjhmSHg2TnExSzNyMjdJbWVQWHRXZW14a1pDUUdEQmdnZjNCNXVOYWJBUzVTallpb1dBalJwS1NreEtXT3MzUHNoYk5ZTEFnUEQ4ZWhRNGNxYkErRmhvYmlmLy83WDRYTUNRa0o4UFgxUlg1K1B2YnYzMTlXeHREUVVMUnAwNmJDOCtmazVHRC8vdjFPZUNXMVo3VmFIVCs2M0Q1NkxsSU5oQkRYQVRUSno4OTNxU0k1WExseUJVMmJOcTIwbzZFcXdjSEJpSXFLd29zdnZvajgvSHo4ODUvL0JGQzYydnJ6eno5WG1EYzhQTHhlOHRaRlVWRVJBSUNJQ2hTT1VnbC9JVnV6ZEFESXpzNVdPa2VWRGh3NGdPN2R1OWQ2L3ZIang4UFB6dzhXaXdYbno1K3Z4MlR5dTM3OU9nQkFDSkdsY0pSS3VFZzEreDBvL1NMVDFhU2twT0RERHovRXFGR2phdjJZTFZ1MklDY25CeSsvL0RJbVRweUlsSlNVZWt3b3I2eXMwdjRRMFdXRm8xVENxM1kxa0NUcGhFYWpHZVlZQmRSVnhNYkc0cDEzM3NHRUNSUFFwMCtmV2ozbW0yKyt3WGZmZlllUFB2b0liZHEwUVZCUUVBSUNBbUMxV2pGMDZOQjZUbHgzNmVucEFBQWhoTXUxbjR0VXM1TUFYTzR2ZDl1MmJmSHV1KzlDcjlkWGVmK0VDUk1xRFpmY3VYTm5mUExKSjJqWnN2VDd6RC8vK2M4QVN2ZnVyVml4b3NLOFU2Wk1xWWZVZGVONER5UkpjcmtqRzF4dU42S3JDUTRPN3E3VmFvOTM2OVlONjlldlZ6cE9nL2JTU3kvQmFEUUNRTGpSYUR5Z2RKN3llQnVwQmdrSkNhY0I1Q1VuSjZPd3NGRHBPQTFXY1hFeEVoTVRBYURBYURTNjNQaDJYS1NhMlFEOGJMZmJYZTU3bFliaytQSGpzTmxzSUtJREFLdzFQc0RKdUVpMUlFblNWZ0Q0OWRkZmxZN1NZTzNldlJzQVFFUXVPWFF4RjZrVzdIYjdkaUlxMmJkdkg0cUxpNVdPMCtCWUxCWnMzNzRkQUt4Q2lNK1Z6bE1WTGxJdDNCaEg3ZHY4L0h6RXhzWXFIYWZCMmIxN04zSnlja0JFY1NhVDZZclNlYXJDUmFvbEljUjdRT2wzTVRhYlMxOWhSRlhzZGp2V3JWc0hBQkJDdksxd25HcHhrV3JKYURRZUphS2YvL2pqRDJ6YXRFbnBPQTFHWEZ3Y3pwdzVBeUxhYnpRYWR5cWRwenBjcE52ekdnQjdURXdNcmx4eHlUVU1WY25KeWNHeVpjdEFSSklrU2RPVnpuTXJmS0d4MjVDUmtYSFp6OC9QMjJLeDlFMUtTa0pVVkZTbFFVU1lQT3gyTzJiTm1vVXpaODRBd0ZxejJieEs2VXkzd2tXNlRWNWVYbnU5dmIzL21wR1IwUzQ5UFIwUFAveXd5NTMwNSs0a1NjSTc3N3pqMkZOMzJtNjNENzk4K2JMTGZYZFVIaGZwTnVYazVOaGF0bXk1WGF2VlBuMzI3Rm5mbEpRVTlPN2RXeldub2l1dHFLZ0lpeGN2eHZmZmZ3OEFWeVZKaWtoSVNIQzlRKzl2d2tXNkE1bVptZGRidEdpeFZhZlRQWEgrL1BsbWNYRng2Tml4SSs2KysyNWVPdDBoSXNLUkkwY3diZG8wSERod0FBQXlMQmJMbzRtSmlTZVZ6bFliL0s3WFFWQlFVQnVkVHJjQlFEK2dkRmpqWWNPR0lUQXdFQjA2ZEVDVEprMzRvbVRWc052dHlNL1BSMXBhR280ZlA0N1kyRmljUEZuV21ZTTJtKzNKeE1URWkwcG12QjFjcExvVGVyMStqQkJpTG9CT1NvZHhjMmtBRmh1Tnh0VUFwSnBtZGlWY0pQbG9nb09Eb3pRYXpaTkNDRDJBRGdDYWdjLzVxbzZkaUhJQnBBc2hURVMweFdReWJRRmdWem9ZWTlXNk1kUXZLWjFEcmZoTEVNWmt3RVZpVEFaY0pNWmt3RVZpVEFaY0pNWmt3RVZpVEFaY0pNWmt3RVZpVEFaY0pNWmt3RVZpVEFaY0pNWmt3RVZpVEFaY0pNWmt3RVZpVEFaY0pNWmt3RVZpVEFaY0pNWmt3RVZpVEFaY0pNWmt3RVZpVEFaY0pNWmt3RVZpVEFaY0pNWmt3RVZpVEFaY0pNWmt3RVZpVEFaY0pNWmt3RVZpVEFaY0pNWmt3RVZpVEFaY0pNWmt3QmNhVXltOVhqOEFRS1RqdGhEaVh3QkFSRytYbTIyL3lXVDYzdG5aMUlpdkpxZGVOa2Q1eWlzL3pXNjNEM2R1SlBYaVZUdVZNcGxNZTRrbyt4YXpYTGZaYkQ4NUxaREtjWkhVeXdiZzIxdmMvMnRTVXBMRldXSFVqb3VrYnB1cnU0T0lOam96aU5weGtWUXNMeS92ZndDdTN6eWRpQXF1WGJ1MlJZRklxc1ZGVXJIazVPUVNJdHAwODNRaHhNN1UxTlJpSlRLcEZSZEo1WWlvMHU1dFNaSjRsN2ZNdUVncWw1bVorUnVBZ25LVGlxeFdLeGRKWmx3a2xVdExTeXNFVUg1N2FIZFNVbEsrVW5uVWlvdlVBRWlTVkg0N2lYY3kxQU11VWdOUVZGUVVENkNZaUN4V3EvVTdwZk9vRVJlcEFUaDkrblFlRVcwVFF1dzVkdXpZTmFYenFCRWZhOWRBRU5GM0FQeVV6cUZXZlBSM0RRd0dRenlBL2tybllQK0hpQTZaVEtZd3BYT1V4NnQyTmVNU3VSZ2h4RitVem5BelhyV3JwYU5IanlvZGdRRUlEUTFWT2tLVmVJbkVtQXk0U0l6SmdJdkVtQXk0U0l6SmdJdkVtQXk0U0l6SmdJdkVtQXk0U0l6SmdJdkVtQXk0U0l6SmdJdkVtQXk0U0l6SmdJdkVtQXk0U0l6SmdJdmt4czZmUDE5cFdtRmhJUll1WElpaW9xSWFIMTlZV0ZnZnNSb2tQaC9KamExY3VSSmVYbDVZc0dBQlBEMDlBUUErUGo3SXlzckMrdlhyTVc3Y3VBcnpIeng0RUx0MjdVSjZlanBTVWxMUXZIbHpmUEhGRitqWnN5ZjgvQ3FlaFo2Wm1ZbERodzQ1N2JXNE95NlNHMXUrZkRsbXo1Nk5IMy84RVRFeE1RQUFxOVVLRHc4UEpDVWxZY09HRFdYelB2VFFReGcxYWhUQ3dzSVFIUjJOdUxpNHN2SjVlWGxoMjdadEZaNDdQRHpjZVMrRXFaL0JZQ0NEd1VDdVJwSWt5c3ZMSTd2ZFhqWXRKeWVIbm56eVNUcDM3bHpaUEFjT0hLajAySDc5K2xXNDNhZFBuMHJ6UFBEQUF6SW5sb2ZqL1ZENmMzRXpYaUs1S2JQWmpOZGZmeDJ6Wjg5Rzc5NjlrWjJkalVtVEptSGN1SEVJQ0FnQUFFaVNoSysvL2hxcHFhbDQrdW1uc1d6Wk11elpzd2U1dWJrWVByejBZbjJiTjI5R2NYRXhIbnZzc1FyUGI3ZmJuZjZhM0JtUElsUUR4MTgvVnh5ejRlREJnMWkwYUJHKyt1b3JqQjA3Rm1scGFmRHo4ME5KU1Fsc05odTBXaTAwR2cwS0Nnb1FFeE9EYnQyNlllL2V2Wmc4ZVhLRjE3Tmp4dzRNSERpd3duUC84c3N2R0R4NHNMTmZVbzBjWXpZWWpVYVgrdXp5RXNtTmhZV0ZZZlBtemREcGRKZzdkeTZhTldzR1gxOWYrUGo0d012THEyeStIMzc0QWNuSnllaldyUnQyN05nQmpVYUR4WXNYWThLRUNSZzdkaXdBWU5XcVZiaDQ4U0w4L2Ywci9BNVhMQk56UTY2NmplVHcyMisvVVVsSkNkbnRkb3FJaUNBaUt2cy9VY1h0bjZ5c0xIcnV1ZWVvWDc5K0ZCY1hSeE1uVGlSSmtzcnVOeGdNWkxQWm5CZitEdkEyRXBOZFFVRUJaczZjaWZqNGVCUVhGME9qS2YxYXNMcnZrTmFzV1lQSXlFaXNYYnNXRVJFUjZOKy9QMmJPbklsVHAwNlZ6ZVBZZGdLQTJOalkrbjBCS3NKRmNtTUpDUWtJQ2dxQ2o0OFBqaDQ5aWs2ZE9sVTc3MmVmZlFhdFZvdGh3NFpoN2RxMUFBQ05Sb01sUzVhVXpSTWFHb3JObXpkRHE5WFdlM2ExNFNNYjNOakJnd2ZSdDI5ZkVCSFdyMStQcUtpb1N2TklrZ1Fpd3E1ZHUvRGNjOC9CeDhkSGdhVHF4MHNrTjdaNzkyN01uejhmVTZaTVFmdjI3VEYwNk5CSzg0U0VoQ0FpSWdJZE9uUkF1M2J0S3R5WG1KaUk2T2pvQ3ROR2poeFo0ZmJtemRWZUdKMngyblBWblEwV2k0V09IRGxDUkVTcHFha1Y3cHMrZmZvdEh6dG56cHg2eTFYZlhIVm5nMHZ0aTNkRnJ2dzlVa1BrcXQ4ajhUWVNZekxnSWpFbUF5NFNZekxnSWpFbUF5NFNZekxnSWpFbUF5NFNZekxnSWpFbUF5NFNZekxnSWpFbUF5NFNZekxnSWpFbUF5NFNZekxnODVGcXlYSFVNV05WNFNWU0RZaUl4KzExUGNlVkRzQWFLRmM5SVU0dGVJbkVtQXk0U0l6SmdJdkVtQXk0U0l6SmdJdkVtQXk0U0l6SmdJdkVtQXk0U0l6SmdJdkVtQXk0U0l6SmdJdkVtQXk0U0l6SmdJdkVtQXk0U0l6SmdJdkVtQXk0U0l6SmdJdkVtQXk0U0l6SmdJdkVtQXk0U0l6SmdJdkVtQXk0U0l6SmdJdkVtQXk0U0l6SmdJdkVtQXk0U0l6SmdJdkVtQXk0U0l6SmdJdkVtQXk0U0l6SmdJdkVtQXk0U0l6SmdJdkVtQXlFMGdGWS9kRHI5UU1BUkRwdUN5SCtCUUJFOUhhNTJmYWJUS2J2bloxTmpmaGl6T3BsYzVTbnZQTFQ3SGI3Y09kR1VpOWV0Vk1wazhtMGw0aXliekhMZFp2TjlwUFRBcWtjRjBtOWJBQyt2Y1g5dnlZbEpWbWNGVWJ0dUVqcXRybTZPNGhvb3pPRHFCMFhTY1h5OHZMK0IrRDZ6ZE9KcU9EYXRXdGJGSWlrV2x3a0ZVdE9UaTRob2swM1R4ZEM3RXhOVFMxV0lwTmFjWkZVam9ncTdkNldKSWwzZWN1TWk2UnltWm1adndFb0tEZXB5R3ExY3BGa3hrVlN1YlMwdEVJQTViZUhkaWNsSmVVcmxVZXR1RWdOZ0NSSjViZVRlQ2REUGVBaU5RQkZSVVh4QUlxSnlHSzFXcjlUT284YWNaRWFnTk9uVCtjUjBUWWh4SjVqeDQ1ZFV6cVBHdkd4ZGcwRUVYMEh3RS9wSEdyRlIzODNBRDE2OUFqeTlQVDhsSWorSkVuUzRJU0VoRU5LWjFJYnJkSUJXUDNwM0xtelYrZk9uVi9YNlhUckFYUVFRbmhyTkpxeGJkdTJiYXpSYVBibDVlVlpsYzZvRnJ4RVVpbTlYdDhUd0dkQ2lPNGFqUVpEaGd5QnA2Y25ObS9lREx2ZERnRG5BSXd4R28zL1V6YXBPbkNSVkNZME5OUkhrcVM1QUtZTElVVEhqaDB4Wjg0Y0dBd0dBTURKa3ljUkhSMk41T1JrRUJFQldGVllXRGpyOU9uVGVZb0dkM084YXFjaXdjSEJmWVVRdndnaEh2Znc4QkRQUHZzc2xpNWRDbjkvLzdKNVdyZHVqV0hEaGdFQWpoOC9MaVJKK291bnArZm90bTNiSHMvSXlFaFJLcnU3NHlXU0NuVHIxczNYeDhkbmtSQmlFZ0RjYzg4OW1EZHZIcnAzNzM3THg1MDdkdzd6NXMzRHlaTW5BUUJFdE01bXMvMmJkNUhmUGk2U213c0pDWGxVbzlGOEFxQ2poNGNIWG56eFJiejAwa3ZRNldyM3pZYmRic2NYWDN5Qmp6LytHQ1VsSlFDUVFVVC96MlF5YmEzUDNHckRSWEpUZ1lHQnpYVTYzVEloeERnQXVPKysreEFkSFkxNzc3MzNqcDd2OTk5L1IzUjBOQklTRWdBQVJMVEJicmYvSXpFeE1WTysxT3JGUlhKREJvTmhDSUNQQUxUejh2TEN1SEhqOExlLy9RMGFUZDBPVkpFa0NSczJiTUNISDM2SXdzSkNBTWl5MisxL1QwaEk0TU9LYXNCRmNpTjZ2YjQxZ0hlRkVNOENRRkJRRUtLam85R3BVeWRaZjA5NmVqcm16NStQdzRjUEF3Q0lLRmFTcEZjU0VoSXV5ZnFMVklTTDVDWU1Cc05UQUZZRGFPbmo0NE9KRXlkaTFLaFJFS0orM2tJaXdwWXRXN0J5NVVyazVlVUJRSzRrU2Y4MG04MmYxY3N2ZEhOY0pCY1hHaHJham9oV0EzZ0NBSHIxNm9XNWMrZWlmZnYyVHZuOVY2NWN3UnR2dklFOWUvWUFBSWdvam9nbW1NM21WS2NFY0JOY0pOY2xRa0pDWHRCb05POEJhT3JyNjR0Smt5WmgrUERoOWJZVXFnNFI0WmRmZnNIeTVjdVJrNU1ESXNvSE1NMWtNcTBCSURrMWpJdmlJcmtndlY3ZlNRZ1JBMkF3QVBUdDJ4ZXpaODlHNjlhdEZjMlZrNU9ETjk5OEUvSHg4WTVKLzdQYjdlTVRFaExPS0puTEZYQ1JYSXZXWURDTUIvQTJnTVozM1hVWHBrNmRpci8rOWE5SzU2cGc1ODZkV0xKa0NhNWV2UXFVbmpENHVzbGtXZ25Bcm5BMHhYQ1JYSVRCWU9oQ1JKOElJUjRHZ0FFREJ1QzExMTVEOCtiTmxZNVdwYnk4UEN4ZHVoVGJ0MjhIQUJEUllidmRQall4TWZHNHd0RVV3VVZTbnM1Z01Fd2lvc1ZDaUVZdFc3YkVqQmt6TUdEQUFLVnoxY3ErZmZ1d2FORWlaR1JrQUlBRndJS1NrcEpsRFcwNFpDNlNndlI2L1orRkVPc0FoQUZBVkZRVXBrK2ZEbDlmWDRXVDNaN0N3a0tzV0xFQ1AvendBMG9QS01jeGxKNmljVlRoYUU3RFJWSkE5KzdkUFJzMWF2UnZBUE1CNk5xMmJZdFpzMmFoYjkrK1NrZXJrNk5IajJMaHdvWDQ0NDgvQU1BdVNkSmJPVGs1YnpTRVVWMjVTRTRXSEJ5czEyZzBud29oZ29VUWVPS0pKL0N2Zi8wTDN0N2VTa2VUUlhGeE1UNzQ0QU44KysyM2tDUUpSSFNHaU1hWXplWjlTbWVyVDF3a0ovSDM5L2R1M2JyMUxBQ3poQkFhZjM5L3pKNDlHNzE2OVZJNldyMDRmdnc0NXMrZmo1U1VGQkNSUkVRcnJWYnJYTFVPVHNsRmNnS0R3ZkFBZ0U4QjNLZlZhakZ5NUVoTW5qd1pqUm8xVWpwYXZiSmFyWWlKaWNGWFgzMEZtODBHSWtxVkpHbHNRa0xDTHFXenlZMkxWSSs2ZCsvZXhOUFRjNzRRWWdvQTBibHpaOHliTnc5QlFVRktSM09xTTJmT0lEbzZHcWRQbndZQUlxS1BOQnJOektOSGorWXFuVTB1ZktwNVBRa0pDWGxFcDlQOUlvU0kwdWwwNG9VWFhzQmJiNzNsdEdQa1hFbkxsaTB4ZE9oUTZIUTZKQ1ltQ2ttU2VnSjR3Yy9QNzJSR1JrYXkwdm5rd0Vza21ZV0doamFUSk9rdEljVExBTkMxYTFmTW16Y1A5OTEzbjlMUlhFSnFhaXJtelp1SDQ4ZEx2N2Nsb2krTGlvcW1uRHAxS2t2aGFIWENSWktSWHErUEJQQ3hFS0tEcDZjbnhvd1pnM0hqeGtHcjVRVi9lWklrNGV1dnYwWk1UQXlLaTR0QlJGZUVFQzhiamNacUw5WHA2cmhJTXJqdnZ2dGFlbnQ3dnkyRWVCRUF1bmZ2anVqb2FBUUVCQ2dkemFWZHVuUUowZEhSTUJxTkFFb3ZpbWF4V0Y1TlNrcktVRGphYmVNaTFWRndjUEF3alVZVEk0Um80KzN0alFrVEp1RDU1NTkzK3FrTzdvcUlzR25USnJ6Ly92c29LQ2dBRVYwam9rbG1zL2xycGJQZERuNjM3MUNQSGozYWVucDZ2ZzlnSkFBWURBYk1uVHNYZDk5OXQ4TEozTlBseTVleFlNRUNIRGh3QUFCQVJOc3RGc3ZFcEtTazN4V09WaXRjcE5zblFrSkNSZ2toUGhCQ05HL2N1REZlZWVVVlBQWFVVN3dVcWlNaXdvOC8vb2gzMzMwWHVibTVBSkFuU2RKVXM5bThGZ0FwSE8rVytKMi9EVUZCUWY0Nm5lNURBSThCd0FNUFBJQTVjK2JBejQrdmxpS25yS3dzTEZxMENMdDM3M1pNMmlXRWVPbm8wYVBubE14MUs3dzdxWFkwZXIxK3JFYWoyU2FFNk5HMGFWUE1tREVEVTZkT1JaTW1UWlRPaHIxNzk2SnQyN2JWRGdxNWJkczJkTzNhRlFCdzhlSkZORzNhRkFDUWtwSlM3ZmxPUklUczdHejQrUGpVVCtoYjhQSHh3YUJCZy9DblAvMEpKcE1KUlVWRmZ3SXczcy9QTHk4akkrTUlYSHpweEtvUUZCVDBKNzFlSDJjd0dNaGdNTkNVS1ZQbzZ0V3JwTFNFaEFTNmN1VUtFUkVOR2pTbzdPZGR1M2FSeldhck1HL1BuajNMZmg0OGVEQnQzTGl4N0djaW9oOS8vSkhPbmoxTEV5ZE9wTkdqUjlQamp6OU9nd1lOb2xHalJ0SGx5NWVkOFhLcWxaT1RRNis5OWhvNS92MzFldjArZzhGd3Y5S2ZDMVo3V29QQjhLckJZQ2cwR0F3VUVSRkJ2L3p5aTZJZnF2TFdyMTlQa3laTklpS2lSeDk5bExLeXNtalhybDMwNUpOUFVrbEpDVDN3d0FObDg5NWNwT25UcDFOaVlpSU5IanlZY25OenFWKy9mblRod2dWNitPR0g2ZUxGaTFSU1V1TDAxMU9UM2J0MzArREJneDFsS2pZWUROUGhRbGVjNUd2SVZpRW9LS2liWHEvZkRlQjlBTjREQnc3RXBrMmJNR2pRSUtXamxYbjY2YWR4N2RvMTdOKy9INUlrSVNjbkI0c1dMY0xDaFF2aDZlbDV5OGNPSFRvVXNiR3hBSURQUHZzTWtaR1I2Tml4SXpRYURUcDA2RkRqNDVYdzBFTVBZZVBHalhqODhjY2hoR2dFWUluQllEaWsxK3VEbGM3R2JoSWFHdXBoTUJpbUd3eUdFb1BCUUlNR0RhSmR1M1lwL2NlNFdsbFpXVVJFOU5CREQxRitmajVkdUhDaDdMNWJMWkhzZGpzVkZ4ZlQ0TUdEcWFpb2lBb0tDb2lJcUYrL2ZrNUtYamNIRHg2a0lVT0dPRmIzckFhRElicExseTZLSGtydjFudnREQVpEUElEK2NqMGZFZTEyREQ0eVpNZ1FUSnMyRFkwYk41YnI2V1cxWXNXS3NtR3gwdFBUMGE1ZHU3TDd0bTNiaHZEd2NPemZ2eDlBNmFDU2p1R0hJeU1qNGUzdGpjTENRbHk1Y3FYczJrbXhzYkhvMWFzWDJyWnRDNkQwZTUyMmJkdGkvdno1Q0EwTmRlWkxxNVdpb2lLc1hMa1NHemR1ZEV3NmFqUWFleXFWeDJYV01lK1FiQ1c2b2F3MXpaczNyL09nOVBWcHlwUXBtREpsQ2dvTEM5Ry9mMzlzMjdhdDFvL2R2SGt6M24vL2ZYejU1WmVZUG4wNit2VHBBd0R3OWZVdGU1N2JmVTVuMDJnMEZmWTRFcEdpcHhpN2U1RUFBRWFqVVpZbGE1Y3VYUm8xYmRyMERRRC8vT0tMTDNUeDhmR0lqbzR1dTJ5a0szbnNzY2NBbEY3ZnlHNjNsOTBHZ004Ly8veVdqODNMeThPWk0yZlFzbVZMZlBUUlI4akt5c0xnd1lOcmZVMGxwU1VsSlNFNk9ob3BLU2tBWUFQdzBaVXJWNllwbWNrOS91V2NKRGs1dVFUQXRLQ2dvRzkwT3Qybmx5NWRDbnJwcFpmdzFGTlA0WlZYWG5HSjc0d2NIRXVMbUpnWTVPWGxZZHEwMm4rT2xpOWZqbWVlZVFadnZQRUczbnZ2UGN5YU5Rc0dnd0YzM1hWWGZjV1ZSVkZSRVQ3KytPT3lQeFJFZE1adXQ0OVBURXhVL0lMU3JydnVvcURFeEVTajBXZ01KYUlGUkZUeTNYZmZZZVRJa1dYSGdibVNuVHQzb25mdjNwV21Cd2RYdlRQTFpyUEJZckdVcmM3ZGRkZGRXTDE2TlU2ZE9uWEhGeWx6QnBQSmhGR2pSamxLWkFXdzNHS3hCTHBDaVFBdTBxM1lUQ2JUUEVtU1Fvbm9jR1ptSmw1NTVSWE1uei9mY1J5WTR2YnUzWXY4L0h5RWg0ZFh1aThtSnFiS3graDBPc3lmUDcvUzlKOSsrZ2tQUC95dzdCbnJLajgvSDB1WExzWDQ4ZU1kdzN3ZEo2TGVScU54bWlzTlFzbXJkalZJU0VoSUF2Q0FYcStmTG9TWXMzWHJWcDg5ZS9aZzl1elppbjd3Q2dvS3NHelpNcno4OHN0VjdoVEp5OHRENDhhTmNlYk1HWGg1ZVpWTjkvVDB4TWlSSTh0K0hqcDBLQjU1NUJGY3VIQUIvZnZMdmUrbWJnNGNPSUNGQ3hjNlJuRXRKcUpsSnBOcFBseHdqSEV1VXUxSUpwUHBMWVBCc0ltSVBzdk96dTR6ZGVwVURCdzRFTk9tVFVPTEZpMmNIbWpyMXEzbzBxVUxoZ3daVXVYOS8vakhQNUNZbUFoUFQwK01IajI2Ykxyamk5anlQdi84Y3l4WXNLREN6b2FxbG5MT2twdWJpNVVyVjViUGVsUUlNY1pvTkI1VExGUU4zUDE3SkFMazIydFhTMEt2MTA4U1Fyd0J3TGRaczJhWU1XTUdCZzRjNk5UVEtDUkpndFZxVmRXUVhrU0UvLzczdjFpMGFCR3lzcklBb0ZDU3BEZk1adk5iY1BFRFZibElkNmg3OSs0ZEd6VnF0QTdBQUtEMEVKYVpNMmVXZmFISmJrOTJkamFXTDErTy8vem5Qd0FBSXRwN1l3dzh0N2oyRWhlcGprSkNRc1lMSVpZNlR2TDc5Ny8valNGRGh2QkpmclZFUklpTGk4UGl4WXR4L2ZwMUFMZ3VTZEpjczltOFV1bHN0OE90MzIxWEtCSUFkTy9lM2E5Um8wWWY0OFlKZjJGaFlYajk5ZGZSb1VNSEpXTzV2Q3RYcm1EeDRzVmxKL0FSVVR5QWNTYVQ2WUt5eVc0ZkYwbEdJU0VoendvaFZnZ2gybmg1ZWVHZi8vd25Sb3dZNGRLSEdpbEJraVQ4OU5OUFdMWnNXZmtCVDJhWXplYVBsYzUycDF6aUEzaW5YSzFJUU5uUVhERkNpQ2NCSUNRa0JIUG56a1duVHAyVWp1WVMwdExTOE9hYmI1WWRVQXRnbXhCaXd0R2pSOU9WekZWWEx2TUJ2Qk91V0NTSEc4TjBmU0NFYU8vcDZZbFhYbmtGenp6empOc2N6eVkzdTkyT0gzNzRBU3RXckNnL0tPUlVvOUg0bGRMWjVPQnlIOERiNGNwRkFzcUdMMzVQQ1BFOEFISC8vZmNqT2pvYVhicDBVVHFhVS8zKysrOVl1SENoWXlCSUlxTHZpNHFLWG5iM1lZckxjOGtQWUcyNWVwRWNEQWJESUNMNlNBalJTYWZUNGFXWFhzS0xMNzRJRHc4UHBhUFZLNXZOaGcwYk51Q0REejZBMVdvRmdIUWltbVF5bWI1WE9wdmNlQ3ZZQ1l4RzQzOHNGa3NQQUd1c1ZxdjA0WWNmNHJubm5zT0pFeWVVamxadnpwMDdoN0ZqeDJMRmloV3dXQ3dTZ0MrRkVQZXJzVVFBTDVHY1RxL1hQNHpTZ2ZidjFXZzArTnZmL29aeDQ4WlZPQjdPblZrc0ZuejU1WmY0NktPUFlMZmJBZUIzU1pJbW1zM203VXBucTArOFJISXlrOG0wKzlxMWEwR1NKRlJNQ2RRQUFCajBTVVJCVkwwclNaSnQzYnAxR0RWcUZCSVNFcFNPVm1lblRwM0NDeSs4Z05XclY4TnV0OXNsU1ZwanM5bityUFlTQWJ4RVVsUndjUEJmTkJyTk9pRkVkeUVFUm8wYWhZa1RKeW95S0dOZEZCY1hZOTI2ZFZpM2JoMklDQURPU1pJMDNtdzIvNlp3TktmaEpaS0NFaElTRGxrc0ZnTVJMU1lpeS9yMTZ6Rnk1TWl5Z1VyY1FXSmlJcDU5OWxtc1hic1dSR1FGc1BMNjlldmRHMUtKQUY0aXVReUR3UkFFNERNQWVnQVlQbnc0SmsrZURGOWZYMFZ6VmFld3NCQXhNVEg0K3V1eXE2K2NCRERXYURTNjNtbkVUdURXSDBBMUZla0dyVjZ2ZjAwSThUb0FyMWF0V21IT25Ebm8yN2V2MHJrcU9IejRNQllzV0lDMHREUVFVUW1BRlNhVGFTNUtUd0Z2a056NkE2akNJZ0VvSGVsVnA5TjlCdUFCQUlpS2lzSy8vdlV2eFFjbnljdkx3L3Z2djQvdnZ5L2RneTJFTU52dDlqRm1zOW1zYURBWDROWWZRTFVXNlFhTlhxK2ZBbUMrRUtMeFhYZmRoVm16WnFGLy8vNU9QMFdEaUxCdjN6NHNYTGdRVjY1Y0FZQWlJbnJMWkRLOUFVQnlhaGdYNWRZZlFKVVhDVURwMVRDMFd1Mm5qaEZnKy9mdmp4a3pacUJWcTFaTytmMDVPVGw0NTUxMzhOTlBQemttSFFRd3htZzBublJLQURmaDFoL0FobEFrQjcxZVAxRUlzUmhBTTE5ZlgweWZQaDJSa1pIMXRuUWlJdXpjdVJPTEZ5L0d0V3ZYUUVUNVJEVGZiRGEvRFJjLzdWc0pidjBCYkVoRkFvRGc0T0FPV3ExMkxZQkJBTkNuVHgrODl0cHJGY2I5bHNQVnExZXhiTmt5L1BycnJ3Qkt4MFMzMld4amp4MDdsaUxyTDFJUnQvNEFOclFpT1lTRWhMeW8wV2plQnREU3g4Y0hVNmRPeGRDaFErdDhBaUVSNGVlZmY4YVNKVXVRbjU4UEFMbVNKTTB5bTgycjVjaXRabTc5QVd5b1JRS0FvS0NnTmpxZDdpTUFUd0JBYUdnbzVzeVpjOGRYVmI5OCtUTGVmUE5ON05tenh6SHBQemFiYlh4aVl1SkZlUktybTF0L0FCdHlrUnlDZzRPZjBtcTFLd0g0TldyVUNKTW5UOGJJa1NPaDFkYnU4c0NTSkdIcjFxMVl2bnc1aW9xS0FDRExicmRQUzBoSStMUStjNnVOVzM4QXVVaWxBZ01EbSt0MHVsVkNpRkUzYm1QdTNMa0lDQWk0NWVNdVhyeUlOOTU0by93aFNWdHNOdHYvUzB4TXpLem55S3JqMWg5QUxsSkZCb1BoTVFDckFkenQ0ZUdCbDE5K0dhTkhqNjUwZXJ2TlpzT21UWnV3Y3VWS1dDd1dFTkZsSWNRL2pFYmp0NG9FVndHMy9nQnlrU3JyMXEyYnI0K1B6N3NBeGdnaFJOZXVYUkVkSFkxdTNib0JBTTZmUDQrRkN4Y2lJU0VCVkhxbzlnYWJ6ZmJLc1dQSHJpa2EzTTI1OVFlUWkxUTl2VjQvUUFpeEJrQ0FWcXZGQ3krOGdFYU5HdUdUVHo2QnpXWURFVjBDOEhlVHliUlY2YXhxNE5ZZlFDN1NyYlZ2Mzk3SHo4OXZLWUNYQVdnQmdJZ2tJY1RuQlFVRi96aDkrblNlc2duVnc2MC9nRnlrMmdrSkNla3RoUGhFQ05GSWtxU1h6V1p6bk5LWjFJWlA3R3NBekdielBpSEUvUUFDdUVUMWc0dkVtQXk0U0l6SmdJdkVtQXk0U0l6SmdJdkVtQXk0U0l6SmdJdkVtQXk0U0l6SmdJdkVtQXk0U0l6SndPV3Z3MGhFQW9BbmdFWUFQRkN1L0JFUkVZNTVXbGZ6Y0FtbG8zK1dBTEFJSVhqMEcxWXZYTDVJS0MxUGF3RCtOLzd2NmJqRFlEQTRmbnlvbXNkYUFGd0JjQkZBNW8zYmpEVThST1JMUkE5UTNUeEFSSzQ1R3IyVEdBd0djaHd0eitUbkR0dEluaWhkRXRWRmhTVVpZM0p6aDFVN0RlcGVna1p3ano4YWRjTGJrOHB4aHlKVmN2RGdRV1JuWnlNeU1yTENkRW1TSEZlTUE0QmFEMG1sSXJ3OXFSQzNMTkxPblRzUkdCaUloeDkrR0czYnRnVUEvUEhISCtqVnE1ZmphZ2xJU1VuQndZTUhsWXlwaEVZb0xkSCttKzlZdW5TcDQ4ZE5OVHhIT0lCY2NKSFVoWWhhRTlFSXgxNERTWkxvcjMvOUsyVmxaZEZERHoxVXRqZGg4T0RCRmZZdTNIVDd5VnVzMHFnR0ViVWtvaUYxM0RFemhJaGFLdjFhM0kzYmJUZVlUQ2JZN1hhMGFORkM2U2l1aUxjbkZlSjJxM1liTm15b2NIdlVxRkVBU3Evak0yYk1HQlFYRndNQXNyT3puWjdOSFV5WU1BRnIxcXhST29icXVGV1J6cDQ5aThURXhBclhCUHJtbTI4QUFQdjM3MGQ0ZUhqWmRNY2xTUnF5cDU1NnF0SzBjK2ZPVlRuZHc4T2ovSVdWMlcxeXF5S2RPSEVDcjc3NktsYXRXbFUyemZHaDZOV3JGNlpQbnc1L2YzOEFRR3BxS2k1ZnZvem5ubnRPa2F5dTRMdnZ2cXMwTFRRMHRNcnByRzdjcWtpUmtaSHc5UFNzVUtUeUg0cHo1ODdoZ3c4K2dDUko2TmV2SDRLQ2dwU0k2VkxDdzhQUnVYUG5zdHRkdTNZdFd4MEdTcGZ5UjQ0Y1VTQ1p1cmhWa1R3OWI3MGQzYU5IRCt6ZnZ4K0ZoWVhvMUtrVEFnTURuWlRNdFRYQTc5T2N6cTJLVkJYSHFsM3IxcTB4WThZTXZQNzY2eWdvS01EY3VYTVZUdVk2dnZycXEycnZLNzlkeWU2YzJ4ZXAvS3BkWVdFaDh2THk0T3ZyaTY1ZHV5cVl5cldNSGoyNjJ2dXNWcXNUazZpWDJ4Y0pLTDMyNlo0OWUvRHV1Ky9peVNlZlJIRnhNVWFPSElsbm4zMjJRZTlzY09BbFV2MXp5eUk1TnA0ZDEvd3BLaXJDOXUzYkVSMGRYYlpkMUw5L2YyemJ0azJwaUM2RmwwajF6K1d2NG5EamNKWGVBT3B5SFovSEFld1RRbVRKazhvMTNUZ002aUVBbStMaTR2RHh4eDhqSlNYbGxwZkFMSC8vamRYa2tRQjJDeUd1T0NFeWN4YmlFL3Rxalc0NkxwR285TmpFLy83M3Z6Ung0a1E2ZmZvMEVSSGw1dWJTU3krOVJHdldyS0ZUcDA3ZC9HL1ZJSTVMbEpzN0xKRThBYlRCLzUwYTBNaHgzNHdaTXpZQ3dKSWxTMFpXOC9BU2xEczFRQWloNmlPYXl5K1JBT0RUVHo5RmJHd3NPblRvZ0dlZmZSYTllL2N1T3lva05UVVY4Zkh4aUl1TFEyRmhJUjUvL0hHTUh6OGU0Q1dTT2hHUklLSkdSTlNVU285dWJ1MzRiOENBQVRSZ3dBQXFQKzJtLzFyZWVGd2pLajNwVGRWdVhpSnQyN2FOMHRMU2FseGNKeWNuMDc1OSszaUoxRkR4T0FRVkVaOUdvUmcrWEY1ZEhHZTUxc1VWOEVsOXQ4MHRkMyt6YXBXZ2RIc3dISFhibml5cDM1anF3MFZTRnl0S3kzQjkzTGh4QTdLeXN2bzU3c2pQendjQVBQSEVFMlhUN3JycnJpT2ZmZmFaNDh1MjhvT2Y4SmRMdDRtTHBDSTNSdjRwQVZDaTErdXpoUkIvdjNtZWE5ZXVsVTFMVFUwZHpudm41TUhiU0NwbE1wbjJFdEd0VGhPK2JyUFpmbkphSUpYaklxbVhEY0MzdDdqLzE2U2tKTjZwSUJNdWtycHRydTRPSXRyb3pDQnF4MFZTc2J5OHZQOEJ1SDd6ZENJcXVIYnQyaFlGSXFrV0YwbkZrcE9UUzRpbzBvQ1FRb2lkcWFtcHhVcGtVaXN1a3NvUjBmYzNUNU1rcWRJMFZqZGNKSlhMek16OERVQkJ1VWxGVnF1Vml5UXpMcExLcGFXbEZRSW92ejIwT3lrcEtWK3BQR3JGUldvQUpFa3F2NTNFT3hucUFSZXBBU2dxS29vSFVFeEVGcXZWeXFORDFnTXVVZ053K3ZUcFBDTGFKb1RZYyt6WXNXdEs1MUVqUHRhdWdTQ2k3d0Q0S1oxRHJiaElOVEFZRFBFQStpdWRReTRHZytFOXBUUFVGUkVkTXBsTVlVcm5LSTlYN1dxbW1oS3BoUkRpTDBwbnVCa3ZrV3JwNk5HalNrZGdLTDJhaGl2aUpSSmpNdUFpTVNZRExoSmpNdUFpTVNZRExoSmpNdUFpTVNZRExoSmpNdUFpTVNZRExoSmpNdUFpTVNZRExoSmpNdUFpTVNZRExoSmpNdUFpTVNZRExwSWJPMy8rZktWcGhZV0ZXTGh3SVlxS2ltcDhmR0ZoWVgzRWFwRDRmQ1EzdG5MbFNuaDVlV0hCZ2dYdzlQUUVBUGo0K0NBckt3dnIxNi9IdUhIaktzeC84T0JCN05xMUMrbnA2VWhKU1VIejVzM3h4UmRmb0dmUG52RHpxM2dXZW1abUpnNGRPdVMwMStMdXVFaHViUG55NVpnOWV6WisvUEZIeE1URUFBQ3NWaXM4UER5UWxKU0VEUnMybE0zNzBFTVBZZFNvVVFnTEMwTjBkRFRpNHVMS3l1Zmw1WVZ0MjdaVmVPN3c4SERudlJBVjRDSzVLU0pDY1hFeDNuenpUV2cwR293WU1RSzV1YmtZUDM0OGxpeFpnb0NBQUJBUkRoMDZoTEN3L3h2ZW9FdVhMbGk0Y0dGWmlaZzh1RWh1eW13MjQvWFhYOGZzMmJQUnUzZHZaR2RuWTlLa1NSZzNiaHdDQWdJQUFKSWs0ZXV2djBacWFpcWVmdnBwTEZ1MkRIdjI3RUZ1Ymk2R0R4OE9BTmk4ZVRPS2k0dngyR09QVlhoK3U5M3U5TmZrem9UU0FlckNZREFRQUJpTnhucDdIWTdmNFlwak5odzhlQkNMRmkzQ1YxOTloYkZqeHlJdExRMStmbjRvS1NtQnpXYURWcXVGUnFOQlFVRUJZbUppMEsxYk4remR1eGVUSjArdThIcDI3TmlCZ1FNSFZuanVYMzc1QllNSEQzYjJTNnFSWTh5RytuelA3d1F2a2R4WVdGZ1lObS9lREoxT2g3bHo1NkpaczJidzlmV0ZqNDhQdkx5OHl1Yjc0WWNma0p5Y2pHN2R1bUhIamgzUWFEUll2SGd4Smt5WWdMRmp4d0lBVnExYWhZc1hMOExmMzcvQzczREZNcmtpTHBLYjI3dDNMOExEdzlHalJ3OE1HalFJY1hGeGVQVFJSeEVYRndjQTZOdTNML2JzMlFNQXlNN094cmx6NStEcjY0dGV2WHBoenB3NTJMSmxDNFFvL2VNZUdocUt6WnMzUTZ2Vkt2WjYzQlVYeVkwVkZCUmc1c3laaUkrUFIzRnhNVFNhMHE4RnEvc09hYzJhTllpTWpNVGF0V3NSRVJHQi92MzdZK2JNbVRoMTZsVFpQSTV0SndDSWpZMnQzeGVnSWx3a041YVFrSUNnb0NENCtQamc2TkdqNk5TcFU3WHpmdmJaWjlCcXRSZzJiQmpXcmwwTEFOQm9ORml5WkVuWlBMeEV1bk44WklNYk8zandJUHIyN1FzaXd2cjE2eEVWRlZWcEhrbVNRRVRZdFdzWG5udnVPZmo0K0NpUVZQMTRpZVRHZHUvZWpmbno1MlBLbENsbzM3NDloZzRkV21tZWtKQVFSRVJFb0VPSERtalhybDJGK3hJVEV4RWRIVjFoMnNpUkl5dmMzcnk1Mmd1anMzSzRTRzdLYXJWaXpwdzVDQTRPeHBRcFV5cXMxdlhwMDZmczU5V3JWMWQ2Yk4rK2ZRRUFRVUZCWEJTWnVOUysrTnZWMEw5SGFvaGM5WHNrM2taaVRBWmNKTVprd0VWaVRBWmNKTVprd0VWaVRBWmNKTVprd0VWaVRBWmNKTVprd0VWaVRBWmNKTVprd0VWaVRBWmNKTVprd0VWaVRBWjhHa1V0T1k0Nlpxd3F2RVNxQVJIeHVMMnU1N2pTQVc3R1M2UWFtRXltc0pybmNuM09PSGVySWVNbEVtTXk0Q0l4SmdNdUVtTXk0Q0l4SmdNdUVtTXk0Q0l4SmdNdUVtTXk0Q0l4SmdNdUVtTXk0Q0l4SmdNdUVtTXk0Q0l4SmdNdUVtTXk0Q0l4SmdNdUVtTXk0Q0l4SmdNdUVtTXk0Q0l4SmdNdUVtTXk0Q0l4SmdNdUVtTXk0Q0l4SmdNdUVtTXk0Q0l4SmdNdUVtTXk0Q0l4SmdNdUVtTXk0Q0l4SmdNdUVtTXk0Q0l4SmdOVlhOYkZjY2tTeHBUaTFrc2t2Z2dZWTh5cERBWUQ4Wks3L3JqMUVva3hWOEZGWWt3R1hDVEdaTUJGWWt3R1hDVEdaTUJGWWt3R1hDVEdaTUJGWWt3R1hDVEdaTUJGWWt3R1hDVEdaTUJGWWt3R1hDVEdaQ0NVRHNEcVIyaG82TDhsU1hyYWNWc0kwUk1BaU9oSXVXbS9HWTNHYVVya1V4dFZuTmpIS3BNa3llSW9UM25scDludDluam5wbEl2WGlLcGw1ZGVyeThVUWxUM0hsTkpTVW5UcEtTa2ZLZW1VaW5lUmxLdllnQW5ibkYvT3BkSVBsd2tGUk5DZkZIZGZVVDB2VE96cUIwWFNjV3VYNzhlQTZEUzZlVkVoR3ZYcnMxVklKSnFjWkZVTERrNStUb1JuYjE1dWthanVaeWFtcHFqUkNhMTRpS3BIQkd0djNtYTNXNy9VWWtzYXNaRlVybk16TXhWTjArejJXeXpsY2lpWmx3a2xVdExTN3RLUktubEpsMDlmdno0WmFYeXFCVVhxUUdRSkdsRHVadi9VU3lJaW5HUkdnQ0x4ZkllVUxxM3ptYXp6VkU2RDJOdVM2L1gvMkV3R0xLVnpxRldmS3hkQTBGRUd3SGNyWFFPdGVKajdlUWpRa0pDZW1zMG1pZ2lla1FJRVFDZ0pRQVBwWU81S0JzUlpRc2h6Z1BZTFVuU3oyYXorYjhBSktXRDNRa3VVdDBKdlY0L1JBaXhGRUEzcGNPNE15STZMNFNZYVRRYU42S0tJekpjR1JlcERnSURBNXQ3ZUhpc0JUQU1BUHo5L1RGZ3dBQ0VoWVhobm52dVFiTm16ZURod1F1a3F0aHNOdVRtNXVMOCtmTTRkT2dRNHVQamtacWFDZ0Fnb2ppNzNUNDZNVEV4VTltVXRjZEZ1a05CUVVIK1dxMDJYZ2pSdFhYcjFwZzBhUktpb3FKUS9Wa0w3RmFJQ0R0MzdzVEtsU3R4NmRJbEFQaTlwS1JrUUZKU1VyTFMyV3FEMy9VN0VCUVUxRWFyMVI0UVF2d3BMQ3dNYjczMUZwbzJiYXAwTEZVb0tDakEzTGx6OGR0dnZ3RkFtc1ZpZWVENDhlTi9LQnlyUmxxbEE3aWI3dDI3ZTNwNmVtNFRRZ1EvOHNnaldMRmlCYnk5dlpXT3BScWVucDZJaUloQVdsb2F6cDQ5NjZ2UmFQcDVlWGw5bnBPVFkxTTYyNjF3a1c2VHY3Ly9hMEtJdjkxLy8vMzQ0SU1Qb05QeE53aHkwMmcwZVBEQkIyRXltWkNlbnU3bjVlWFZOQ01qNHhlbGM5MEtyOXJkaHFDZ29HNDZuUzdKeDhkSCsrMjMzNko5Ky9aS1IxSzFxMWV2WXNTSUVjalB6N2RicmRhd1k4ZU9IVlU2VTNYNEVLSGJvTlZxM3dTZ0hUZHVISmZJQ1ZxMWFvV3BVNmNDZ0ZhbjB5MVhPcyt0OEJLcGxrSkRRd09KS05IUHp3K3hzYkc4U3Vja05wc05UejMxRkM1Y3VBQkprdnFZemVaOVNtZXFDaStSYW9tSVhnV0FaNTU1aGt2a1JEcWREdVBIandjQWFEUWFseDJEajVkSXRkQ3RXemZmeG8wYlozcDdlM3Z0MkxFRFBqNCtTa2RxVUlxTGl6Rm8wQ0RrNWVXVjJHeTJkc2VPSGJ1bWRLYWI4UktwRnJ5OHZDSUJlSVdIaDNPSkZPRGw1WVhJeUVnSUlScnBkTHJubGM1VEZTNVNMV2kxMnNjQklDSWlRdWtvRFZhL2Z2MEFBRUtJS0lXalZJbUxWRE10RVVWcHRWcjA3dDFiNlN3TlZtQmdJTFJhTFFEMGhndWUvc05GcWtGb2FPaTlRb2ptQVFFQjhQWDFWVHBPZytYajQ0TWVQWG9BZ0s5ZXJ3OVJPcy9OdUVnMWtDUXBCQUM2ZE9taWRKUUdMeWdvQ0FBZ2hPaXJjSlJLdUVnMXV4OEFBZ0lDbE01UnBmajRlS3hhVlduRUxRd2ZQaHlTVkx0ejVNTER3K1dPVlMvdXVlY2VBQUFSOVZBNFNpVXV0NjdwZ3Y0TUFKMDdkMVk0Um1WRWhFOCsrUVRUcGxYK2V1WENoUXNncW5odVhHUmtaSlhQWTdGWXFyeHYvdno1K010Zi9pSlBXQm0wYTljT0FIRGo3R09Yd2tXcVdXZmcvOTVFVi9MVFR6OGhJQ0FBSVNFaFNFMU54ZGl4WXl2Yy8raWpqMWE0dlhQbnppcWZKenc4SEQvLy9ITzk1WlJMcTFhdEhELzZLWm1qS2x5a212a0JRSXNXTFpUT1VVRk9UZzQrL2ZSVHJGbXpCbDkrK1NWT25EaFJvU2lob2FHSWk0dHo3T2xTQmNjNVgwVFVVdUVvbFhDUmFpQ0VhQWJBNWZiWWJkdTJEWm1abVJnM2JoeHljM094WWNPR21oK0UwcVZQbXpadEtreXpXcTBZT25SbzJlMUxseTdoeUpFak56OVVjWTR2dzRVUVRSU09VZ2tYcVdiZVFPa0paNjVreElnUkdEcDBLR2JPbklubm4zOGViZHUyUmYvKy9Tdk1VMzdWYnRXcVZiai8vdnNCQUxHeHNSWG1DdzhQcnpETlZYYytsQnYvd3JYZURIQ1JhczNWeG1Mdzl2Ykd4bzBiNGVIaGdSRWpSZ0NvZmh0SWhWenJ6UUFYcVVaRVZDeUVhRkpTVXVKU3g5bWxwS1RnN2JmZmhsNnZ4d3N2dkFBZkh4L0V4TVJVdTJldS9NNkV4eDU3ck96bjY5ZXZ3Mkt4WU1DQUFXV256RnNzbHZvTmY0ZXNWcXZqeHhJbGMxU0ZpMVFESWNSMUFFM3k4L05kcWtoTm1qVEI2TkdqRVJBUWdJQ0FBSFRxMUFrQWtKbVppYU5ISzU1STJxdFhyN0tmbHk5ZmpqNTkrZ0FBOXV6Wmd6VnIxdURreVpQbzBxVUxGaXhZZ0xadDIyTHYzcjNPZXlHM29haW9DQUJBUkFVS1I2bUV2NUN0V1RvQVpHZTcxckRaYmRxMHdhdXZ2b3FvcUNnRUJBVGd6Smt6dFhwY256NTlVRmhZaU1XTEYyUDkrdlY0Ly8zM29kUHBNR1BHREV5Wk1nVzdkKzh1SzVxcnVYNzlPZ0JBQ0pHbGNKUkt1RWcxK3gwQU1qSXlsTTVSUVVwS0N0YXVYWXUvLy8zdjZOKy9QOTU5OTkwYUgyT3hXTEJwMHlhTUdqVUtIVHQyeEtwVnE5Q3NXVE1BcFVkdXZQZmVlMWkvZmowbVQ1Nk14TVRFK240SnR5MHJxN1EvUk9SeTEzZmlWYnNhU0pKMFFxUFJESE9NQXVvcUxseTRnT3pzYkR6OTlOT1Z4dFc3ZVR0SmtpVFliRGE4OE1JTENBd014Q2VmZklMV3JWdFhlczVXclZvaEppWUcyN1p0UTNSME5KWXRXMVoyV0k0clNFOVBCd0FJSVZJVWpsSUpGNmxtSjRIU0pZQXI2ZGV2WDlrNU91V3RYcjBhWVdGaEZhWWRQbndZT3AwT1gzNzVaWlZES0QvNzdMTmxQd3NoTUdUSUVBd1pNa1QrMEhYa2VBOGtTVHFoY0pSS2VOV3VCa1JrQm9Ea1pMY1lPYmRTaVlELzI5bFEzVGpra3laTnF0ZE1jbkdzYm1vMG1qMEtSNm1FaTFTRGhJU0Uwd0R5a3BPVFVWaFlxSFNjQnF1NHVOaFJwQUtqMGVoeTQ5dHhrV3BtQS9DejNXN0gvdjM3bGM3U1lCMC9maHcybXcxRWRBQ0F0Y1lIT0JrWHFSWWtTZG9LQUwvKytxdlNVUnFzM2J0M0F3Q0l5Q1dITHVZaTFZTGRidDlPUkNYNzl1MURjWEd4MG5FYUhJdkZndTNidHdPQVZRanh1ZEo1cXNKRnFvVWI0Nmg5bTUrZlgrbUFUMWIvZHUvZWpaeWNIQkJSbk1sa3VxSjBucXB3a1dwSkNQRWVBSHp6elRldzJWejZDaU9xWXJmYnNXN2RPZ0NBRU9KdGhlTlVpNHRVUzBhajhTZ1IvZnpISDM5ZzA2Wk5Tc2RwTU9MaTRuRG16QmtRMFg2ajBlaXloN2R6a1c3UGF3RHNNVEV4dUhMRkpkY3dWQ1VuSndmTGxpMERFVW1TSkUxWE9zK3RxT2M4WkNmSXlNaTQ3T2ZuNTIyeFdQb21KU1VoS2lvS0dnMy9MYW9QZHJzZHMyYk5jaHlNdTlac05sY2VLc21GY0pGdWs1ZVgxMTV2YisrL1ptUmt0RXRQVDhmRER6L3NjaWY5dVR0Smt2RE9PKzg0OXRTZHR0dnR3eTlmdnV4eTN4MlZ4MFc2VFRrNU9iYVdMVnR1MTJxMVQ1ODllOVkzSlNVRnZYdjNkcmxUMGQxVlVWRVJGaTllak8rLy94NEFya3FTRkpHUWtPQmFoOTVYZ1l0MEJ6SXpNNiszYU5GaXEwNm5lK0w4K2ZQTjR1TGkwTEZqUjl4OTk5MjhkTHBEUklRalI0NWcyclJwT0hEZ0FBQmtXQ3lXUnhNVEUwOHFuYTAyK0Yydmc2Q2dvRFk2blc0RGdINUE2YkRHdzRZTlEyQmdJRHAwNklBbVRacndSY21xWWJmYmtaK2ZqN1MwTkJ3L2ZoeXhzYkU0ZWJLc013ZHROdHVUaVltSkY1WE1lRHU0U0hVbjlIcjlHQ0hFWEFDZGxBN2o1dElBTERZYWphc0IxRzY4WlJmQlJaS1BKamc0T0VxajBUd3BoTkFENkFDZ0dmaWNyK3JZaVNnWFFMb1F3a1JFVzB3bTB4WUFkcVdETWNZWVk0d3h4aGhqakRIR0dHT01NY1lZWTR3eHhoaGpqREhHR0dPTU1jWVlZNHd4eGhoampESEdHR09NTWNZWVk0d3h4aGhqakRIR0dHT01NY1lZcTdQL0R4UlBDYnYxdDVkSEFBQUFBRWxGVGtTdVFtQ0MiLAoJIlRoZW1lIiA6ICIiLAoJIlR5cGUiIDogImZsb3ciLAoJIlZlcnNpb24iIDogIiIKfQo="/>
    </extobj>
  </extobjs>
</s:customData>
</file>

<file path=customXml/itemProps1.xml><?xml version="1.0" encoding="utf-8"?>
<ds:datastoreItem xmlns:ds="http://schemas.openxmlformats.org/officeDocument/2006/customXml" ds:itemID="{D3DD478A-FB7A-4CCD-8B35-EE9E54B870C4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122</Words>
  <Application>Microsoft Office PowerPoint</Application>
  <PresentationFormat>宽屏</PresentationFormat>
  <Paragraphs>15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等线</vt:lpstr>
      <vt:lpstr>宋体</vt:lpstr>
      <vt:lpstr>微软雅黑</vt:lpstr>
      <vt:lpstr>Arial</vt:lpstr>
      <vt:lpstr>Calibri</vt:lpstr>
      <vt:lpstr>Segoe UI</vt:lpstr>
      <vt:lpstr>3_www.isoftstone.com</vt:lpstr>
      <vt:lpstr>PowerPoint 演示文稿</vt:lpstr>
      <vt:lpstr>操作步骤</vt:lpstr>
      <vt:lpstr>操作步骤</vt:lpstr>
      <vt:lpstr>操作步骤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alienware</dc:creator>
  <cp:lastModifiedBy>ztx</cp:lastModifiedBy>
  <cp:revision>471</cp:revision>
  <dcterms:created xsi:type="dcterms:W3CDTF">2023-01-09T10:52:00Z</dcterms:created>
  <dcterms:modified xsi:type="dcterms:W3CDTF">2025-05-19T07:19:00Z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6C5A6E3D6A5745699DAACFB5873E7AF0_13</vt:lpwstr>
  </property>
</Properties>
</file>