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690" r:id="rId3"/>
    <p:sldMasterId id="2147483711" r:id="rId4"/>
    <p:sldMasterId id="2147483732" r:id="rId5"/>
    <p:sldMasterId id="2147483753" r:id="rId6"/>
    <p:sldMasterId id="2147483837" r:id="rId7"/>
    <p:sldMasterId id="2147483921" r:id="rId8"/>
    <p:sldMasterId id="2147483942" r:id="rId9"/>
    <p:sldMasterId id="2147483963" r:id="rId10"/>
    <p:sldMasterId id="2147484068" r:id="rId11"/>
  </p:sldMasterIdLst>
  <p:notesMasterIdLst>
    <p:notesMasterId r:id="rId29"/>
  </p:notesMasterIdLst>
  <p:handoutMasterIdLst>
    <p:handoutMasterId r:id="rId30"/>
  </p:handoutMasterIdLst>
  <p:sldIdLst>
    <p:sldId id="888" r:id="rId12"/>
    <p:sldId id="808" r:id="rId13"/>
    <p:sldId id="984" r:id="rId14"/>
    <p:sldId id="985" r:id="rId15"/>
    <p:sldId id="986" r:id="rId16"/>
    <p:sldId id="987" r:id="rId17"/>
    <p:sldId id="988" r:id="rId18"/>
    <p:sldId id="979" r:id="rId19"/>
    <p:sldId id="980" r:id="rId20"/>
    <p:sldId id="981" r:id="rId21"/>
    <p:sldId id="982" r:id="rId22"/>
    <p:sldId id="1132" r:id="rId23"/>
    <p:sldId id="1133" r:id="rId24"/>
    <p:sldId id="1127" r:id="rId25"/>
    <p:sldId id="1134" r:id="rId26"/>
    <p:sldId id="1135" r:id="rId27"/>
    <p:sldId id="1139" r:id="rId28"/>
  </p:sldIdLst>
  <p:sldSz cx="13004800" cy="9753600"/>
  <p:notesSz cx="6858000" cy="9144000"/>
  <p:custDataLst>
    <p:tags r:id="rId31"/>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BFA"/>
    <a:srgbClr val="62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50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2024-08-05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1143000" y="685800"/>
            <a:ext cx="4572000" cy="3429000"/>
          </a:xfrm>
          <a:prstGeom prst="rect">
            <a:avLst/>
          </a:prstGeom>
        </p:spPr>
        <p:txBody>
          <a:bodyPr/>
          <a:lstStyle/>
          <a:p>
            <a:endParaRPr/>
          </a:p>
        </p:txBody>
      </p:sp>
      <p:sp>
        <p:nvSpPr>
          <p:cNvPr id="211" name="Shape 2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对外带水印">
    <p:bg>
      <p:bgPr>
        <a:no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5"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03050" y="929005"/>
            <a:ext cx="862330" cy="596900"/>
          </a:xfrm>
          <a:prstGeom prst="rect">
            <a:avLst/>
          </a:prstGeom>
        </p:spPr>
      </p:pic>
    </p:spTree>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97"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98"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99"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sp>
        <p:nvSpPr>
          <p:cNvPr id="200" name="快乐管理您的企业"/>
          <p:cNvSpPr txBox="1"/>
          <p:nvPr/>
        </p:nvSpPr>
        <p:spPr>
          <a:xfrm>
            <a:off x="11173959" y="1316501"/>
            <a:ext cx="1435101" cy="317501"/>
          </a:xfrm>
          <a:prstGeom prst="rect">
            <a:avLst/>
          </a:prstGeom>
          <a:ln w="12700">
            <a:miter lim="400000"/>
          </a:ln>
        </p:spPr>
        <p:txBody>
          <a:bodyPr wrap="none" lIns="50800" tIns="50800" rIns="50800" bIns="50800" anchor="ctr">
            <a:spAutoFit/>
          </a:bodyPr>
          <a:lstStyle>
            <a:lvl1pPr algn="just">
              <a:lnSpc>
                <a:spcPct val="130000"/>
              </a:lnSpc>
              <a:spcBef>
                <a:spcPts val="0"/>
              </a:spcBef>
              <a:defRPr sz="1300">
                <a:solidFill>
                  <a:srgbClr val="A6AAA9"/>
                </a:solidFill>
                <a:latin typeface="+mn-lt"/>
                <a:ea typeface="+mn-ea"/>
                <a:cs typeface="+mn-cs"/>
                <a:sym typeface="微软雅黑" panose="020B0503020204020204" charset="-122"/>
              </a:defRPr>
            </a:lvl1pPr>
          </a:lstStyle>
          <a:p>
            <a:r>
              <a:t>快乐管理您的企业</a:t>
            </a:r>
          </a:p>
        </p:txBody>
      </p:sp>
      <p:grpSp>
        <p:nvGrpSpPr>
          <p:cNvPr id="203" name="成组"/>
          <p:cNvGrpSpPr/>
          <p:nvPr/>
        </p:nvGrpSpPr>
        <p:grpSpPr>
          <a:xfrm>
            <a:off x="10531443" y="975783"/>
            <a:ext cx="2157302" cy="406401"/>
            <a:chOff x="0" y="0"/>
            <a:chExt cx="2157300" cy="406400"/>
          </a:xfrm>
        </p:grpSpPr>
        <p:sp>
          <p:nvSpPr>
            <p:cNvPr id="201" name="乐管理 | Le-ERP    |"/>
            <p:cNvSpPr txBox="1"/>
            <p:nvPr/>
          </p:nvSpPr>
          <p:spPr>
            <a:xfrm>
              <a:off x="0" y="0"/>
              <a:ext cx="2157301" cy="406401"/>
            </a:xfrm>
            <a:prstGeom prst="rect">
              <a:avLst/>
            </a:prstGeom>
            <a:noFill/>
            <a:ln w="12700" cap="flat">
              <a:noFill/>
              <a:miter lim="400000"/>
            </a:ln>
            <a:effectLst/>
          </p:spPr>
          <p:txBody>
            <a:bodyPr wrap="none" lIns="50800" tIns="50800" rIns="50800" bIns="50800" numCol="1" anchor="ctr">
              <a:spAutoFit/>
            </a:bodyPr>
            <a:lstStyle>
              <a:lvl1pPr algn="just">
                <a:lnSpc>
                  <a:spcPct val="130000"/>
                </a:lnSpc>
                <a:spcBef>
                  <a:spcPts val="0"/>
                </a:spcBef>
                <a:defRPr sz="1800">
                  <a:solidFill>
                    <a:srgbClr val="A6AAA9"/>
                  </a:solidFill>
                  <a:latin typeface="+mn-lt"/>
                  <a:ea typeface="+mn-ea"/>
                  <a:cs typeface="+mn-cs"/>
                  <a:sym typeface="微软雅黑" panose="020B0503020204020204" charset="-122"/>
                </a:defRPr>
              </a:lvl1pPr>
            </a:lstStyle>
            <a:p>
              <a:r>
                <a:t>乐管理 | Le-ERP    | </a:t>
              </a:r>
            </a:p>
          </p:txBody>
        </p:sp>
        <p:sp>
          <p:nvSpPr>
            <p:cNvPr id="202" name="TM"/>
            <p:cNvSpPr txBox="1"/>
            <p:nvPr/>
          </p:nvSpPr>
          <p:spPr>
            <a:xfrm>
              <a:off x="1640430" y="25400"/>
              <a:ext cx="311188" cy="279401"/>
            </a:xfrm>
            <a:prstGeom prst="rect">
              <a:avLst/>
            </a:prstGeom>
            <a:noFill/>
            <a:ln w="12700" cap="flat">
              <a:noFill/>
              <a:miter lim="400000"/>
            </a:ln>
            <a:effectLst/>
          </p:spPr>
          <p:txBody>
            <a:bodyPr wrap="none" lIns="50800" tIns="50800" rIns="50800" bIns="50800" numCol="1" anchor="ctr">
              <a:spAutoFit/>
            </a:bodyPr>
            <a:lstStyle>
              <a:lvl1pPr algn="ctr">
                <a:lnSpc>
                  <a:spcPct val="90000"/>
                </a:lnSpc>
                <a:spcBef>
                  <a:spcPts val="1600"/>
                </a:spcBef>
                <a:defRPr sz="1000">
                  <a:solidFill>
                    <a:srgbClr val="A6AAA9"/>
                  </a:solidFill>
                  <a:latin typeface="+mn-lt"/>
                  <a:ea typeface="+mn-ea"/>
                  <a:cs typeface="+mn-cs"/>
                  <a:sym typeface="微软雅黑" panose="020B0503020204020204" charset="-122"/>
                </a:defRPr>
              </a:lvl1pPr>
            </a:lstStyle>
            <a:p>
              <a:r>
                <a:t>TM</a:t>
              </a:r>
            </a:p>
          </p:txBody>
        </p:sp>
      </p:grpSp>
      <p:sp>
        <p:nvSpPr>
          <p:cNvPr id="20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标题与副标题">
    <p:bg>
      <p:bgPr>
        <a:solidFill>
          <a:srgbClr val="222222"/>
        </a:solid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13"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照片 - 水平">
    <p:bg>
      <p:bgPr>
        <a:solidFill>
          <a:srgbClr val="222222"/>
        </a:solidFill>
        <a:effectLst/>
      </p:bgPr>
    </p:bg>
    <p:spTree>
      <p:nvGrpSpPr>
        <p:cNvPr id="1" name=""/>
        <p:cNvGrpSpPr/>
        <p:nvPr/>
      </p:nvGrpSpPr>
      <p:grpSpPr>
        <a:xfrm>
          <a:off x="0" y="0"/>
          <a:ext cx="0" cy="0"/>
          <a:chOff x="0" y="0"/>
          <a:chExt cx="0" cy="0"/>
        </a:xfrm>
      </p:grpSpPr>
      <p:sp>
        <p:nvSpPr>
          <p:cNvPr id="2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线条"/>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2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25"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标题与副标题（备选）">
    <p:spTree>
      <p:nvGrpSpPr>
        <p:cNvPr id="1" name=""/>
        <p:cNvGrpSpPr/>
        <p:nvPr/>
      </p:nvGrpSpPr>
      <p:grpSpPr>
        <a:xfrm>
          <a:off x="0" y="0"/>
          <a:ext cx="0" cy="0"/>
          <a:chOff x="0" y="0"/>
          <a:chExt cx="0" cy="0"/>
        </a:xfrm>
      </p:grpSpPr>
      <p:sp>
        <p:nvSpPr>
          <p:cNvPr id="32" name="线条"/>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3" name="标题文本"/>
          <p:cNvSpPr txBox="1">
            <a:spLocks noGrp="1"/>
          </p:cNvSpPr>
          <p:nvPr>
            <p:ph type="title" hasCustomPrompt="1"/>
          </p:nvPr>
        </p:nvSpPr>
        <p:spPr>
          <a:xfrm>
            <a:off x="406400" y="6426200"/>
            <a:ext cx="121920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34" name="正文级别 1…"/>
          <p:cNvSpPr txBox="1">
            <a:spLocks noGrp="1"/>
          </p:cNvSpPr>
          <p:nvPr>
            <p:ph type="body" sz="quarter" idx="1" hasCustomPrompt="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35" name="幻灯片编号"/>
          <p:cNvSpPr txBox="1">
            <a:spLocks noGrp="1"/>
          </p:cNvSpPr>
          <p:nvPr>
            <p:ph type="sldNum" sz="quarter" idx="2"/>
          </p:nvPr>
        </p:nvSpPr>
        <p:spPr>
          <a:xfrm>
            <a:off x="12149656" y="4191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标题 - 居中">
    <p:bg>
      <p:bgPr>
        <a:solidFill>
          <a:srgbClr val="222222"/>
        </a:solidFill>
        <a:effectLst/>
      </p:bgPr>
    </p:bg>
    <p:spTree>
      <p:nvGrpSpPr>
        <p:cNvPr id="1" name=""/>
        <p:cNvGrpSpPr/>
        <p:nvPr/>
      </p:nvGrpSpPr>
      <p:grpSpPr>
        <a:xfrm>
          <a:off x="0" y="0"/>
          <a:ext cx="0" cy="0"/>
          <a:chOff x="0" y="0"/>
          <a:chExt cx="0" cy="0"/>
        </a:xfrm>
      </p:grpSpPr>
      <p:sp>
        <p:nvSpPr>
          <p:cNvPr id="42" name="标题文本"/>
          <p:cNvSpPr txBox="1">
            <a:spLocks noGrp="1"/>
          </p:cNvSpPr>
          <p:nvPr>
            <p:ph type="title" hasCustomPrompt="1"/>
          </p:nvPr>
        </p:nvSpPr>
        <p:spPr>
          <a:xfrm>
            <a:off x="406400" y="4038600"/>
            <a:ext cx="12192000" cy="45212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43"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照片 - 垂直">
    <p:bg>
      <p:bgPr>
        <a:solidFill>
          <a:srgbClr val="222222"/>
        </a:solidFill>
        <a:effectLst/>
      </p:bgPr>
    </p:bg>
    <p:spTree>
      <p:nvGrpSpPr>
        <p:cNvPr id="1" name=""/>
        <p:cNvGrpSpPr/>
        <p:nvPr/>
      </p:nvGrpSpPr>
      <p:grpSpPr>
        <a:xfrm>
          <a:off x="0" y="0"/>
          <a:ext cx="0" cy="0"/>
          <a:chOff x="0" y="0"/>
          <a:chExt cx="0" cy="0"/>
        </a:xfrm>
      </p:grpSpPr>
      <p:sp>
        <p:nvSpPr>
          <p:cNvPr id="50" name="线条"/>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51" name="图像"/>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2" name="标题文本"/>
          <p:cNvSpPr txBox="1">
            <a:spLocks noGrp="1"/>
          </p:cNvSpPr>
          <p:nvPr>
            <p:ph type="title" hasCustomPrompt="1"/>
          </p:nvPr>
        </p:nvSpPr>
        <p:spPr>
          <a:xfrm>
            <a:off x="5892800" y="6426200"/>
            <a:ext cx="6705600" cy="2705100"/>
          </a:xfrm>
          <a:prstGeom prst="rect">
            <a:avLst/>
          </a:prstGeom>
        </p:spPr>
        <p:txBody>
          <a:bodyPr/>
          <a:lstStyle>
            <a:lvl1pPr>
              <a:spcBef>
                <a:spcPts val="0"/>
              </a:spcBef>
              <a:defRPr sz="17000" b="1">
                <a:solidFill>
                  <a:schemeClr val="accent1"/>
                </a:solidFill>
                <a:latin typeface="+mj-lt"/>
                <a:ea typeface="+mj-ea"/>
                <a:cs typeface="+mj-cs"/>
                <a:sym typeface="Baskerville"/>
              </a:defRPr>
            </a:lvl1pPr>
          </a:lstStyle>
          <a:p>
            <a:r>
              <a:t>标题文本</a:t>
            </a:r>
          </a:p>
        </p:txBody>
      </p:sp>
      <p:sp>
        <p:nvSpPr>
          <p:cNvPr id="53" name="正文级别 1…"/>
          <p:cNvSpPr txBox="1">
            <a:spLocks noGrp="1"/>
          </p:cNvSpPr>
          <p:nvPr>
            <p:ph type="body" sz="quarter" idx="1" hasCustomPrompt="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mj-lt"/>
                <a:ea typeface="+mj-ea"/>
                <a:cs typeface="+mj-cs"/>
                <a:sym typeface="Baskerville"/>
              </a:defRPr>
            </a:lvl1pPr>
            <a:lvl2pPr marL="0" indent="228600">
              <a:lnSpc>
                <a:spcPct val="80000"/>
              </a:lnSpc>
              <a:spcBef>
                <a:spcPts val="2300"/>
              </a:spcBef>
              <a:buClrTx/>
              <a:buSzTx/>
              <a:buFontTx/>
              <a:buNone/>
              <a:defRPr sz="5400" cap="all">
                <a:solidFill>
                  <a:srgbClr val="A6AAA9"/>
                </a:solidFill>
                <a:latin typeface="+mj-lt"/>
                <a:ea typeface="+mj-ea"/>
                <a:cs typeface="+mj-cs"/>
                <a:sym typeface="Baskerville"/>
              </a:defRPr>
            </a:lvl2pPr>
            <a:lvl3pPr marL="0" indent="457200">
              <a:lnSpc>
                <a:spcPct val="80000"/>
              </a:lnSpc>
              <a:spcBef>
                <a:spcPts val="2300"/>
              </a:spcBef>
              <a:buClrTx/>
              <a:buSzTx/>
              <a:buFontTx/>
              <a:buNone/>
              <a:defRPr sz="5400" cap="all">
                <a:solidFill>
                  <a:srgbClr val="A6AAA9"/>
                </a:solidFill>
                <a:latin typeface="+mj-lt"/>
                <a:ea typeface="+mj-ea"/>
                <a:cs typeface="+mj-cs"/>
                <a:sym typeface="Baskerville"/>
              </a:defRPr>
            </a:lvl3pPr>
            <a:lvl4pPr marL="0" indent="685800">
              <a:lnSpc>
                <a:spcPct val="80000"/>
              </a:lnSpc>
              <a:spcBef>
                <a:spcPts val="2300"/>
              </a:spcBef>
              <a:buClrTx/>
              <a:buSzTx/>
              <a:buFontTx/>
              <a:buNone/>
              <a:defRPr sz="5400" cap="all">
                <a:solidFill>
                  <a:srgbClr val="A6AAA9"/>
                </a:solidFill>
                <a:latin typeface="+mj-lt"/>
                <a:ea typeface="+mj-ea"/>
                <a:cs typeface="+mj-cs"/>
                <a:sym typeface="Baskerville"/>
              </a:defRPr>
            </a:lvl4pPr>
            <a:lvl5pPr marL="0" indent="914400">
              <a:lnSpc>
                <a:spcPct val="80000"/>
              </a:lnSpc>
              <a:spcBef>
                <a:spcPts val="2300"/>
              </a:spcBef>
              <a:buClrTx/>
              <a:buSzTx/>
              <a:buFontTx/>
              <a:buNone/>
              <a:defRPr sz="5400" cap="all">
                <a:solidFill>
                  <a:srgbClr val="A6AAA9"/>
                </a:solidFill>
                <a:latin typeface="+mj-lt"/>
                <a:ea typeface="+mj-ea"/>
                <a:cs typeface="+mj-cs"/>
                <a:sym typeface="Baskerville"/>
              </a:defRPr>
            </a:lvl5pPr>
          </a:lstStyle>
          <a:p>
            <a:r>
              <a:t>正文级别 1</a:t>
            </a:r>
          </a:p>
          <a:p>
            <a:pPr lvl="1"/>
            <a:r>
              <a:t>正文级别 2</a:t>
            </a:r>
          </a:p>
          <a:p>
            <a:pPr lvl="2"/>
            <a:r>
              <a:t>正文级别 3</a:t>
            </a:r>
          </a:p>
          <a:p>
            <a:pPr lvl="3"/>
            <a:r>
              <a:t>正文级别 4</a:t>
            </a:r>
          </a:p>
          <a:p>
            <a:pPr lvl="4"/>
            <a:r>
              <a:t>正文级别 5</a:t>
            </a:r>
          </a:p>
        </p:txBody>
      </p:sp>
      <p:sp>
        <p:nvSpPr>
          <p:cNvPr id="54" name="幻灯片编号"/>
          <p:cNvSpPr txBox="1">
            <a:spLocks noGrp="1"/>
          </p:cNvSpPr>
          <p:nvPr>
            <p:ph type="sldNum" sz="quarter" idx="2"/>
          </p:nvPr>
        </p:nvSpPr>
        <p:spPr>
          <a:xfrm>
            <a:off x="12182237" y="431800"/>
            <a:ext cx="419101" cy="4572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6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62" name="标题文本"/>
          <p:cNvSpPr txBox="1">
            <a:spLocks noGrp="1"/>
          </p:cNvSpPr>
          <p:nvPr>
            <p:ph type="title" hasCustomPrompt="1"/>
          </p:nvPr>
        </p:nvSpPr>
        <p:spPr>
          <a:prstGeom prst="rect">
            <a:avLst/>
          </a:prstGeom>
        </p:spPr>
        <p:txBody>
          <a:bodyPr/>
          <a:lstStyle/>
          <a:p>
            <a:r>
              <a:t>标题文本</a:t>
            </a:r>
          </a:p>
        </p:txBody>
      </p:sp>
      <p:sp>
        <p:nvSpPr>
          <p:cNvPr id="6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标题与项目符号">
    <p:bg>
      <p:bgPr>
        <a:solidFill>
          <a:srgbClr val="222222"/>
        </a:solidFill>
        <a:effectLst/>
      </p:bgPr>
    </p:bg>
    <p:spTree>
      <p:nvGrpSpPr>
        <p:cNvPr id="1" name=""/>
        <p:cNvGrpSpPr/>
        <p:nvPr/>
      </p:nvGrpSpPr>
      <p:grpSpPr>
        <a:xfrm>
          <a:off x="0" y="0"/>
          <a:ext cx="0" cy="0"/>
          <a:chOff x="0" y="0"/>
          <a:chExt cx="0" cy="0"/>
        </a:xfrm>
      </p:grpSpPr>
      <p:sp>
        <p:nvSpPr>
          <p:cNvPr id="7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71" name="标题文本"/>
          <p:cNvSpPr txBox="1">
            <a:spLocks noGrp="1"/>
          </p:cNvSpPr>
          <p:nvPr>
            <p:ph type="title" hasCustomPrompt="1"/>
          </p:nvPr>
        </p:nvSpPr>
        <p:spPr>
          <a:prstGeom prst="rect">
            <a:avLst/>
          </a:prstGeom>
        </p:spPr>
        <p:txBody>
          <a:bodyPr/>
          <a:lstStyle/>
          <a:p>
            <a:r>
              <a:t>标题文本</a:t>
            </a:r>
          </a:p>
        </p:txBody>
      </p:sp>
      <p:sp>
        <p:nvSpPr>
          <p:cNvPr id="7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7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标题与项目符号（备选）">
    <p:spTree>
      <p:nvGrpSpPr>
        <p:cNvPr id="1" name=""/>
        <p:cNvGrpSpPr/>
        <p:nvPr/>
      </p:nvGrpSpPr>
      <p:grpSpPr>
        <a:xfrm>
          <a:off x="0" y="0"/>
          <a:ext cx="0" cy="0"/>
          <a:chOff x="0" y="0"/>
          <a:chExt cx="0" cy="0"/>
        </a:xfrm>
      </p:grpSpPr>
      <p:sp>
        <p:nvSpPr>
          <p:cNvPr id="8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81" name="标题文本"/>
          <p:cNvSpPr txBox="1">
            <a:spLocks noGrp="1"/>
          </p:cNvSpPr>
          <p:nvPr>
            <p:ph type="title" hasCustomPrompt="1"/>
          </p:nvPr>
        </p:nvSpPr>
        <p:spPr>
          <a:prstGeom prst="rect">
            <a:avLst/>
          </a:prstGeom>
        </p:spPr>
        <p:txBody>
          <a:bodyPr/>
          <a:lstStyle/>
          <a:p>
            <a:r>
              <a:t>标题文本</a:t>
            </a:r>
          </a:p>
        </p:txBody>
      </p:sp>
      <p:sp>
        <p:nvSpPr>
          <p:cNvPr id="8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8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标题、项目符号与照片">
    <p:bg>
      <p:bgPr>
        <a:solidFill>
          <a:srgbClr val="222222"/>
        </a:solidFill>
        <a:effectLst/>
      </p:bgPr>
    </p:bg>
    <p:spTree>
      <p:nvGrpSpPr>
        <p:cNvPr id="1" name=""/>
        <p:cNvGrpSpPr/>
        <p:nvPr/>
      </p:nvGrpSpPr>
      <p:grpSpPr>
        <a:xfrm>
          <a:off x="0" y="0"/>
          <a:ext cx="0" cy="0"/>
          <a:chOff x="0" y="0"/>
          <a:chExt cx="0" cy="0"/>
        </a:xfrm>
      </p:grpSpPr>
      <p:sp>
        <p:nvSpPr>
          <p:cNvPr id="90"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91" name="图像"/>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2" name="标题文本"/>
          <p:cNvSpPr txBox="1">
            <a:spLocks noGrp="1"/>
          </p:cNvSpPr>
          <p:nvPr>
            <p:ph type="title" hasCustomPrompt="1"/>
          </p:nvPr>
        </p:nvSpPr>
        <p:spPr>
          <a:xfrm>
            <a:off x="406400" y="1536700"/>
            <a:ext cx="6299200" cy="723900"/>
          </a:xfrm>
          <a:prstGeom prst="rect">
            <a:avLst/>
          </a:prstGeom>
        </p:spPr>
        <p:txBody>
          <a:bodyPr/>
          <a:lstStyle/>
          <a:p>
            <a:r>
              <a:t>标题文本</a:t>
            </a:r>
          </a:p>
        </p:txBody>
      </p:sp>
      <p:sp>
        <p:nvSpPr>
          <p:cNvPr id="93" name="正文级别 1…"/>
          <p:cNvSpPr txBox="1">
            <a:spLocks noGrp="1"/>
          </p:cNvSpPr>
          <p:nvPr>
            <p:ph type="body" sz="half" idx="1" hasCustomPrompt="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项目符号">
    <p:bg>
      <p:bgPr>
        <a:solidFill>
          <a:srgbClr val="222222"/>
        </a:solidFill>
        <a:effectLst/>
      </p:bgPr>
    </p:bg>
    <p:spTree>
      <p:nvGrpSpPr>
        <p:cNvPr id="1" name=""/>
        <p:cNvGrpSpPr/>
        <p:nvPr/>
      </p:nvGrpSpPr>
      <p:grpSpPr>
        <a:xfrm>
          <a:off x="0" y="0"/>
          <a:ext cx="0" cy="0"/>
          <a:chOff x="0" y="0"/>
          <a:chExt cx="0" cy="0"/>
        </a:xfrm>
      </p:grpSpPr>
      <p:sp>
        <p:nvSpPr>
          <p:cNvPr id="101"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02" name="正文级别 1…"/>
          <p:cNvSpPr txBox="1">
            <a:spLocks noGrp="1"/>
          </p:cNvSpPr>
          <p:nvPr>
            <p:ph type="body" idx="1" hasCustomPrompt="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照片 - 3 联">
    <p:bg>
      <p:bgPr>
        <a:solidFill>
          <a:srgbClr val="222222"/>
        </a:solidFill>
        <a:effectLst/>
      </p:bgPr>
    </p:bg>
    <p:spTree>
      <p:nvGrpSpPr>
        <p:cNvPr id="1" name=""/>
        <p:cNvGrpSpPr/>
        <p:nvPr/>
      </p:nvGrpSpPr>
      <p:grpSpPr>
        <a:xfrm>
          <a:off x="0" y="0"/>
          <a:ext cx="0" cy="0"/>
          <a:chOff x="0" y="0"/>
          <a:chExt cx="0" cy="0"/>
        </a:xfrm>
      </p:grpSpPr>
      <p:sp>
        <p:nvSpPr>
          <p:cNvPr id="110" name="图像"/>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1" name="图像"/>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2" name="图像"/>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3"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引文">
    <p:bg>
      <p:bgPr>
        <a:solidFill>
          <a:srgbClr val="222222"/>
        </a:solidFill>
        <a:effectLst/>
      </p:bgPr>
    </p:bg>
    <p:spTree>
      <p:nvGrpSpPr>
        <p:cNvPr id="1" name=""/>
        <p:cNvGrpSpPr/>
        <p:nvPr/>
      </p:nvGrpSpPr>
      <p:grpSpPr>
        <a:xfrm>
          <a:off x="0" y="0"/>
          <a:ext cx="0" cy="0"/>
          <a:chOff x="0" y="0"/>
          <a:chExt cx="0" cy="0"/>
        </a:xfrm>
      </p:grpSpPr>
      <p:sp>
        <p:nvSpPr>
          <p:cNvPr id="120" name="矩形标注"/>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b="1" cap="all">
                <a:solidFill>
                  <a:srgbClr val="00FDFF"/>
                </a:solidFill>
                <a:latin typeface="Avenir Next"/>
                <a:ea typeface="Avenir Next"/>
                <a:cs typeface="Avenir Next"/>
                <a:sym typeface="Avenir Next"/>
              </a:defRPr>
            </a:pPr>
            <a:endParaRPr/>
          </a:p>
        </p:txBody>
      </p:sp>
      <p:sp>
        <p:nvSpPr>
          <p:cNvPr id="121" name="在此键入引文。"/>
          <p:cNvSpPr txBox="1">
            <a:spLocks noGrp="1"/>
          </p:cNvSpPr>
          <p:nvPr>
            <p:ph type="body" sz="quarter" idx="13" hasCustomPrompt="1"/>
          </p:nvPr>
        </p:nvSpPr>
        <p:spPr>
          <a:xfrm>
            <a:off x="889000" y="2908300"/>
            <a:ext cx="11226800" cy="1778000"/>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22" name="Johnny Appleseed"/>
          <p:cNvSpPr txBox="1">
            <a:spLocks noGrp="1"/>
          </p:cNvSpPr>
          <p:nvPr>
            <p:ph type="body" sz="quarter" idx="14" hasCustomPrompt="1"/>
          </p:nvPr>
        </p:nvSpPr>
        <p:spPr>
          <a:xfrm>
            <a:off x="406400" y="7789333"/>
            <a:ext cx="12192000" cy="977901"/>
          </a:xfrm>
          <a:prstGeom prst="rect">
            <a:avLst/>
          </a:prstGeom>
        </p:spPr>
        <p:txBody>
          <a:bodyPr>
            <a:spAutoFit/>
          </a:bodyPr>
          <a:lstStyle>
            <a:lvl1pPr marL="0" indent="0" algn="r">
              <a:lnSpc>
                <a:spcPct val="80000"/>
              </a:lnSpc>
              <a:spcBef>
                <a:spcPts val="0"/>
              </a:spcBef>
              <a:buClrTx/>
              <a:buSzTx/>
              <a:buFontTx/>
              <a:buNone/>
              <a:defRPr sz="6000">
                <a:latin typeface="+mj-lt"/>
                <a:ea typeface="+mj-ea"/>
                <a:cs typeface="+mj-cs"/>
                <a:sym typeface="Baskerville"/>
              </a:defRPr>
            </a:lvl1pPr>
          </a:lstStyle>
          <a:p>
            <a:r>
              <a:t>Johnny Appleseed</a:t>
            </a:r>
          </a:p>
        </p:txBody>
      </p:sp>
      <p:sp>
        <p:nvSpPr>
          <p:cNvPr id="123" name="文本"/>
          <p:cNvSpPr txBox="1">
            <a:spLocks noGrp="1"/>
          </p:cNvSpPr>
          <p:nvPr>
            <p:ph type="body" sz="quarter" idx="15"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2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引文（备选）">
    <p:bg>
      <p:bgPr>
        <a:solidFill>
          <a:schemeClr val="accent1"/>
        </a:solidFill>
        <a:effectLst/>
      </p:bgPr>
    </p:bg>
    <p:spTree>
      <p:nvGrpSpPr>
        <p:cNvPr id="1" name=""/>
        <p:cNvGrpSpPr/>
        <p:nvPr/>
      </p:nvGrpSpPr>
      <p:grpSpPr>
        <a:xfrm>
          <a:off x="0" y="0"/>
          <a:ext cx="0" cy="0"/>
          <a:chOff x="0" y="0"/>
          <a:chExt cx="0" cy="0"/>
        </a:xfrm>
      </p:grpSpPr>
      <p:sp>
        <p:nvSpPr>
          <p:cNvPr id="131" name="在此键入引文。"/>
          <p:cNvSpPr txBox="1">
            <a:spLocks noGrp="1"/>
          </p:cNvSpPr>
          <p:nvPr>
            <p:ph type="body" sz="quarter" idx="13" hasCustomPrompt="1"/>
          </p:nvPr>
        </p:nvSpPr>
        <p:spPr>
          <a:xfrm>
            <a:off x="5892800" y="2641600"/>
            <a:ext cx="6705600" cy="3119121"/>
          </a:xfrm>
          <a:prstGeom prst="rect">
            <a:avLst/>
          </a:prstGeom>
        </p:spPr>
        <p:txBody>
          <a:bodyPr>
            <a:spAutoFit/>
          </a:bodyPr>
          <a:lstStyle>
            <a:lvl1pPr marL="0" indent="0">
              <a:lnSpc>
                <a:spcPct val="80000"/>
              </a:lnSpc>
              <a:spcBef>
                <a:spcPts val="0"/>
              </a:spcBef>
              <a:buClrTx/>
              <a:buSzTx/>
              <a:buFontTx/>
              <a:buNone/>
              <a:defRPr sz="9400" b="1" cap="all">
                <a:solidFill>
                  <a:srgbClr val="FFFFFF"/>
                </a:solidFill>
                <a:latin typeface="+mj-lt"/>
                <a:ea typeface="+mj-ea"/>
                <a:cs typeface="+mj-cs"/>
                <a:sym typeface="Baskerville"/>
              </a:defRPr>
            </a:lvl1pPr>
          </a:lstStyle>
          <a:p>
            <a:r>
              <a:t>在此键入引文。</a:t>
            </a:r>
          </a:p>
        </p:txBody>
      </p:sp>
      <p:sp>
        <p:nvSpPr>
          <p:cNvPr id="132" name="图像"/>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3" name="Johnny Appleseed"/>
          <p:cNvSpPr txBox="1">
            <a:spLocks noGrp="1"/>
          </p:cNvSpPr>
          <p:nvPr>
            <p:ph type="body" sz="quarter" idx="15" hasCustomPrompt="1"/>
          </p:nvPr>
        </p:nvSpPr>
        <p:spPr>
          <a:xfrm>
            <a:off x="5892800" y="7732183"/>
            <a:ext cx="6705600" cy="977901"/>
          </a:xfrm>
          <a:prstGeom prst="rect">
            <a:avLst/>
          </a:prstGeom>
        </p:spPr>
        <p:txBody>
          <a:bodyPr anchor="ctr">
            <a:spAutoFit/>
          </a:bodyPr>
          <a:lstStyle>
            <a:lvl1pPr marL="0" indent="0" defTabSz="457200">
              <a:spcBef>
                <a:spcPts val="0"/>
              </a:spcBef>
              <a:buClrTx/>
              <a:buSzTx/>
              <a:buFontTx/>
              <a:buNone/>
              <a:defRPr sz="6000" b="1">
                <a:solidFill>
                  <a:srgbClr val="232323"/>
                </a:solidFill>
                <a:latin typeface="+mj-lt"/>
                <a:ea typeface="+mj-ea"/>
                <a:cs typeface="+mj-cs"/>
                <a:sym typeface="Baskerville"/>
              </a:defRPr>
            </a:lvl1pPr>
          </a:lstStyle>
          <a:p>
            <a:r>
              <a:t>Johnny Appleseed</a:t>
            </a:r>
          </a:p>
        </p:txBody>
      </p:sp>
      <p:sp>
        <p:nvSpPr>
          <p:cNvPr id="134"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照片">
    <p:bg>
      <p:bgPr>
        <a:solidFill>
          <a:srgbClr val="222222"/>
        </a:solidFill>
        <a:effectLst/>
      </p:bgPr>
    </p:bg>
    <p:spTree>
      <p:nvGrpSpPr>
        <p:cNvPr id="1" name=""/>
        <p:cNvGrpSpPr/>
        <p:nvPr/>
      </p:nvGrpSpPr>
      <p:grpSpPr>
        <a:xfrm>
          <a:off x="0" y="0"/>
          <a:ext cx="0" cy="0"/>
          <a:chOff x="0" y="0"/>
          <a:chExt cx="0" cy="0"/>
        </a:xfrm>
      </p:grpSpPr>
      <p:sp>
        <p:nvSpPr>
          <p:cNvPr id="141" name="图像"/>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2"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空白">
    <p:bg>
      <p:bgPr>
        <a:solidFill>
          <a:srgbClr val="222222"/>
        </a:solidFill>
        <a:effectLst/>
      </p:bgPr>
    </p:bg>
    <p:spTree>
      <p:nvGrpSpPr>
        <p:cNvPr id="1" name=""/>
        <p:cNvGrpSpPr/>
        <p:nvPr/>
      </p:nvGrpSpPr>
      <p:grpSpPr>
        <a:xfrm>
          <a:off x="0" y="0"/>
          <a:ext cx="0" cy="0"/>
          <a:chOff x="0" y="0"/>
          <a:chExt cx="0" cy="0"/>
        </a:xfrm>
      </p:grpSpPr>
      <p:sp>
        <p:nvSpPr>
          <p:cNvPr id="14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空白（备选）">
    <p:spTree>
      <p:nvGrpSpPr>
        <p:cNvPr id="1" name=""/>
        <p:cNvGrpSpPr/>
        <p:nvPr/>
      </p:nvGrpSpPr>
      <p:grpSpPr>
        <a:xfrm>
          <a:off x="0" y="0"/>
          <a:ext cx="0" cy="0"/>
          <a:chOff x="0" y="0"/>
          <a:chExt cx="0" cy="0"/>
        </a:xfrm>
      </p:grpSpPr>
      <p:sp>
        <p:nvSpPr>
          <p:cNvPr id="15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63" name="线条"/>
          <p:cNvSpPr/>
          <p:nvPr userDrawn="1"/>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64"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67" name="幻灯片编号"/>
          <p:cNvSpPr txBox="1">
            <a:spLocks noGrp="1"/>
          </p:cNvSpPr>
          <p:nvPr>
            <p:ph type="sldNum" sz="quarter" idx="2"/>
          </p:nvPr>
        </p:nvSpPr>
        <p:spPr>
          <a:xfrm>
            <a:off x="12153251" y="9050866"/>
            <a:ext cx="412206" cy="431801"/>
          </a:xfrm>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a:t>
            </a:fld>
            <a:endParaRPr/>
          </a:p>
        </p:txBody>
      </p:sp>
      <p:pic>
        <p:nvPicPr>
          <p:cNvPr id="3" name="图片 2" descr="logoIcon (1)"/>
          <p:cNvPicPr>
            <a:picLocks noChangeAspect="1"/>
          </p:cNvPicPr>
          <p:nvPr userDrawn="1"/>
        </p:nvPicPr>
        <p:blipFill>
          <a:blip r:embed="rId2"/>
          <a:stretch>
            <a:fillRect/>
          </a:stretch>
        </p:blipFill>
        <p:spPr>
          <a:xfrm>
            <a:off x="11736070" y="929005"/>
            <a:ext cx="862330" cy="596900"/>
          </a:xfrm>
          <a:prstGeom prst="rect">
            <a:avLst/>
          </a:prstGeom>
        </p:spPr>
      </p:pic>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74" name="线条"/>
          <p:cNvSpPr/>
          <p:nvPr/>
        </p:nvSpPr>
        <p:spPr>
          <a:xfrm flipV="1">
            <a:off x="406400" y="1682619"/>
            <a:ext cx="12192000" cy="262"/>
          </a:xfrm>
          <a:prstGeom prst="line">
            <a:avLst/>
          </a:prstGeom>
          <a:ln w="254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175" name="文本"/>
          <p:cNvSpPr txBox="1">
            <a:spLocks noGrp="1"/>
          </p:cNvSpPr>
          <p:nvPr>
            <p:ph type="body" sz="quarter" idx="13" hasCustomPrompt="1"/>
          </p:nvPr>
        </p:nvSpPr>
        <p:spPr>
          <a:xfrm>
            <a:off x="406400" y="393700"/>
            <a:ext cx="11176000" cy="520701"/>
          </a:xfrm>
          <a:prstGeom prst="rect">
            <a:avLst/>
          </a:prstGeom>
        </p:spPr>
        <p:txBody>
          <a:bodyPr anchor="b">
            <a:spAutoFit/>
          </a:bodyPr>
          <a:lstStyle>
            <a:lvl1pPr marL="0" indent="0" defTabSz="457200">
              <a:lnSpc>
                <a:spcPct val="80000"/>
              </a:lnSpc>
              <a:spcBef>
                <a:spcPts val="0"/>
              </a:spcBef>
              <a:buClrTx/>
              <a:buSzTx/>
              <a:buFontTx/>
              <a:buNone/>
              <a:defRPr sz="2400" b="1" cap="all" spc="120">
                <a:latin typeface="+mj-lt"/>
                <a:ea typeface="+mj-ea"/>
                <a:cs typeface="+mj-cs"/>
                <a:sym typeface="Baskerville"/>
              </a:defRPr>
            </a:lvl1pPr>
          </a:lstStyle>
          <a:p>
            <a:r>
              <a:t>文本</a:t>
            </a:r>
          </a:p>
        </p:txBody>
      </p:sp>
      <p:sp>
        <p:nvSpPr>
          <p:cNvPr id="176" name="标题文本"/>
          <p:cNvSpPr txBox="1">
            <a:spLocks noGrp="1"/>
          </p:cNvSpPr>
          <p:nvPr>
            <p:ph type="title" hasCustomPrompt="1"/>
          </p:nvPr>
        </p:nvSpPr>
        <p:spPr>
          <a:xfrm>
            <a:off x="406400" y="865682"/>
            <a:ext cx="12192000" cy="723901"/>
          </a:xfrm>
          <a:prstGeom prst="rect">
            <a:avLst/>
          </a:prstGeom>
        </p:spPr>
        <p:txBody>
          <a:bodyPr/>
          <a:lstStyle/>
          <a:p>
            <a:r>
              <a:t>标题文本</a:t>
            </a:r>
          </a:p>
        </p:txBody>
      </p:sp>
      <p:sp>
        <p:nvSpPr>
          <p:cNvPr id="177" name="正文级别 1…"/>
          <p:cNvSpPr txBox="1">
            <a:spLocks noGrp="1"/>
          </p:cNvSpPr>
          <p:nvPr>
            <p:ph type="body" idx="1" hasCustomPrompt="1"/>
          </p:nvPr>
        </p:nvSpPr>
        <p:spPr>
          <a:prstGeom prst="rect">
            <a:avLst/>
          </a:prstGeom>
        </p:spPr>
        <p:txBody>
          <a:bodyPr/>
          <a:lstStyle>
            <a:lvl1pPr marL="261620" indent="-261620" algn="just">
              <a:buClr>
                <a:schemeClr val="accent1"/>
              </a:buClr>
              <a:defRPr sz="2000">
                <a:solidFill>
                  <a:srgbClr val="FFFFFF"/>
                </a:solidFill>
                <a:latin typeface="+mn-lt"/>
                <a:ea typeface="+mn-ea"/>
                <a:cs typeface="+mn-cs"/>
                <a:sym typeface="微软雅黑" panose="020B0503020204020204" charset="-122"/>
              </a:defRPr>
            </a:lvl1pPr>
            <a:lvl2pPr marL="706120" indent="-261620" algn="just">
              <a:buClr>
                <a:schemeClr val="accent1"/>
              </a:buClr>
              <a:defRPr sz="2000">
                <a:solidFill>
                  <a:srgbClr val="FFFFFF"/>
                </a:solidFill>
                <a:latin typeface="+mn-lt"/>
                <a:ea typeface="+mn-ea"/>
                <a:cs typeface="+mn-cs"/>
                <a:sym typeface="微软雅黑" panose="020B0503020204020204" charset="-122"/>
              </a:defRPr>
            </a:lvl2pPr>
            <a:lvl3pPr marL="1150620" indent="-261620" algn="just">
              <a:buClr>
                <a:schemeClr val="accent1"/>
              </a:buClr>
              <a:defRPr sz="2000">
                <a:solidFill>
                  <a:srgbClr val="FFFFFF"/>
                </a:solidFill>
                <a:latin typeface="+mn-lt"/>
                <a:ea typeface="+mn-ea"/>
                <a:cs typeface="+mn-cs"/>
                <a:sym typeface="微软雅黑" panose="020B0503020204020204" charset="-122"/>
              </a:defRPr>
            </a:lvl3pPr>
            <a:lvl4pPr marL="1595120" indent="-261620" algn="just">
              <a:buClr>
                <a:schemeClr val="accent1"/>
              </a:buClr>
              <a:defRPr sz="2000">
                <a:solidFill>
                  <a:srgbClr val="FFFFFF"/>
                </a:solidFill>
                <a:latin typeface="+mn-lt"/>
                <a:ea typeface="+mn-ea"/>
                <a:cs typeface="+mn-cs"/>
                <a:sym typeface="微软雅黑" panose="020B0503020204020204" charset="-122"/>
              </a:defRPr>
            </a:lvl4pPr>
            <a:lvl5pPr marL="2039620" indent="-261620" algn="just">
              <a:buClr>
                <a:schemeClr val="accent1"/>
              </a:buClr>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78" name="持云logo.png" descr="持云logo.png"/>
          <p:cNvPicPr>
            <a:picLocks noChangeAspect="1"/>
          </p:cNvPicPr>
          <p:nvPr/>
        </p:nvPicPr>
        <p:blipFill>
          <a:blip r:embed="rId2"/>
          <a:srcRect l="11475" t="26061" r="11504" b="25968"/>
          <a:stretch>
            <a:fillRect/>
          </a:stretch>
        </p:blipFill>
        <p:spPr>
          <a:xfrm>
            <a:off x="11748219" y="972387"/>
            <a:ext cx="819643" cy="510490"/>
          </a:xfrm>
          <a:custGeom>
            <a:avLst/>
            <a:gdLst/>
            <a:ahLst/>
            <a:cxnLst>
              <a:cxn ang="0">
                <a:pos x="wd2" y="hd2"/>
              </a:cxn>
              <a:cxn ang="5400000">
                <a:pos x="wd2" y="hd2"/>
              </a:cxn>
              <a:cxn ang="10800000">
                <a:pos x="wd2" y="hd2"/>
              </a:cxn>
              <a:cxn ang="16200000">
                <a:pos x="wd2" y="hd2"/>
              </a:cxn>
            </a:cxnLst>
            <a:rect l="0" t="0" r="r" b="b"/>
            <a:pathLst>
              <a:path w="20374" h="21579" extrusionOk="0">
                <a:moveTo>
                  <a:pt x="11715" y="0"/>
                </a:moveTo>
                <a:cubicBezTo>
                  <a:pt x="10060" y="12"/>
                  <a:pt x="8398" y="1258"/>
                  <a:pt x="7325" y="3372"/>
                </a:cubicBezTo>
                <a:cubicBezTo>
                  <a:pt x="6600" y="4800"/>
                  <a:pt x="6540" y="4873"/>
                  <a:pt x="6053" y="4630"/>
                </a:cubicBezTo>
                <a:cubicBezTo>
                  <a:pt x="5296" y="4253"/>
                  <a:pt x="4082" y="4810"/>
                  <a:pt x="3488" y="5821"/>
                </a:cubicBezTo>
                <a:cubicBezTo>
                  <a:pt x="3218" y="6280"/>
                  <a:pt x="2905" y="7233"/>
                  <a:pt x="2797" y="7918"/>
                </a:cubicBezTo>
                <a:cubicBezTo>
                  <a:pt x="2650" y="8854"/>
                  <a:pt x="2486" y="9262"/>
                  <a:pt x="2116" y="9579"/>
                </a:cubicBezTo>
                <a:cubicBezTo>
                  <a:pt x="545" y="10924"/>
                  <a:pt x="-275" y="13745"/>
                  <a:pt x="84" y="16592"/>
                </a:cubicBezTo>
                <a:cubicBezTo>
                  <a:pt x="387" y="18994"/>
                  <a:pt x="1381" y="20770"/>
                  <a:pt x="2757" y="21339"/>
                </a:cubicBezTo>
                <a:cubicBezTo>
                  <a:pt x="3027" y="21451"/>
                  <a:pt x="6305" y="21558"/>
                  <a:pt x="10038" y="21574"/>
                </a:cubicBezTo>
                <a:cubicBezTo>
                  <a:pt x="15741" y="21598"/>
                  <a:pt x="16965" y="21535"/>
                  <a:pt x="17684" y="21171"/>
                </a:cubicBezTo>
                <a:cubicBezTo>
                  <a:pt x="21083" y="19455"/>
                  <a:pt x="21325" y="11254"/>
                  <a:pt x="18049" y="8858"/>
                </a:cubicBezTo>
                <a:cubicBezTo>
                  <a:pt x="17361" y="8355"/>
                  <a:pt x="17241" y="8152"/>
                  <a:pt x="17161" y="7314"/>
                </a:cubicBezTo>
                <a:cubicBezTo>
                  <a:pt x="17040" y="6047"/>
                  <a:pt x="16617" y="4497"/>
                  <a:pt x="16036" y="3221"/>
                </a:cubicBezTo>
                <a:cubicBezTo>
                  <a:pt x="15447" y="1926"/>
                  <a:pt x="13615" y="320"/>
                  <a:pt x="12425" y="67"/>
                </a:cubicBezTo>
                <a:cubicBezTo>
                  <a:pt x="12191" y="17"/>
                  <a:pt x="11952" y="-2"/>
                  <a:pt x="11715" y="0"/>
                </a:cubicBezTo>
                <a:close/>
              </a:path>
            </a:pathLst>
          </a:custGeom>
          <a:ln w="12700">
            <a:miter lim="400000"/>
            <a:headEnd/>
            <a:tailEnd/>
          </a:ln>
        </p:spPr>
      </p:pic>
      <p:sp>
        <p:nvSpPr>
          <p:cNvPr id="17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222222"/>
        </a:solidFill>
        <a:effectLst/>
      </p:bgPr>
    </p:bg>
    <p:spTree>
      <p:nvGrpSpPr>
        <p:cNvPr id="1" name=""/>
        <p:cNvGrpSpPr/>
        <p:nvPr/>
      </p:nvGrpSpPr>
      <p:grpSpPr>
        <a:xfrm>
          <a:off x="0" y="0"/>
          <a:ext cx="0" cy="0"/>
          <a:chOff x="0" y="0"/>
          <a:chExt cx="0" cy="0"/>
        </a:xfrm>
      </p:grpSpPr>
      <p:sp>
        <p:nvSpPr>
          <p:cNvPr id="186" name="线条"/>
          <p:cNvSpPr/>
          <p:nvPr/>
        </p:nvSpPr>
        <p:spPr>
          <a:xfrm flipV="1">
            <a:off x="406400" y="1682619"/>
            <a:ext cx="12192000" cy="262"/>
          </a:xfrm>
          <a:prstGeom prst="line">
            <a:avLst/>
          </a:prstGeom>
          <a:ln w="25400">
            <a:solidFill>
              <a:schemeClr val="accent1"/>
            </a:solidFill>
            <a:miter lim="400000"/>
          </a:ln>
        </p:spPr>
        <p:txBody>
          <a:bodyPr lIns="45718" tIns="45718" rIns="45718" bIns="45718"/>
          <a:lstStyle/>
          <a:p>
            <a:pPr>
              <a:defRPr>
                <a:latin typeface="+mn-lt"/>
                <a:ea typeface="+mn-ea"/>
                <a:cs typeface="+mn-cs"/>
                <a:sym typeface="微软雅黑" panose="020B0503020204020204" charset="-122"/>
              </a:defRPr>
            </a:pPr>
            <a:endParaRPr/>
          </a:p>
        </p:txBody>
      </p:sp>
      <p:sp>
        <p:nvSpPr>
          <p:cNvPr id="187" name="标题文本"/>
          <p:cNvSpPr txBox="1">
            <a:spLocks noGrp="1"/>
          </p:cNvSpPr>
          <p:nvPr>
            <p:ph type="title" hasCustomPrompt="1"/>
          </p:nvPr>
        </p:nvSpPr>
        <p:spPr>
          <a:xfrm>
            <a:off x="406400" y="865682"/>
            <a:ext cx="12192000" cy="723902"/>
          </a:xfrm>
          <a:prstGeom prst="rect">
            <a:avLst/>
          </a:prstGeom>
        </p:spPr>
        <p:txBody>
          <a:bodyPr/>
          <a:lstStyle/>
          <a:p>
            <a:r>
              <a:t>标题文本</a:t>
            </a:r>
          </a:p>
        </p:txBody>
      </p:sp>
      <p:sp>
        <p:nvSpPr>
          <p:cNvPr id="188" name="正文级别 1…"/>
          <p:cNvSpPr txBox="1">
            <a:spLocks noGrp="1"/>
          </p:cNvSpPr>
          <p:nvPr>
            <p:ph type="body" idx="1" hasCustomPrompt="1"/>
          </p:nvPr>
        </p:nvSpPr>
        <p:spPr>
          <a:prstGeom prst="rect">
            <a:avLst/>
          </a:prstGeom>
        </p:spPr>
        <p:txBody>
          <a:bodyPr/>
          <a:lstStyle>
            <a:lvl1pPr marL="261620" indent="-261620" algn="just">
              <a:buClr>
                <a:schemeClr val="accent1"/>
              </a:buClr>
              <a:buSzPct val="105000"/>
              <a:defRPr sz="2000">
                <a:solidFill>
                  <a:srgbClr val="FFFFFF"/>
                </a:solidFill>
                <a:latin typeface="+mn-lt"/>
                <a:ea typeface="+mn-ea"/>
                <a:cs typeface="+mn-cs"/>
                <a:sym typeface="微软雅黑" panose="020B0503020204020204" charset="-122"/>
              </a:defRPr>
            </a:lvl1pPr>
            <a:lvl2pPr marL="706120" indent="-261620" algn="just">
              <a:buClr>
                <a:schemeClr val="accent1"/>
              </a:buClr>
              <a:buSzPct val="105000"/>
              <a:defRPr sz="2000">
                <a:solidFill>
                  <a:srgbClr val="FFFFFF"/>
                </a:solidFill>
                <a:latin typeface="+mn-lt"/>
                <a:ea typeface="+mn-ea"/>
                <a:cs typeface="+mn-cs"/>
                <a:sym typeface="微软雅黑" panose="020B0503020204020204" charset="-122"/>
              </a:defRPr>
            </a:lvl2pPr>
            <a:lvl3pPr marL="1150620" indent="-261620" algn="just">
              <a:buClr>
                <a:schemeClr val="accent1"/>
              </a:buClr>
              <a:buSzPct val="105000"/>
              <a:defRPr sz="2000">
                <a:solidFill>
                  <a:srgbClr val="FFFFFF"/>
                </a:solidFill>
                <a:latin typeface="+mn-lt"/>
                <a:ea typeface="+mn-ea"/>
                <a:cs typeface="+mn-cs"/>
                <a:sym typeface="微软雅黑" panose="020B0503020204020204" charset="-122"/>
              </a:defRPr>
            </a:lvl3pPr>
            <a:lvl4pPr marL="1595120" indent="-261620" algn="just">
              <a:buClr>
                <a:schemeClr val="accent1"/>
              </a:buClr>
              <a:buSzPct val="105000"/>
              <a:defRPr sz="2000">
                <a:solidFill>
                  <a:srgbClr val="FFFFFF"/>
                </a:solidFill>
                <a:latin typeface="+mn-lt"/>
                <a:ea typeface="+mn-ea"/>
                <a:cs typeface="+mn-cs"/>
                <a:sym typeface="微软雅黑" panose="020B0503020204020204" charset="-122"/>
              </a:defRPr>
            </a:lvl4pPr>
            <a:lvl5pPr marL="2039620" indent="-261620" algn="just">
              <a:buClr>
                <a:schemeClr val="accent1"/>
              </a:buClr>
              <a:buSzPct val="105000"/>
              <a:defRPr sz="2000">
                <a:solidFill>
                  <a:srgbClr val="FFFFFF"/>
                </a:solidFill>
                <a:latin typeface="+mn-lt"/>
                <a:ea typeface="+mn-ea"/>
                <a:cs typeface="+mn-cs"/>
                <a:sym typeface="微软雅黑" panose="020B0503020204020204" charset="-122"/>
              </a:defRPr>
            </a:lvl5pPr>
          </a:lstStyle>
          <a:p>
            <a:r>
              <a:t>正文级别 1</a:t>
            </a:r>
          </a:p>
          <a:p>
            <a:pPr lvl="1"/>
            <a:r>
              <a:t>正文级别 2</a:t>
            </a:r>
          </a:p>
          <a:p>
            <a:pPr lvl="2"/>
            <a:r>
              <a:t>正文级别 3</a:t>
            </a:r>
          </a:p>
          <a:p>
            <a:pPr lvl="3"/>
            <a:r>
              <a:t>正文级别 4</a:t>
            </a:r>
          </a:p>
          <a:p>
            <a:pPr lvl="4"/>
            <a:r>
              <a:t>正文级别 5</a:t>
            </a:r>
          </a:p>
        </p:txBody>
      </p:sp>
      <p:pic>
        <p:nvPicPr>
          <p:cNvPr id="189" name="持云logo.png" descr="持云logo.png"/>
          <p:cNvPicPr>
            <a:picLocks noChangeAspect="1"/>
          </p:cNvPicPr>
          <p:nvPr/>
        </p:nvPicPr>
        <p:blipFill>
          <a:blip r:embed="rId2"/>
          <a:srcRect l="11457" t="26060" r="11486" b="25967"/>
          <a:stretch>
            <a:fillRect/>
          </a:stretch>
        </p:blipFill>
        <p:spPr>
          <a:xfrm>
            <a:off x="11748050" y="972380"/>
            <a:ext cx="820035" cy="510492"/>
          </a:xfrm>
          <a:custGeom>
            <a:avLst/>
            <a:gdLst/>
            <a:ahLst/>
            <a:cxnLst>
              <a:cxn ang="0">
                <a:pos x="wd2" y="hd2"/>
              </a:cxn>
              <a:cxn ang="5400000">
                <a:pos x="wd2" y="hd2"/>
              </a:cxn>
              <a:cxn ang="10800000">
                <a:pos x="wd2" y="hd2"/>
              </a:cxn>
              <a:cxn ang="16200000">
                <a:pos x="wd2" y="hd2"/>
              </a:cxn>
            </a:cxnLst>
            <a:rect l="0" t="0" r="r" b="b"/>
            <a:pathLst>
              <a:path w="20375" h="21579" extrusionOk="0">
                <a:moveTo>
                  <a:pt x="11710" y="0"/>
                </a:moveTo>
                <a:cubicBezTo>
                  <a:pt x="10056" y="12"/>
                  <a:pt x="8394" y="1258"/>
                  <a:pt x="7322" y="3372"/>
                </a:cubicBezTo>
                <a:cubicBezTo>
                  <a:pt x="6597" y="4800"/>
                  <a:pt x="6546" y="4873"/>
                  <a:pt x="6060" y="4630"/>
                </a:cubicBezTo>
                <a:cubicBezTo>
                  <a:pt x="5303" y="4253"/>
                  <a:pt x="4089" y="4810"/>
                  <a:pt x="3496" y="5821"/>
                </a:cubicBezTo>
                <a:cubicBezTo>
                  <a:pt x="3226" y="6280"/>
                  <a:pt x="2904" y="7233"/>
                  <a:pt x="2796" y="7918"/>
                </a:cubicBezTo>
                <a:cubicBezTo>
                  <a:pt x="2649" y="8854"/>
                  <a:pt x="2485" y="9262"/>
                  <a:pt x="2115" y="9579"/>
                </a:cubicBezTo>
                <a:cubicBezTo>
                  <a:pt x="545" y="10924"/>
                  <a:pt x="-275" y="13745"/>
                  <a:pt x="84" y="16592"/>
                </a:cubicBezTo>
                <a:cubicBezTo>
                  <a:pt x="387" y="18993"/>
                  <a:pt x="1381" y="20770"/>
                  <a:pt x="2756" y="21339"/>
                </a:cubicBezTo>
                <a:cubicBezTo>
                  <a:pt x="3026" y="21451"/>
                  <a:pt x="6302" y="21558"/>
                  <a:pt x="10033" y="21574"/>
                </a:cubicBezTo>
                <a:cubicBezTo>
                  <a:pt x="15734" y="21598"/>
                  <a:pt x="16967" y="21535"/>
                  <a:pt x="17686" y="21171"/>
                </a:cubicBezTo>
                <a:cubicBezTo>
                  <a:pt x="21083" y="19455"/>
                  <a:pt x="21325" y="11254"/>
                  <a:pt x="18050" y="8858"/>
                </a:cubicBezTo>
                <a:cubicBezTo>
                  <a:pt x="17363" y="8355"/>
                  <a:pt x="17243" y="8152"/>
                  <a:pt x="17163" y="7314"/>
                </a:cubicBezTo>
                <a:cubicBezTo>
                  <a:pt x="17042" y="6047"/>
                  <a:pt x="16610" y="4497"/>
                  <a:pt x="16029" y="3221"/>
                </a:cubicBezTo>
                <a:cubicBezTo>
                  <a:pt x="15440" y="1926"/>
                  <a:pt x="13609" y="320"/>
                  <a:pt x="12420" y="67"/>
                </a:cubicBezTo>
                <a:cubicBezTo>
                  <a:pt x="12186" y="17"/>
                  <a:pt x="11947" y="-2"/>
                  <a:pt x="11710" y="0"/>
                </a:cubicBezTo>
                <a:close/>
              </a:path>
            </a:pathLst>
          </a:custGeom>
          <a:ln w="12700">
            <a:miter lim="400000"/>
            <a:headEnd/>
            <a:tailEnd/>
          </a:ln>
        </p:spPr>
      </p:pic>
      <p:sp>
        <p:nvSpPr>
          <p:cNvPr id="190"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heme" Target="../theme/theme10.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theme" Target="../theme/theme1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heme" Target="../theme/theme6.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theme" Target="../theme/theme7.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theme" Target="../theme/theme8.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3" Type="http://schemas.openxmlformats.org/officeDocument/2006/relationships/slideLayout" Target="../slideLayouts/slideLayout163.xml"/><Relationship Id="rId21" Type="http://schemas.openxmlformats.org/officeDocument/2006/relationships/theme" Target="../theme/theme9.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0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3990"/>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 id="2147484086" r:id="rId18"/>
    <p:sldLayoutId id="2147484087" r:id="rId19"/>
    <p:sldLayoutId id="2147484088"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29"/>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05"/>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04"/>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03"/>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0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0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3996"/>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3992"/>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线条"/>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sz="2000"/>
          </a:p>
        </p:txBody>
      </p:sp>
      <p:sp>
        <p:nvSpPr>
          <p:cNvPr id="3" name="标题文本"/>
          <p:cNvSpPr txBox="1">
            <a:spLocks noGrp="1"/>
          </p:cNvSpPr>
          <p:nvPr>
            <p:ph type="title"/>
          </p:nvPr>
        </p:nvSpPr>
        <p:spPr>
          <a:xfrm>
            <a:off x="406400" y="1536700"/>
            <a:ext cx="12192000" cy="723900"/>
          </a:xfrm>
          <a:prstGeom prst="rect">
            <a:avLst/>
          </a:prstGeom>
          <a:ln w="12700">
            <a:miter lim="400000"/>
          </a:ln>
        </p:spPr>
        <p:txBody>
          <a:bodyPr lIns="50800" tIns="50800" rIns="50800" bIns="50800">
            <a:normAutofit/>
          </a:bodyPr>
          <a:lstStyle/>
          <a:p>
            <a:r>
              <a:t>标题文本</a:t>
            </a:r>
          </a:p>
        </p:txBody>
      </p:sp>
      <p:sp>
        <p:nvSpPr>
          <p:cNvPr id="4" name="幻灯片编号"/>
          <p:cNvSpPr txBox="1">
            <a:spLocks noGrp="1"/>
          </p:cNvSpPr>
          <p:nvPr>
            <p:ph type="sldNum" sz="quarter" idx="2"/>
          </p:nvPr>
        </p:nvSpPr>
        <p:spPr>
          <a:xfrm>
            <a:off x="12174418" y="431800"/>
            <a:ext cx="419101"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mj-lt"/>
                <a:ea typeface="+mj-ea"/>
                <a:cs typeface="+mj-cs"/>
                <a:sym typeface="Baskerville"/>
              </a:defRPr>
            </a:lvl1pPr>
          </a:lstStyle>
          <a:p>
            <a:fld id="{86CB4B4D-7CA3-9044-876B-883B54F8677D}" type="slidenum">
              <a:rPr/>
              <a:t>‹#›</a:t>
            </a:fld>
            <a:endParaRPr/>
          </a:p>
        </p:txBody>
      </p:sp>
      <p:sp>
        <p:nvSpPr>
          <p:cNvPr id="5" name="正文级别 1…"/>
          <p:cNvSpPr txBox="1">
            <a:spLocks noGrp="1"/>
          </p:cNvSpPr>
          <p:nvPr>
            <p:ph type="body" idx="1"/>
          </p:nvPr>
        </p:nvSpPr>
        <p:spPr>
          <a:xfrm>
            <a:off x="406400" y="2743200"/>
            <a:ext cx="12192000" cy="6108700"/>
          </a:xfrm>
          <a:prstGeom prst="rect">
            <a:avLst/>
          </a:prstGeom>
          <a:ln w="12700">
            <a:miter lim="400000"/>
          </a:ln>
        </p:spPr>
        <p:txBody>
          <a:bodyPr lIns="50800" tIns="50800" rIns="50800" bIns="50800">
            <a:normAutofit/>
          </a:bodyPr>
          <a:lstStyle/>
          <a:p>
            <a:r>
              <a:t>正文级别 1</a:t>
            </a:r>
          </a:p>
          <a:p>
            <a:pPr lvl="1"/>
            <a:r>
              <a:t>正文级别 2</a:t>
            </a:r>
          </a:p>
          <a:p>
            <a:pPr lvl="2"/>
            <a:r>
              <a:t>正文级别 3</a:t>
            </a:r>
          </a:p>
          <a:p>
            <a:pPr lvl="3"/>
            <a:r>
              <a:t>正文级别 4</a:t>
            </a:r>
          </a:p>
          <a:p>
            <a:pPr lvl="4"/>
            <a:r>
              <a:t>正文级别 5</a:t>
            </a:r>
          </a:p>
        </p:txBody>
      </p:sp>
    </p:spTree>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Lst>
  <p:transition spd="med"/>
  <p:txStyles>
    <p:titleStyle>
      <a:lvl1pPr marL="0" marR="0" indent="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1pPr>
      <a:lvl2pPr marL="0" marR="0" indent="228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2pPr>
      <a:lvl3pPr marL="0" marR="0" indent="457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3pPr>
      <a:lvl4pPr marL="0" marR="0" indent="685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4pPr>
      <a:lvl5pPr marL="0" marR="0" indent="9144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5pPr>
      <a:lvl6pPr marL="0" marR="0" indent="11430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6pPr>
      <a:lvl7pPr marL="0" marR="0" indent="13716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7pPr>
      <a:lvl8pPr marL="0" marR="0" indent="16002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8pPr>
      <a:lvl9pPr marL="0" marR="0" indent="1828800" algn="l" defTabSz="584200" rtl="0" latinLnBrk="0">
        <a:lnSpc>
          <a:spcPct val="80000"/>
        </a:lnSpc>
        <a:spcBef>
          <a:spcPts val="2800"/>
        </a:spcBef>
        <a:spcAft>
          <a:spcPts val="0"/>
        </a:spcAft>
        <a:buClrTx/>
        <a:buSzTx/>
        <a:buFontTx/>
        <a:buNone/>
        <a:defRPr sz="6000" b="0" i="0" u="none" strike="noStrike" cap="all" spc="0" baseline="0">
          <a:ln>
            <a:noFill/>
          </a:ln>
          <a:solidFill>
            <a:srgbClr val="FFFFFF"/>
          </a:solidFill>
          <a:uFillTx/>
          <a:latin typeface="+mn-lt"/>
          <a:ea typeface="+mn-ea"/>
          <a:cs typeface="+mn-cs"/>
          <a:sym typeface="微软雅黑" panose="020B0503020204020204" charset="-122"/>
        </a:defRPr>
      </a:lvl9pPr>
    </p:titleStyle>
    <p:bodyStyle>
      <a:lvl1pPr marL="4445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3991"/>
          </a:schemeClr>
        </a:buClr>
        <a:buSzPct val="105000"/>
        <a:buFont typeface="Avenir Next"/>
        <a:buChar char="‣"/>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1pPr>
      <a:lvl2pPr marL="0" marR="0" indent="228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2pPr>
      <a:lvl3pPr marL="0" marR="0" indent="457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3pPr>
      <a:lvl4pPr marL="0" marR="0" indent="685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4pPr>
      <a:lvl5pPr marL="0" marR="0" indent="9144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5pPr>
      <a:lvl6pPr marL="0" marR="0" indent="11430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6pPr>
      <a:lvl7pPr marL="0" marR="0" indent="13716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7pPr>
      <a:lvl8pPr marL="0" marR="0" indent="16002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8pPr>
      <a:lvl9pPr marL="0" marR="0" indent="1828800" algn="r" defTabSz="584200" latinLnBrk="0">
        <a:lnSpc>
          <a:spcPct val="8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3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3" name="| Le-ERP   |"/>
          <p:cNvSpPr txBox="1">
            <a:spLocks noGrp="1"/>
          </p:cNvSpPr>
          <p:nvPr>
            <p:ph type="body" sz="quarter" idx="1"/>
          </p:nvPr>
        </p:nvSpPr>
        <p:spPr>
          <a:xfrm>
            <a:off x="2023745" y="1630680"/>
            <a:ext cx="12192000" cy="1803400"/>
          </a:xfrm>
          <a:prstGeom prst="rect">
            <a:avLst/>
          </a:prstGeom>
        </p:spPr>
        <p:txBody>
          <a:bodyPr/>
          <a:lstStyle>
            <a:lvl1pPr algn="ctr" defTabSz="508000">
              <a:lnSpc>
                <a:spcPct val="90000"/>
              </a:lnSpc>
              <a:spcBef>
                <a:spcPts val="1300"/>
              </a:spcBef>
              <a:defRPr sz="7745" cap="none">
                <a:solidFill>
                  <a:schemeClr val="accent1"/>
                </a:solidFill>
                <a:latin typeface="+mn-lt"/>
                <a:ea typeface="+mn-ea"/>
                <a:cs typeface="+mn-cs"/>
                <a:sym typeface="微软雅黑" panose="020B0503020204020204" charset="-122"/>
              </a:defRPr>
            </a:lvl1pPr>
          </a:lstStyle>
          <a:p>
            <a:pPr algn="l"/>
            <a:r>
              <a:rPr dirty="0"/>
              <a:t>| Le</a:t>
            </a:r>
            <a:r>
              <a:rPr lang="en-US" dirty="0"/>
              <a:t>-QMS </a:t>
            </a:r>
            <a:r>
              <a:rPr dirty="0"/>
              <a:t>|</a:t>
            </a:r>
          </a:p>
        </p:txBody>
      </p:sp>
      <p:pic>
        <p:nvPicPr>
          <p:cNvPr id="216" name="图像" descr="图像"/>
          <p:cNvPicPr>
            <a:picLocks noChangeAspect="1"/>
          </p:cNvPicPr>
          <p:nvPr/>
        </p:nvPicPr>
        <p:blipFill>
          <a:blip r:embed="rId4"/>
          <a:srcRect l="175" r="3303" b="8338"/>
          <a:stretch>
            <a:fillRect/>
          </a:stretch>
        </p:blipFill>
        <p:spPr>
          <a:xfrm>
            <a:off x="981493" y="7948450"/>
            <a:ext cx="11344535" cy="1802988"/>
          </a:xfrm>
          <a:prstGeom prst="rect">
            <a:avLst/>
          </a:prstGeom>
          <a:ln w="12700">
            <a:miter lim="400000"/>
            <a:headEnd/>
            <a:tailEnd/>
          </a:ln>
        </p:spPr>
      </p:pic>
      <p:sp>
        <p:nvSpPr>
          <p:cNvPr id="217" name="线条"/>
          <p:cNvSpPr/>
          <p:nvPr/>
        </p:nvSpPr>
        <p:spPr>
          <a:xfrm>
            <a:off x="2023779" y="3437519"/>
            <a:ext cx="9008718" cy="1"/>
          </a:xfrm>
          <a:prstGeom prst="line">
            <a:avLst/>
          </a:prstGeom>
          <a:ln w="25400">
            <a:solidFill>
              <a:srgbClr val="424242"/>
            </a:solidFill>
            <a:miter lim="400000"/>
          </a:ln>
        </p:spPr>
        <p:txBody>
          <a:bodyPr lIns="50800" tIns="50800" rIns="50800" bIns="50800" anchor="ctr"/>
          <a:lstStyle/>
          <a:p>
            <a:pPr algn="ctr">
              <a:lnSpc>
                <a:spcPct val="80000"/>
              </a:lnSpc>
              <a:spcBef>
                <a:spcPts val="0"/>
              </a:spcBef>
              <a:defRPr sz="2800" b="1" cap="all">
                <a:latin typeface="+mj-lt"/>
                <a:ea typeface="+mj-ea"/>
                <a:cs typeface="+mj-cs"/>
                <a:sym typeface="Baskerville"/>
              </a:defRPr>
            </a:pPr>
            <a:endParaRPr sz="2000"/>
          </a:p>
        </p:txBody>
      </p:sp>
      <p:sp>
        <p:nvSpPr>
          <p:cNvPr id="218" name="数字工厂解决方案"/>
          <p:cNvSpPr txBox="1"/>
          <p:nvPr/>
        </p:nvSpPr>
        <p:spPr>
          <a:xfrm>
            <a:off x="7109715" y="2687960"/>
            <a:ext cx="3923157" cy="735124"/>
          </a:xfrm>
          <a:prstGeom prst="rect">
            <a:avLst/>
          </a:prstGeom>
          <a:ln w="12700">
            <a:miter lim="400000"/>
          </a:ln>
        </p:spPr>
        <p:txBody>
          <a:bodyPr lIns="50800" tIns="50800" rIns="50800" bIns="50800" anchor="b">
            <a:normAutofit fontScale="60000"/>
          </a:bodyPr>
          <a:lstStyle>
            <a:lvl1pPr algn="ctr" defTabSz="438150">
              <a:lnSpc>
                <a:spcPct val="90000"/>
              </a:lnSpc>
              <a:spcBef>
                <a:spcPts val="1200"/>
              </a:spcBef>
              <a:defRPr sz="3600">
                <a:solidFill>
                  <a:schemeClr val="accent1"/>
                </a:solidFill>
                <a:latin typeface="+mn-lt"/>
                <a:ea typeface="+mn-ea"/>
                <a:cs typeface="+mn-cs"/>
                <a:sym typeface="微软雅黑" panose="020B0503020204020204" charset="-122"/>
              </a:defRPr>
            </a:lvl1pPr>
          </a:lstStyle>
          <a:p>
            <a:r>
              <a:rPr>
                <a:latin typeface="微软雅黑" panose="020B0503020204020204" charset="-122"/>
                <a:ea typeface="微软雅黑" panose="020B0503020204020204" charset="-122"/>
                <a:cs typeface="微软雅黑" panose="020B0503020204020204" charset="-122"/>
              </a:rPr>
              <a:t> 乐管理，快乐管理您的企业</a:t>
            </a:r>
          </a:p>
        </p:txBody>
      </p:sp>
      <p:sp>
        <p:nvSpPr>
          <p:cNvPr id="219" name="乐管理  快乐管理您的企业"/>
          <p:cNvSpPr txBox="1"/>
          <p:nvPr/>
        </p:nvSpPr>
        <p:spPr>
          <a:xfrm>
            <a:off x="2023849" y="3907888"/>
            <a:ext cx="9008717" cy="1938020"/>
          </a:xfrm>
          <a:prstGeom prst="rect">
            <a:avLst/>
          </a:prstGeom>
          <a:ln w="12700">
            <a:miter lim="400000"/>
          </a:ln>
        </p:spPr>
        <p:txBody>
          <a:bodyPr wrap="square" lIns="50800" tIns="50800" rIns="50800" bIns="50800" anchor="ctr">
            <a:spAutoFit/>
          </a:bodyPr>
          <a:lstStyle>
            <a:lvl1pPr>
              <a:lnSpc>
                <a:spcPct val="80000"/>
              </a:lnSpc>
              <a:spcBef>
                <a:spcPts val="2800"/>
              </a:spcBef>
              <a:defRPr sz="6000" cap="all">
                <a:solidFill>
                  <a:srgbClr val="424242"/>
                </a:solidFill>
                <a:latin typeface="+mn-lt"/>
                <a:ea typeface="+mn-ea"/>
                <a:cs typeface="+mn-cs"/>
                <a:sym typeface="微软雅黑" panose="020B0503020204020204" charset="-122"/>
              </a:defRPr>
            </a:lvl1pPr>
          </a:lstStyle>
          <a:p>
            <a:pPr algn="ctr" eaLnBrk="1">
              <a:lnSpc>
                <a:spcPct val="100000"/>
              </a:lnSpc>
            </a:pPr>
            <a:r>
              <a:rPr sz="4800" cap="none">
                <a:solidFill>
                  <a:schemeClr val="bg1"/>
                </a:solidFill>
                <a:latin typeface="微软雅黑" panose="020B0503020204020204" charset="-122"/>
                <a:ea typeface="微软雅黑" panose="020B0503020204020204" charset="-122"/>
                <a:cs typeface="Avenir Next Medium"/>
                <a:sym typeface="Avenir Next Medium"/>
              </a:rPr>
              <a:t>乐管理</a:t>
            </a:r>
            <a:r>
              <a:rPr sz="4800">
                <a:sym typeface="+mn-ea"/>
              </a:rPr>
              <a:t>智能制造 云系统</a:t>
            </a:r>
            <a:endParaRPr sz="4800" cap="none">
              <a:solidFill>
                <a:schemeClr val="bg1"/>
              </a:solidFill>
              <a:latin typeface="微软雅黑" panose="020B0503020204020204" charset="-122"/>
              <a:ea typeface="微软雅黑" panose="020B0503020204020204" charset="-122"/>
              <a:cs typeface="Avenir Next Medium"/>
              <a:sym typeface="Avenir Next Medium"/>
            </a:endParaRPr>
          </a:p>
          <a:p>
            <a:pPr algn="ctr" eaLnBrk="1">
              <a:lnSpc>
                <a:spcPct val="100000"/>
              </a:lnSpc>
            </a:pPr>
            <a:r>
              <a:rPr sz="4800" cap="none">
                <a:solidFill>
                  <a:schemeClr val="bg1"/>
                </a:solidFill>
                <a:latin typeface="微软雅黑" panose="020B0503020204020204" charset="-122"/>
                <a:ea typeface="微软雅黑" panose="020B0503020204020204" charset="-122"/>
                <a:cs typeface="Avenir Next Medium"/>
                <a:sym typeface="Avenir Next Medium"/>
              </a:rPr>
              <a:t>操作</a:t>
            </a:r>
            <a:r>
              <a:rPr lang="zh-CN" sz="4800" cap="none">
                <a:solidFill>
                  <a:schemeClr val="bg1"/>
                </a:solidFill>
                <a:latin typeface="微软雅黑" panose="020B0503020204020204" charset="-122"/>
                <a:ea typeface="微软雅黑" panose="020B0503020204020204" charset="-122"/>
                <a:cs typeface="Avenir Next Medium"/>
                <a:sym typeface="Avenir Next Medium"/>
              </a:rPr>
              <a:t>培训</a:t>
            </a:r>
            <a:r>
              <a:rPr sz="4800" cap="none">
                <a:solidFill>
                  <a:schemeClr val="bg1"/>
                </a:solidFill>
                <a:latin typeface="微软雅黑" panose="020B0503020204020204" charset="-122"/>
                <a:ea typeface="微软雅黑" panose="020B0503020204020204" charset="-122"/>
                <a:cs typeface="Avenir Next Medium"/>
                <a:sym typeface="Avenir Next Medium"/>
              </a:rPr>
              <a:t>手册</a:t>
            </a:r>
            <a:r>
              <a:rPr lang="zh-CN" altLang="en-US" sz="4800" cap="none">
                <a:solidFill>
                  <a:schemeClr val="bg1"/>
                </a:solidFill>
                <a:latin typeface="微软雅黑" panose="020B0503020204020204" charset="-122"/>
                <a:ea typeface="微软雅黑" panose="020B0503020204020204" charset="-122"/>
                <a:cs typeface="Avenir Next Medium"/>
                <a:sym typeface="Avenir Next Medium"/>
              </a:rPr>
              <a:t> </a:t>
            </a:r>
          </a:p>
        </p:txBody>
      </p:sp>
      <p:sp>
        <p:nvSpPr>
          <p:cNvPr id="220" name="幻灯片编号"/>
          <p:cNvSpPr txBox="1">
            <a:spLocks noGrp="1"/>
          </p:cNvSpPr>
          <p:nvPr>
            <p:ph type="sldNum" sz="quarter" idx="2"/>
          </p:nvPr>
        </p:nvSpPr>
        <p:spPr>
          <a:prstGeom prst="rect">
            <a:avLst/>
          </a:prstGeom>
        </p:spPr>
        <p:txBody>
          <a:bodyPr/>
          <a:lstStyle>
            <a:lvl1pPr algn="l">
              <a:lnSpc>
                <a:spcPct val="100000"/>
              </a:lnSpc>
              <a:defRPr sz="2000">
                <a:solidFill>
                  <a:srgbClr val="FFFFFF"/>
                </a:solidFill>
                <a:latin typeface="+mn-lt"/>
                <a:ea typeface="+mn-ea"/>
                <a:cs typeface="+mn-cs"/>
                <a:sym typeface="微软雅黑" panose="020B0503020204020204" charset="-122"/>
              </a:defRPr>
            </a:lvl1pPr>
          </a:lstStyle>
          <a:p>
            <a:fld id="{86CB4B4D-7CA3-9044-876B-883B54F8677D}" type="slidenum">
              <a:rPr/>
              <a:t>1</a:t>
            </a:fld>
            <a:endParaRPr/>
          </a:p>
        </p:txBody>
      </p:sp>
      <p:pic>
        <p:nvPicPr>
          <p:cNvPr id="3" name="图片 2" descr="logoIcon (1)"/>
          <p:cNvPicPr>
            <a:picLocks noChangeAspect="1"/>
          </p:cNvPicPr>
          <p:nvPr userDrawn="1"/>
        </p:nvPicPr>
        <p:blipFill>
          <a:blip r:embed="rId5"/>
          <a:stretch>
            <a:fillRect/>
          </a:stretch>
        </p:blipFill>
        <p:spPr>
          <a:xfrm>
            <a:off x="356235" y="930275"/>
            <a:ext cx="862330" cy="596900"/>
          </a:xfrm>
          <a:prstGeom prst="rect">
            <a:avLst/>
          </a:prstGeom>
        </p:spPr>
      </p:pic>
      <p:pic>
        <p:nvPicPr>
          <p:cNvPr id="10" name="图片 9"/>
          <p:cNvPicPr>
            <a:picLocks noChangeAspect="1"/>
          </p:cNvPicPr>
          <p:nvPr/>
        </p:nvPicPr>
        <p:blipFill>
          <a:blip r:embed="rId6"/>
          <a:stretch>
            <a:fillRect/>
          </a:stretch>
        </p:blipFill>
        <p:spPr>
          <a:xfrm>
            <a:off x="10864850" y="558800"/>
            <a:ext cx="2068195" cy="1339850"/>
          </a:xfrm>
          <a:prstGeom prst="rect">
            <a:avLst/>
          </a:prstGeom>
        </p:spPr>
      </p:pic>
      <p:pic>
        <p:nvPicPr>
          <p:cNvPr id="4" name="图片 9"/>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577060" y="6232525"/>
            <a:ext cx="2159635" cy="2160000"/>
          </a:xfrm>
          <a:prstGeom prst="rect">
            <a:avLst/>
          </a:prstGeom>
        </p:spPr>
      </p:pic>
      <p:pic>
        <p:nvPicPr>
          <p:cNvPr id="7" name="图片 8"/>
          <p:cNvPicPr/>
          <p:nvPr/>
        </p:nvPicPr>
        <p:blipFill>
          <a:blip r:embed="rId8">
            <a:extLst>
              <a:ext uri="{28A0092B-C50C-407E-A947-70E740481C1C}">
                <a14:useLocalDpi xmlns:a14="http://schemas.microsoft.com/office/drawing/2010/main" val="0"/>
              </a:ext>
            </a:extLst>
          </a:blip>
          <a:stretch>
            <a:fillRect/>
          </a:stretch>
        </p:blipFill>
        <p:spPr>
          <a:xfrm>
            <a:off x="8859885" y="6232525"/>
            <a:ext cx="2159635" cy="2160000"/>
          </a:xfrm>
          <a:prstGeom prst="rect">
            <a:avLst/>
          </a:prstGeom>
        </p:spPr>
      </p:pic>
      <p:pic>
        <p:nvPicPr>
          <p:cNvPr id="9" name="图片 3"/>
          <p:cNvPicPr/>
          <p:nvPr/>
        </p:nvPicPr>
        <p:blipFill>
          <a:blip r:embed="rId9">
            <a:extLst>
              <a:ext uri="{28A0092B-C50C-407E-A947-70E740481C1C}">
                <a14:useLocalDpi xmlns:a14="http://schemas.microsoft.com/office/drawing/2010/main" val="0"/>
              </a:ext>
            </a:extLst>
          </a:blip>
          <a:stretch>
            <a:fillRect/>
          </a:stretch>
        </p:blipFill>
        <p:spPr>
          <a:xfrm>
            <a:off x="4294235" y="6232525"/>
            <a:ext cx="2159635" cy="2160000"/>
          </a:xfrm>
          <a:prstGeom prst="rect">
            <a:avLst/>
          </a:prstGeom>
        </p:spPr>
      </p:pic>
      <p:pic>
        <p:nvPicPr>
          <p:cNvPr id="11" name="图片 2"/>
          <p:cNvPicPr/>
          <p:nvPr/>
        </p:nvPicPr>
        <p:blipFill>
          <a:blip r:embed="rId10">
            <a:extLst>
              <a:ext uri="{28A0092B-C50C-407E-A947-70E740481C1C}">
                <a14:useLocalDpi xmlns:a14="http://schemas.microsoft.com/office/drawing/2010/main" val="0"/>
              </a:ext>
            </a:extLst>
          </a:blip>
          <a:stretch>
            <a:fillRect/>
          </a:stretch>
        </p:blipFill>
        <p:spPr>
          <a:xfrm>
            <a:off x="2011045" y="6232525"/>
            <a:ext cx="2160000" cy="2160000"/>
          </a:xfrm>
          <a:prstGeom prst="rect">
            <a:avLst/>
          </a:prstGeom>
        </p:spPr>
      </p:pic>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a:sym typeface="+mn-ea"/>
              </a:rPr>
              <a:t>四 通用功能介绍</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10</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2"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1858010"/>
            <a:ext cx="12192000" cy="778510"/>
          </a:xfrm>
          <a:prstGeom prst="rect">
            <a:avLst/>
          </a:prstGeom>
          <a:ln w="12700">
            <a:miter lim="400000"/>
          </a:ln>
        </p:spPr>
        <p:txBody>
          <a:bodyPr wrap="square" lIns="50800" tIns="50800" rIns="50800" bIns="50800" anchor="ctr">
            <a:spAutoFit/>
          </a:bodyPr>
          <a:lstStyle/>
          <a:p>
            <a:pPr algn="l" eaLnBrk="0">
              <a:lnSpc>
                <a:spcPct val="110000"/>
              </a:lnSpc>
              <a:spcBef>
                <a:spcPts val="1500"/>
              </a:spcBef>
              <a:defRPr>
                <a:solidFill>
                  <a:srgbClr val="222222"/>
                </a:solidFill>
                <a:latin typeface="+mn-lt"/>
                <a:ea typeface="+mn-ea"/>
                <a:cs typeface="+mn-cs"/>
                <a:sym typeface="微软雅黑" panose="020B0503020204020204" charset="-122"/>
              </a:defRPr>
            </a:pPr>
            <a:r>
              <a:rPr lang="en-US"/>
              <a:t>2</a:t>
            </a:r>
            <a:r>
              <a:rPr lang="zh-CN" altLang="en-US"/>
              <a:t>、</a:t>
            </a:r>
            <a:r>
              <a:rPr lang="zh-CN" altLang="en-US">
                <a:sym typeface="+mn-ea"/>
              </a:rPr>
              <a:t>登录密码修改：新用户我方会给予默认登录密码（</a:t>
            </a:r>
            <a:r>
              <a:rPr lang="en-US" altLang="zh-CN">
                <a:sym typeface="+mn-ea"/>
              </a:rPr>
              <a:t>123456</a:t>
            </a:r>
            <a:r>
              <a:rPr lang="zh-CN" altLang="en-US">
                <a:sym typeface="+mn-ea"/>
              </a:rPr>
              <a:t>），为了贵公司数据安全，请在首次登录后立即通过此方法修改登录密码，后期使用中也请定期修改登录密码</a:t>
            </a:r>
            <a:endParaRPr lang="zh-CN" altLang="en-US"/>
          </a:p>
        </p:txBody>
      </p:sp>
      <p:pic>
        <p:nvPicPr>
          <p:cNvPr id="5" name="图片 4"/>
          <p:cNvPicPr>
            <a:picLocks noChangeAspect="1"/>
          </p:cNvPicPr>
          <p:nvPr/>
        </p:nvPicPr>
        <p:blipFill>
          <a:blip r:embed="rId2"/>
          <a:srcRect/>
          <a:stretch>
            <a:fillRect/>
          </a:stretch>
        </p:blipFill>
        <p:spPr>
          <a:xfrm>
            <a:off x="405765" y="2750185"/>
            <a:ext cx="12192635" cy="588772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a:sym typeface="+mn-ea"/>
              </a:rPr>
              <a:t>四 通用功能介绍</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11</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2"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1799273"/>
            <a:ext cx="12192000" cy="440055"/>
          </a:xfrm>
          <a:prstGeom prst="rect">
            <a:avLst/>
          </a:prstGeom>
          <a:ln w="12700">
            <a:miter lim="400000"/>
          </a:ln>
        </p:spPr>
        <p:txBody>
          <a:bodyPr wrap="square" lIns="50800" tIns="50800" rIns="50800" bIns="50800" anchor="ctr">
            <a:spAutoFit/>
          </a:bodyPr>
          <a:lstStyle/>
          <a:p>
            <a:pPr algn="l" eaLnBrk="0">
              <a:lnSpc>
                <a:spcPct val="110000"/>
              </a:lnSpc>
              <a:spcBef>
                <a:spcPts val="1500"/>
              </a:spcBef>
              <a:defRPr>
                <a:solidFill>
                  <a:srgbClr val="222222"/>
                </a:solidFill>
                <a:latin typeface="+mn-lt"/>
                <a:ea typeface="+mn-ea"/>
                <a:cs typeface="+mn-cs"/>
                <a:sym typeface="微软雅黑" panose="020B0503020204020204" charset="-122"/>
              </a:defRPr>
            </a:pPr>
            <a:r>
              <a:rPr lang="en-US"/>
              <a:t>3</a:t>
            </a:r>
            <a:r>
              <a:rPr lang="zh-CN" altLang="en-US"/>
              <a:t>、</a:t>
            </a:r>
            <a:r>
              <a:rPr lang="zh-CN" altLang="en-US">
                <a:sym typeface="+mn-ea"/>
              </a:rPr>
              <a:t>用户头像上传：</a:t>
            </a:r>
            <a:endParaRPr lang="zh-CN" altLang="en-US"/>
          </a:p>
        </p:txBody>
      </p:sp>
      <p:pic>
        <p:nvPicPr>
          <p:cNvPr id="3" name="图片 2"/>
          <p:cNvPicPr>
            <a:picLocks noChangeAspect="1"/>
          </p:cNvPicPr>
          <p:nvPr/>
        </p:nvPicPr>
        <p:blipFill>
          <a:blip r:embed="rId2"/>
          <a:srcRect/>
          <a:stretch>
            <a:fillRect/>
          </a:stretch>
        </p:blipFill>
        <p:spPr>
          <a:xfrm>
            <a:off x="405765" y="2406015"/>
            <a:ext cx="12192635" cy="590232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dirty="0">
                <a:sym typeface="+mn-ea"/>
              </a:rPr>
              <a:t>五 质量管理模块操作说明</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12</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11"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1770698"/>
            <a:ext cx="12192000" cy="440055"/>
          </a:xfrm>
          <a:prstGeom prst="rect">
            <a:avLst/>
          </a:prstGeom>
          <a:ln w="12700">
            <a:miter lim="400000"/>
          </a:ln>
        </p:spPr>
        <p:txBody>
          <a:bodyPr wrap="square" lIns="50800" tIns="50800" rIns="50800" bIns="50800" anchor="ctr">
            <a:spAutoFit/>
          </a:bodyPr>
          <a:lstStyle/>
          <a:p>
            <a:pPr eaLnBrk="0">
              <a:lnSpc>
                <a:spcPct val="110000"/>
              </a:lnSpc>
              <a:spcBef>
                <a:spcPts val="1500"/>
              </a:spcBef>
              <a:defRPr>
                <a:solidFill>
                  <a:srgbClr val="222222"/>
                </a:solidFill>
                <a:latin typeface="+mn-lt"/>
                <a:ea typeface="+mn-ea"/>
                <a:cs typeface="+mn-cs"/>
                <a:sym typeface="微软雅黑" panose="020B0503020204020204" charset="-122"/>
              </a:defRPr>
            </a:pPr>
            <a:r>
              <a:rPr lang="zh-CN"/>
              <a:t>质量模块菜单汇总</a:t>
            </a:r>
            <a:r>
              <a:rPr lang="zh-CN" altLang="en-US">
                <a:sym typeface="+mn-ea"/>
              </a:rPr>
              <a:t>：</a:t>
            </a:r>
            <a:endParaRPr lang="zh-CN" altLang="en-US"/>
          </a:p>
        </p:txBody>
      </p:sp>
      <p:pic>
        <p:nvPicPr>
          <p:cNvPr id="2" name="图片 1"/>
          <p:cNvPicPr>
            <a:picLocks noChangeAspect="1"/>
          </p:cNvPicPr>
          <p:nvPr/>
        </p:nvPicPr>
        <p:blipFill>
          <a:blip r:embed="rId2"/>
          <a:srcRect l="31054" r="21992"/>
          <a:stretch>
            <a:fillRect/>
          </a:stretch>
        </p:blipFill>
        <p:spPr>
          <a:xfrm>
            <a:off x="9478010" y="4118610"/>
            <a:ext cx="2589530" cy="2476500"/>
          </a:xfrm>
          <a:prstGeom prst="rect">
            <a:avLst/>
          </a:prstGeom>
        </p:spPr>
      </p:pic>
      <p:pic>
        <p:nvPicPr>
          <p:cNvPr id="5" name="图片 4"/>
          <p:cNvPicPr>
            <a:picLocks noChangeAspect="1"/>
          </p:cNvPicPr>
          <p:nvPr/>
        </p:nvPicPr>
        <p:blipFill>
          <a:blip r:embed="rId3"/>
          <a:stretch>
            <a:fillRect/>
          </a:stretch>
        </p:blipFill>
        <p:spPr>
          <a:xfrm>
            <a:off x="406400" y="2457450"/>
            <a:ext cx="7791450" cy="642112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dirty="0">
                <a:sym typeface="+mn-ea"/>
              </a:rPr>
              <a:t>五 质量管理模块操作说明</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13</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2"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1702120"/>
            <a:ext cx="12192000" cy="1401445"/>
          </a:xfrm>
          <a:prstGeom prst="rect">
            <a:avLst/>
          </a:prstGeom>
          <a:ln w="12700">
            <a:miter lim="400000"/>
          </a:ln>
        </p:spPr>
        <p:txBody>
          <a:bodyPr wrap="square" lIns="50800" tIns="50800" rIns="50800" bIns="50800" anchor="ctr">
            <a:spAutoFit/>
          </a:bodyPr>
          <a:lstStyle/>
          <a:p>
            <a:pPr algn="l" eaLnBrk="0">
              <a:lnSpc>
                <a:spcPct val="120000"/>
              </a:lnSpc>
              <a:spcBef>
                <a:spcPts val="1500"/>
              </a:spcBef>
              <a:defRPr>
                <a:solidFill>
                  <a:srgbClr val="222222"/>
                </a:solidFill>
                <a:latin typeface="+mn-lt"/>
                <a:ea typeface="+mn-ea"/>
                <a:cs typeface="+mn-cs"/>
                <a:sym typeface="微软雅黑" panose="020B0503020204020204" charset="-122"/>
              </a:defRPr>
            </a:pPr>
            <a:r>
              <a:rPr lang="en-US"/>
              <a:t>1</a:t>
            </a:r>
            <a:r>
              <a:rPr lang="zh-CN" altLang="en-US"/>
              <a:t>、</a:t>
            </a:r>
            <a:r>
              <a:rPr lang="zh-CN" altLang="en-US">
                <a:solidFill>
                  <a:schemeClr val="bg1"/>
                </a:solidFill>
                <a:latin typeface="微软雅黑" panose="020B0503020204020204" charset="-122"/>
                <a:ea typeface="微软雅黑" panose="020B0503020204020204" charset="-122"/>
                <a:cs typeface="Avenir Next Medium"/>
                <a:sym typeface="Avenir Next Medium"/>
              </a:rPr>
              <a:t>质量关注点</a:t>
            </a:r>
            <a:r>
              <a:rPr lang="zh-CN" altLang="en-US">
                <a:sym typeface="+mn-ea"/>
              </a:rPr>
              <a:t>：</a:t>
            </a:r>
            <a:r>
              <a:rPr lang="zh-CN">
                <a:sym typeface="+mn-ea"/>
              </a:rPr>
              <a:t>质量关注点基础表及其质量方案树表可以进行物料检验规则的配置；是质量模块的重要基础数据</a:t>
            </a:r>
          </a:p>
          <a:p>
            <a:pPr marL="800100" lvl="1" indent="-342900" algn="l" eaLnBrk="0">
              <a:lnSpc>
                <a:spcPct val="12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rPr lang="zh-CN" altLang="en-US">
                <a:solidFill>
                  <a:schemeClr val="bg2"/>
                </a:solidFill>
                <a:latin typeface="微软雅黑" panose="020B0503020204020204" charset="-122"/>
                <a:ea typeface="微软雅黑" panose="020B0503020204020204" charset="-122"/>
                <a:sym typeface="+mn-ea"/>
              </a:rPr>
              <a:t>质量方案新建</a:t>
            </a:r>
            <a:endParaRPr lang="zh-CN" altLang="en-US"/>
          </a:p>
        </p:txBody>
      </p:sp>
      <p:pic>
        <p:nvPicPr>
          <p:cNvPr id="3" name="图片 2"/>
          <p:cNvPicPr>
            <a:picLocks noChangeAspect="1"/>
          </p:cNvPicPr>
          <p:nvPr/>
        </p:nvPicPr>
        <p:blipFill>
          <a:blip r:embed="rId2"/>
          <a:srcRect/>
          <a:stretch>
            <a:fillRect/>
          </a:stretch>
        </p:blipFill>
        <p:spPr>
          <a:xfrm>
            <a:off x="406400" y="3103880"/>
            <a:ext cx="12192000" cy="5865495"/>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dirty="0">
                <a:sym typeface="+mn-ea"/>
              </a:rPr>
              <a:t>五 质量管理模块操作说明</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14</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2"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1788480"/>
            <a:ext cx="12192000" cy="470535"/>
          </a:xfrm>
          <a:prstGeom prst="rect">
            <a:avLst/>
          </a:prstGeom>
          <a:ln w="12700">
            <a:miter lim="400000"/>
          </a:ln>
        </p:spPr>
        <p:txBody>
          <a:bodyPr wrap="square" lIns="50800" tIns="50800" rIns="50800" bIns="50800" anchor="ctr">
            <a:spAutoFit/>
          </a:bodyPr>
          <a:lstStyle/>
          <a:p>
            <a:pPr marL="800100" lvl="1" indent="-342900" algn="l" eaLnBrk="0">
              <a:lnSpc>
                <a:spcPct val="12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rPr lang="zh-CN" altLang="en-US">
                <a:solidFill>
                  <a:schemeClr val="bg2"/>
                </a:solidFill>
                <a:latin typeface="微软雅黑" panose="020B0503020204020204" charset="-122"/>
                <a:ea typeface="微软雅黑" panose="020B0503020204020204" charset="-122"/>
                <a:sym typeface="+mn-ea"/>
              </a:rPr>
              <a:t>关注点新建</a:t>
            </a:r>
            <a:endParaRPr lang="zh-CN" altLang="en-US"/>
          </a:p>
        </p:txBody>
      </p:sp>
      <p:pic>
        <p:nvPicPr>
          <p:cNvPr id="6" name="图片 5"/>
          <p:cNvPicPr>
            <a:picLocks noChangeAspect="1"/>
          </p:cNvPicPr>
          <p:nvPr/>
        </p:nvPicPr>
        <p:blipFill>
          <a:blip r:embed="rId2"/>
          <a:srcRect/>
          <a:stretch>
            <a:fillRect/>
          </a:stretch>
        </p:blipFill>
        <p:spPr>
          <a:xfrm>
            <a:off x="406400" y="2473960"/>
            <a:ext cx="12192635" cy="620331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dirty="0">
                <a:sym typeface="+mn-ea"/>
              </a:rPr>
              <a:t>五 质量管理模块操作说明</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15</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2"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1765303"/>
            <a:ext cx="12192000" cy="1209040"/>
          </a:xfrm>
          <a:prstGeom prst="rect">
            <a:avLst/>
          </a:prstGeom>
          <a:ln w="12700">
            <a:miter lim="400000"/>
          </a:ln>
        </p:spPr>
        <p:txBody>
          <a:bodyPr wrap="square" lIns="50800" tIns="50800" rIns="50800" bIns="50800" anchor="ctr">
            <a:spAutoFit/>
          </a:bodyPr>
          <a:lstStyle/>
          <a:p>
            <a:pPr algn="l" eaLnBrk="0">
              <a:lnSpc>
                <a:spcPct val="120000"/>
              </a:lnSpc>
              <a:spcBef>
                <a:spcPts val="1500"/>
              </a:spcBef>
              <a:defRPr>
                <a:solidFill>
                  <a:srgbClr val="222222"/>
                </a:solidFill>
                <a:latin typeface="+mn-lt"/>
                <a:ea typeface="+mn-ea"/>
                <a:cs typeface="+mn-cs"/>
                <a:sym typeface="微软雅黑" panose="020B0503020204020204" charset="-122"/>
              </a:defRPr>
            </a:pPr>
            <a:r>
              <a:rPr lang="en-US"/>
              <a:t>2</a:t>
            </a:r>
            <a:r>
              <a:rPr lang="zh-CN" altLang="en-US"/>
              <a:t>、</a:t>
            </a:r>
            <a:r>
              <a:rPr lang="zh-CN" altLang="en-US">
                <a:solidFill>
                  <a:schemeClr val="bg1"/>
                </a:solidFill>
                <a:latin typeface="微软雅黑" panose="020B0503020204020204" charset="-122"/>
                <a:ea typeface="微软雅黑" panose="020B0503020204020204" charset="-122"/>
                <a:cs typeface="Avenir Next Medium"/>
                <a:sym typeface="Avenir Next Medium"/>
              </a:rPr>
              <a:t>来料检验</a:t>
            </a:r>
            <a:r>
              <a:rPr lang="zh-CN" altLang="en-US">
                <a:sym typeface="+mn-ea"/>
              </a:rPr>
              <a:t>：来料检验是检验单</a:t>
            </a:r>
            <a:r>
              <a:rPr lang="zh-CN">
                <a:sym typeface="+mn-ea"/>
              </a:rPr>
              <a:t>的一种类型，是对</a:t>
            </a:r>
            <a:r>
              <a:rPr>
                <a:sym typeface="+mn-ea"/>
              </a:rPr>
              <a:t>采购进来的原材料、</a:t>
            </a:r>
            <a:r>
              <a:rPr lang="zh-CN">
                <a:sym typeface="+mn-ea"/>
              </a:rPr>
              <a:t>零</a:t>
            </a:r>
            <a:r>
              <a:rPr>
                <a:sym typeface="+mn-ea"/>
              </a:rPr>
              <a:t>部件</a:t>
            </a:r>
            <a:r>
              <a:rPr lang="zh-CN">
                <a:sym typeface="+mn-ea"/>
              </a:rPr>
              <a:t>等，</a:t>
            </a:r>
            <a:r>
              <a:rPr>
                <a:sym typeface="+mn-ea"/>
              </a:rPr>
              <a:t>通过抽样的方式对</a:t>
            </a:r>
            <a:r>
              <a:rPr lang="zh-CN">
                <a:sym typeface="+mn-ea"/>
              </a:rPr>
              <a:t>其物料品质进行的检验；收货操作时，入库检验字段的值为“是”会自动生成一张待检状态下的检验单。此功能用手机端操作更便捷</a:t>
            </a:r>
            <a:endParaRPr lang="zh-CN" altLang="en-US"/>
          </a:p>
        </p:txBody>
      </p:sp>
      <p:pic>
        <p:nvPicPr>
          <p:cNvPr id="5" name="图片 4"/>
          <p:cNvPicPr/>
          <p:nvPr/>
        </p:nvPicPr>
        <p:blipFill>
          <a:blip r:embed="rId2"/>
          <a:stretch>
            <a:fillRect/>
          </a:stretch>
        </p:blipFill>
        <p:spPr>
          <a:xfrm>
            <a:off x="404895" y="3124840"/>
            <a:ext cx="12193200" cy="578880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dirty="0">
                <a:sym typeface="+mn-ea"/>
              </a:rPr>
              <a:t>五 质量管理模块操作说明</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16</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pic>
        <p:nvPicPr>
          <p:cNvPr id="3" name="图片 2"/>
          <p:cNvPicPr/>
          <p:nvPr/>
        </p:nvPicPr>
        <p:blipFill>
          <a:blip r:embed="rId2"/>
          <a:stretch>
            <a:fillRect/>
          </a:stretch>
        </p:blipFill>
        <p:spPr>
          <a:xfrm>
            <a:off x="403860" y="2464435"/>
            <a:ext cx="12194540" cy="578548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8" name="上海持云企业管理有限公司…"/>
          <p:cNvSpPr txBox="1">
            <a:spLocks noGrp="1"/>
          </p:cNvSpPr>
          <p:nvPr>
            <p:ph type="body" sz="half" idx="1"/>
          </p:nvPr>
        </p:nvSpPr>
        <p:spPr>
          <a:xfrm>
            <a:off x="100441" y="5933175"/>
            <a:ext cx="12192001" cy="3811787"/>
          </a:xfrm>
          <a:prstGeom prst="rect">
            <a:avLst/>
          </a:prstGeom>
        </p:spPr>
        <p:txBody>
          <a:bodyPr/>
          <a:lstStyle/>
          <a:p>
            <a:pPr marL="0" indent="0" algn="ctr">
              <a:lnSpc>
                <a:spcPct val="10000"/>
              </a:lnSpc>
              <a:buClrTx/>
              <a:buSzTx/>
              <a:buFontTx/>
              <a:buNone/>
              <a:defRPr sz="1700">
                <a:solidFill>
                  <a:schemeClr val="accent1"/>
                </a:solidFill>
              </a:defRPr>
            </a:pPr>
            <a:r>
              <a:t>上海持云企业管理有限公司</a:t>
            </a:r>
          </a:p>
          <a:p>
            <a:pPr marL="0" indent="0" algn="ctr">
              <a:lnSpc>
                <a:spcPct val="10000"/>
              </a:lnSpc>
              <a:buClrTx/>
              <a:buSzTx/>
              <a:buFontTx/>
              <a:buNone/>
              <a:defRPr sz="1700">
                <a:solidFill>
                  <a:schemeClr val="accent1"/>
                </a:solidFill>
              </a:defRPr>
            </a:pPr>
            <a:r>
              <a:t>地址：上海市普陀区金沙江路1518弄近铁城市广场2号6F&amp;14F</a:t>
            </a:r>
          </a:p>
          <a:p>
            <a:pPr marL="0" indent="0" algn="ctr">
              <a:lnSpc>
                <a:spcPct val="10000"/>
              </a:lnSpc>
              <a:buClrTx/>
              <a:buSzTx/>
              <a:buFontTx/>
              <a:buNone/>
              <a:defRPr sz="1700">
                <a:solidFill>
                  <a:schemeClr val="accent1"/>
                </a:solidFill>
              </a:defRPr>
            </a:pPr>
            <a:r>
              <a:t>电话：021-54531319</a:t>
            </a:r>
          </a:p>
          <a:p>
            <a:pPr marL="0" indent="0" algn="ctr">
              <a:lnSpc>
                <a:spcPct val="10000"/>
              </a:lnSpc>
              <a:buClrTx/>
              <a:buSzTx/>
              <a:buFontTx/>
              <a:buNone/>
              <a:defRPr sz="1700">
                <a:solidFill>
                  <a:schemeClr val="accent1"/>
                </a:solidFill>
              </a:defRPr>
            </a:pPr>
            <a:r>
              <a:t>传真：021-54533676</a:t>
            </a:r>
          </a:p>
          <a:p>
            <a:pPr marL="0" indent="0" algn="ctr">
              <a:lnSpc>
                <a:spcPct val="10000"/>
              </a:lnSpc>
              <a:buClrTx/>
              <a:buSzTx/>
              <a:buFontTx/>
              <a:buNone/>
              <a:defRPr sz="1700">
                <a:solidFill>
                  <a:schemeClr val="accent1"/>
                </a:solidFill>
              </a:defRPr>
            </a:pPr>
            <a:r>
              <a:t>官网：</a:t>
            </a:r>
            <a:r>
              <a:rPr u="sng"/>
              <a:t>www.leguanli.com</a:t>
            </a:r>
          </a:p>
          <a:p>
            <a:pPr marL="0" indent="0" algn="ctr">
              <a:lnSpc>
                <a:spcPct val="10000"/>
              </a:lnSpc>
              <a:buClrTx/>
              <a:buSzTx/>
              <a:buFontTx/>
              <a:buNone/>
              <a:defRPr sz="1700">
                <a:solidFill>
                  <a:schemeClr val="accent1"/>
                </a:solidFill>
              </a:defRPr>
            </a:pPr>
            <a:r>
              <a:t>官邮：</a:t>
            </a:r>
            <a:r>
              <a:rPr u="sng"/>
              <a:t>info@leguanli.com</a:t>
            </a:r>
          </a:p>
        </p:txBody>
      </p:sp>
      <p:pic>
        <p:nvPicPr>
          <p:cNvPr id="1079" name="图像" descr="图像"/>
          <p:cNvPicPr>
            <a:picLocks noChangeAspect="1"/>
          </p:cNvPicPr>
          <p:nvPr/>
        </p:nvPicPr>
        <p:blipFill>
          <a:blip r:embed="rId2"/>
          <a:stretch>
            <a:fillRect/>
          </a:stretch>
        </p:blipFill>
        <p:spPr>
          <a:xfrm>
            <a:off x="3983719" y="3688766"/>
            <a:ext cx="1358901" cy="1398100"/>
          </a:xfrm>
          <a:prstGeom prst="rect">
            <a:avLst/>
          </a:prstGeom>
          <a:ln w="12700">
            <a:miter lim="400000"/>
            <a:headEnd/>
            <a:tailEnd/>
          </a:ln>
        </p:spPr>
      </p:pic>
      <p:sp>
        <p:nvSpPr>
          <p:cNvPr id="1080" name="客服乐乐 微信"/>
          <p:cNvSpPr txBox="1"/>
          <p:nvPr/>
        </p:nvSpPr>
        <p:spPr>
          <a:xfrm>
            <a:off x="3945427" y="5236932"/>
            <a:ext cx="1473585" cy="381001"/>
          </a:xfrm>
          <a:prstGeom prst="rect">
            <a:avLst/>
          </a:prstGeom>
          <a:ln w="12700">
            <a:miter lim="400000"/>
          </a:ln>
        </p:spPr>
        <p:txBody>
          <a:bodyPr wrap="none" lIns="50800" tIns="50800" rIns="50800" bIns="50800" anchor="ctr">
            <a:spAutoFit/>
          </a:bodyPr>
          <a:lstStyle>
            <a:lvl1pPr algn="ctr">
              <a:lnSpc>
                <a:spcPct val="10000"/>
              </a:lnSpc>
              <a:spcBef>
                <a:spcPts val="2800"/>
              </a:spcBef>
              <a:defRPr sz="1700">
                <a:solidFill>
                  <a:srgbClr val="222222"/>
                </a:solidFill>
                <a:latin typeface="+mn-lt"/>
                <a:ea typeface="+mn-ea"/>
                <a:cs typeface="+mn-cs"/>
                <a:sym typeface="微软雅黑" panose="020B0503020204020204" charset="-122"/>
              </a:defRPr>
            </a:lvl1pPr>
          </a:lstStyle>
          <a:p>
            <a:r>
              <a:t>客服乐乐 微信</a:t>
            </a:r>
          </a:p>
        </p:txBody>
      </p:sp>
      <p:pic>
        <p:nvPicPr>
          <p:cNvPr id="1081" name="图像" descr="图像"/>
          <p:cNvPicPr>
            <a:picLocks noChangeAspect="1"/>
          </p:cNvPicPr>
          <p:nvPr/>
        </p:nvPicPr>
        <p:blipFill>
          <a:blip r:embed="rId3"/>
          <a:stretch>
            <a:fillRect/>
          </a:stretch>
        </p:blipFill>
        <p:spPr>
          <a:xfrm>
            <a:off x="6940600" y="3687597"/>
            <a:ext cx="1358901" cy="1346201"/>
          </a:xfrm>
          <a:prstGeom prst="rect">
            <a:avLst/>
          </a:prstGeom>
          <a:ln w="12700">
            <a:miter lim="400000"/>
            <a:headEnd/>
            <a:tailEnd/>
          </a:ln>
        </p:spPr>
      </p:pic>
      <p:sp>
        <p:nvSpPr>
          <p:cNvPr id="1082" name="持云 公众号"/>
          <p:cNvSpPr txBox="1"/>
          <p:nvPr/>
        </p:nvSpPr>
        <p:spPr>
          <a:xfrm>
            <a:off x="6991208" y="5236932"/>
            <a:ext cx="1257685" cy="381001"/>
          </a:xfrm>
          <a:prstGeom prst="rect">
            <a:avLst/>
          </a:prstGeom>
          <a:ln w="12700">
            <a:miter lim="400000"/>
          </a:ln>
        </p:spPr>
        <p:txBody>
          <a:bodyPr wrap="none" lIns="50800" tIns="50800" rIns="50800" bIns="50800" anchor="ctr">
            <a:spAutoFit/>
          </a:bodyPr>
          <a:lstStyle>
            <a:lvl1pPr algn="ctr">
              <a:lnSpc>
                <a:spcPct val="10000"/>
              </a:lnSpc>
              <a:spcBef>
                <a:spcPts val="2800"/>
              </a:spcBef>
              <a:defRPr sz="1700">
                <a:solidFill>
                  <a:srgbClr val="222222"/>
                </a:solidFill>
                <a:latin typeface="+mn-lt"/>
                <a:ea typeface="+mn-ea"/>
                <a:cs typeface="+mn-cs"/>
                <a:sym typeface="微软雅黑" panose="020B0503020204020204" charset="-122"/>
              </a:defRPr>
            </a:lvl1pPr>
          </a:lstStyle>
          <a:p>
            <a:r>
              <a:t>持云 公众号</a:t>
            </a:r>
          </a:p>
        </p:txBody>
      </p:sp>
      <p:sp>
        <p:nvSpPr>
          <p:cNvPr id="1083" name="更多详情及功能，请联系我们"/>
          <p:cNvSpPr txBox="1">
            <a:spLocks noGrp="1"/>
          </p:cNvSpPr>
          <p:nvPr>
            <p:ph type="title"/>
          </p:nvPr>
        </p:nvSpPr>
        <p:spPr>
          <a:xfrm>
            <a:off x="2862663" y="2321757"/>
            <a:ext cx="6261158" cy="723901"/>
          </a:xfrm>
          <a:prstGeom prst="rect">
            <a:avLst/>
          </a:prstGeom>
        </p:spPr>
        <p:txBody>
          <a:bodyPr/>
          <a:lstStyle>
            <a:lvl1pPr defTabSz="461645">
              <a:spcBef>
                <a:spcPts val="2200"/>
              </a:spcBef>
              <a:defRPr sz="3715">
                <a:solidFill>
                  <a:schemeClr val="accent1"/>
                </a:solidFill>
              </a:defRPr>
            </a:lvl1pPr>
          </a:lstStyle>
          <a:p>
            <a:r>
              <a:t>更多详情及功能，请联系我们</a:t>
            </a:r>
          </a:p>
        </p:txBody>
      </p:sp>
      <p:sp>
        <p:nvSpPr>
          <p:cNvPr id="1084" name="幻灯片编号"/>
          <p:cNvSpPr txBox="1">
            <a:spLocks noGrp="1"/>
          </p:cNvSpPr>
          <p:nvPr>
            <p:ph type="sldNum" sz="quarter" idx="2"/>
          </p:nvPr>
        </p:nvSpPr>
        <p:spPr>
          <a:prstGeom prst="rect">
            <a:avLst/>
          </a:prstGeom>
        </p:spPr>
        <p:txBody>
          <a:bodyPr/>
          <a:lstStyle/>
          <a:p>
            <a:fld id="{86CB4B4D-7CA3-9044-876B-883B54F8677D}" type="slidenum">
              <a:rPr/>
              <a:t>17</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sym typeface="+mn-ea"/>
              </a:rPr>
              <a:t>一 引言</a:t>
            </a:r>
            <a:endParaRPr lang="zh-CN"/>
          </a:p>
        </p:txBody>
      </p:sp>
      <p:sp>
        <p:nvSpPr>
          <p:cNvPr id="268"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3167381"/>
            <a:ext cx="12192000" cy="4318000"/>
          </a:xfrm>
          <a:prstGeom prst="rect">
            <a:avLst/>
          </a:prstGeom>
          <a:ln w="12700">
            <a:miter lim="400000"/>
          </a:ln>
        </p:spPr>
        <p:txBody>
          <a:bodyPr wrap="square" lIns="50800" tIns="50800" rIns="50800" bIns="50800" anchor="ctr">
            <a:spAutoFit/>
          </a:bodyPr>
          <a:lstStyle/>
          <a:p>
            <a:pPr eaLnBrk="0">
              <a:lnSpc>
                <a:spcPct val="160000"/>
              </a:lnSpc>
              <a:spcBef>
                <a:spcPts val="1500"/>
              </a:spcBef>
              <a:defRPr>
                <a:solidFill>
                  <a:srgbClr val="222222"/>
                </a:solidFill>
                <a:latin typeface="+mn-lt"/>
                <a:ea typeface="+mn-ea"/>
                <a:cs typeface="+mn-cs"/>
                <a:sym typeface="微软雅黑" panose="020B0503020204020204" charset="-122"/>
              </a:defRPr>
            </a:pPr>
            <a:r>
              <a:rPr lang="en-US" altLang="zh-CN"/>
              <a:t>1</a:t>
            </a:r>
            <a:r>
              <a:rPr lang="zh-CN" altLang="en-US"/>
              <a:t>、</a:t>
            </a:r>
            <a:r>
              <a:rPr lang="en-US" altLang="zh-CN"/>
              <a:t> </a:t>
            </a:r>
            <a:r>
              <a:rPr lang="zh-CN" altLang="en-US"/>
              <a:t>编写目的：</a:t>
            </a:r>
          </a:p>
          <a:p>
            <a:pPr eaLnBrk="0">
              <a:lnSpc>
                <a:spcPct val="160000"/>
              </a:lnSpc>
              <a:spcBef>
                <a:spcPts val="1500"/>
              </a:spcBef>
              <a:defRPr>
                <a:solidFill>
                  <a:srgbClr val="222222"/>
                </a:solidFill>
                <a:latin typeface="+mn-lt"/>
                <a:ea typeface="+mn-ea"/>
                <a:cs typeface="+mn-cs"/>
                <a:sym typeface="微软雅黑" panose="020B0503020204020204" charset="-122"/>
              </a:defRPr>
            </a:pPr>
            <a:r>
              <a:rPr lang="en-US" altLang="zh-CN"/>
              <a:t>	</a:t>
            </a:r>
            <a:r>
              <a:rPr lang="zh-CN" altLang="en-US"/>
              <a:t>本文档主要介绍乐管理系统的操作方法，以及在使用过程中需要注意的一些关注点，以此来帮助用户更好的了解和使用本系统。</a:t>
            </a:r>
          </a:p>
          <a:p>
            <a:pPr eaLnBrk="0">
              <a:lnSpc>
                <a:spcPct val="160000"/>
              </a:lnSpc>
              <a:spcBef>
                <a:spcPts val="1500"/>
              </a:spcBef>
              <a:defRPr>
                <a:solidFill>
                  <a:srgbClr val="222222"/>
                </a:solidFill>
                <a:latin typeface="+mn-lt"/>
                <a:ea typeface="+mn-ea"/>
                <a:cs typeface="+mn-cs"/>
                <a:sym typeface="微软雅黑" panose="020B0503020204020204" charset="-122"/>
              </a:defRPr>
            </a:pPr>
            <a:r>
              <a:rPr lang="en-US" altLang="zh-CN"/>
              <a:t>2 </a:t>
            </a:r>
            <a:r>
              <a:rPr lang="zh-CN" altLang="en-US"/>
              <a:t>、使用对象：</a:t>
            </a:r>
          </a:p>
          <a:p>
            <a:pPr eaLnBrk="0">
              <a:lnSpc>
                <a:spcPct val="160000"/>
              </a:lnSpc>
              <a:spcBef>
                <a:spcPts val="1500"/>
              </a:spcBef>
              <a:defRPr>
                <a:solidFill>
                  <a:srgbClr val="222222"/>
                </a:solidFill>
                <a:latin typeface="+mn-lt"/>
                <a:ea typeface="+mn-ea"/>
                <a:cs typeface="+mn-cs"/>
                <a:sym typeface="微软雅黑" panose="020B0503020204020204" charset="-122"/>
              </a:defRPr>
            </a:pPr>
            <a:r>
              <a:rPr lang="en-US" altLang="zh-CN"/>
              <a:t>	</a:t>
            </a:r>
            <a:r>
              <a:rPr lang="zh-CN" altLang="en-US">
                <a:sym typeface="+mn-ea"/>
              </a:rPr>
              <a:t>乐管理系统相关使用用户，包括但不限于：客户方系统管理员、客户方项目负责人、最终角色用户。</a:t>
            </a:r>
          </a:p>
          <a:p>
            <a:pPr eaLnBrk="0">
              <a:lnSpc>
                <a:spcPct val="160000"/>
              </a:lnSpc>
              <a:spcBef>
                <a:spcPts val="1500"/>
              </a:spcBef>
              <a:defRPr>
                <a:solidFill>
                  <a:srgbClr val="222222"/>
                </a:solidFill>
                <a:latin typeface="+mn-lt"/>
                <a:ea typeface="+mn-ea"/>
                <a:cs typeface="+mn-cs"/>
                <a:sym typeface="微软雅黑" panose="020B0503020204020204" charset="-122"/>
              </a:defRPr>
            </a:pPr>
            <a:r>
              <a:rPr lang="en-US" altLang="zh-CN" b="1">
                <a:solidFill>
                  <a:srgbClr val="FF0000"/>
                </a:solidFill>
              </a:rPr>
              <a:t>*</a:t>
            </a:r>
            <a:r>
              <a:rPr lang="en-US" altLang="zh-CN"/>
              <a:t> </a:t>
            </a:r>
            <a:r>
              <a:rPr lang="zh-CN" altLang="en-US">
                <a:solidFill>
                  <a:srgbClr val="FF0000"/>
                </a:solidFill>
              </a:rPr>
              <a:t>若欲获得更详细的功能模块具体操作培训手册，请扫描封面右上角二维码关注持云官方公众号申请试用或直接添加客服微信</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2</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 name="object 5"/>
          <p:cNvSpPr/>
          <p:nvPr/>
        </p:nvSpPr>
        <p:spPr>
          <a:xfrm>
            <a:off x="6437630" y="2121535"/>
            <a:ext cx="6160770" cy="3360420"/>
          </a:xfrm>
          <a:prstGeom prst="rect">
            <a:avLst/>
          </a:prstGeom>
          <a:blipFill>
            <a:blip r:embed="rId2"/>
            <a:stretch>
              <a:fillRect/>
            </a:stretch>
          </a:blipFill>
          <a:ln w="12700">
            <a:miter lim="400000"/>
          </a:ln>
        </p:spPr>
        <p:txBody>
          <a:bodyPr lIns="0" tIns="0" rIns="0" bIns="0"/>
          <a:lstStyle/>
          <a:p>
            <a:pPr defTabSz="914400">
              <a:spcBef>
                <a:spcPts val="0"/>
              </a:spcBef>
              <a:defRPr sz="1800">
                <a:solidFill>
                  <a:srgbClr val="000000"/>
                </a:solidFill>
                <a:latin typeface="Calibri" panose="020F0502020204030204"/>
                <a:ea typeface="Calibri" panose="020F0502020204030204"/>
                <a:cs typeface="Calibri" panose="020F0502020204030204"/>
                <a:sym typeface="Calibri" panose="020F0502020204030204"/>
              </a:defRPr>
            </a:pPr>
            <a:endParaRPr/>
          </a:p>
        </p:txBody>
      </p:sp>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sym typeface="+mn-ea"/>
              </a:rPr>
              <a:t>二 产品概述</a:t>
            </a:r>
            <a:endParaRPr lang="zh-CN"/>
          </a:p>
        </p:txBody>
      </p:sp>
      <p:sp>
        <p:nvSpPr>
          <p:cNvPr id="268"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2121218"/>
            <a:ext cx="6030595" cy="5880100"/>
          </a:xfrm>
          <a:prstGeom prst="rect">
            <a:avLst/>
          </a:prstGeom>
          <a:ln w="12700">
            <a:miter lim="400000"/>
          </a:ln>
        </p:spPr>
        <p:txBody>
          <a:bodyPr wrap="square" lIns="50800" tIns="50800" rIns="50800" bIns="50800" anchor="ctr">
            <a:spAutoFit/>
          </a:bodyPr>
          <a:lstStyle/>
          <a:p>
            <a:pPr eaLnBrk="0">
              <a:lnSpc>
                <a:spcPct val="160000"/>
              </a:lnSpc>
              <a:spcBef>
                <a:spcPts val="1500"/>
              </a:spcBef>
              <a:defRPr>
                <a:solidFill>
                  <a:srgbClr val="222222"/>
                </a:solidFill>
                <a:latin typeface="+mn-lt"/>
                <a:ea typeface="+mn-ea"/>
                <a:cs typeface="+mn-cs"/>
                <a:sym typeface="微软雅黑" panose="020B0503020204020204" charset="-122"/>
              </a:defRPr>
            </a:pPr>
            <a:r>
              <a:t>乐管理</a:t>
            </a:r>
            <a:r>
              <a:rPr lang="zh-CN"/>
              <a:t>智能制造云系统</a:t>
            </a:r>
            <a:r>
              <a:t>是一款用先进云技术打造的</a:t>
            </a:r>
            <a:r>
              <a:rPr lang="zh-CN"/>
              <a:t>：</a:t>
            </a:r>
          </a:p>
          <a:p>
            <a:pPr marL="342900" indent="-342900" eaLnBrk="0">
              <a:lnSpc>
                <a:spcPct val="16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t>功能全面的；</a:t>
            </a:r>
          </a:p>
          <a:p>
            <a:pPr marL="342900" indent="-342900" eaLnBrk="0">
              <a:lnSpc>
                <a:spcPct val="16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t>多终端集成应用；</a:t>
            </a:r>
          </a:p>
          <a:p>
            <a:pPr marL="342900" indent="-342900" eaLnBrk="0">
              <a:lnSpc>
                <a:spcPct val="16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t>软硬件结合的的云</a:t>
            </a:r>
            <a:r>
              <a:rPr lang="zh-CN"/>
              <a:t>企业管理</a:t>
            </a:r>
            <a:r>
              <a:t>系统。</a:t>
            </a:r>
          </a:p>
          <a:p>
            <a:pPr eaLnBrk="0">
              <a:lnSpc>
                <a:spcPct val="160000"/>
              </a:lnSpc>
              <a:spcBef>
                <a:spcPts val="1500"/>
              </a:spcBef>
              <a:defRPr>
                <a:solidFill>
                  <a:srgbClr val="222222"/>
                </a:solidFill>
                <a:latin typeface="+mn-lt"/>
                <a:ea typeface="+mn-ea"/>
                <a:cs typeface="+mn-cs"/>
                <a:sym typeface="微软雅黑" panose="020B0503020204020204" charset="-122"/>
              </a:defRPr>
            </a:pPr>
            <a:r>
              <a:t>我们立志于通过新一代IT技术，结合我们对传统产业的深刻理解，让制造业以</a:t>
            </a:r>
            <a:r>
              <a:rPr lang="zh-CN"/>
              <a:t>：</a:t>
            </a:r>
          </a:p>
          <a:p>
            <a:pPr marL="342900" indent="-342900" eaLnBrk="0">
              <a:lnSpc>
                <a:spcPct val="16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t>更便捷的方式；</a:t>
            </a:r>
          </a:p>
          <a:p>
            <a:pPr marL="342900" indent="-342900" eaLnBrk="0">
              <a:lnSpc>
                <a:spcPct val="16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t>更友好的交互</a:t>
            </a:r>
            <a:r>
              <a:rPr lang="zh-CN"/>
              <a:t>体验</a:t>
            </a:r>
            <a:r>
              <a:t>；</a:t>
            </a:r>
          </a:p>
          <a:p>
            <a:pPr marL="342900" indent="-342900" eaLnBrk="0">
              <a:lnSpc>
                <a:spcPct val="160000"/>
              </a:lnSpc>
              <a:spcBef>
                <a:spcPts val="1500"/>
              </a:spcBef>
              <a:buFont typeface="Wingdings" panose="05000000000000000000" charset="0"/>
              <a:buChar char="l"/>
              <a:defRPr>
                <a:solidFill>
                  <a:srgbClr val="222222"/>
                </a:solidFill>
                <a:latin typeface="+mn-lt"/>
                <a:ea typeface="+mn-ea"/>
                <a:cs typeface="+mn-cs"/>
                <a:sym typeface="微软雅黑" panose="020B0503020204020204" charset="-122"/>
              </a:defRPr>
            </a:pPr>
            <a:r>
              <a:t>更低的成本接入互联网，接入云平台。</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3</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2"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8268018"/>
            <a:ext cx="12192000" cy="593725"/>
          </a:xfrm>
          <a:prstGeom prst="rect">
            <a:avLst/>
          </a:prstGeom>
          <a:ln w="12700">
            <a:miter lim="400000"/>
          </a:ln>
        </p:spPr>
        <p:txBody>
          <a:bodyPr wrap="square" lIns="50800" tIns="50800" rIns="50800" bIns="50800" anchor="ctr">
            <a:spAutoFit/>
          </a:bodyPr>
          <a:lstStyle/>
          <a:p>
            <a:pPr eaLnBrk="0">
              <a:lnSpc>
                <a:spcPct val="160000"/>
              </a:lnSpc>
              <a:spcBef>
                <a:spcPts val="1500"/>
              </a:spcBef>
              <a:defRPr>
                <a:solidFill>
                  <a:srgbClr val="222222"/>
                </a:solidFill>
                <a:latin typeface="+mn-lt"/>
                <a:ea typeface="+mn-ea"/>
                <a:cs typeface="+mn-cs"/>
                <a:sym typeface="微软雅黑" panose="020B0503020204020204" charset="-122"/>
              </a:defRPr>
            </a:pPr>
            <a:r>
              <a:rPr>
                <a:solidFill>
                  <a:srgbClr val="00B0F0"/>
                </a:solidFill>
                <a:sym typeface="+mn-ea"/>
              </a:rPr>
              <a:t>乐管理</a:t>
            </a:r>
            <a:r>
              <a:rPr lang="zh-CN">
                <a:solidFill>
                  <a:srgbClr val="00B0F0"/>
                </a:solidFill>
                <a:sym typeface="+mn-ea"/>
              </a:rPr>
              <a:t>致力于</a:t>
            </a:r>
            <a:r>
              <a:rPr>
                <a:solidFill>
                  <a:srgbClr val="00B0F0"/>
                </a:solidFill>
                <a:sym typeface="+mn-ea"/>
              </a:rPr>
              <a:t>帮助制造业实现柔性化生产、精益管理和智能制造的转型升级。</a:t>
            </a:r>
            <a:endParaRPr lang="zh-CN" altLang="en-US">
              <a:solidFill>
                <a:srgbClr val="00B0F0"/>
              </a:solidFill>
              <a:sym typeface="+mn-ea"/>
            </a:endParaRPr>
          </a:p>
        </p:txBody>
      </p:sp>
      <p:sp>
        <p:nvSpPr>
          <p:cNvPr id="279" name="object 6"/>
          <p:cNvSpPr/>
          <p:nvPr/>
        </p:nvSpPr>
        <p:spPr>
          <a:xfrm>
            <a:off x="10241280" y="3990340"/>
            <a:ext cx="2357120" cy="3457575"/>
          </a:xfrm>
          <a:prstGeom prst="rect">
            <a:avLst/>
          </a:prstGeom>
          <a:blipFill>
            <a:blip r:embed="rId3"/>
            <a:stretch>
              <a:fillRect/>
            </a:stretch>
          </a:blipFill>
          <a:ln w="12700">
            <a:miter lim="400000"/>
          </a:ln>
        </p:spPr>
        <p:txBody>
          <a:bodyPr lIns="0" tIns="0" rIns="0" bIns="0"/>
          <a:lstStyle/>
          <a:p>
            <a:pPr defTabSz="914400">
              <a:spcBef>
                <a:spcPts val="0"/>
              </a:spcBef>
              <a:defRPr sz="1800">
                <a:solidFill>
                  <a:srgbClr val="000000"/>
                </a:solidFill>
                <a:latin typeface="Calibri" panose="020F0502020204030204"/>
                <a:ea typeface="Calibri" panose="020F0502020204030204"/>
                <a:cs typeface="Calibri" panose="020F0502020204030204"/>
                <a:sym typeface="Calibri" panose="020F0502020204030204"/>
              </a:defRPr>
            </a:pPr>
            <a:endParaRPr/>
          </a:p>
        </p:txBody>
      </p:sp>
      <p:sp>
        <p:nvSpPr>
          <p:cNvPr id="280" name="object 7"/>
          <p:cNvSpPr/>
          <p:nvPr/>
        </p:nvSpPr>
        <p:spPr>
          <a:xfrm>
            <a:off x="8873530" y="4705201"/>
            <a:ext cx="1692813" cy="3678210"/>
          </a:xfrm>
          <a:prstGeom prst="rect">
            <a:avLst/>
          </a:prstGeom>
          <a:blipFill>
            <a:blip r:embed="rId4"/>
            <a:stretch>
              <a:fillRect/>
            </a:stretch>
          </a:blipFill>
          <a:ln w="12700">
            <a:miter lim="400000"/>
          </a:ln>
        </p:spPr>
        <p:txBody>
          <a:bodyPr lIns="0" tIns="0" rIns="0" bIns="0"/>
          <a:lstStyle/>
          <a:p>
            <a:pPr defTabSz="914400">
              <a:spcBef>
                <a:spcPts val="0"/>
              </a:spcBef>
              <a:defRPr sz="1800">
                <a:solidFill>
                  <a:srgbClr val="000000"/>
                </a:solidFill>
                <a:latin typeface="Calibri" panose="020F0502020204030204"/>
                <a:ea typeface="Calibri" panose="020F0502020204030204"/>
                <a:cs typeface="Calibri" panose="020F0502020204030204"/>
                <a:sym typeface="Calibri" panose="020F0502020204030204"/>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sym typeface="+mn-ea"/>
              </a:rPr>
              <a:t>三 功能视图</a:t>
            </a:r>
            <a:endParaRPr lang="zh-CN"/>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4</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pic>
        <p:nvPicPr>
          <p:cNvPr id="5" name="图片 4"/>
          <p:cNvPicPr>
            <a:picLocks noChangeAspect="1"/>
          </p:cNvPicPr>
          <p:nvPr/>
        </p:nvPicPr>
        <p:blipFill>
          <a:blip r:embed="rId2"/>
          <a:srcRect/>
          <a:stretch>
            <a:fillRect/>
          </a:stretch>
        </p:blipFill>
        <p:spPr>
          <a:xfrm>
            <a:off x="629285" y="1752600"/>
            <a:ext cx="11746230" cy="7239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sym typeface="+mn-ea"/>
              </a:rPr>
              <a:t>三 功能视图</a:t>
            </a:r>
            <a:endParaRPr lang="zh-CN"/>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5</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pic>
        <p:nvPicPr>
          <p:cNvPr id="2" name="图片 1"/>
          <p:cNvPicPr>
            <a:picLocks noChangeAspect="1"/>
          </p:cNvPicPr>
          <p:nvPr/>
        </p:nvPicPr>
        <p:blipFill>
          <a:blip r:embed="rId2"/>
          <a:srcRect/>
          <a:stretch>
            <a:fillRect/>
          </a:stretch>
        </p:blipFill>
        <p:spPr>
          <a:xfrm>
            <a:off x="728345" y="1805305"/>
            <a:ext cx="11548110" cy="717613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sym typeface="+mn-ea"/>
              </a:rPr>
              <a:t>三 功能视图</a:t>
            </a:r>
            <a:endParaRPr lang="zh-CN"/>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6</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pic>
        <p:nvPicPr>
          <p:cNvPr id="3" name="图片 2"/>
          <p:cNvPicPr>
            <a:picLocks noChangeAspect="1"/>
          </p:cNvPicPr>
          <p:nvPr/>
        </p:nvPicPr>
        <p:blipFill>
          <a:blip r:embed="rId2"/>
          <a:srcRect/>
          <a:stretch>
            <a:fillRect/>
          </a:stretch>
        </p:blipFill>
        <p:spPr>
          <a:xfrm>
            <a:off x="828040" y="1726565"/>
            <a:ext cx="11349355" cy="732663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sym typeface="+mn-ea"/>
              </a:rPr>
              <a:t>三 功能视图</a:t>
            </a:r>
            <a:endParaRPr lang="zh-CN"/>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7</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pic>
        <p:nvPicPr>
          <p:cNvPr id="2" name="图片 1"/>
          <p:cNvPicPr>
            <a:picLocks noChangeAspect="1"/>
          </p:cNvPicPr>
          <p:nvPr/>
        </p:nvPicPr>
        <p:blipFill>
          <a:blip r:embed="rId2"/>
          <a:stretch>
            <a:fillRect/>
          </a:stretch>
        </p:blipFill>
        <p:spPr>
          <a:xfrm>
            <a:off x="406400" y="1840230"/>
            <a:ext cx="12191365" cy="711581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a:sym typeface="+mn-ea"/>
              </a:rPr>
              <a:t>四 通用功能介绍</a:t>
            </a:r>
          </a:p>
        </p:txBody>
      </p:sp>
      <p:sp>
        <p:nvSpPr>
          <p:cNvPr id="269" name="幻灯片编号"/>
          <p:cNvSpPr txBox="1">
            <a:spLocks noGrp="1"/>
          </p:cNvSpPr>
          <p:nvPr>
            <p:ph type="sldNum" sz="quarter" idx="2"/>
          </p:nvPr>
        </p:nvSpPr>
        <p:spPr>
          <a:xfrm>
            <a:off x="12153251" y="9050866"/>
            <a:ext cx="412206" cy="408940"/>
          </a:xfrm>
          <a:prstGeom prst="rect">
            <a:avLst/>
          </a:prstGeom>
        </p:spPr>
        <p:txBody>
          <a:bodyPr wrap="square"/>
          <a:lstStyle>
            <a:lvl1pPr>
              <a:defRPr>
                <a:solidFill>
                  <a:srgbClr val="222222"/>
                </a:solidFill>
              </a:defRPr>
            </a:lvl1pPr>
          </a:lstStyle>
          <a:p>
            <a:fld id="{86CB4B4D-7CA3-9044-876B-883B54F8677D}" type="slidenum">
              <a:rPr/>
              <a:t>8</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sp>
        <p:nvSpPr>
          <p:cNvPr id="2" name="持云专业研发与运营制造业管理平台，从信息化、网络化、数字化入手，为企业提供实用、易用的管理工具和平台，以及数字工厂的综合解决方案， 助力企业优化供应链；精益管理流程；更精准决策；协助产业链上的企业，信息互通，提高效率，降低成本。…"/>
          <p:cNvSpPr txBox="1"/>
          <p:nvPr/>
        </p:nvSpPr>
        <p:spPr>
          <a:xfrm>
            <a:off x="406400" y="1667828"/>
            <a:ext cx="12192000" cy="840105"/>
          </a:xfrm>
          <a:prstGeom prst="rect">
            <a:avLst/>
          </a:prstGeom>
          <a:ln w="12700">
            <a:miter lim="400000"/>
          </a:ln>
        </p:spPr>
        <p:txBody>
          <a:bodyPr wrap="square" lIns="50800" tIns="50800" rIns="50800" bIns="50800" anchor="ctr">
            <a:spAutoFit/>
          </a:bodyPr>
          <a:lstStyle/>
          <a:p>
            <a:pPr algn="l" eaLnBrk="0">
              <a:lnSpc>
                <a:spcPct val="120000"/>
              </a:lnSpc>
              <a:spcBef>
                <a:spcPts val="1500"/>
              </a:spcBef>
              <a:defRPr>
                <a:solidFill>
                  <a:srgbClr val="222222"/>
                </a:solidFill>
                <a:latin typeface="+mn-lt"/>
                <a:ea typeface="+mn-ea"/>
                <a:cs typeface="+mn-cs"/>
                <a:sym typeface="微软雅黑" panose="020B0503020204020204" charset="-122"/>
              </a:defRPr>
            </a:pPr>
            <a:r>
              <a:rPr lang="en-US"/>
              <a:t>1</a:t>
            </a:r>
            <a:r>
              <a:rPr lang="zh-CN" altLang="en-US"/>
              <a:t>、系统登录方式：将登录地址键入 Google Chrome（谷歌浏览器） 的地址栏中，并敲击回车键（具体登录地址请见《租户开通通知书》）</a:t>
            </a:r>
            <a:endParaRPr lang="en-US" altLang="zh-CN"/>
          </a:p>
        </p:txBody>
      </p:sp>
      <p:pic>
        <p:nvPicPr>
          <p:cNvPr id="3" name="图片 2"/>
          <p:cNvPicPr>
            <a:picLocks noChangeAspect="1"/>
          </p:cNvPicPr>
          <p:nvPr/>
        </p:nvPicPr>
        <p:blipFill>
          <a:blip r:embed="rId2"/>
          <a:srcRect/>
          <a:stretch>
            <a:fillRect/>
          </a:stretch>
        </p:blipFill>
        <p:spPr>
          <a:xfrm>
            <a:off x="819785" y="2654300"/>
            <a:ext cx="11365230" cy="640905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 name="公司概述"/>
          <p:cNvSpPr txBox="1">
            <a:spLocks noGrp="1"/>
          </p:cNvSpPr>
          <p:nvPr>
            <p:ph type="title"/>
          </p:nvPr>
        </p:nvSpPr>
        <p:spPr>
          <a:prstGeom prst="rect">
            <a:avLst/>
          </a:prstGeom>
        </p:spPr>
        <p:txBody>
          <a:bodyPr/>
          <a:lstStyle>
            <a:lvl1pPr defTabSz="361950">
              <a:spcBef>
                <a:spcPts val="1700"/>
              </a:spcBef>
              <a:defRPr sz="3720">
                <a:solidFill>
                  <a:srgbClr val="000000"/>
                </a:solidFill>
              </a:defRPr>
            </a:lvl1pPr>
          </a:lstStyle>
          <a:p>
            <a:pPr>
              <a:lnSpc>
                <a:spcPct val="100000"/>
              </a:lnSpc>
            </a:pPr>
            <a:r>
              <a:rPr lang="zh-CN" altLang="en-US">
                <a:sym typeface="+mn-ea"/>
              </a:rPr>
              <a:t>四 通用功能介绍</a:t>
            </a:r>
          </a:p>
        </p:txBody>
      </p:sp>
      <p:sp>
        <p:nvSpPr>
          <p:cNvPr id="269" name="幻灯片编号"/>
          <p:cNvSpPr txBox="1">
            <a:spLocks noGrp="1"/>
          </p:cNvSpPr>
          <p:nvPr>
            <p:ph type="sldNum" sz="quarter" idx="2"/>
          </p:nvPr>
        </p:nvSpPr>
        <p:spPr>
          <a:xfrm>
            <a:off x="12153265" y="9063355"/>
            <a:ext cx="675640" cy="408940"/>
          </a:xfrm>
          <a:prstGeom prst="rect">
            <a:avLst/>
          </a:prstGeom>
        </p:spPr>
        <p:txBody>
          <a:bodyPr wrap="square"/>
          <a:lstStyle>
            <a:lvl1pPr>
              <a:defRPr>
                <a:solidFill>
                  <a:srgbClr val="222222"/>
                </a:solidFill>
              </a:defRPr>
            </a:lvl1pPr>
          </a:lstStyle>
          <a:p>
            <a:fld id="{86CB4B4D-7CA3-9044-876B-883B54F8677D}" type="slidenum">
              <a:rPr/>
              <a:t>9</a:t>
            </a:fld>
            <a:endParaRPr/>
          </a:p>
        </p:txBody>
      </p:sp>
      <p:sp>
        <p:nvSpPr>
          <p:cNvPr id="4" name="文本框 3"/>
          <p:cNvSpPr txBox="1"/>
          <p:nvPr/>
        </p:nvSpPr>
        <p:spPr>
          <a:xfrm>
            <a:off x="406400" y="9124950"/>
            <a:ext cx="11746865" cy="2857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50800" tIns="50800" rIns="50800" bIns="50800" numCol="1" spcCol="38100" rtlCol="0" anchor="t" forceAA="0">
            <a:spAutoFit/>
          </a:bodyPr>
          <a:lstStyle/>
          <a:p>
            <a:pPr marL="0" marR="0" indent="0" algn="l" defTabSz="584200" rtl="0" fontAlgn="auto" latinLnBrk="0" hangingPunct="0">
              <a:lnSpc>
                <a:spcPct val="100000"/>
              </a:lnSpc>
              <a:spcBef>
                <a:spcPts val="2400"/>
              </a:spcBef>
              <a:spcAft>
                <a:spcPts val="0"/>
              </a:spcAft>
              <a:buClrTx/>
              <a:buSzTx/>
              <a:buFontTx/>
              <a:buNone/>
            </a:pPr>
            <a:r>
              <a:rPr kumimoji="0" lang="zh-CN" altLang="en-US"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rPr>
              <a:t>乐管理智能制造 云系统操作培训手册</a:t>
            </a:r>
            <a:endParaRPr kumimoji="0" lang="en-US" altLang="zh-CN" sz="1200" b="0" i="1" u="none" strike="noStrike" cap="none" spc="0" normalizeH="0" baseline="0">
              <a:ln>
                <a:noFill/>
              </a:ln>
              <a:solidFill>
                <a:schemeClr val="bg1">
                  <a:lumMod val="50000"/>
                  <a:lumOff val="50000"/>
                </a:schemeClr>
              </a:solidFill>
              <a:effectLst/>
              <a:uFillTx/>
              <a:latin typeface="微软雅黑" panose="020B0503020204020204" charset="-122"/>
              <a:ea typeface="微软雅黑" panose="020B0503020204020204" charset="-122"/>
              <a:cs typeface="微软雅黑" panose="020B0503020204020204" charset="-122"/>
              <a:sym typeface="Avenir Next Medium"/>
            </a:endParaRPr>
          </a:p>
        </p:txBody>
      </p:sp>
      <p:pic>
        <p:nvPicPr>
          <p:cNvPr id="5" name="图片 4"/>
          <p:cNvPicPr>
            <a:picLocks noChangeAspect="1"/>
          </p:cNvPicPr>
          <p:nvPr/>
        </p:nvPicPr>
        <p:blipFill>
          <a:blip r:embed="rId2"/>
          <a:srcRect/>
          <a:stretch>
            <a:fillRect/>
          </a:stretch>
        </p:blipFill>
        <p:spPr>
          <a:xfrm>
            <a:off x="407035" y="1997075"/>
            <a:ext cx="12191365" cy="6659245"/>
          </a:xfrm>
          <a:prstGeom prst="rect">
            <a:avLst/>
          </a:prstGeom>
        </p:spPr>
      </p:pic>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I2ODMwOTM4YmJlN2ExMmFmNDdlM2VjMWRmOWJiN2YifQ=="/>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190,&quot;width&quot;:2216}"/>
  <p:tag name="KSO_WM_UNIT_PLACING_PICTURE_USER_RELATIVERECTANGLE" val="{&quot;bottom&quot;:0,&quot;left&quot;:0,&quot;right&quot;:0,&quot;top&quot;:0}"/>
  <p:tag name="KSO_WM_UNIT_PLACING_PICTURE_COLLAGE_RELATIVERECTANGLE" val="{&quot;bottom&quot;:0.12393061303584403,&quot;left&quot;:0,&quot;right&quot;:0,&quot;top&quot;:0.12393061303584403}"/>
  <p:tag name="KSO_WM_UNIT_PLACING_PICTURE_COLLAGE_VIEWPORT" val="{&quot;height&quot;:2084.5384055394798,&quot;width&quot;:2804.3845407193066}"/>
</p:tagLst>
</file>

<file path=ppt/theme/theme1.xml><?xml version="1.0" encoding="utf-8"?>
<a:theme xmlns:a="http://schemas.openxmlformats.org/drawingml/2006/main" name="3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7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2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_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Baskerville"/>
        <a:ea typeface="Baskerville"/>
        <a:cs typeface="Baskerville"/>
      </a:majorFont>
      <a:minorFont>
        <a:latin typeface="Microsoft YaHei"/>
        <a:ea typeface="Microsoft YaHei"/>
        <a:cs typeface="Microsoft YaHei"/>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defRPr kumimoji="0" sz="2000" b="1" i="0" u="none" strike="noStrike" cap="all" spc="0" normalizeH="0" baseline="0">
            <a:ln>
              <a:noFill/>
            </a:ln>
            <a:solidFill>
              <a:srgbClr val="00FD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591</Words>
  <Application>Microsoft Office PowerPoint</Application>
  <PresentationFormat>自定义</PresentationFormat>
  <Paragraphs>82</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11</vt:i4>
      </vt:variant>
      <vt:variant>
        <vt:lpstr>幻灯片标题</vt:lpstr>
      </vt:variant>
      <vt:variant>
        <vt:i4>17</vt:i4>
      </vt:variant>
    </vt:vector>
  </HeadingPairs>
  <TitlesOfParts>
    <vt:vector size="37" baseType="lpstr">
      <vt:lpstr>Avenir Next</vt:lpstr>
      <vt:lpstr>Avenir Next Medium</vt:lpstr>
      <vt:lpstr>Baskerville</vt:lpstr>
      <vt:lpstr>Helvetica Neue</vt:lpstr>
      <vt:lpstr>Microsoft YaHei</vt:lpstr>
      <vt:lpstr>Microsoft YaHei</vt:lpstr>
      <vt:lpstr>Calibri</vt:lpstr>
      <vt:lpstr>Helvetica</vt:lpstr>
      <vt:lpstr>Wingdings</vt:lpstr>
      <vt:lpstr>3_New_Template7</vt:lpstr>
      <vt:lpstr>1_New_Template7</vt:lpstr>
      <vt:lpstr>2_New_Template7</vt:lpstr>
      <vt:lpstr>4_New_Template7</vt:lpstr>
      <vt:lpstr>5_New_Template7</vt:lpstr>
      <vt:lpstr>6_New_Template7</vt:lpstr>
      <vt:lpstr>11_New_Template7</vt:lpstr>
      <vt:lpstr>15_New_Template7</vt:lpstr>
      <vt:lpstr>16_New_Template7</vt:lpstr>
      <vt:lpstr>17_New_Template7</vt:lpstr>
      <vt:lpstr>22_New_Template7</vt:lpstr>
      <vt:lpstr>PowerPoint 演示文稿</vt:lpstr>
      <vt:lpstr>一 引言</vt:lpstr>
      <vt:lpstr>二 产品概述</vt:lpstr>
      <vt:lpstr>三 功能视图</vt:lpstr>
      <vt:lpstr>三 功能视图</vt:lpstr>
      <vt:lpstr>三 功能视图</vt:lpstr>
      <vt:lpstr>三 功能视图</vt:lpstr>
      <vt:lpstr>四 通用功能介绍</vt:lpstr>
      <vt:lpstr>四 通用功能介绍</vt:lpstr>
      <vt:lpstr>四 通用功能介绍</vt:lpstr>
      <vt:lpstr>四 通用功能介绍</vt:lpstr>
      <vt:lpstr>五 质量管理模块操作说明</vt:lpstr>
      <vt:lpstr>五 质量管理模块操作说明</vt:lpstr>
      <vt:lpstr>五 质量管理模块操作说明</vt:lpstr>
      <vt:lpstr>五 质量管理模块操作说明</vt:lpstr>
      <vt:lpstr>五 质量管理模块操作说明</vt:lpstr>
      <vt:lpstr>更多详情及功能，请联系我们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Luckey</dc:creator>
  <cp:lastModifiedBy>Luckey Li</cp:lastModifiedBy>
  <cp:revision>155</cp:revision>
  <dcterms:created xsi:type="dcterms:W3CDTF">2019-04-10T10:24:00Z</dcterms:created>
  <dcterms:modified xsi:type="dcterms:W3CDTF">2024-08-05T03:34:49Z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EE657BF490424998A8E11C45E000E075_13</vt:lpwstr>
  </property>
</Properties>
</file>