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712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4"/>
  </p:normalViewPr>
  <p:slideViewPr>
    <p:cSldViewPr snapToGrid="0">
      <p:cViewPr varScale="1">
        <p:scale>
          <a:sx n="100" d="100"/>
          <a:sy n="100" d="100"/>
        </p:scale>
        <p:origin x="10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0FB6BC-C48A-E193-C7A4-C81A8A52B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4150688-EB63-4691-A66C-717C85E1F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77C074-0E4E-4A1A-03BD-1D698AAD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12FEC9-CA1F-57D6-E6D0-BF6B5B753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B8E7FB-746D-3465-674E-CED66A9C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797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4E7ACD-743A-6BD5-058C-4742D666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29203E1-4D09-0919-3B50-E00C16052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7A4282-4C03-513F-03A5-659BE09BA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AB859B-53D2-CECF-49EA-E420F0F5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EA60AC-236E-E090-8E74-A9346FE5D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075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ADEA94C-A197-94C8-9D4E-96F3AD7AD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C906A4-A23D-DDF5-3A17-BF70C5A66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91D097-F543-F528-A570-D91234D1F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EC3F14-4C54-4016-B107-E73C6175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DC4DB7-76A7-348E-8FE5-B1F4B1C2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94373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002211" y="0"/>
            <a:ext cx="6172361" cy="68580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0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D64073-7C83-0ECC-E3DA-EAFDE29B8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1EC0B9-FB35-A314-4F05-9A726E764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50F0E5-E487-C55E-CD7D-7B99CF8F7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3C9ABD-CFFD-F964-CE9C-2B355A6A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C1BD3B-14D7-6AF8-D4F4-C33744BA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4128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A0BAAF-DB70-29BB-B829-B4520624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BBBD8DC-9FDB-F226-5D16-FF6ED0F6A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446377-669B-E4A7-E1A3-17527288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3F17A7-CB93-564B-0F13-48FC50A4D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0D7284-1CBF-24ED-487A-603A50AD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732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A21C7B-CD82-7915-C81F-14DFBB42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3EC192-863B-3376-E2AA-93CC575E9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3835F80-C3D2-28A1-1839-46D8C305F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1254F0-B058-454E-3464-46D25A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56D4C18-4DFA-76EE-56AF-20DDE82D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948DD91-176D-D147-040E-B8DB3244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898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239FD0-9CB8-BAE4-A171-1D6118BC9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971EEE-22A2-7B04-EF46-299056223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180582-6DD6-B6B8-FEBC-A4D5A2DFC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2925123-6BA9-60D8-CDEE-5AE0684CA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7E36489-6F6D-7706-9510-1385A8CED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1F24146-CBB0-F00E-5CD7-9F1EF520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AD397B0-CEDD-9403-E218-8EC6659D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1142A00-65D3-8716-6969-DF253A91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5586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7651D0-DD61-7C61-233A-8264A9897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E9DFB-2495-7C46-9DF6-0948ED1C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FDAF0DE-D949-DD77-61A4-4D1B4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D6AC08-CEC3-6510-D545-98FF6473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3916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4B6489F-FD43-5A73-9F7D-B29E3484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DA9B4A3-8C0B-2E17-3CD7-22F4BE898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41C082-F1D1-B499-4126-BFA27B13C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725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1C5510-CA2D-54EC-0F9E-C0EB42860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F57D62-DEFA-BE1A-93A7-F1CE8C59D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C030E6-9120-C2A0-C6D6-3B189AF71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B45DFA5-368C-D2E5-F1B4-2FC0E6D7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4139F19-DFD6-B509-3AA5-A636FCEE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3885659-B1BA-BA89-07BA-302F8E53D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04847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8ADFFC-CF4E-00EE-F42B-AC54DA53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F67BFD6-E29B-336D-863B-348D993C7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E66BF04-D7F7-13CE-E8DC-7BCBB2FBF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51023B0-B056-A4FF-F041-2B558708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BC02D45-D307-E639-72B6-6A98EFF8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27A1A76-0CFD-2115-8E4E-B971F808F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317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E2B41CC-84F8-1AC5-5C75-DD07EB98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FDBB26-3350-E3A5-C67D-516F855A5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02A524-C472-A25B-FA84-7B29AD0C3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2423CD-0370-FA46-BBBB-5F6416CE6551}" type="datetimeFigureOut">
              <a:rPr kumimoji="1" lang="zh-CN" altLang="en-US" smtClean="0"/>
              <a:t>2025/2/6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4E0E17-FBAC-2DDB-C3B0-E3B860B81F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D89984-72E3-D865-29CE-8D1856604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D561DD-F9D7-3D41-80B7-437D43EB65A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0048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2380" y="3996061"/>
            <a:ext cx="12187557" cy="286069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Arial" panose="020B0604020202090204"/>
              <a:ea typeface="微软雅黑"/>
              <a:cs typeface="+mn-ea"/>
              <a:sym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4170" y="2293586"/>
            <a:ext cx="2542688" cy="36448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2400">
              <a:solidFill>
                <a:prstClr val="white"/>
              </a:solidFill>
              <a:latin typeface="Arial" panose="020B0604020202090204"/>
              <a:ea typeface="微软雅黑"/>
              <a:cs typeface="+mn-ea"/>
              <a:sym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3349" y="2833564"/>
            <a:ext cx="2543502" cy="61911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2400" dirty="0">
              <a:solidFill>
                <a:prstClr val="white"/>
              </a:solidFill>
              <a:latin typeface="Arial" panose="020B0604020202090204"/>
              <a:ea typeface="微软雅黑"/>
              <a:cs typeface="+mn-ea"/>
              <a:sym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7385" y="4084897"/>
            <a:ext cx="2529976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zh-CN" alt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商城装修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4170" y="3568424"/>
            <a:ext cx="254268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zh-CN" alt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商品管理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4169" y="5047063"/>
            <a:ext cx="2542686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品牌策划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4169" y="5507804"/>
            <a:ext cx="2542686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zh-CN" alt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合规安全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823349" y="3985815"/>
            <a:ext cx="25435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23349" y="4460116"/>
            <a:ext cx="25435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3349" y="4978565"/>
            <a:ext cx="25435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3349" y="5446646"/>
            <a:ext cx="25435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207833" y="2967785"/>
            <a:ext cx="181356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zh-CN" altLang="en-US" sz="1600" b="1" dirty="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出海商城定制服务</a:t>
            </a:r>
            <a:endParaRPr lang="en-US" sz="1600" b="1" dirty="0">
              <a:solidFill>
                <a:prstClr val="white"/>
              </a:solidFill>
              <a:latin typeface="Arial" panose="020B0604020202090204"/>
              <a:ea typeface="微软雅黑"/>
              <a:cs typeface="+mn-ea"/>
              <a:sym typeface="+mn-lt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3418622" y="2271297"/>
            <a:ext cx="2813214" cy="3792091"/>
            <a:chOff x="4725596" y="2283955"/>
            <a:chExt cx="2597856" cy="3646169"/>
          </a:xfrm>
        </p:grpSpPr>
        <p:sp>
          <p:nvSpPr>
            <p:cNvPr id="5" name="Rectangle 4"/>
            <p:cNvSpPr/>
            <p:nvPr/>
          </p:nvSpPr>
          <p:spPr>
            <a:xfrm>
              <a:off x="4752717" y="2283955"/>
              <a:ext cx="2543615" cy="36461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240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51896" y="2824130"/>
              <a:ext cx="2544429" cy="619336"/>
            </a:xfrm>
            <a:prstGeom prst="rect">
              <a:avLst/>
            </a:prstGeom>
            <a:gradFill>
              <a:gsLst>
                <a:gs pos="0">
                  <a:srgbClr val="7B32B2"/>
                </a:gs>
                <a:gs pos="100000">
                  <a:srgbClr val="401A5D"/>
                </a:gs>
              </a:gsLst>
              <a:lin scaled="0"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threePt" dir="t"/>
              </a:scene3d>
            </a:bodyPr>
            <a:lstStyle/>
            <a:p>
              <a:pPr algn="ctr" defTabSz="914400"/>
              <a:endParaRPr 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79401" y="4075919"/>
              <a:ext cx="2530898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海外开播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65868" y="3559258"/>
              <a:ext cx="2543615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集成服务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79839" y="4550393"/>
              <a:ext cx="2543613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全球观看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65866" y="5038436"/>
              <a:ext cx="2543613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数据看板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765866" y="5499345"/>
              <a:ext cx="2543613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专业团队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4765049" y="3976801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757351" y="4451275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7351" y="4969913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749654" y="5438165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936573" y="2950521"/>
              <a:ext cx="2239420" cy="32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zh-CN" altLang="en-US" sz="1600" b="1" dirty="0">
                  <a:solidFill>
                    <a:prstClr val="white"/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出海营销云视频集成服务</a:t>
              </a:r>
              <a:endParaRPr lang="en-US" sz="1600" b="1" dirty="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25596" y="2417864"/>
              <a:ext cx="2558399" cy="294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</a:pPr>
              <a:r>
                <a:rPr lang="zh-CN" altLang="en-US" sz="1400" b="1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集成服务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6245566" y="2312556"/>
            <a:ext cx="2570618" cy="3644840"/>
            <a:chOff x="6783757" y="2293172"/>
            <a:chExt cx="2571555" cy="3646169"/>
          </a:xfrm>
        </p:grpSpPr>
        <p:sp>
          <p:nvSpPr>
            <p:cNvPr id="7" name="Rectangle 6"/>
            <p:cNvSpPr/>
            <p:nvPr/>
          </p:nvSpPr>
          <p:spPr>
            <a:xfrm>
              <a:off x="6811697" y="2293172"/>
              <a:ext cx="2543615" cy="36461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240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810874" y="2833346"/>
              <a:ext cx="2544429" cy="619336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240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98109" y="4084637"/>
              <a:ext cx="2530898" cy="255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跨境加速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784577" y="3567975"/>
              <a:ext cx="2543615" cy="255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方案设计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98548" y="4559111"/>
              <a:ext cx="2543613" cy="255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海外转推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84574" y="5047151"/>
              <a:ext cx="2543613" cy="255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多路分发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84574" y="5508063"/>
              <a:ext cx="2543613" cy="255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065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素材管理</a:t>
              </a:r>
              <a:endParaRPr 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783757" y="3985517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783757" y="4459991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809158" y="4978630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809158" y="5446882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974922" y="2959824"/>
              <a:ext cx="2222040" cy="337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zh-CN" altLang="en-US" sz="1600" b="1" dirty="0">
                  <a:solidFill>
                    <a:prstClr val="white"/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出海跨境加速保障服务</a:t>
              </a:r>
              <a:endParaRPr lang="en-US" sz="1600" b="1" dirty="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903671" y="1295574"/>
            <a:ext cx="10654174" cy="721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114000"/>
              </a:lnSpc>
              <a:defRPr/>
            </a:pPr>
            <a:r>
              <a:rPr lang="zh-CN" altLang="en-US" sz="1200" dirty="0">
                <a:latin typeface="Arial" panose="020B0604020202090204"/>
                <a:ea typeface="微软雅黑"/>
                <a:cs typeface="+mn-ea"/>
                <a:sym typeface="+mn-lt"/>
              </a:rPr>
              <a:t>基于企业出海矩阵提供专业服务，面向集中化的第三方社媒电商直播，提供跨境加速保障及</a:t>
            </a:r>
            <a:r>
              <a:rPr lang="en-US" altLang="zh-CN" sz="1200" dirty="0">
                <a:latin typeface="Arial" panose="020B0604020202090204"/>
                <a:ea typeface="微软雅黑"/>
                <a:cs typeface="+mn-ea"/>
                <a:sym typeface="+mn-lt"/>
              </a:rPr>
              <a:t>AI</a:t>
            </a:r>
            <a:r>
              <a:rPr lang="zh-CN" altLang="en-US" sz="1200" dirty="0">
                <a:latin typeface="Arial" panose="020B0604020202090204"/>
                <a:ea typeface="微软雅黑"/>
                <a:cs typeface="+mn-ea"/>
                <a:sym typeface="+mn-lt"/>
              </a:rPr>
              <a:t>辅助运营，满足企业多矩阵、高频次直播跨境分发；面向企业自营品牌商城，提供行业调研、品牌策划、数据驾驶舱的定制服务，以及作为自有阵地建设云视频能力，使能自营商城成为企业跨境直播的云视频中心。专业服务，灵活配置，成本可控。</a:t>
            </a:r>
            <a:endParaRPr lang="en-US" sz="1200" dirty="0">
              <a:latin typeface="Arial" panose="020B0604020202090204"/>
              <a:ea typeface="微软雅黑"/>
              <a:cs typeface="+mn-ea"/>
              <a:sym typeface="+mn-lt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004584" y="1099673"/>
            <a:ext cx="434046" cy="76695"/>
            <a:chOff x="4733567" y="4719035"/>
            <a:chExt cx="635717" cy="112331"/>
          </a:xfrm>
        </p:grpSpPr>
        <p:sp>
          <p:nvSpPr>
            <p:cNvPr id="66" name="Oval 65"/>
            <p:cNvSpPr/>
            <p:nvPr/>
          </p:nvSpPr>
          <p:spPr>
            <a:xfrm>
              <a:off x="4733567" y="4719035"/>
              <a:ext cx="112331" cy="112331"/>
            </a:xfrm>
            <a:prstGeom prst="ellipse">
              <a:avLst/>
            </a:prstGeom>
            <a:solidFill>
              <a:srgbClr val="2366F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4907509" y="4719035"/>
              <a:ext cx="112331" cy="112331"/>
            </a:xfrm>
            <a:prstGeom prst="ellipse">
              <a:avLst/>
            </a:prstGeom>
            <a:solidFill>
              <a:srgbClr val="59595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5081451" y="4719035"/>
              <a:ext cx="112331" cy="112331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5256953" y="4719035"/>
              <a:ext cx="112331" cy="112331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</p:grpSp>
      <p:grpSp>
        <p:nvGrpSpPr>
          <p:cNvPr id="2" name="Group 54"/>
          <p:cNvGrpSpPr/>
          <p:nvPr/>
        </p:nvGrpSpPr>
        <p:grpSpPr>
          <a:xfrm>
            <a:off x="770794" y="2293586"/>
            <a:ext cx="10909465" cy="3792091"/>
            <a:chOff x="-2750870" y="2283955"/>
            <a:chExt cx="10074322" cy="3646169"/>
          </a:xfrm>
        </p:grpSpPr>
        <p:sp>
          <p:nvSpPr>
            <p:cNvPr id="45" name="Rectangle 4"/>
            <p:cNvSpPr/>
            <p:nvPr/>
          </p:nvSpPr>
          <p:spPr>
            <a:xfrm>
              <a:off x="4752717" y="2283955"/>
              <a:ext cx="2543615" cy="36461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240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6" name="Rectangle 5"/>
            <p:cNvSpPr/>
            <p:nvPr/>
          </p:nvSpPr>
          <p:spPr>
            <a:xfrm>
              <a:off x="4751896" y="2824130"/>
              <a:ext cx="2544429" cy="619336"/>
            </a:xfrm>
            <a:prstGeom prst="rect">
              <a:avLst/>
            </a:prstGeom>
            <a:gradFill>
              <a:gsLst>
                <a:gs pos="0">
                  <a:srgbClr val="7B32B2"/>
                </a:gs>
                <a:gs pos="100000">
                  <a:srgbClr val="401A5D"/>
                </a:gs>
              </a:gsLst>
              <a:lin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240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7" name="TextBox 17"/>
            <p:cNvSpPr txBox="1"/>
            <p:nvPr/>
          </p:nvSpPr>
          <p:spPr>
            <a:xfrm>
              <a:off x="4779401" y="4075919"/>
              <a:ext cx="2530898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AI</a:t>
              </a:r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多国语言</a:t>
              </a:r>
            </a:p>
          </p:txBody>
        </p:sp>
        <p:sp>
          <p:nvSpPr>
            <p:cNvPr id="48" name="TextBox 18"/>
            <p:cNvSpPr txBox="1"/>
            <p:nvPr/>
          </p:nvSpPr>
          <p:spPr>
            <a:xfrm>
              <a:off x="4765868" y="3559258"/>
              <a:ext cx="2543615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AI</a:t>
              </a:r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形象数字人</a:t>
              </a:r>
            </a:p>
          </p:txBody>
        </p:sp>
        <p:sp>
          <p:nvSpPr>
            <p:cNvPr id="49" name="TextBox 19"/>
            <p:cNvSpPr txBox="1"/>
            <p:nvPr/>
          </p:nvSpPr>
          <p:spPr>
            <a:xfrm>
              <a:off x="4779839" y="4550393"/>
              <a:ext cx="2543613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AI</a:t>
              </a:r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视频翻译</a:t>
              </a:r>
            </a:p>
          </p:txBody>
        </p:sp>
        <p:sp>
          <p:nvSpPr>
            <p:cNvPr id="50" name="TextBox 20"/>
            <p:cNvSpPr txBox="1"/>
            <p:nvPr/>
          </p:nvSpPr>
          <p:spPr>
            <a:xfrm>
              <a:off x="4765866" y="5038436"/>
              <a:ext cx="2543613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AI</a:t>
              </a:r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智能脚本</a:t>
              </a:r>
            </a:p>
          </p:txBody>
        </p:sp>
        <p:sp>
          <p:nvSpPr>
            <p:cNvPr id="51" name="TextBox 21"/>
            <p:cNvSpPr txBox="1"/>
            <p:nvPr/>
          </p:nvSpPr>
          <p:spPr>
            <a:xfrm>
              <a:off x="4765866" y="5499345"/>
              <a:ext cx="2543613" cy="245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AI</a:t>
              </a:r>
              <a:r>
                <a:rPr lang="zh-CN" altLang="en-US" sz="1065" dirty="0">
                  <a:solidFill>
                    <a:prstClr val="white">
                      <a:lumMod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实景</a:t>
              </a:r>
            </a:p>
          </p:txBody>
        </p:sp>
        <p:cxnSp>
          <p:nvCxnSpPr>
            <p:cNvPr id="52" name="Straight Connector 22"/>
            <p:cNvCxnSpPr/>
            <p:nvPr/>
          </p:nvCxnSpPr>
          <p:spPr>
            <a:xfrm>
              <a:off x="4765049" y="3976801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3"/>
            <p:cNvCxnSpPr/>
            <p:nvPr/>
          </p:nvCxnSpPr>
          <p:spPr>
            <a:xfrm>
              <a:off x="4757351" y="4451275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"/>
            <p:cNvCxnSpPr/>
            <p:nvPr/>
          </p:nvCxnSpPr>
          <p:spPr>
            <a:xfrm>
              <a:off x="4757351" y="4969913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5"/>
            <p:cNvCxnSpPr/>
            <p:nvPr/>
          </p:nvCxnSpPr>
          <p:spPr>
            <a:xfrm>
              <a:off x="4749654" y="5438165"/>
              <a:ext cx="2544429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37"/>
            <p:cNvSpPr txBox="1"/>
            <p:nvPr/>
          </p:nvSpPr>
          <p:spPr>
            <a:xfrm>
              <a:off x="5289101" y="2958308"/>
              <a:ext cx="1485911" cy="32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en-US" sz="1600" b="1" dirty="0">
                  <a:solidFill>
                    <a:prstClr val="white"/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AI</a:t>
              </a:r>
              <a:r>
                <a:rPr lang="zh-CN" altLang="en-US" sz="1600" b="1" dirty="0">
                  <a:solidFill>
                    <a:prstClr val="white"/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辅助运营服务</a:t>
              </a:r>
              <a:endParaRPr lang="en-US" sz="1600" b="1" dirty="0">
                <a:solidFill>
                  <a:prstClr val="white"/>
                </a:solidFill>
                <a:latin typeface="Arial" panose="020B0604020202090204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1" name="TextBox 42"/>
            <p:cNvSpPr txBox="1"/>
            <p:nvPr/>
          </p:nvSpPr>
          <p:spPr>
            <a:xfrm>
              <a:off x="-2750870" y="2392713"/>
              <a:ext cx="2558399" cy="2949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zh-CN" altLang="en-US" sz="1400" b="1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anose="020B0604020202090204"/>
                  <a:ea typeface="微软雅黑"/>
                  <a:cs typeface="+mn-ea"/>
                  <a:sym typeface="+mn-lt"/>
                </a:rPr>
                <a:t>定制服务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73496" y="2445785"/>
            <a:ext cx="2557467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zh-CN" altLang="en-US" sz="1400" b="1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保障服务</a:t>
            </a:r>
          </a:p>
        </p:txBody>
      </p:sp>
      <p:sp>
        <p:nvSpPr>
          <p:cNvPr id="71" name="TextBox 41"/>
          <p:cNvSpPr txBox="1"/>
          <p:nvPr/>
        </p:nvSpPr>
        <p:spPr>
          <a:xfrm>
            <a:off x="9000378" y="2426290"/>
            <a:ext cx="2557467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zh-CN" altLang="en-US" sz="1400" b="1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运营服务</a:t>
            </a:r>
          </a:p>
        </p:txBody>
      </p:sp>
      <p:sp>
        <p:nvSpPr>
          <p:cNvPr id="37" name="标题 86"/>
          <p:cNvSpPr txBox="1"/>
          <p:nvPr/>
        </p:nvSpPr>
        <p:spPr>
          <a:xfrm>
            <a:off x="770794" y="322803"/>
            <a:ext cx="8699578" cy="873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latin typeface="+mj-ea"/>
              </a:rPr>
              <a:t>品牌企业出海一站式服务方案业务架构图</a:t>
            </a:r>
          </a:p>
        </p:txBody>
      </p:sp>
      <p:sp>
        <p:nvSpPr>
          <p:cNvPr id="39" name="TextBox 8"/>
          <p:cNvSpPr txBox="1"/>
          <p:nvPr>
            <p:custDataLst>
              <p:tags r:id="rId1"/>
            </p:custDataLst>
          </p:nvPr>
        </p:nvSpPr>
        <p:spPr>
          <a:xfrm>
            <a:off x="822463" y="4577477"/>
            <a:ext cx="2529976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zh-CN" altLang="en-US" sz="1065" dirty="0">
                <a:solidFill>
                  <a:prstClr val="white">
                    <a:lumMod val="50000"/>
                  </a:prstClr>
                </a:solidFill>
                <a:latin typeface="Arial" panose="020B0604020202090204"/>
                <a:ea typeface="微软雅黑"/>
                <a:cs typeface="+mn-ea"/>
                <a:sym typeface="+mn-lt"/>
              </a:rPr>
              <a:t>商城设置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Macintosh PowerPoint</Application>
  <PresentationFormat>宽屏</PresentationFormat>
  <Paragraphs>30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陈强</dc:creator>
  <cp:lastModifiedBy>陈强</cp:lastModifiedBy>
  <cp:revision>1</cp:revision>
  <dcterms:created xsi:type="dcterms:W3CDTF">2025-02-06T02:42:32Z</dcterms:created>
  <dcterms:modified xsi:type="dcterms:W3CDTF">2025-02-06T02:43:02Z</dcterms:modified>
</cp:coreProperties>
</file>