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626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454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0006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35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185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72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60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4077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07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2498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447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348B2-BDB5-4FD9-9624-FED4D7E7E6E0}" type="datetimeFigureOut">
              <a:rPr lang="zh-CN" altLang="en-US" smtClean="0"/>
              <a:t>2025/3/13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47FFC-7E04-4635-97CC-B2FE36DC19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6327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603250" y="469900"/>
            <a:ext cx="4819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自动化咨询服务使用指南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95350" y="1911350"/>
            <a:ext cx="103505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服务流程：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用户下单后，由商家主动与用户取得联系，双方约定咨询会议的时间地点，届时提供相应的咨询服务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服务内容：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用户下单后，商家将为用户提供对应人天数量的企业相关的人工咨询服务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服务时间：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周一至周五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9:00-18:00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，节假日除外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服务联系方式：</a:t>
            </a: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电话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18930935718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；邮箱 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40913066@qq.com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8633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88</Words>
  <Application>Microsoft Office PowerPoint</Application>
  <PresentationFormat>宽屏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微软雅黑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李佩泽 Rocky.li</dc:creator>
  <cp:lastModifiedBy>liudafeng</cp:lastModifiedBy>
  <cp:revision>6</cp:revision>
  <dcterms:created xsi:type="dcterms:W3CDTF">2024-10-15T07:23:58Z</dcterms:created>
  <dcterms:modified xsi:type="dcterms:W3CDTF">2025-03-13T06:36:35Z</dcterms:modified>
</cp:coreProperties>
</file>