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3"/>
    <p:sldId id="358" r:id="rId4"/>
    <p:sldId id="360" r:id="rId5"/>
    <p:sldId id="365" r:id="rId6"/>
    <p:sldId id="362" r:id="rId7"/>
    <p:sldId id="364" r:id="rId8"/>
    <p:sldId id="361" r:id="rId9"/>
    <p:sldId id="305" r:id="rId10"/>
  </p:sldIdLst>
  <p:sldSz cx="12192000" cy="6858000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9" userDrawn="1">
          <p15:clr>
            <a:srgbClr val="A4A3A4"/>
          </p15:clr>
        </p15:guide>
        <p15:guide id="2" pos="37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239"/>
        <p:guide pos="3768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110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994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941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348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3490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>
              <a:sym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image" Target="NULL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50.xml"/><Relationship Id="rId8" Type="http://schemas.openxmlformats.org/officeDocument/2006/relationships/tags" Target="../tags/tag49.xml"/><Relationship Id="rId7" Type="http://schemas.openxmlformats.org/officeDocument/2006/relationships/tags" Target="../tags/tag48.xml"/><Relationship Id="rId6" Type="http://schemas.openxmlformats.org/officeDocument/2006/relationships/image" Target="../media/image3.png"/><Relationship Id="rId5" Type="http://schemas.openxmlformats.org/officeDocument/2006/relationships/tags" Target="../tags/tag47.xml"/><Relationship Id="rId4" Type="http://schemas.openxmlformats.org/officeDocument/2006/relationships/image" Target="NULL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7" Type="http://schemas.openxmlformats.org/officeDocument/2006/relationships/tags" Target="../tags/tag54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image" Target="NULL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59.xml"/><Relationship Id="rId8" Type="http://schemas.openxmlformats.org/officeDocument/2006/relationships/tags" Target="../tags/tag58.xml"/><Relationship Id="rId7" Type="http://schemas.openxmlformats.org/officeDocument/2006/relationships/tags" Target="../tags/tag57.xml"/><Relationship Id="rId6" Type="http://schemas.openxmlformats.org/officeDocument/2006/relationships/image" Target="../media/image3.png"/><Relationship Id="rId5" Type="http://schemas.openxmlformats.org/officeDocument/2006/relationships/tags" Target="../tags/tag56.xml"/><Relationship Id="rId4" Type="http://schemas.openxmlformats.org/officeDocument/2006/relationships/image" Target="NULL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64.xml"/><Relationship Id="rId8" Type="http://schemas.openxmlformats.org/officeDocument/2006/relationships/tags" Target="../tags/tag63.xml"/><Relationship Id="rId7" Type="http://schemas.openxmlformats.org/officeDocument/2006/relationships/image" Target="../media/image3.png"/><Relationship Id="rId6" Type="http://schemas.openxmlformats.org/officeDocument/2006/relationships/tags" Target="../tags/tag62.xml"/><Relationship Id="rId5" Type="http://schemas.openxmlformats.org/officeDocument/2006/relationships/image" Target="NULL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0" Type="http://schemas.openxmlformats.org/officeDocument/2006/relationships/tags" Target="../tags/tag65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7" Type="http://schemas.openxmlformats.org/officeDocument/2006/relationships/tags" Target="../tags/tag69.xml"/><Relationship Id="rId6" Type="http://schemas.openxmlformats.org/officeDocument/2006/relationships/tags" Target="../tags/tag68.xml"/><Relationship Id="rId5" Type="http://schemas.openxmlformats.org/officeDocument/2006/relationships/image" Target="NULL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75.xml"/><Relationship Id="rId8" Type="http://schemas.openxmlformats.org/officeDocument/2006/relationships/tags" Target="../tags/tag74.xml"/><Relationship Id="rId7" Type="http://schemas.openxmlformats.org/officeDocument/2006/relationships/image" Target="../media/image3.png"/><Relationship Id="rId6" Type="http://schemas.openxmlformats.org/officeDocument/2006/relationships/tags" Target="../tags/tag73.xml"/><Relationship Id="rId5" Type="http://schemas.openxmlformats.org/officeDocument/2006/relationships/image" Target="NULL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0" Type="http://schemas.openxmlformats.org/officeDocument/2006/relationships/tags" Target="../tags/tag76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81.xml"/><Relationship Id="rId8" Type="http://schemas.openxmlformats.org/officeDocument/2006/relationships/tags" Target="../tags/tag80.xml"/><Relationship Id="rId7" Type="http://schemas.openxmlformats.org/officeDocument/2006/relationships/image" Target="../media/image3.png"/><Relationship Id="rId6" Type="http://schemas.openxmlformats.org/officeDocument/2006/relationships/tags" Target="../tags/tag79.xml"/><Relationship Id="rId5" Type="http://schemas.openxmlformats.org/officeDocument/2006/relationships/image" Target="NULL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0" Type="http://schemas.openxmlformats.org/officeDocument/2006/relationships/tags" Target="../tags/tag82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87.xml"/><Relationship Id="rId8" Type="http://schemas.openxmlformats.org/officeDocument/2006/relationships/tags" Target="../tags/tag86.xml"/><Relationship Id="rId7" Type="http://schemas.openxmlformats.org/officeDocument/2006/relationships/image" Target="../media/image3.png"/><Relationship Id="rId6" Type="http://schemas.openxmlformats.org/officeDocument/2006/relationships/tags" Target="../tags/tag85.xml"/><Relationship Id="rId5" Type="http://schemas.openxmlformats.org/officeDocument/2006/relationships/image" Target="NULL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0" Type="http://schemas.openxmlformats.org/officeDocument/2006/relationships/tags" Target="../tags/tag88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image" Target="../media/image8.png"/><Relationship Id="rId6" Type="http://schemas.openxmlformats.org/officeDocument/2006/relationships/tags" Target="../tags/tag91.xml"/><Relationship Id="rId5" Type="http://schemas.openxmlformats.org/officeDocument/2006/relationships/image" Target="NULL" TargetMode="External"/><Relationship Id="rId4" Type="http://schemas.openxmlformats.org/officeDocument/2006/relationships/image" Target="../media/image7.png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0" Type="http://schemas.openxmlformats.org/officeDocument/2006/relationships/tags" Target="../tags/tag94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image" Target="../media/image3.png"/><Relationship Id="rId5" Type="http://schemas.openxmlformats.org/officeDocument/2006/relationships/tags" Target="../tags/tag7.xml"/><Relationship Id="rId4" Type="http://schemas.openxmlformats.org/officeDocument/2006/relationships/image" Target="NULL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image" Target="../media/image5.png"/><Relationship Id="rId5" Type="http://schemas.openxmlformats.org/officeDocument/2006/relationships/tags" Target="../tags/tag12.xml"/><Relationship Id="rId4" Type="http://schemas.openxmlformats.org/officeDocument/2006/relationships/image" Target="NULL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11.xml"/><Relationship Id="rId10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image" Target="../media/image3.png"/><Relationship Id="rId5" Type="http://schemas.openxmlformats.org/officeDocument/2006/relationships/tags" Target="../tags/tag18.xml"/><Relationship Id="rId4" Type="http://schemas.openxmlformats.org/officeDocument/2006/relationships/image" Target="NULL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tags" Target="../tags/tag25.xml"/><Relationship Id="rId7" Type="http://schemas.openxmlformats.org/officeDocument/2006/relationships/tags" Target="../tags/tag24.xml"/><Relationship Id="rId6" Type="http://schemas.openxmlformats.org/officeDocument/2006/relationships/image" Target="../media/image3.png"/><Relationship Id="rId5" Type="http://schemas.openxmlformats.org/officeDocument/2006/relationships/tags" Target="../tags/tag23.xml"/><Relationship Id="rId4" Type="http://schemas.openxmlformats.org/officeDocument/2006/relationships/image" Target="NULL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tags" Target="../tags/tag30.xml"/><Relationship Id="rId7" Type="http://schemas.openxmlformats.org/officeDocument/2006/relationships/image" Target="../media/image2.png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image" Target="NULL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27.xml"/><Relationship Id="rId10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40.xml"/><Relationship Id="rId8" Type="http://schemas.openxmlformats.org/officeDocument/2006/relationships/tags" Target="../tags/tag39.xml"/><Relationship Id="rId7" Type="http://schemas.openxmlformats.org/officeDocument/2006/relationships/tags" Target="../tags/tag38.xml"/><Relationship Id="rId6" Type="http://schemas.openxmlformats.org/officeDocument/2006/relationships/image" Target="../media/image3.png"/><Relationship Id="rId5" Type="http://schemas.openxmlformats.org/officeDocument/2006/relationships/tags" Target="../tags/tag37.xml"/><Relationship Id="rId4" Type="http://schemas.openxmlformats.org/officeDocument/2006/relationships/image" Target="NULL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45.xml"/><Relationship Id="rId8" Type="http://schemas.openxmlformats.org/officeDocument/2006/relationships/tags" Target="../tags/tag44.xml"/><Relationship Id="rId7" Type="http://schemas.openxmlformats.org/officeDocument/2006/relationships/tags" Target="../tags/tag43.xml"/><Relationship Id="rId6" Type="http://schemas.openxmlformats.org/officeDocument/2006/relationships/image" Target="../media/image3.png"/><Relationship Id="rId5" Type="http://schemas.openxmlformats.org/officeDocument/2006/relationships/tags" Target="../tags/tag42.xml"/><Relationship Id="rId4" Type="http://schemas.openxmlformats.org/officeDocument/2006/relationships/image" Target="NULL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5" descr="C:/Users/杨新鹏/1V994W2/PycharmProjects/PPT_Background_Generation/pic_temp/pic_sup.png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6" name="直接连接符 7"/>
          <p:cNvCxnSpPr/>
          <p:nvPr>
            <p:custDataLst>
              <p:tags r:id="rId5"/>
            </p:custDataLst>
          </p:nvPr>
        </p:nvCxnSpPr>
        <p:spPr>
          <a:xfrm>
            <a:off x="2832100" y="3065463"/>
            <a:ext cx="5976938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idx="13" hasCustomPrompt="1"/>
          </p:nvPr>
        </p:nvSpPr>
        <p:spPr>
          <a:xfrm>
            <a:off x="2645737" y="1422270"/>
            <a:ext cx="6350000" cy="1440180"/>
          </a:xfrm>
        </p:spPr>
        <p:txBody>
          <a:bodyPr vert="horz" wrap="square" lIns="90170" tIns="46990" rIns="90170" bIns="46990" rtlCol="0" anchor="b" anchorCtr="0">
            <a:normAutofit/>
          </a:bodyPr>
          <a:lstStyle>
            <a:lvl1pPr>
              <a:defRPr lang="zh-CN" altLang="en-US" sz="7200" b="0" spc="7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marL="0" lvl="0" algn="dist" fontAlgn="auto">
              <a:buClrTx/>
              <a:buSzTx/>
              <a:buFontTx/>
            </a:pPr>
            <a:r>
              <a:rPr lang="zh-CN" altLang="en-US" strike="noStrike" noProof="1"/>
              <a:t>编辑标题</a:t>
            </a:r>
            <a:endParaRPr lang="zh-CN" alt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4" hasCustomPrompt="1"/>
          </p:nvPr>
        </p:nvSpPr>
        <p:spPr>
          <a:xfrm>
            <a:off x="2831792" y="3268850"/>
            <a:ext cx="5977890" cy="1103630"/>
          </a:xfrm>
        </p:spPr>
        <p:txBody>
          <a:bodyPr vert="horz" wrap="square" lIns="90170" tIns="46990" rIns="90170" bIns="46990" rtlCol="0" anchor="t">
            <a:normAutofit/>
          </a:bodyPr>
          <a:lstStyle>
            <a:lvl1pPr>
              <a:defRPr lang="zh-CN" altLang="en-US" sz="1800" spc="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 lvl="0" indent="0" algn="ctr" fontAlgn="auto">
              <a:lnSpc>
                <a:spcPct val="120000"/>
              </a:lnSpc>
              <a:spcAft>
                <a:spcPts val="0"/>
              </a:spcAft>
              <a:buClrTx/>
              <a:buSzTx/>
              <a:buNone/>
            </a:pPr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图片 5" descr="C:/Users/杨新鹏/1V994W2/PycharmProjects/PPT_Background_Generation/pic_temp/0_pic_quater_left_up.png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720725" cy="503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2" name="图片 7" descr="C:/Users/杨新鹏/1V994W2/PycharmProjects/PPT_Background_Generation/pic_temp/1_pic_quater_right_up.png"/>
          <p:cNvPicPr/>
          <p:nvPr>
            <p:custDataLst>
              <p:tags r:id="rId5"/>
            </p:custDataLst>
          </p:nvPr>
        </p:nvPicPr>
        <p:blipFill>
          <a:blip r:embed="rId6" r:link="rId4"/>
          <a:stretch>
            <a:fillRect/>
          </a:stretch>
        </p:blipFill>
        <p:spPr>
          <a:xfrm>
            <a:off x="11471275" y="0"/>
            <a:ext cx="720725" cy="434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69930" y="952508"/>
            <a:ext cx="10852237" cy="538890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图片 5" descr="C:/Users/杨新鹏/1V994W2/PycharmProjects/PPT_Background_Generation/pic_temp/pic_sup.png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7"/>
          <p:cNvSpPr>
            <a:spLocks noGrp="1"/>
          </p:cNvSpPr>
          <p:nvPr>
            <p:ph type="title" idx="14" hasCustomPrompt="1"/>
          </p:nvPr>
        </p:nvSpPr>
        <p:spPr>
          <a:xfrm>
            <a:off x="3590883" y="2252773"/>
            <a:ext cx="5365750" cy="1398905"/>
          </a:xfrm>
        </p:spPr>
        <p:txBody>
          <a:bodyPr vert="horz" wrap="square" lIns="90170" tIns="46990" rIns="90170" bIns="0" rtlCol="0" anchor="b" anchorCtr="0">
            <a:normAutofit/>
          </a:bodyPr>
          <a:lstStyle>
            <a:lvl1pPr>
              <a:defRPr lang="zh-CN" altLang="en-US" sz="8000" b="0" spc="1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marL="0" lvl="0" algn="dist" fontAlgn="auto"/>
            <a:r>
              <a:rPr lang="zh-CN" altLang="en-US" strike="noStrike" noProof="1" dirty="0"/>
              <a:t>编辑标题</a:t>
            </a:r>
            <a:endParaRPr lang="zh-CN" altLang="en-US" strike="noStrike" noProof="1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590250" y="3862499"/>
            <a:ext cx="5366385" cy="448945"/>
          </a:xfrm>
          <a:prstGeom prst="rect">
            <a:avLst/>
          </a:prstGeom>
        </p:spPr>
        <p:txBody>
          <a:bodyPr vert="horz" wrap="square" lIns="90170" tIns="46990" rIns="90170" bIns="46990" rtlCol="0" anchor="t" anchorCtr="0">
            <a:normAutofit/>
          </a:bodyPr>
          <a:lstStyle>
            <a:lvl1pPr>
              <a:defRPr lang="zh-CN" altLang="en-US" sz="2000" spc="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 lvl="0" indent="0" algn="dist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图片 5" descr="C:/Users/杨新鹏/1V994W2/PycharmProjects/PPT_Background_Generation/pic_temp/0_pic_quater_left_up.png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720725" cy="503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0" name="图片 7" descr="C:/Users/杨新鹏/1V994W2/PycharmProjects/PPT_Background_Generation/pic_temp/1_pic_quater_right_up.png"/>
          <p:cNvPicPr/>
          <p:nvPr>
            <p:custDataLst>
              <p:tags r:id="rId5"/>
            </p:custDataLst>
          </p:nvPr>
        </p:nvPicPr>
        <p:blipFill>
          <a:blip r:embed="rId6" r:link="rId4"/>
          <a:stretch>
            <a:fillRect/>
          </a:stretch>
        </p:blipFill>
        <p:spPr>
          <a:xfrm>
            <a:off x="11471275" y="0"/>
            <a:ext cx="720725" cy="434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/>
          <p:cNvSpPr/>
          <p:nvPr>
            <p:custDataLst>
              <p:tags r:id="rId2"/>
            </p:custDataLst>
          </p:nvPr>
        </p:nvSpPr>
        <p:spPr>
          <a:xfrm>
            <a:off x="292100" y="303213"/>
            <a:ext cx="11607800" cy="625157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trike="noStrike" noProof="1"/>
          </a:p>
        </p:txBody>
      </p:sp>
      <p:pic>
        <p:nvPicPr>
          <p:cNvPr id="15364" name="图片 6" descr="C:/Users/杨新鹏/1V994W2/PycharmProjects/PPT_Background_Generation/pic_temp/0_pic_quater_left_up.png"/>
          <p:cNvPicPr/>
          <p:nvPr>
            <p:custDataLst>
              <p:tags r:id="rId3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0" y="0"/>
            <a:ext cx="720725" cy="503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5" name="图片 8" descr="C:/Users/杨新鹏/1V994W2/PycharmProjects/PPT_Background_Generation/pic_temp/1_pic_quater_right_up.png"/>
          <p:cNvPicPr/>
          <p:nvPr>
            <p:custDataLst>
              <p:tags r:id="rId6"/>
            </p:custDataLst>
          </p:nvPr>
        </p:nvPicPr>
        <p:blipFill>
          <a:blip r:embed="rId7" r:link="rId5"/>
          <a:stretch>
            <a:fillRect/>
          </a:stretch>
        </p:blipFill>
        <p:spPr>
          <a:xfrm>
            <a:off x="11471275" y="0"/>
            <a:ext cx="720725" cy="434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281600" y="1249200"/>
            <a:ext cx="9626400" cy="723600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1281113" y="2163600"/>
            <a:ext cx="962660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/>
          <p:cNvSpPr/>
          <p:nvPr>
            <p:custDataLst>
              <p:tags r:id="rId2"/>
            </p:custDataLst>
          </p:nvPr>
        </p:nvSpPr>
        <p:spPr>
          <a:xfrm>
            <a:off x="0" y="0"/>
            <a:ext cx="4824413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trike="noStrike" noProof="1"/>
          </a:p>
        </p:txBody>
      </p:sp>
      <p:pic>
        <p:nvPicPr>
          <p:cNvPr id="16388" name="图片 6" descr="C:/Users/杨新鹏/1V994W2/PycharmProjects/PPT_Background_Generation/pic_temp/0_pic_quater_left_up.png"/>
          <p:cNvPicPr/>
          <p:nvPr>
            <p:custDataLst>
              <p:tags r:id="rId3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11471275" y="0"/>
            <a:ext cx="720725" cy="5032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83200" y="770400"/>
            <a:ext cx="3960000" cy="882000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586800" y="1764000"/>
            <a:ext cx="39564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5101200" y="769938"/>
            <a:ext cx="648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4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66382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trike="noStrike" noProof="1"/>
          </a:p>
        </p:txBody>
      </p:sp>
      <p:pic>
        <p:nvPicPr>
          <p:cNvPr id="17412" name="图片 6" descr="C:/Users/杨新鹏/1V994W2/PycharmProjects/PPT_Background_Generation/pic_temp/0_pic_quater_left_up.png"/>
          <p:cNvPicPr/>
          <p:nvPr>
            <p:custDataLst>
              <p:tags r:id="rId3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0" y="0"/>
            <a:ext cx="720725" cy="503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3" name="图片 8" descr="C:/Users/杨新鹏/1V994W2/PycharmProjects/PPT_Background_Generation/pic_temp/1_pic_quater_right_up.png"/>
          <p:cNvPicPr/>
          <p:nvPr>
            <p:custDataLst>
              <p:tags r:id="rId6"/>
            </p:custDataLst>
          </p:nvPr>
        </p:nvPicPr>
        <p:blipFill>
          <a:blip r:embed="rId7" r:link="rId5"/>
          <a:stretch>
            <a:fillRect/>
          </a:stretch>
        </p:blipFill>
        <p:spPr>
          <a:xfrm>
            <a:off x="11471275" y="0"/>
            <a:ext cx="720725" cy="434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2000" y="781200"/>
            <a:ext cx="10976400" cy="626400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612000" y="1659600"/>
            <a:ext cx="10975975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612775" y="2808000"/>
            <a:ext cx="109656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4"/>
          <p:cNvSpPr/>
          <p:nvPr>
            <p:custDataLst>
              <p:tags r:id="rId2"/>
            </p:custDataLst>
          </p:nvPr>
        </p:nvSpPr>
        <p:spPr>
          <a:xfrm>
            <a:off x="0" y="5029200"/>
            <a:ext cx="12192000" cy="18288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trike="noStrike" noProof="1"/>
          </a:p>
        </p:txBody>
      </p:sp>
      <p:pic>
        <p:nvPicPr>
          <p:cNvPr id="18436" name="图片 6" descr="C:/Users/杨新鹏/1V994W2/PycharmProjects/PPT_Background_Generation/pic_temp/0_pic_quater_left_up.png"/>
          <p:cNvPicPr/>
          <p:nvPr>
            <p:custDataLst>
              <p:tags r:id="rId3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0" y="0"/>
            <a:ext cx="720725" cy="503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7" name="图片 8" descr="C:/Users/杨新鹏/1V994W2/PycharmProjects/PPT_Background_Generation/pic_temp/1_pic_quater_right_up.png"/>
          <p:cNvPicPr/>
          <p:nvPr>
            <p:custDataLst>
              <p:tags r:id="rId6"/>
            </p:custDataLst>
          </p:nvPr>
        </p:nvPicPr>
        <p:blipFill>
          <a:blip r:embed="rId7" r:link="rId5"/>
          <a:stretch>
            <a:fillRect/>
          </a:stretch>
        </p:blipFill>
        <p:spPr>
          <a:xfrm>
            <a:off x="11471275" y="0"/>
            <a:ext cx="720725" cy="434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4800" y="669600"/>
            <a:ext cx="10976400" cy="565200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04837" y="1681200"/>
            <a:ext cx="109908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594000" y="5180400"/>
            <a:ext cx="11001600" cy="10116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4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trike="noStrike" noProof="1"/>
          </a:p>
        </p:txBody>
      </p:sp>
      <p:pic>
        <p:nvPicPr>
          <p:cNvPr id="19460" name="图片 6" descr="C:/Users/杨新鹏/1V994W2/PycharmProjects/PPT_Background_Generation/pic_temp/0_pic_quater_left_up.png"/>
          <p:cNvPicPr/>
          <p:nvPr>
            <p:custDataLst>
              <p:tags r:id="rId3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11471275" y="6354763"/>
            <a:ext cx="720725" cy="503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1" name="图片 8" descr="C:/Users/杨新鹏/1V994W2/PycharmProjects/PPT_Background_Generation/pic_temp/1_pic_quater_right_up.png"/>
          <p:cNvPicPr/>
          <p:nvPr>
            <p:custDataLst>
              <p:tags r:id="rId6"/>
            </p:custDataLst>
          </p:nvPr>
        </p:nvPicPr>
        <p:blipFill>
          <a:blip r:embed="rId7" r:link="rId5"/>
          <a:stretch>
            <a:fillRect/>
          </a:stretch>
        </p:blipFill>
        <p:spPr>
          <a:xfrm>
            <a:off x="0" y="6423025"/>
            <a:ext cx="720725" cy="434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9600" y="237600"/>
            <a:ext cx="110376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79600" y="1663200"/>
            <a:ext cx="53424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6242400" y="1663200"/>
            <a:ext cx="53676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572400" y="4816800"/>
            <a:ext cx="53424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6253200" y="4813200"/>
            <a:ext cx="53676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/>
          <p:cNvSpPr/>
          <p:nvPr>
            <p:custDataLst>
              <p:tags r:id="rId2"/>
            </p:custDataLst>
          </p:nvPr>
        </p:nvSpPr>
        <p:spPr>
          <a:xfrm>
            <a:off x="0" y="954088"/>
            <a:ext cx="12192000" cy="494982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trike="noStrike" noProof="1"/>
          </a:p>
        </p:txBody>
      </p:sp>
      <p:pic>
        <p:nvPicPr>
          <p:cNvPr id="20484" name="图片 6" descr="C:/Users/杨新鹏/1V994W2/PycharmProjects/PPT_Background_Generation/pic_temp/0_pic_quater_right_down.png"/>
          <p:cNvPicPr/>
          <p:nvPr>
            <p:custDataLst>
              <p:tags r:id="rId3"/>
            </p:custDataLst>
          </p:nvPr>
        </p:nvPicPr>
        <p:blipFill>
          <a:blip r:embed="rId4" r:link="rId5"/>
          <a:stretch>
            <a:fillRect/>
          </a:stretch>
        </p:blipFill>
        <p:spPr>
          <a:xfrm>
            <a:off x="10571163" y="5726113"/>
            <a:ext cx="1620837" cy="1131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5" name="图片 8" descr="C:/Users/杨新鹏/1V994W2/PycharmProjects/PPT_Background_Generation/pic_temp/1_pic_quater_left_down.png"/>
          <p:cNvPicPr/>
          <p:nvPr>
            <p:custDataLst>
              <p:tags r:id="rId6"/>
            </p:custDataLst>
          </p:nvPr>
        </p:nvPicPr>
        <p:blipFill>
          <a:blip r:embed="rId7" r:link="rId5"/>
          <a:stretch>
            <a:fillRect/>
          </a:stretch>
        </p:blipFill>
        <p:spPr>
          <a:xfrm>
            <a:off x="0" y="5880100"/>
            <a:ext cx="1620838" cy="977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522800" y="133920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522413" y="386280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图片 5" descr="C:/Users/杨新鹏/1V994W2/PycharmProjects/PPT_Background_Generation/pic_temp/0_pic_quater_left_up.png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720725" cy="503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0" name="图片 7" descr="C:/Users/杨新鹏/1V994W2/PycharmProjects/PPT_Background_Generation/pic_temp/1_pic_quater_right_up.png"/>
          <p:cNvPicPr/>
          <p:nvPr>
            <p:custDataLst>
              <p:tags r:id="rId5"/>
            </p:custDataLst>
          </p:nvPr>
        </p:nvPicPr>
        <p:blipFill>
          <a:blip r:embed="rId6" r:link="rId4"/>
          <a:stretch>
            <a:fillRect/>
          </a:stretch>
        </p:blipFill>
        <p:spPr>
          <a:xfrm>
            <a:off x="11471275" y="0"/>
            <a:ext cx="720725" cy="434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952508"/>
            <a:ext cx="10852237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5" descr="C:/Users/杨新鹏/1V994W2/PycharmProjects/PPT_Background_Generation/pic_temp/pic_half_left.png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1397000"/>
            <a:ext cx="3613150" cy="406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图片 7" descr="C:/Users/杨新鹏/1V994W2/PycharmProjects/PPT_Background_Generation/pic_temp/pic_half_right.png"/>
          <p:cNvPicPr/>
          <p:nvPr>
            <p:custDataLst>
              <p:tags r:id="rId5"/>
            </p:custDataLst>
          </p:nvPr>
        </p:nvPicPr>
        <p:blipFill>
          <a:blip r:embed="rId6" r:link="rId4"/>
          <a:stretch>
            <a:fillRect/>
          </a:stretch>
        </p:blipFill>
        <p:spPr>
          <a:xfrm>
            <a:off x="8578850" y="1397000"/>
            <a:ext cx="3613150" cy="406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8"/>
          <p:cNvSpPr/>
          <p:nvPr>
            <p:custDataLst>
              <p:tags r:id="rId7"/>
            </p:custDataLst>
          </p:nvPr>
        </p:nvSpPr>
        <p:spPr>
          <a:xfrm>
            <a:off x="292100" y="303213"/>
            <a:ext cx="11607800" cy="6251575"/>
          </a:xfrm>
          <a:prstGeom prst="rect">
            <a:avLst/>
          </a:prstGeom>
          <a:solidFill>
            <a:schemeClr val="bg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" name="Subtitle 1"/>
          <p:cNvSpPr>
            <a:spLocks noGrp="1"/>
          </p:cNvSpPr>
          <p:nvPr>
            <p:ph type="subTitle" idx="13" hasCustomPrompt="1"/>
          </p:nvPr>
        </p:nvSpPr>
        <p:spPr>
          <a:xfrm>
            <a:off x="3858260" y="4233228"/>
            <a:ext cx="4475480" cy="730250"/>
          </a:xfrm>
        </p:spPr>
        <p:txBody>
          <a:bodyPr vert="horz" wrap="square" lIns="90170" tIns="0" rIns="90170" bIns="46990" rtlCol="0">
            <a:normAutofit/>
          </a:bodyPr>
          <a:lstStyle>
            <a:lvl1pPr>
              <a:defRPr kumimoji="0" lang="zh-CN" altLang="en-US" b="0" i="0" spc="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None/>
            </a:pPr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sp>
        <p:nvSpPr>
          <p:cNvPr id="3" name="Title 2"/>
          <p:cNvSpPr>
            <a:spLocks noGrp="1"/>
          </p:cNvSpPr>
          <p:nvPr>
            <p:ph type="ctrTitle" idx="14" hasCustomPrompt="1"/>
          </p:nvPr>
        </p:nvSpPr>
        <p:spPr>
          <a:xfrm>
            <a:off x="3858260" y="3406457"/>
            <a:ext cx="4475480" cy="688340"/>
          </a:xfrm>
        </p:spPr>
        <p:txBody>
          <a:bodyPr vert="horz" wrap="square" lIns="90170" tIns="46990" rIns="90170" bIns="0" rtlCol="0" anchor="b" anchorCtr="0">
            <a:normAutofit/>
          </a:bodyPr>
          <a:lstStyle>
            <a:lvl1pPr>
              <a:defRPr kumimoji="0" lang="zh-CN" altLang="en-US" sz="2800" b="0" i="0" spc="300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Font typeface="Arial" panose="020B0604020202020204" pitchFamily="34" charset="0"/>
            </a:pPr>
            <a:r>
              <a:rPr lang="zh-CN" altLang="en-US" strike="noStrike" noProof="1"/>
              <a:t>编辑标题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图片 5" descr="C:/Users/杨新鹏/1V994W2/PycharmProjects/PPT_Background_Generation/pic_temp/0_pic_quater_left_up.png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720725" cy="503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图片 7" descr="C:/Users/杨新鹏/1V994W2/PycharmProjects/PPT_Background_Generation/pic_temp/1_pic_quater_right_up.png"/>
          <p:cNvPicPr/>
          <p:nvPr>
            <p:custDataLst>
              <p:tags r:id="rId5"/>
            </p:custDataLst>
          </p:nvPr>
        </p:nvPicPr>
        <p:blipFill>
          <a:blip r:embed="rId6" r:link="rId4"/>
          <a:stretch>
            <a:fillRect/>
          </a:stretch>
        </p:blipFill>
        <p:spPr>
          <a:xfrm>
            <a:off x="11471275" y="0"/>
            <a:ext cx="720725" cy="434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9930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38877" y="952508"/>
            <a:ext cx="5283242" cy="538890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图片 5" descr="C:/Users/杨新鹏/1V994W2/PycharmProjects/PPT_Background_Generation/pic_temp/0_pic_quater_left_up.png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720725" cy="503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图片 7" descr="C:/Users/杨新鹏/1V994W2/PycharmProjects/PPT_Background_Generation/pic_temp/1_pic_quater_right_up.png"/>
          <p:cNvPicPr/>
          <p:nvPr>
            <p:custDataLst>
              <p:tags r:id="rId5"/>
            </p:custDataLst>
          </p:nvPr>
        </p:nvPicPr>
        <p:blipFill>
          <a:blip r:embed="rId6" r:link="rId4"/>
          <a:stretch>
            <a:fillRect/>
          </a:stretch>
        </p:blipFill>
        <p:spPr>
          <a:xfrm>
            <a:off x="11471275" y="0"/>
            <a:ext cx="720725" cy="434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69930" y="952508"/>
            <a:ext cx="5283242" cy="38100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9925" y="1406525"/>
            <a:ext cx="5283200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35750" y="952508"/>
            <a:ext cx="5283242" cy="3810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406525"/>
            <a:ext cx="5283242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图片 5" descr="C:/Users/杨新鹏/1V994W2/Documents/Tencent%20Files/574576071/FileRecv/拼装素材/简约满版-60/9/subject_holdleft_67,116,224_0_staid_full_0.png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7497763" y="2193925"/>
            <a:ext cx="4389437" cy="2470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>
            <p:custDataLst>
              <p:tags r:id="rId5"/>
            </p:custDataLst>
          </p:nvPr>
        </p:nvSpPr>
        <p:spPr>
          <a:xfrm>
            <a:off x="0" y="0"/>
            <a:ext cx="7315200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trike="noStrike" noProof="1"/>
          </a:p>
        </p:txBody>
      </p:sp>
      <p:pic>
        <p:nvPicPr>
          <p:cNvPr id="8197" name="图片 8" descr="C:/Users/杨新鹏/1V994W2/PycharmProjects/PPT_Background_Generation/pic_temp/0_pic_quater_left_up.png"/>
          <p:cNvPicPr/>
          <p:nvPr>
            <p:custDataLst>
              <p:tags r:id="rId6"/>
            </p:custDataLst>
          </p:nvPr>
        </p:nvPicPr>
        <p:blipFill>
          <a:blip r:embed="rId7" r:link="rId4"/>
          <a:stretch>
            <a:fillRect/>
          </a:stretch>
        </p:blipFill>
        <p:spPr>
          <a:xfrm>
            <a:off x="0" y="6354763"/>
            <a:ext cx="720725" cy="5032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图片 5" descr="C:/Users/杨新鹏/1V994W2/PycharmProjects/PPT_Background_Generation/pic_temp/0_pic_quater_left_up.png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720725" cy="503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图片 7" descr="C:/Users/杨新鹏/1V994W2/PycharmProjects/PPT_Background_Generation/pic_temp/1_pic_quater_right_up.png"/>
          <p:cNvPicPr/>
          <p:nvPr>
            <p:custDataLst>
              <p:tags r:id="rId5"/>
            </p:custDataLst>
          </p:nvPr>
        </p:nvPicPr>
        <p:blipFill>
          <a:blip r:embed="rId6" r:link="rId4"/>
          <a:stretch>
            <a:fillRect/>
          </a:stretch>
        </p:blipFill>
        <p:spPr>
          <a:xfrm>
            <a:off x="11471275" y="0"/>
            <a:ext cx="720725" cy="434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30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38925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图片 5" descr="C:/Users/杨新鹏/1V994W2/PycharmProjects/PPT_Background_Generation/pic_temp/0_pic_quater_left_up.png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720725" cy="503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8" name="图片 7" descr="C:/Users/杨新鹏/1V994W2/PycharmProjects/PPT_Background_Generation/pic_temp/1_pic_quater_right_up.png"/>
          <p:cNvPicPr/>
          <p:nvPr>
            <p:custDataLst>
              <p:tags r:id="rId5"/>
            </p:custDataLst>
          </p:nvPr>
        </p:nvPicPr>
        <p:blipFill>
          <a:blip r:embed="rId6" r:link="rId4"/>
          <a:stretch>
            <a:fillRect/>
          </a:stretch>
        </p:blipFill>
        <p:spPr>
          <a:xfrm>
            <a:off x="11471275" y="0"/>
            <a:ext cx="720725" cy="434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571135" y="952508"/>
            <a:ext cx="950984" cy="538890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69925" y="952500"/>
            <a:ext cx="9828101" cy="538890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100.xml"/><Relationship Id="rId23" Type="http://schemas.openxmlformats.org/officeDocument/2006/relationships/tags" Target="../tags/tag99.xml"/><Relationship Id="rId22" Type="http://schemas.openxmlformats.org/officeDocument/2006/relationships/tags" Target="../tags/tag98.xml"/><Relationship Id="rId21" Type="http://schemas.openxmlformats.org/officeDocument/2006/relationships/tags" Target="../tags/tag97.xml"/><Relationship Id="rId20" Type="http://schemas.openxmlformats.org/officeDocument/2006/relationships/tags" Target="../tags/tag96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95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925" y="442913"/>
            <a:ext cx="10852150" cy="44291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170" tIns="46990" rIns="90170" bIns="46990"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669925" y="962025"/>
            <a:ext cx="10852150" cy="53879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170" tIns="46990" rIns="90170" bIns="46990"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475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388" y="6350000"/>
            <a:ext cx="3959225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50000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微软雅黑" panose="020B0503020204020204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01.xml"/><Relationship Id="rId1" Type="http://schemas.openxmlformats.org/officeDocument/2006/relationships/hyperlink" Target="https://devicepartner.huawei.com/cn/ecosystem-solution-stories/yuanxun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2.xml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3.xml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4.xml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5.xml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6.xml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7.xml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1.xml"/><Relationship Id="rId3" Type="http://schemas.openxmlformats.org/officeDocument/2006/relationships/tags" Target="../tags/tag109.xml"/><Relationship Id="rId2" Type="http://schemas.openxmlformats.org/officeDocument/2006/relationships/hyperlink" Target="https://devicepartner.huawei.com/cn/ecosystem-solution-stories/yuanxun/" TargetMode="External"/><Relationship Id="rId1" Type="http://schemas.openxmlformats.org/officeDocument/2006/relationships/tags" Target="../tags/tag10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1" name="标题 3073"/>
          <p:cNvSpPr>
            <a:spLocks noGrp="1"/>
          </p:cNvSpPr>
          <p:nvPr>
            <p:ph type="ctrTitle" idx="13" hasCustomPrompt="1"/>
          </p:nvPr>
        </p:nvSpPr>
        <p:spPr>
          <a:xfrm>
            <a:off x="9525" y="1484630"/>
            <a:ext cx="12158345" cy="1470025"/>
          </a:xfrm>
        </p:spPr>
        <p:txBody>
          <a:bodyPr wrap="square" lIns="90170" tIns="46990" rIns="90170" bIns="46990" anchor="ctr" anchorCtr="0">
            <a:normAutofit/>
          </a:bodyPr>
          <a:p>
            <a:pPr algn="ctr" defTabSz="914400">
              <a:buClrTx/>
              <a:buSzTx/>
              <a:buFontTx/>
              <a:buNone/>
            </a:pPr>
            <a:r>
              <a:rPr lang="zh-CN" sz="4000" b="1" kern="1200" normalizeH="0" baseline="0">
                <a:solidFill>
                  <a:srgbClr val="262626"/>
                </a:solidFill>
                <a:latin typeface="Arial" panose="020B0604020202020204" pitchFamily="34" charset="0"/>
                <a:ea typeface="宋体" panose="02010600030101010101" pitchFamily="2" charset="-122"/>
                <a:cs typeface="+mj-cs"/>
              </a:rPr>
              <a:t>鸿蒙智联平台应用开发服务使用指南</a:t>
            </a:r>
            <a:endParaRPr lang="zh-CN" sz="4000" b="1" kern="1200" normalizeH="0" baseline="0">
              <a:solidFill>
                <a:srgbClr val="262626"/>
              </a:solidFill>
              <a:latin typeface="Arial" panose="020B0604020202020204" pitchFamily="34" charset="0"/>
              <a:ea typeface="宋体" panose="02010600030101010101" pitchFamily="2" charset="-122"/>
              <a:cs typeface="+mj-cs"/>
            </a:endParaRPr>
          </a:p>
        </p:txBody>
      </p:sp>
      <p:sp>
        <p:nvSpPr>
          <p:cNvPr id="40962" name="副标题 3074"/>
          <p:cNvSpPr>
            <a:spLocks noGrp="1"/>
          </p:cNvSpPr>
          <p:nvPr>
            <p:ph type="subTitle" idx="4294967295"/>
          </p:nvPr>
        </p:nvSpPr>
        <p:spPr>
          <a:xfrm>
            <a:off x="635" y="3286125"/>
            <a:ext cx="12191365" cy="1823720"/>
          </a:xfrm>
        </p:spPr>
        <p:txBody>
          <a:bodyPr wrap="square" lIns="90170" tIns="46990" rIns="90170" bIns="46990" anchor="t" anchorCtr="0"/>
          <a:lstStyle>
            <a:lvl1pPr marL="0" lvl="0" indent="0" algn="ctr">
              <a:buClrTx/>
              <a:buSzTx/>
              <a:buFont typeface="Arial" panose="020B0604020202020204" pitchFamily="34" charset="0"/>
              <a:defRPr/>
            </a:lvl1pPr>
            <a:lvl2pPr marL="457200" lvl="1" indent="0" algn="ctr">
              <a:buClrTx/>
              <a:buSzTx/>
              <a:buFont typeface="Arial" panose="020B0604020202020204" pitchFamily="34" charset="0"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defRPr/>
            </a:lvl5pPr>
          </a:lstStyle>
          <a:p>
            <a:pPr marL="0" lvl="0" indent="0" algn="ctr">
              <a:buFontTx/>
              <a:buNone/>
            </a:pPr>
            <a:r>
              <a:rPr lang="zh-CN" altLang="zh-CN" sz="2400">
                <a:solidFill>
                  <a:schemeClr val="accent1"/>
                </a:solidFill>
                <a:ea typeface="宋体" panose="02010600030101010101" pitchFamily="2" charset="-122"/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0563C1"/>
                      <wpsdc:folHlinkClr xmlns:wpsdc="http://www.wps.cn/officeDocument/2017/drawingmlCustomData" val="954F72"/>
                      <wpsdc:hlinkUnderline xmlns:wpsdc="http://www.wps.cn/officeDocument/2017/drawingmlCustomData" val="1"/>
                    </a:ext>
                  </a:extLst>
                </a:hlinkClick>
              </a:rPr>
              <a:t>宁波源讯电子科技有限公司</a:t>
            </a:r>
            <a:endParaRPr lang="zh-CN" altLang="zh-CN" sz="2400">
              <a:ea typeface="宋体" panose="02010600030101010101" pitchFamily="2" charset="-122"/>
            </a:endParaRPr>
          </a:p>
          <a:p>
            <a:pPr marL="0" lvl="0" indent="0" algn="ctr">
              <a:buFontTx/>
              <a:buNone/>
            </a:pPr>
            <a:r>
              <a:rPr lang="zh-CN" altLang="zh-CN" sz="2400">
                <a:ea typeface="宋体" panose="02010600030101010101" pitchFamily="2" charset="-122"/>
              </a:rPr>
              <a:t>鸿蒙智联生态解决方案合作伙伴</a:t>
            </a:r>
            <a:endParaRPr lang="zh-CN" altLang="zh-CN" sz="2400"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操作</a:t>
            </a:r>
            <a:r>
              <a:rPr lang="zh-CN" altLang="en-US"/>
              <a:t>步骤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51180" y="1165860"/>
            <a:ext cx="4585970" cy="3830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800"/>
              <a:t>步骤1 登录华为云商店主页：https://marketplace.huaweicloud.com/</a:t>
            </a:r>
            <a:endParaRPr lang="zh-CN" altLang="en-US" sz="1800"/>
          </a:p>
          <a:p>
            <a:pPr>
              <a:lnSpc>
                <a:spcPct val="150000"/>
              </a:lnSpc>
            </a:pPr>
            <a:r>
              <a:rPr lang="zh-CN" altLang="en-US" sz="1800">
                <a:sym typeface="+mn-ea"/>
              </a:rPr>
              <a:t>步骤</a:t>
            </a:r>
            <a:r>
              <a:rPr lang="en-US" altLang="zh-CN" sz="1800">
                <a:sym typeface="+mn-ea"/>
              </a:rPr>
              <a:t>2</a:t>
            </a:r>
            <a:r>
              <a:rPr lang="zh-CN" altLang="en-US" sz="1800">
                <a:sym typeface="+mn-ea"/>
              </a:rPr>
              <a:t>：在页面顶端搜索栏搜索您需要的商品（鸿蒙智联平台应用开发服务）。</a:t>
            </a:r>
            <a:endParaRPr lang="zh-CN" altLang="en-US" sz="1800"/>
          </a:p>
          <a:p>
            <a:pPr>
              <a:lnSpc>
                <a:spcPct val="150000"/>
              </a:lnSpc>
            </a:pPr>
            <a:r>
              <a:rPr lang="zh-CN" altLang="en-US" sz="1800">
                <a:sym typeface="+mn-ea"/>
              </a:rPr>
              <a:t>步骤3 单击具体商品名称，进入商品详情页面。</a:t>
            </a:r>
            <a:endParaRPr lang="zh-CN" altLang="en-US" sz="1800"/>
          </a:p>
          <a:p>
            <a:pPr>
              <a:lnSpc>
                <a:spcPct val="150000"/>
              </a:lnSpc>
            </a:pPr>
            <a:r>
              <a:rPr lang="zh-CN" altLang="en-US" sz="1800">
                <a:sym typeface="+mn-ea"/>
              </a:rPr>
              <a:t>步骤4 查看商品信息、选择规格，设置服务选型后，单击“立即购买”。</a:t>
            </a:r>
            <a:endParaRPr lang="zh-CN" altLang="en-US" sz="1800"/>
          </a:p>
          <a:p>
            <a:pPr>
              <a:lnSpc>
                <a:spcPct val="150000"/>
              </a:lnSpc>
            </a:pPr>
            <a:r>
              <a:rPr lang="zh-CN" altLang="en-US" sz="1800">
                <a:sym typeface="+mn-ea"/>
              </a:rPr>
              <a:t>步骤</a:t>
            </a:r>
            <a:r>
              <a:rPr lang="en-US" altLang="zh-CN" sz="1800">
                <a:sym typeface="+mn-ea"/>
              </a:rPr>
              <a:t>5</a:t>
            </a:r>
            <a:r>
              <a:rPr lang="zh-CN" altLang="en-US" sz="1800">
                <a:sym typeface="+mn-ea"/>
              </a:rPr>
              <a:t>：商家启动交付</a:t>
            </a:r>
            <a:endParaRPr lang="zh-CN" altLang="en-US" sz="1800"/>
          </a:p>
          <a:p>
            <a:endParaRPr lang="zh-CN" altLang="en-US" sz="18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1765" y="1412875"/>
            <a:ext cx="6472555" cy="318198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" y="0"/>
            <a:ext cx="12205335" cy="68675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-6985"/>
            <a:ext cx="12198350" cy="68643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-8890"/>
            <a:ext cx="12192000" cy="68484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1430" y="635"/>
            <a:ext cx="1220406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5" y="-47625"/>
            <a:ext cx="12173585" cy="690499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465" name="Title 6"/>
          <p:cNvSpPr>
            <a:spLocks noGrp="1"/>
          </p:cNvSpPr>
          <p:nvPr>
            <p:ph type="title" idx="14" hasCustomPrompt="1"/>
            <p:custDataLst>
              <p:tags r:id="rId1"/>
            </p:custDataLst>
          </p:nvPr>
        </p:nvSpPr>
        <p:spPr>
          <a:xfrm>
            <a:off x="0" y="2252980"/>
            <a:ext cx="12191365" cy="1398270"/>
          </a:xfrm>
        </p:spPr>
        <p:txBody>
          <a:bodyPr wrap="square" lIns="90170" tIns="46990" rIns="90170" bIns="0" anchor="b" anchorCtr="0">
            <a:normAutofit fontScale="90000"/>
          </a:bodyPr>
          <a:p>
            <a:pPr algn="ctr" defTabSz="914400">
              <a:buNone/>
            </a:pPr>
            <a:r>
              <a:rPr sz="6000" kern="1200" normalizeH="0" baseline="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charset="-122"/>
                <a:cs typeface="+mj-cs"/>
              </a:rPr>
              <a:t>感谢支持鸿蒙智联</a:t>
            </a:r>
            <a:br>
              <a:rPr sz="6000" kern="1200" normalizeH="0" baseline="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charset="-122"/>
                <a:cs typeface="+mj-cs"/>
              </a:rPr>
            </a:br>
            <a:r>
              <a:rPr sz="6000" kern="1200" normalizeH="0" baseline="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charset="-122"/>
                <a:cs typeface="+mj-cs"/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0563C1"/>
                      <wpsdc:folHlinkClr xmlns:wpsdc="http://www.wps.cn/officeDocument/2017/drawingmlCustomData" val="954F72"/>
                      <wpsdc:hlinkUnderline xmlns:wpsdc="http://www.wps.cn/officeDocument/2017/drawingmlCustomData" val="1"/>
                    </a:ext>
                  </a:extLst>
                </a:hlinkClick>
              </a:rPr>
              <a:t>感谢支持源讯电子</a:t>
            </a:r>
            <a:endParaRPr sz="6000" kern="1200" normalizeH="0" baseline="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charset="-122"/>
              <a:cs typeface="+mj-cs"/>
            </a:endParaRPr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204427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7、9、12、17、20、21、22、23、24、28、30、34、38"/>
</p:tagLst>
</file>

<file path=ppt/tags/tag101.xml><?xml version="1.0" encoding="utf-8"?>
<p:tagLst xmlns:p="http://schemas.openxmlformats.org/presentationml/2006/main">
  <p:tag name="KSO_WM_TEMPLATE_CATEGORY" val=""/>
  <p:tag name="KSO_WM_TEMPLATE_INDEX" val="20204427"/>
</p:tagLst>
</file>

<file path=ppt/tags/tag102.xml><?xml version="1.0" encoding="utf-8"?>
<p:tagLst xmlns:p="http://schemas.openxmlformats.org/presentationml/2006/main">
  <p:tag name="KSO_WM_BEAUTIFY_FLAG" val="#wm#"/>
  <p:tag name="KSO_WM_TEMPLATE_CATEGORY" val="diagram"/>
  <p:tag name="KSO_WM_TEMPLATE_INDEX" val="20204427"/>
</p:tagLst>
</file>

<file path=ppt/tags/tag103.xml><?xml version="1.0" encoding="utf-8"?>
<p:tagLst xmlns:p="http://schemas.openxmlformats.org/presentationml/2006/main">
  <p:tag name="KSO_WM_BEAUTIFY_FLAG" val="#wm#"/>
  <p:tag name="KSO_WM_TEMPLATE_CATEGORY" val="diagram"/>
  <p:tag name="KSO_WM_TEMPLATE_INDEX" val="20204427"/>
</p:tagLst>
</file>

<file path=ppt/tags/tag104.xml><?xml version="1.0" encoding="utf-8"?>
<p:tagLst xmlns:p="http://schemas.openxmlformats.org/presentationml/2006/main">
  <p:tag name="KSO_WM_BEAUTIFY_FLAG" val="#wm#"/>
  <p:tag name="KSO_WM_TEMPLATE_CATEGORY" val="diagram"/>
  <p:tag name="KSO_WM_TEMPLATE_INDEX" val="20204427"/>
</p:tagLst>
</file>

<file path=ppt/tags/tag105.xml><?xml version="1.0" encoding="utf-8"?>
<p:tagLst xmlns:p="http://schemas.openxmlformats.org/presentationml/2006/main">
  <p:tag name="KSO_WM_BEAUTIFY_FLAG" val="#wm#"/>
  <p:tag name="KSO_WM_TEMPLATE_CATEGORY" val="diagram"/>
  <p:tag name="KSO_WM_TEMPLATE_INDEX" val="20204427"/>
</p:tagLst>
</file>

<file path=ppt/tags/tag106.xml><?xml version="1.0" encoding="utf-8"?>
<p:tagLst xmlns:p="http://schemas.openxmlformats.org/presentationml/2006/main">
  <p:tag name="KSO_WM_BEAUTIFY_FLAG" val="#wm#"/>
  <p:tag name="KSO_WM_TEMPLATE_CATEGORY" val="diagram"/>
  <p:tag name="KSO_WM_TEMPLATE_INDEX" val="20204427"/>
</p:tagLst>
</file>

<file path=ppt/tags/tag107.xml><?xml version="1.0" encoding="utf-8"?>
<p:tagLst xmlns:p="http://schemas.openxmlformats.org/presentationml/2006/main">
  <p:tag name="KSO_WM_BEAUTIFY_FLAG" val="#wm#"/>
  <p:tag name="KSO_WM_TEMPLATE_CATEGORY" val="diagram"/>
  <p:tag name="KSO_WM_TEMPLATE_INDEX" val="20204427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NOCLEAR" val="1"/>
  <p:tag name="KSO_WM_UNIT_TYPE" val="a"/>
  <p:tag name="KSO_WM_UNIT_INDEX" val="1"/>
  <p:tag name="KSO_WM_UNIT_PRESET_TEXT" val="THANKS"/>
  <p:tag name="KSO_WM_TEMPLATE_CATEGORY" val="custom"/>
  <p:tag name="KSO_WM_TEMPLATE_INDEX" val="20204427"/>
  <p:tag name="KSO_WM_UNIT_ID" val="custom20204427_38*a*1"/>
  <p:tag name="KSO_WM_UNIT_ISNUMDGMTITLE" val="0"/>
</p:tagLst>
</file>

<file path=ppt/tags/tag109.xml><?xml version="1.0" encoding="utf-8"?>
<p:tagLst xmlns:p="http://schemas.openxmlformats.org/presentationml/2006/main">
  <p:tag name="KSO_WM_BEAUTIFY_FLAG" val="#wm#"/>
  <p:tag name="KSO_WM_TEMPLATE_SUBCATEGORY" val="0"/>
  <p:tag name="KSO_WM_SLIDE_ITEM_CNT" val="0"/>
  <p:tag name="KSO_WM_SLIDE_INDEX" val="38"/>
  <p:tag name="KSO_WM_TAG_VERSION" val="1.0"/>
  <p:tag name="KSO_WM_SLIDE_LAYOUT" val="a_b"/>
  <p:tag name="KSO_WM_SLIDE_LAYOUT_CNT" val="1_1"/>
  <p:tag name="KSO_WM_SLIDE_TYPE" val="endPage"/>
  <p:tag name="KSO_WM_SLIDE_SUBTYPE" val="pureTxt"/>
  <p:tag name="KSO_WM_TEMPLATE_MASTER_TYPE" val="1"/>
  <p:tag name="KSO_WM_TEMPLATE_COLOR_TYPE" val="1"/>
  <p:tag name="KSO_WM_TEMPLATE_CATEGORY" val="custom"/>
  <p:tag name="KSO_WM_TEMPLATE_INDEX" val="20204427"/>
  <p:tag name="KSO_WM_SLIDE_ID" val="custom20204427_38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commondata" val="eyJoZGlkIjoiNjM0OWJmMDA4YWRkZWJjYjU2ZDVhN2E2ZTY5OTI5MTAifQ==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y"/>
  <p:tag name="KSO_WM_UNIT_INDEX" val="1"/>
  <p:tag name="KSO_WM_UNIT_ID" val="_1*y*1"/>
  <p:tag name="KSO_WM_SLIDE_BACKGROUND_MASK_FLAG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TYPE" val="i"/>
  <p:tag name="KSO_WM_UNIT_SUBTYPE" val="h"/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3*i*1"/>
  <p:tag name="KSO_WM_UNIT_LAYERLEVEL" val="1"/>
  <p:tag name="KSO_WM_TAG_VERSION" val="1.0"/>
  <p:tag name="KSO_WM_BEAUTIFY_FLAG" val="#wm#"/>
  <p:tag name="KSO_WM_SLIDE_BK_DARK_LIGHT" val="2"/>
  <p:tag name="KSO_WM_UNIT_BK_DARK_LIGHT" val="2"/>
</p:tagLst>
</file>

<file path=ppt/tags/tag61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62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6.xml><?xml version="1.0" encoding="utf-8"?>
<p:tagLst xmlns:p="http://schemas.openxmlformats.org/presentationml/2006/main">
  <p:tag name="KSO_WM_UNIT_TYPE" val="i"/>
  <p:tag name="KSO_WM_UNIT_SUBTYPE" val="h"/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71.xml><?xml version="1.0" encoding="utf-8"?>
<p:tagLst xmlns:p="http://schemas.openxmlformats.org/presentationml/2006/main">
  <p:tag name="KSO_WM_UNIT_TYPE" val="i"/>
  <p:tag name="KSO_WM_UNIT_SUBTYPE" val="h"/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5*i*1"/>
  <p:tag name="KSO_WM_UNIT_LAYERLEVEL" val="1"/>
  <p:tag name="KSO_WM_TAG_VERSION" val="1.0"/>
  <p:tag name="KSO_WM_BEAUTIFY_FLAG" val="#wm#"/>
  <p:tag name="KSO_WM_SLIDE_BK_DARK_LIGHT" val="2"/>
  <p:tag name="KSO_WM_UNIT_BK_DARK_LIGHT" val="2"/>
</p:tagLst>
</file>

<file path=ppt/tags/tag72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3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7.xml><?xml version="1.0" encoding="utf-8"?>
<p:tagLst xmlns:p="http://schemas.openxmlformats.org/presentationml/2006/main">
  <p:tag name="KSO_WM_UNIT_TYPE" val="i"/>
  <p:tag name="KSO_WM_UNIT_SUBTYPE" val="h"/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6*i*1"/>
  <p:tag name="KSO_WM_UNIT_LAYERLEVEL" val="1"/>
  <p:tag name="KSO_WM_TAG_VERSION" val="1.0"/>
  <p:tag name="KSO_WM_BEAUTIFY_FLAG" val="#wm#"/>
  <p:tag name="KSO_WM_SLIDE_BK_DARK_LIGHT" val="2"/>
  <p:tag name="KSO_WM_UNIT_BK_DARK_LIGHT" val="2"/>
</p:tagLst>
</file>

<file path=ppt/tags/tag78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9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3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7*i*1"/>
  <p:tag name="KSO_WM_UNIT_LAYERLEVEL" val="1"/>
  <p:tag name="KSO_WM_TAG_VERSION" val="1.0"/>
  <p:tag name="KSO_WM_BEAUTIFY_FLAG" val="#wm#"/>
  <p:tag name="KSO_WM_SLIDE_BK_DARK_LIGHT" val="2"/>
  <p:tag name="KSO_WM_UNIT_BK_DARK_LIGHT" val="2"/>
</p:tagLst>
</file>

<file path=ppt/tags/tag84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5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9.xml><?xml version="1.0" encoding="utf-8"?>
<p:tagLst xmlns:p="http://schemas.openxmlformats.org/presentationml/2006/main">
  <p:tag name="KSO_WM_UNIT_TYPE" val="i"/>
  <p:tag name="KSO_WM_UNIT_SUBTYPE" val="h"/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8*i*1"/>
  <p:tag name="KSO_WM_UNIT_LAYERLEVEL" val="1"/>
  <p:tag name="KSO_WM_TAG_VERSION" val="1.0"/>
  <p:tag name="KSO_WM_BEAUTIFY_FLAG" val="#wm#"/>
  <p:tag name="KSO_WM_SLIDE_BK_DARK_LIGHT" val="2"/>
  <p:tag name="KSO_WM_UNIT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1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427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427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自定义 251">
      <a:dk1>
        <a:srgbClr val="000000"/>
      </a:dk1>
      <a:lt1>
        <a:srgbClr val="FFFFFF"/>
      </a:lt1>
      <a:dk2>
        <a:srgbClr val="EDF2F9"/>
      </a:dk2>
      <a:lt2>
        <a:srgbClr val="FFFFFF"/>
      </a:lt2>
      <a:accent1>
        <a:srgbClr val="257AC1"/>
      </a:accent1>
      <a:accent2>
        <a:srgbClr val="2761BF"/>
      </a:accent2>
      <a:accent3>
        <a:srgbClr val="179185"/>
      </a:accent3>
      <a:accent4>
        <a:srgbClr val="439230"/>
      </a:accent4>
      <a:accent5>
        <a:srgbClr val="B09E16"/>
      </a:accent5>
      <a:accent6>
        <a:srgbClr val="CA443A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</Words>
  <Application>WPS 演示</Application>
  <PresentationFormat/>
  <Paragraphs>16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汉仪旗黑-85S</vt:lpstr>
      <vt:lpstr>黑体</vt:lpstr>
      <vt:lpstr>Segoe UI</vt:lpstr>
      <vt:lpstr>Arial Unicode MS</vt:lpstr>
      <vt:lpstr>Calibri</vt:lpstr>
      <vt:lpstr>Arial</vt:lpstr>
      <vt:lpstr>Office 主题​​</vt:lpstr>
      <vt:lpstr>鸿蒙智联产品接入介绍</vt:lpstr>
      <vt:lpstr>操作步骤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感谢支持鸿蒙智联 感谢支持源讯电子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杨新鹏</dc:creator>
  <cp:lastModifiedBy>楠</cp:lastModifiedBy>
  <cp:revision>222</cp:revision>
  <dcterms:created xsi:type="dcterms:W3CDTF">2022-01-24T05:41:00Z</dcterms:created>
  <dcterms:modified xsi:type="dcterms:W3CDTF">2025-05-21T06:05:21Z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2052-12.1.0.21171</vt:lpwstr>
  </property>
  <property fmtid="{D5CDD505-2E9C-101B-9397-08002B2CF9AE}" pid="3" name="ICV">
    <vt:lpwstr>42943DAB962B4C30806EC146F61031E7_13</vt:lpwstr>
  </property>
</Properties>
</file>