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32"/>
  </p:notesMasterIdLst>
  <p:handoutMasterIdLst>
    <p:handoutMasterId r:id="rId33"/>
  </p:handoutMasterIdLst>
  <p:sldIdLst>
    <p:sldId id="6644751" r:id="rId2"/>
    <p:sldId id="313" r:id="rId3"/>
    <p:sldId id="314" r:id="rId4"/>
    <p:sldId id="315" r:id="rId5"/>
    <p:sldId id="1774" r:id="rId6"/>
    <p:sldId id="6644647" r:id="rId7"/>
    <p:sldId id="1788" r:id="rId8"/>
    <p:sldId id="6644651" r:id="rId9"/>
    <p:sldId id="6644652" r:id="rId10"/>
    <p:sldId id="6644656" r:id="rId11"/>
    <p:sldId id="709" r:id="rId12"/>
    <p:sldId id="6644661" r:id="rId13"/>
    <p:sldId id="1654" r:id="rId14"/>
    <p:sldId id="6641" r:id="rId15"/>
    <p:sldId id="6643" r:id="rId16"/>
    <p:sldId id="6614" r:id="rId17"/>
    <p:sldId id="6572" r:id="rId18"/>
    <p:sldId id="1986356211" r:id="rId19"/>
    <p:sldId id="1986356264" r:id="rId20"/>
    <p:sldId id="1986356258" r:id="rId21"/>
    <p:sldId id="1986356262" r:id="rId22"/>
    <p:sldId id="1986356259" r:id="rId23"/>
    <p:sldId id="1986356216" r:id="rId24"/>
    <p:sldId id="1986356263" r:id="rId25"/>
    <p:sldId id="1986356261" r:id="rId26"/>
    <p:sldId id="1986356228" r:id="rId27"/>
    <p:sldId id="1986356215" r:id="rId28"/>
    <p:sldId id="6644726" r:id="rId29"/>
    <p:sldId id="6644727" r:id="rId30"/>
    <p:sldId id="455" r:id="rId31"/>
  </p:sldIdLst>
  <p:sldSz cx="12192000" cy="6858000"/>
  <p:notesSz cx="6858000" cy="9144000"/>
  <p:defaultTextStyle>
    <a:defPPr>
      <a:defRPr lang="zh-CN"/>
    </a:defPPr>
    <a:lvl1pPr algn="l" rtl="0" fontAlgn="base">
      <a:spcBef>
        <a:spcPct val="0"/>
      </a:spcBef>
      <a:spcAft>
        <a:spcPct val="0"/>
      </a:spcAft>
      <a:defRPr kumimoji="1" sz="2800" b="1"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800" b="1"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800" b="1"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800" b="1"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800" b="1"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800" b="1"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800" b="1"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800" b="1"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800" b="1"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34">
          <p15:clr>
            <a:srgbClr val="A4A3A4"/>
          </p15:clr>
        </p15:guide>
        <p15:guide id="2" pos="3840">
          <p15:clr>
            <a:srgbClr val="A4A3A4"/>
          </p15:clr>
        </p15:guide>
      </p15:sldGuideLst>
    </p:ext>
    <p:ext uri="{2D200454-40CA-4A62-9FC3-DE9A4176ACB9}">
      <p15:notesGuideLst xmlns:p15="http://schemas.microsoft.com/office/powerpoint/2012/main">
        <p15:guide id="1" orient="horz" pos="2846">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FFCC"/>
    <a:srgbClr val="FFFFD5"/>
    <a:srgbClr val="FFCC99"/>
    <a:srgbClr val="FFFFD1"/>
    <a:srgbClr val="FEFFEF"/>
    <a:srgbClr val="F6F7F3"/>
    <a:srgbClr val="EFF1EB"/>
    <a:srgbClr val="F3F2E9"/>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13" autoAdjust="0"/>
    <p:restoredTop sz="89223" autoAdjust="0"/>
  </p:normalViewPr>
  <p:slideViewPr>
    <p:cSldViewPr>
      <p:cViewPr varScale="1">
        <p:scale>
          <a:sx n="85" d="100"/>
          <a:sy n="85" d="100"/>
        </p:scale>
        <p:origin x="114" y="300"/>
      </p:cViewPr>
      <p:guideLst>
        <p:guide orient="horz" pos="2134"/>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8"/>
    </p:cViewPr>
  </p:sorterViewPr>
  <p:notesViewPr>
    <p:cSldViewPr>
      <p:cViewPr varScale="1">
        <p:scale>
          <a:sx n="96" d="100"/>
          <a:sy n="96" d="100"/>
        </p:scale>
        <p:origin x="3642" y="90"/>
      </p:cViewPr>
      <p:guideLst>
        <p:guide orient="horz" pos="2846"/>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ea typeface="宋体" panose="02010600030101010101" pitchFamily="2" charset="-122"/>
              </a:defRPr>
            </a:lvl1pPr>
          </a:lstStyle>
          <a:p>
            <a:pPr>
              <a:defRPr/>
            </a:pPr>
            <a:fld id="{10D0689F-C4B0-4086-946A-49FF987C7477}" type="datetimeFigureOut">
              <a:rPr lang="zh-CN" altLang="en-US"/>
              <a:t>2025/10/27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ea typeface="宋体" panose="02010600030101010101" pitchFamily="2" charset="-122"/>
              </a:defRPr>
            </a:lvl1pPr>
          </a:lstStyle>
          <a:p>
            <a:pPr>
              <a:defRPr/>
            </a:pPr>
            <a:fld id="{B1CCB7C0-E02A-4F82-959C-D8713FA5C1EA}"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kumimoji="0" sz="1200" b="0">
                <a:effectLst/>
                <a:latin typeface="Arial" panose="020B0604020202020204" pitchFamily="34" charset="0"/>
                <a:ea typeface="宋体" panose="02010600030101010101" pitchFamily="2" charset="-122"/>
              </a:defRPr>
            </a:lvl1pPr>
          </a:lstStyle>
          <a:p>
            <a:pPr>
              <a:defRPr/>
            </a:pPr>
            <a:endParaRPr lang="en-US" altLang="zh-CN"/>
          </a:p>
        </p:txBody>
      </p:sp>
      <p:sp>
        <p:nvSpPr>
          <p:cNvPr id="15155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kumimoji="0" sz="1200" b="0">
                <a:effectLst/>
                <a:latin typeface="Arial" panose="020B0604020202020204" pitchFamily="34" charset="0"/>
                <a:ea typeface="宋体" panose="02010600030101010101" pitchFamily="2" charset="-122"/>
              </a:defRPr>
            </a:lvl1pPr>
          </a:lstStyle>
          <a:p>
            <a:pPr>
              <a:defRPr/>
            </a:pPr>
            <a:endParaRPr lang="en-US" altLang="zh-CN"/>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155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5155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kumimoji="0" sz="1200" b="0">
                <a:effectLst/>
                <a:latin typeface="Arial" panose="020B0604020202020204" pitchFamily="34" charset="0"/>
                <a:ea typeface="宋体" panose="02010600030101010101" pitchFamily="2" charset="-122"/>
              </a:defRPr>
            </a:lvl1pPr>
          </a:lstStyle>
          <a:p>
            <a:pPr>
              <a:defRPr/>
            </a:pPr>
            <a:endParaRPr lang="en-US" altLang="zh-CN"/>
          </a:p>
        </p:txBody>
      </p:sp>
      <p:sp>
        <p:nvSpPr>
          <p:cNvPr id="151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kumimoji="0" sz="1200" b="0">
                <a:effectLst/>
                <a:latin typeface="Arial" panose="020B0604020202020204" pitchFamily="34" charset="0"/>
                <a:ea typeface="宋体" panose="02010600030101010101" pitchFamily="2" charset="-122"/>
              </a:defRPr>
            </a:lvl1pPr>
          </a:lstStyle>
          <a:p>
            <a:pPr>
              <a:defRPr/>
            </a:pPr>
            <a:fld id="{7C5E23FA-E94B-4D2C-B34D-DD8AF3D345A3}"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7C5E23FA-E94B-4D2C-B34D-DD8AF3D345A3}" type="slidenum">
              <a:rPr lang="en-US" altLang="zh-CN" smtClean="0"/>
              <a:t>13</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14</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15</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lvl1pPr>
              <a:defRPr sz="6000">
                <a:solidFill>
                  <a:srgbClr val="C00000"/>
                </a:solidFill>
              </a:defRPr>
            </a:lvl1pPr>
          </a:lstStyle>
          <a:p>
            <a:r>
              <a:rPr lang="zh-CN" altLang="en-US"/>
              <a:t>单击此处编辑母版标题样式</a:t>
            </a:r>
          </a:p>
        </p:txBody>
      </p:sp>
      <p:sp>
        <p:nvSpPr>
          <p:cNvPr id="3" name="副标题 2"/>
          <p:cNvSpPr>
            <a:spLocks noGrp="1"/>
          </p:cNvSpPr>
          <p:nvPr>
            <p:ph type="subTitle" idx="1"/>
          </p:nvPr>
        </p:nvSpPr>
        <p:spPr>
          <a:xfrm>
            <a:off x="1828800" y="4077072"/>
            <a:ext cx="8534400" cy="1561728"/>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974428"/>
      </p:ext>
    </p:extLst>
  </p:cSld>
  <p:clrMapOvr>
    <a:masterClrMapping/>
  </p:clrMapOvr>
  <p:transition spd="slow" advClick="0" advTm="1000">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905754"/>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表格">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055949"/>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388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473" y="274927"/>
            <a:ext cx="10970515" cy="1142883"/>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609600" y="1600200"/>
            <a:ext cx="10972800" cy="4527551"/>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3"/>
          <p:cNvSpPr>
            <a:spLocks noGrp="1"/>
          </p:cNvSpPr>
          <p:nvPr>
            <p:ph type="ftr" sz="quarter" idx="10"/>
          </p:nvPr>
        </p:nvSpPr>
        <p:spPr>
          <a:xfrm>
            <a:off x="4165600" y="6246285"/>
            <a:ext cx="3860800" cy="476249"/>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endParaRPr lang="zh-CN" altLang="en-US"/>
          </a:p>
        </p:txBody>
      </p:sp>
      <p:sp>
        <p:nvSpPr>
          <p:cNvPr id="5" name="Rectangle 4"/>
          <p:cNvSpPr>
            <a:spLocks noGrp="1"/>
          </p:cNvSpPr>
          <p:nvPr>
            <p:ph type="sldNum" sz="quarter" idx="11"/>
          </p:nvPr>
        </p:nvSpPr>
        <p:spPr>
          <a:xfrm>
            <a:off x="8737600" y="6246285"/>
            <a:ext cx="2844800" cy="476249"/>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fld id="{AB029DC3-2F84-4613-B357-DE10C8504808}" type="slidenum">
              <a:rPr lang="en-US" altLang="en-US"/>
              <a:pPr>
                <a:defRPr/>
              </a:pPr>
              <a:t>‹#›</a:t>
            </a:fld>
            <a:endParaRPr lang="en-US" altLang="en-US"/>
          </a:p>
        </p:txBody>
      </p:sp>
    </p:spTree>
    <p:extLst>
      <p:ext uri="{BB962C8B-B14F-4D97-AF65-F5344CB8AC3E}">
        <p14:creationId xmlns:p14="http://schemas.microsoft.com/office/powerpoint/2010/main" val="2925867679"/>
      </p:ext>
    </p:extLst>
  </p:cSld>
  <p:clrMapOvr>
    <a:masterClrMapping/>
  </p:clrMapOvr>
  <mc:AlternateContent xmlns:mc="http://schemas.openxmlformats.org/markup-compatibility/2006" xmlns:p14="http://schemas.microsoft.com/office/powerpoint/2010/main">
    <mc:Choice Requires="p14">
      <p:transition spd="slow" p14:dur="125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object (small)" userDrawn="1">
  <p:cSld name="One object (small)">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693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42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596250"/>
            <a:ext cx="10972800" cy="8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单击此处编辑母版标题样式</a:t>
            </a:r>
          </a:p>
        </p:txBody>
      </p:sp>
      <p:sp>
        <p:nvSpPr>
          <p:cNvPr id="9" name="TextBox 8"/>
          <p:cNvSpPr txBox="1"/>
          <p:nvPr userDrawn="1"/>
        </p:nvSpPr>
        <p:spPr>
          <a:xfrm>
            <a:off x="11088555" y="6505600"/>
            <a:ext cx="1056117" cy="307777"/>
          </a:xfrm>
          <a:prstGeom prst="rect">
            <a:avLst/>
          </a:prstGeom>
          <a:noFill/>
        </p:spPr>
        <p:txBody>
          <a:bodyPr wrap="square" rtlCol="0">
            <a:spAutoFit/>
          </a:bodyPr>
          <a:lstStyle/>
          <a:p>
            <a:pPr algn="r"/>
            <a:fld id="{D5129A60-A9A5-402E-B5F1-5CC214DA51B7}" type="slidenum">
              <a:rPr lang="zh-CN" altLang="en-US" sz="1400" smtClean="0">
                <a:solidFill>
                  <a:schemeClr val="bg1">
                    <a:lumMod val="65000"/>
                  </a:schemeClr>
                </a:solidFill>
              </a:rPr>
              <a:t>‹#›</a:t>
            </a:fld>
            <a:endParaRPr lang="zh-CN" altLang="en-US" sz="1400" dirty="0">
              <a:solidFill>
                <a:schemeClr val="bg1">
                  <a:lumMod val="65000"/>
                </a:schemeClr>
              </a:solidFill>
            </a:endParaRPr>
          </a:p>
        </p:txBody>
      </p:sp>
      <p:sp>
        <p:nvSpPr>
          <p:cNvPr id="10" name="矩形 9"/>
          <p:cNvSpPr/>
          <p:nvPr userDrawn="1"/>
        </p:nvSpPr>
        <p:spPr>
          <a:xfrm>
            <a:off x="623392" y="1412776"/>
            <a:ext cx="10945216" cy="5112568"/>
          </a:xfrm>
          <a:prstGeom prst="rect">
            <a:avLst/>
          </a:prstGeom>
          <a:noFill/>
          <a:ln w="952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 name="Line 5">
            <a:extLst>
              <a:ext uri="{FF2B5EF4-FFF2-40B4-BE49-F238E27FC236}">
                <a16:creationId xmlns:a16="http://schemas.microsoft.com/office/drawing/2014/main" id="{75A663D6-7C4F-5DE7-62FC-3792924E7FDD}"/>
              </a:ext>
            </a:extLst>
          </p:cNvPr>
          <p:cNvSpPr>
            <a:spLocks noChangeShapeType="1"/>
          </p:cNvSpPr>
          <p:nvPr userDrawn="1"/>
        </p:nvSpPr>
        <p:spPr bwMode="auto">
          <a:xfrm>
            <a:off x="0" y="620713"/>
            <a:ext cx="12192000" cy="0"/>
          </a:xfrm>
          <a:prstGeom prst="line">
            <a:avLst/>
          </a:prstGeom>
          <a:noFill/>
          <a:ln w="9525">
            <a:solidFill>
              <a:schemeClr val="bg1"/>
            </a:solidFill>
            <a:round/>
            <a:headEnd/>
            <a:tailEnd/>
          </a:ln>
        </p:spPr>
        <p:txBody>
          <a:bodyPr/>
          <a:lstStyle/>
          <a:p>
            <a:pPr algn="ctr">
              <a:defRPr/>
            </a:pPr>
            <a:endParaRPr lang="zh-CN" altLang="en-US" sz="2800">
              <a:effectLst>
                <a:outerShdw blurRad="38100" dist="38100" dir="2700000" algn="tl">
                  <a:srgbClr val="000000">
                    <a:alpha val="43137"/>
                  </a:srgbClr>
                </a:outerShdw>
              </a:effectLst>
              <a:ea typeface="宋体" pitchFamily="2" charset="-122"/>
            </a:endParaRPr>
          </a:p>
        </p:txBody>
      </p:sp>
      <p:sp>
        <p:nvSpPr>
          <p:cNvPr id="4" name="Text Box 6">
            <a:extLst>
              <a:ext uri="{FF2B5EF4-FFF2-40B4-BE49-F238E27FC236}">
                <a16:creationId xmlns:a16="http://schemas.microsoft.com/office/drawing/2014/main" id="{5604C282-55AC-E9EF-7831-3BC66E39E990}"/>
              </a:ext>
            </a:extLst>
          </p:cNvPr>
          <p:cNvSpPr txBox="1">
            <a:spLocks noChangeArrowheads="1"/>
          </p:cNvSpPr>
          <p:nvPr userDrawn="1"/>
        </p:nvSpPr>
        <p:spPr bwMode="auto">
          <a:xfrm>
            <a:off x="11088555" y="233628"/>
            <a:ext cx="768085" cy="206477"/>
          </a:xfrm>
          <a:prstGeom prst="rect">
            <a:avLst/>
          </a:prstGeom>
          <a:noFill/>
          <a:ln w="9525">
            <a:noFill/>
            <a:miter lim="800000"/>
            <a:headEnd/>
            <a:tailEnd/>
          </a:ln>
          <a:effectLst/>
        </p:spPr>
        <p:txBody>
          <a:bodyPr wrap="square" lIns="92075" tIns="10800" rIns="21600" bIns="10800" anchor="ctr">
            <a:spAutoFit/>
          </a:bodyPr>
          <a:lstStyle>
            <a:lvl1pPr eaLnBrk="0" hangingPunct="0">
              <a:defRPr kumimoji="1" sz="2800" b="1">
                <a:solidFill>
                  <a:schemeClr val="tx1"/>
                </a:solidFill>
                <a:latin typeface="Times New Roman" pitchFamily="18" charset="0"/>
                <a:ea typeface="宋体" pitchFamily="2" charset="-122"/>
              </a:defRPr>
            </a:lvl1pPr>
            <a:lvl2pPr marL="742950" indent="-285750" eaLnBrk="0" hangingPunct="0">
              <a:defRPr kumimoji="1" sz="2800" b="1">
                <a:solidFill>
                  <a:schemeClr val="tx1"/>
                </a:solidFill>
                <a:latin typeface="Times New Roman" pitchFamily="18" charset="0"/>
                <a:ea typeface="宋体" pitchFamily="2" charset="-122"/>
              </a:defRPr>
            </a:lvl2pPr>
            <a:lvl3pPr marL="1143000" indent="-228600" eaLnBrk="0" hangingPunct="0">
              <a:defRPr kumimoji="1" sz="2800" b="1">
                <a:solidFill>
                  <a:schemeClr val="tx1"/>
                </a:solidFill>
                <a:latin typeface="Times New Roman" pitchFamily="18" charset="0"/>
                <a:ea typeface="宋体" pitchFamily="2" charset="-122"/>
              </a:defRPr>
            </a:lvl3pPr>
            <a:lvl4pPr marL="1600200" indent="-228600" eaLnBrk="0" hangingPunct="0">
              <a:defRPr kumimoji="1" sz="2800" b="1">
                <a:solidFill>
                  <a:schemeClr val="tx1"/>
                </a:solidFill>
                <a:latin typeface="Times New Roman" pitchFamily="18" charset="0"/>
                <a:ea typeface="宋体" pitchFamily="2" charset="-122"/>
              </a:defRPr>
            </a:lvl4pPr>
            <a:lvl5pPr marL="2057400" indent="-228600" eaLnBrk="0" hangingPunct="0">
              <a:defRPr kumimoji="1" sz="28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8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8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8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800" b="1">
                <a:solidFill>
                  <a:schemeClr val="tx1"/>
                </a:solidFill>
                <a:latin typeface="Times New Roman" pitchFamily="18" charset="0"/>
                <a:ea typeface="宋体" pitchFamily="2" charset="-122"/>
              </a:defRPr>
            </a:lvl9pPr>
          </a:lstStyle>
          <a:p>
            <a:pPr algn="dist">
              <a:spcBef>
                <a:spcPct val="50000"/>
              </a:spcBef>
              <a:defRPr/>
            </a:pPr>
            <a:r>
              <a:rPr kumimoji="0" lang="zh-CN" altLang="en-US" sz="1200" b="0" dirty="0">
                <a:solidFill>
                  <a:srgbClr val="000000"/>
                </a:solidFill>
                <a:latin typeface="+mn-ea"/>
                <a:ea typeface="+mn-ea"/>
              </a:rPr>
              <a:t>华典科技</a:t>
            </a:r>
            <a:endParaRPr kumimoji="0" lang="zh-CN" altLang="en-US" sz="1600" b="0" dirty="0">
              <a:solidFill>
                <a:srgbClr val="000000"/>
              </a:solidFill>
              <a:latin typeface="+mn-ea"/>
              <a:ea typeface="+mn-ea"/>
            </a:endParaRPr>
          </a:p>
        </p:txBody>
      </p:sp>
      <p:cxnSp>
        <p:nvCxnSpPr>
          <p:cNvPr id="5" name="直接连接符 4">
            <a:extLst>
              <a:ext uri="{FF2B5EF4-FFF2-40B4-BE49-F238E27FC236}">
                <a16:creationId xmlns:a16="http://schemas.microsoft.com/office/drawing/2014/main" id="{9F570CD1-9BBD-44B2-7473-6D173DA3872E}"/>
              </a:ext>
            </a:extLst>
          </p:cNvPr>
          <p:cNvCxnSpPr/>
          <p:nvPr userDrawn="1"/>
        </p:nvCxnSpPr>
        <p:spPr>
          <a:xfrm>
            <a:off x="0" y="596900"/>
            <a:ext cx="12192000" cy="0"/>
          </a:xfrm>
          <a:prstGeom prst="line">
            <a:avLst/>
          </a:prstGeom>
          <a:ln w="15875">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pic>
        <p:nvPicPr>
          <p:cNvPr id="6" name="图片 5">
            <a:extLst>
              <a:ext uri="{FF2B5EF4-FFF2-40B4-BE49-F238E27FC236}">
                <a16:creationId xmlns:a16="http://schemas.microsoft.com/office/drawing/2014/main" id="{9FA4F2B8-2A58-785E-7A07-5B8BA8F5314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9786" y="97765"/>
            <a:ext cx="420903" cy="4209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64" r:id="rId7"/>
    <p:sldLayoutId id="2147483709" r:id="rId8"/>
    <p:sldLayoutId id="2147483714" r:id="rId9"/>
    <p:sldLayoutId id="2147483734" r:id="rId10"/>
    <p:sldLayoutId id="2147483735" r:id="rId11"/>
    <p:sldLayoutId id="2147483736" r:id="rId12"/>
  </p:sldLayoutIdLst>
  <p:transition advClick="0"/>
  <p:hf sldNum="0" hdr="0" ftr="0" dt="0"/>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ea typeface="宋体" panose="02010600030101010101" pitchFamily="2" charset="-122"/>
        </a:defRPr>
      </a:lvl2pPr>
      <a:lvl3pPr algn="ctr" rtl="0" eaLnBrk="0" fontAlgn="base" hangingPunct="0">
        <a:spcBef>
          <a:spcPct val="0"/>
        </a:spcBef>
        <a:spcAft>
          <a:spcPct val="0"/>
        </a:spcAft>
        <a:defRPr sz="3200">
          <a:solidFill>
            <a:schemeClr val="tx1"/>
          </a:solidFill>
          <a:latin typeface="Calibri" pitchFamily="34" charset="0"/>
          <a:ea typeface="宋体" panose="02010600030101010101" pitchFamily="2" charset="-122"/>
        </a:defRPr>
      </a:lvl3pPr>
      <a:lvl4pPr algn="ctr" rtl="0" eaLnBrk="0" fontAlgn="base" hangingPunct="0">
        <a:spcBef>
          <a:spcPct val="0"/>
        </a:spcBef>
        <a:spcAft>
          <a:spcPct val="0"/>
        </a:spcAft>
        <a:defRPr sz="3200">
          <a:solidFill>
            <a:schemeClr val="tx1"/>
          </a:solidFill>
          <a:latin typeface="Calibri" pitchFamily="34" charset="0"/>
          <a:ea typeface="宋体" panose="02010600030101010101" pitchFamily="2" charset="-122"/>
        </a:defRPr>
      </a:lvl4pPr>
      <a:lvl5pPr algn="ctr" rtl="0" eaLnBrk="0" fontAlgn="base" hangingPunct="0">
        <a:spcBef>
          <a:spcPct val="0"/>
        </a:spcBef>
        <a:spcAft>
          <a:spcPct val="0"/>
        </a:spcAft>
        <a:defRPr sz="3200">
          <a:solidFill>
            <a:schemeClr val="tx1"/>
          </a:solidFill>
          <a:latin typeface="Calibri"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rgbClr val="7F7F7F"/>
        </a:buClr>
        <a:buSzPct val="8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7F7F7F"/>
        </a:buClr>
        <a:buSzPct val="80000"/>
        <a:buFont typeface="Wingdings" panose="05000000000000000000" pitchFamily="2" charset="2"/>
        <a:buChar char="u"/>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F7F7F"/>
        </a:buClr>
        <a:buSzPct val="80000"/>
        <a:buFont typeface="Wingdings" panose="05000000000000000000" pitchFamily="2" charset="2"/>
        <a:buChar char="u"/>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7F7F7F"/>
        </a:buClr>
        <a:buSzPct val="80000"/>
        <a:buFont typeface="Wingdings" panose="05000000000000000000" pitchFamily="2" charset="2"/>
        <a:buChar char="u"/>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7F7F7F"/>
        </a:buClr>
        <a:buSzPct val="80000"/>
        <a:buFont typeface="Wingdings" panose="05000000000000000000" pitchFamily="2" charset="2"/>
        <a:buChar char="u"/>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tags" Target="../tags/tag50.xml"/><Relationship Id="rId3" Type="http://schemas.openxmlformats.org/officeDocument/2006/relationships/tags" Target="../tags/tag35.xml"/><Relationship Id="rId21" Type="http://schemas.openxmlformats.org/officeDocument/2006/relationships/image" Target="../media/image25.png"/><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slideLayout" Target="../slideLayouts/slideLayout5.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tags" Target="../tags/tag47.xml"/><Relationship Id="rId10" Type="http://schemas.openxmlformats.org/officeDocument/2006/relationships/tags" Target="../tags/tag42.xml"/><Relationship Id="rId19" Type="http://schemas.openxmlformats.org/officeDocument/2006/relationships/tags" Target="../tags/tag51.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notesSlide" Target="../notesSlides/notesSlide6.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slideLayout" Target="../slideLayouts/slideLayout9.xml"/><Relationship Id="rId2" Type="http://schemas.openxmlformats.org/officeDocument/2006/relationships/tags" Target="../tags/tag53.xml"/><Relationship Id="rId16" Type="http://schemas.openxmlformats.org/officeDocument/2006/relationships/tags" Target="../tags/tag67.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tags" Target="../tags/tag66.xml"/><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slideLayout" Target="../slideLayouts/slideLayout5.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tags" Target="../tags/tag79.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5" Type="http://schemas.openxmlformats.org/officeDocument/2006/relationships/image" Target="../media/image29.png"/><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notesSlide" Target="../notesSlides/notesSlide2.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9.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image" Target="../media/image17.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image" Target="../media/image16.png"/><Relationship Id="rId2" Type="http://schemas.openxmlformats.org/officeDocument/2006/relationships/tags" Target="../tags/tag21.xml"/><Relationship Id="rId16" Type="http://schemas.openxmlformats.org/officeDocument/2006/relationships/image" Target="../media/image15.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notesSlide" Target="../notesSlides/notesSlide3.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6818" name="Rectangle 2"/>
          <p:cNvSpPr>
            <a:spLocks noGrp="1" noChangeArrowheads="1"/>
          </p:cNvSpPr>
          <p:nvPr>
            <p:ph type="title" idx="4294967295"/>
          </p:nvPr>
        </p:nvSpPr>
        <p:spPr>
          <a:xfrm>
            <a:off x="1143000" y="2441600"/>
            <a:ext cx="9906000" cy="1008112"/>
          </a:xfrm>
          <a:prstGeom prst="rect">
            <a:avLst/>
          </a:prstGeom>
          <a:solidFill>
            <a:srgbClr val="C00000"/>
          </a:solidFill>
        </p:spPr>
        <p:txBody>
          <a:bodyPr/>
          <a:lstStyle/>
          <a:p>
            <a:pPr algn="ctr"/>
            <a:r>
              <a:rPr lang="en-US" altLang="zh-CN" sz="4800" b="1" dirty="0">
                <a:solidFill>
                  <a:schemeClr val="bg1"/>
                </a:solidFill>
                <a:latin typeface="宋体" panose="02010600030101010101" pitchFamily="2" charset="-122"/>
                <a:ea typeface="宋体" panose="02010600030101010101" pitchFamily="2" charset="-122"/>
              </a:rPr>
              <a:t>《</a:t>
            </a:r>
            <a:r>
              <a:rPr lang="zh-CN" altLang="en-US" sz="4800" b="1" dirty="0">
                <a:solidFill>
                  <a:schemeClr val="bg1"/>
                </a:solidFill>
                <a:latin typeface="宋体" panose="02010600030101010101" pitchFamily="2" charset="-122"/>
                <a:ea typeface="宋体" panose="02010600030101010101" pitchFamily="2" charset="-122"/>
              </a:rPr>
              <a:t>集成业务管理系统</a:t>
            </a:r>
            <a:r>
              <a:rPr lang="en-US" altLang="zh-CN" sz="4800" b="1" dirty="0">
                <a:solidFill>
                  <a:schemeClr val="bg1"/>
                </a:solidFill>
                <a:latin typeface="宋体" panose="02010600030101010101" pitchFamily="2" charset="-122"/>
                <a:ea typeface="宋体" panose="02010600030101010101" pitchFamily="2" charset="-122"/>
              </a:rPr>
              <a:t>》</a:t>
            </a:r>
            <a:r>
              <a:rPr lang="zh-CN" altLang="en-US" sz="4800" b="1" dirty="0">
                <a:solidFill>
                  <a:schemeClr val="bg1"/>
                </a:solidFill>
                <a:latin typeface="宋体" panose="02010600030101010101" pitchFamily="2" charset="-122"/>
                <a:ea typeface="宋体" panose="02010600030101010101" pitchFamily="2" charset="-122"/>
              </a:rPr>
              <a:t>产品介绍</a:t>
            </a:r>
            <a:endParaRPr lang="zh-CN" altLang="en-US" sz="2800" b="1" dirty="0">
              <a:solidFill>
                <a:schemeClr val="bg1"/>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1" descr="C:\Users\Administrator\AppData\Roaming\Tencent\Users\172423881\QQ\WinTemp\RichOle\XR`YC00E4KI2%Y[Z3ML86.png"/>
          <p:cNvSpPr>
            <a:spLocks noChangeAspect="1" noChangeArrowheads="1"/>
          </p:cNvSpPr>
          <p:nvPr/>
        </p:nvSpPr>
        <p:spPr bwMode="auto">
          <a:xfrm>
            <a:off x="1524002" y="2"/>
            <a:ext cx="260637" cy="276451"/>
          </a:xfrm>
          <a:prstGeom prst="rect">
            <a:avLst/>
          </a:prstGeom>
          <a:noFill/>
        </p:spPr>
        <p:txBody>
          <a:bodyPr vert="horz" wrap="square" lIns="80147" tIns="40074" rIns="80147" bIns="40074" numCol="1" anchor="t" anchorCtr="0" compatLnSpc="1"/>
          <a:lstStyle/>
          <a:p>
            <a:endParaRPr lang="zh-CN" altLang="en-US"/>
          </a:p>
        </p:txBody>
      </p:sp>
      <p:sp>
        <p:nvSpPr>
          <p:cNvPr id="16386" name="AutoShape 2" descr="C:\Users\Administrator\AppData\Roaming\Tencent\Users\172423881\QQ\WinTemp\RichOle\XR`YC00E4KI2%Y[Z3ML86.png"/>
          <p:cNvSpPr>
            <a:spLocks noChangeAspect="1" noChangeArrowheads="1"/>
          </p:cNvSpPr>
          <p:nvPr/>
        </p:nvSpPr>
        <p:spPr bwMode="auto">
          <a:xfrm>
            <a:off x="1524002" y="2"/>
            <a:ext cx="260637" cy="276451"/>
          </a:xfrm>
          <a:prstGeom prst="rect">
            <a:avLst/>
          </a:prstGeom>
          <a:noFill/>
        </p:spPr>
        <p:txBody>
          <a:bodyPr vert="horz" wrap="square" lIns="80147" tIns="40074" rIns="80147" bIns="40074" numCol="1" anchor="t" anchorCtr="0" compatLnSpc="1"/>
          <a:lstStyle/>
          <a:p>
            <a:endParaRPr lang="zh-CN" altLang="en-US"/>
          </a:p>
        </p:txBody>
      </p:sp>
      <p:sp>
        <p:nvSpPr>
          <p:cNvPr id="16387" name="AutoShape 3" descr="C:\Users\Administrator\AppData\Roaming\Tencent\Users\172423881\QQ\WinTemp\RichOle\XR`YC00E4KI2%Y[Z3ML86.png"/>
          <p:cNvSpPr>
            <a:spLocks noChangeAspect="1" noChangeArrowheads="1"/>
          </p:cNvSpPr>
          <p:nvPr/>
        </p:nvSpPr>
        <p:spPr bwMode="auto">
          <a:xfrm>
            <a:off x="1524002" y="2"/>
            <a:ext cx="260637" cy="276451"/>
          </a:xfrm>
          <a:prstGeom prst="rect">
            <a:avLst/>
          </a:prstGeom>
          <a:noFill/>
        </p:spPr>
        <p:txBody>
          <a:bodyPr vert="horz" wrap="square" lIns="80147" tIns="40074" rIns="80147" bIns="40074" numCol="1" anchor="t" anchorCtr="0" compatLnSpc="1"/>
          <a:lstStyle/>
          <a:p>
            <a:endParaRPr lang="zh-CN" altLang="en-US"/>
          </a:p>
        </p:txBody>
      </p:sp>
      <p:pic>
        <p:nvPicPr>
          <p:cNvPr id="13314" name="Picture 2"/>
          <p:cNvPicPr>
            <a:picLocks noChangeAspect="1" noChangeArrowheads="1"/>
          </p:cNvPicPr>
          <p:nvPr/>
        </p:nvPicPr>
        <p:blipFill>
          <a:blip r:embed="rId3"/>
          <a:srcRect/>
          <a:stretch>
            <a:fillRect/>
          </a:stretch>
        </p:blipFill>
        <p:spPr bwMode="auto">
          <a:xfrm>
            <a:off x="6759976" y="1484784"/>
            <a:ext cx="4680009" cy="2375099"/>
          </a:xfrm>
          <a:prstGeom prst="rect">
            <a:avLst/>
          </a:prstGeom>
          <a:noFill/>
          <a:ln w="9525">
            <a:solidFill>
              <a:schemeClr val="tx1"/>
            </a:solidFill>
            <a:miter lim="800000"/>
            <a:headEnd/>
            <a:tailEnd/>
          </a:ln>
          <a:effectLst/>
        </p:spPr>
      </p:pic>
      <p:sp>
        <p:nvSpPr>
          <p:cNvPr id="7" name="矩形 6"/>
          <p:cNvSpPr/>
          <p:nvPr/>
        </p:nvSpPr>
        <p:spPr>
          <a:xfrm>
            <a:off x="623392" y="587591"/>
            <a:ext cx="4541183" cy="71438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组织效能改善系统案例：</a:t>
            </a:r>
          </a:p>
        </p:txBody>
      </p:sp>
      <p:pic>
        <p:nvPicPr>
          <p:cNvPr id="2" name="Picture 2"/>
          <p:cNvPicPr>
            <a:picLocks noChangeAspect="1" noChangeArrowheads="1"/>
          </p:cNvPicPr>
          <p:nvPr/>
        </p:nvPicPr>
        <p:blipFill>
          <a:blip r:embed="rId4"/>
          <a:srcRect/>
          <a:stretch>
            <a:fillRect/>
          </a:stretch>
        </p:blipFill>
        <p:spPr bwMode="auto">
          <a:xfrm>
            <a:off x="6759976" y="4015255"/>
            <a:ext cx="4680008" cy="2438081"/>
          </a:xfrm>
          <a:prstGeom prst="rect">
            <a:avLst/>
          </a:prstGeom>
          <a:noFill/>
          <a:ln w="9525">
            <a:solidFill>
              <a:schemeClr val="tx1"/>
            </a:solidFill>
            <a:miter lim="800000"/>
            <a:headEnd/>
            <a:tailEnd/>
          </a:ln>
          <a:effectLst/>
        </p:spPr>
      </p:pic>
      <p:pic>
        <p:nvPicPr>
          <p:cNvPr id="4" name="Picture 4"/>
          <p:cNvPicPr>
            <a:picLocks noChangeAspect="1" noChangeArrowheads="1"/>
          </p:cNvPicPr>
          <p:nvPr/>
        </p:nvPicPr>
        <p:blipFill rotWithShape="1">
          <a:blip r:embed="rId5"/>
          <a:srcRect b="21599"/>
          <a:stretch>
            <a:fillRect/>
          </a:stretch>
        </p:blipFill>
        <p:spPr bwMode="auto">
          <a:xfrm>
            <a:off x="756345" y="4661225"/>
            <a:ext cx="5771703" cy="1792111"/>
          </a:xfrm>
          <a:prstGeom prst="rect">
            <a:avLst/>
          </a:prstGeom>
          <a:noFill/>
          <a:ln w="9525">
            <a:solidFill>
              <a:schemeClr val="tx1"/>
            </a:solidFill>
            <a:miter lim="800000"/>
            <a:headEnd/>
            <a:tailEnd/>
          </a:ln>
          <a:effectLst/>
        </p:spPr>
      </p:pic>
      <p:sp>
        <p:nvSpPr>
          <p:cNvPr id="5" name="矩形 4"/>
          <p:cNvSpPr/>
          <p:nvPr/>
        </p:nvSpPr>
        <p:spPr>
          <a:xfrm>
            <a:off x="3870782" y="2054830"/>
            <a:ext cx="2328279" cy="847091"/>
          </a:xfrm>
          <a:prstGeom prst="rect">
            <a:avLst/>
          </a:prstGeom>
        </p:spPr>
        <p:txBody>
          <a:bodyPr wrap="square">
            <a:spAutoFit/>
          </a:bodyPr>
          <a:lstStyle/>
          <a:p>
            <a:pPr marL="185420" indent="-185420" algn="l">
              <a:lnSpc>
                <a:spcPct val="150000"/>
              </a:lnSpc>
              <a:buFont typeface="Arial" panose="020B0604020202020204" pitchFamily="34" charset="0"/>
              <a:buChar char="•"/>
            </a:pPr>
            <a:r>
              <a:rPr lang="zh-CN" altLang="en-US" sz="1135" dirty="0">
                <a:solidFill>
                  <a:schemeClr val="tx1">
                    <a:lumMod val="65000"/>
                    <a:lumOff val="35000"/>
                  </a:schemeClr>
                </a:solidFill>
                <a:cs typeface="+mn-ea"/>
                <a:sym typeface="+mn-lt"/>
              </a:rPr>
              <a:t>改善情况及时验收</a:t>
            </a:r>
          </a:p>
          <a:p>
            <a:pPr marL="185420" indent="-185420" algn="l">
              <a:lnSpc>
                <a:spcPct val="150000"/>
              </a:lnSpc>
              <a:buFont typeface="Arial" panose="020B0604020202020204" pitchFamily="34" charset="0"/>
              <a:buChar char="•"/>
            </a:pPr>
            <a:r>
              <a:rPr lang="zh-CN" altLang="en-US" sz="1135" dirty="0">
                <a:solidFill>
                  <a:schemeClr val="tx1">
                    <a:lumMod val="65000"/>
                    <a:lumOff val="35000"/>
                  </a:schemeClr>
                </a:solidFill>
                <a:cs typeface="+mn-ea"/>
                <a:sym typeface="+mn-lt"/>
              </a:rPr>
              <a:t>提案、审核、落实、审核全流程闭环管理</a:t>
            </a:r>
          </a:p>
        </p:txBody>
      </p:sp>
      <p:sp>
        <p:nvSpPr>
          <p:cNvPr id="6" name="矩形 5"/>
          <p:cNvSpPr/>
          <p:nvPr/>
        </p:nvSpPr>
        <p:spPr>
          <a:xfrm>
            <a:off x="3910785" y="3526492"/>
            <a:ext cx="2329231" cy="846642"/>
          </a:xfrm>
          <a:prstGeom prst="rect">
            <a:avLst/>
          </a:prstGeom>
        </p:spPr>
        <p:txBody>
          <a:bodyPr wrap="square">
            <a:spAutoFit/>
          </a:bodyPr>
          <a:lstStyle/>
          <a:p>
            <a:pPr marL="185420" indent="-185420" algn="l">
              <a:lnSpc>
                <a:spcPct val="150000"/>
              </a:lnSpc>
              <a:buFont typeface="Arial" panose="020B0604020202020204" pitchFamily="34" charset="0"/>
              <a:buChar char="•"/>
            </a:pPr>
            <a:r>
              <a:rPr lang="zh-CN" altLang="en-US" sz="1135" dirty="0">
                <a:solidFill>
                  <a:schemeClr val="tx1">
                    <a:lumMod val="65000"/>
                    <a:lumOff val="35000"/>
                  </a:schemeClr>
                </a:solidFill>
                <a:cs typeface="+mn-ea"/>
                <a:sym typeface="+mn-lt"/>
              </a:rPr>
              <a:t>改善提案数据自动统计</a:t>
            </a:r>
          </a:p>
          <a:p>
            <a:pPr marL="185420" indent="-185420" algn="l">
              <a:lnSpc>
                <a:spcPct val="150000"/>
              </a:lnSpc>
              <a:buFont typeface="Arial" panose="020B0604020202020204" pitchFamily="34" charset="0"/>
              <a:buChar char="•"/>
            </a:pPr>
            <a:r>
              <a:rPr lang="zh-CN" altLang="en-US" sz="1135" dirty="0">
                <a:solidFill>
                  <a:schemeClr val="tx1">
                    <a:lumMod val="65000"/>
                    <a:lumOff val="35000"/>
                  </a:schemeClr>
                </a:solidFill>
                <a:cs typeface="+mn-ea"/>
                <a:sym typeface="+mn-lt"/>
              </a:rPr>
              <a:t>积分、排名、参与率分析报表</a:t>
            </a:r>
          </a:p>
          <a:p>
            <a:pPr marL="185420" indent="-185420" algn="l">
              <a:lnSpc>
                <a:spcPct val="150000"/>
              </a:lnSpc>
              <a:buFont typeface="Arial" panose="020B0604020202020204" pitchFamily="34" charset="0"/>
              <a:buChar char="•"/>
            </a:pPr>
            <a:r>
              <a:rPr lang="zh-CN" altLang="en-US" sz="1135" dirty="0">
                <a:solidFill>
                  <a:schemeClr val="tx1">
                    <a:lumMod val="65000"/>
                    <a:lumOff val="35000"/>
                  </a:schemeClr>
                </a:solidFill>
                <a:cs typeface="+mn-ea"/>
                <a:sym typeface="+mn-lt"/>
              </a:rPr>
              <a:t>改善大屏看板展示精益文化</a:t>
            </a:r>
          </a:p>
        </p:txBody>
      </p:sp>
      <p:sp>
        <p:nvSpPr>
          <p:cNvPr id="8" name="矩形 7"/>
          <p:cNvSpPr/>
          <p:nvPr/>
        </p:nvSpPr>
        <p:spPr>
          <a:xfrm>
            <a:off x="1479418" y="3576751"/>
            <a:ext cx="2328279" cy="584584"/>
          </a:xfrm>
          <a:prstGeom prst="rect">
            <a:avLst/>
          </a:prstGeom>
        </p:spPr>
        <p:txBody>
          <a:bodyPr wrap="square">
            <a:spAutoFit/>
          </a:bodyPr>
          <a:lstStyle/>
          <a:p>
            <a:pPr marL="185420" indent="-185420">
              <a:lnSpc>
                <a:spcPct val="150000"/>
              </a:lnSpc>
              <a:buFont typeface="Arial" panose="020B0604020202020204" pitchFamily="34" charset="0"/>
              <a:buChar char="•"/>
            </a:pPr>
            <a:r>
              <a:rPr lang="zh-CN" altLang="en-US" sz="1135" dirty="0">
                <a:solidFill>
                  <a:schemeClr val="tx1">
                    <a:lumMod val="65000"/>
                    <a:lumOff val="35000"/>
                  </a:schemeClr>
                </a:solidFill>
                <a:cs typeface="+mn-ea"/>
                <a:sym typeface="+mn-lt"/>
              </a:rPr>
              <a:t>内置评审评分标准</a:t>
            </a:r>
          </a:p>
          <a:p>
            <a:pPr marL="185420" indent="-185420">
              <a:lnSpc>
                <a:spcPct val="150000"/>
              </a:lnSpc>
              <a:buFont typeface="Arial" panose="020B0604020202020204" pitchFamily="34" charset="0"/>
              <a:buChar char="•"/>
            </a:pPr>
            <a:r>
              <a:rPr lang="zh-CN" altLang="en-US" sz="1135" dirty="0">
                <a:solidFill>
                  <a:schemeClr val="tx1">
                    <a:lumMod val="65000"/>
                    <a:lumOff val="35000"/>
                  </a:schemeClr>
                </a:solidFill>
                <a:cs typeface="+mn-ea"/>
                <a:sym typeface="+mn-lt"/>
              </a:rPr>
              <a:t>提案评审快捷方便</a:t>
            </a:r>
          </a:p>
        </p:txBody>
      </p:sp>
      <p:sp>
        <p:nvSpPr>
          <p:cNvPr id="9" name="矩形 8"/>
          <p:cNvSpPr/>
          <p:nvPr/>
        </p:nvSpPr>
        <p:spPr>
          <a:xfrm>
            <a:off x="1447020" y="2123830"/>
            <a:ext cx="2444417" cy="847091"/>
          </a:xfrm>
          <a:prstGeom prst="rect">
            <a:avLst/>
          </a:prstGeom>
        </p:spPr>
        <p:txBody>
          <a:bodyPr wrap="square">
            <a:spAutoFit/>
          </a:bodyPr>
          <a:lstStyle/>
          <a:p>
            <a:pPr marL="185420" indent="-185420">
              <a:lnSpc>
                <a:spcPct val="150000"/>
              </a:lnSpc>
              <a:buFont typeface="Arial" panose="020B0604020202020204" pitchFamily="34" charset="0"/>
              <a:buChar char="•"/>
            </a:pPr>
            <a:r>
              <a:rPr lang="zh-CN" altLang="en-US" sz="1135" dirty="0">
                <a:solidFill>
                  <a:schemeClr val="tx1">
                    <a:lumMod val="65000"/>
                    <a:lumOff val="35000"/>
                  </a:schemeClr>
                </a:solidFill>
                <a:cs typeface="+mn-ea"/>
                <a:sym typeface="+mn-lt"/>
              </a:rPr>
              <a:t>落实任务自动提醒</a:t>
            </a:r>
          </a:p>
          <a:p>
            <a:pPr marL="185420" indent="-185420">
              <a:lnSpc>
                <a:spcPct val="150000"/>
              </a:lnSpc>
              <a:buFont typeface="Arial" panose="020B0604020202020204" pitchFamily="34" charset="0"/>
              <a:buChar char="•"/>
            </a:pPr>
            <a:r>
              <a:rPr lang="zh-CN" altLang="en-US" sz="1135" dirty="0">
                <a:solidFill>
                  <a:schemeClr val="tx1">
                    <a:lumMod val="65000"/>
                    <a:lumOff val="35000"/>
                  </a:schemeClr>
                </a:solidFill>
                <a:cs typeface="+mn-ea"/>
                <a:sym typeface="+mn-lt"/>
              </a:rPr>
              <a:t>改善情况及时上报</a:t>
            </a:r>
          </a:p>
          <a:p>
            <a:pPr marL="185420" indent="-185420">
              <a:lnSpc>
                <a:spcPct val="150000"/>
              </a:lnSpc>
              <a:buFont typeface="Arial" panose="020B0604020202020204" pitchFamily="34" charset="0"/>
              <a:buChar char="•"/>
            </a:pPr>
            <a:r>
              <a:rPr lang="zh-CN" altLang="en-US" sz="1135" dirty="0">
                <a:solidFill>
                  <a:schemeClr val="tx1">
                    <a:lumMod val="65000"/>
                    <a:lumOff val="35000"/>
                  </a:schemeClr>
                </a:solidFill>
                <a:cs typeface="+mn-ea"/>
                <a:sym typeface="+mn-lt"/>
              </a:rPr>
              <a:t>改善图文手机提交</a:t>
            </a:r>
          </a:p>
        </p:txBody>
      </p:sp>
      <p:sp>
        <p:nvSpPr>
          <p:cNvPr id="10" name="矩形 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1513059" y="1760172"/>
            <a:ext cx="2249375" cy="292388"/>
          </a:xfrm>
          <a:prstGeom prst="rect">
            <a:avLst/>
          </a:prstGeom>
        </p:spPr>
        <p:txBody>
          <a:bodyPr wrap="square">
            <a:spAutoFit/>
          </a:bodyPr>
          <a:lstStyle/>
          <a:p>
            <a:pPr fontAlgn="base">
              <a:spcBef>
                <a:spcPct val="0"/>
              </a:spcBef>
              <a:spcAft>
                <a:spcPct val="0"/>
              </a:spcAft>
              <a:defRPr/>
            </a:pPr>
            <a:r>
              <a:rPr lang="zh-CN" altLang="en-US" sz="1300" dirty="0">
                <a:solidFill>
                  <a:schemeClr val="accent1"/>
                </a:solidFill>
                <a:cs typeface="+mn-ea"/>
                <a:sym typeface="+mn-lt"/>
              </a:rPr>
              <a:t>改善迅速落实</a:t>
            </a:r>
          </a:p>
        </p:txBody>
      </p:sp>
      <p:cxnSp>
        <p:nvCxnSpPr>
          <p:cNvPr id="11" name="直接连接符 10"/>
          <p:cNvCxnSpPr>
            <a:endCxn id="10" idx="2"/>
          </p:cNvCxnSpPr>
          <p:nvPr/>
        </p:nvCxnSpPr>
        <p:spPr>
          <a:xfrm flipV="1">
            <a:off x="1620727" y="2052560"/>
            <a:ext cx="1017020" cy="769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矩形 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3910723" y="1691381"/>
            <a:ext cx="2249375" cy="292388"/>
          </a:xfrm>
          <a:prstGeom prst="rect">
            <a:avLst/>
          </a:prstGeom>
        </p:spPr>
        <p:txBody>
          <a:bodyPr wrap="square">
            <a:spAutoFit/>
          </a:bodyPr>
          <a:lstStyle/>
          <a:p>
            <a:pPr fontAlgn="base">
              <a:spcBef>
                <a:spcPct val="0"/>
              </a:spcBef>
              <a:spcAft>
                <a:spcPct val="0"/>
              </a:spcAft>
              <a:defRPr/>
            </a:pPr>
            <a:r>
              <a:rPr lang="zh-CN" altLang="en-US" sz="1300" dirty="0">
                <a:solidFill>
                  <a:schemeClr val="accent1"/>
                </a:solidFill>
                <a:cs typeface="+mn-ea"/>
                <a:sym typeface="+mn-lt"/>
              </a:rPr>
              <a:t>验收快捷方便</a:t>
            </a:r>
          </a:p>
        </p:txBody>
      </p:sp>
      <p:cxnSp>
        <p:nvCxnSpPr>
          <p:cNvPr id="13" name="直接连接符 12"/>
          <p:cNvCxnSpPr>
            <a:endCxn id="12" idx="2"/>
          </p:cNvCxnSpPr>
          <p:nvPr/>
        </p:nvCxnSpPr>
        <p:spPr>
          <a:xfrm flipV="1">
            <a:off x="4018392" y="1983769"/>
            <a:ext cx="1017019" cy="769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矩形 13"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1513220" y="3186085"/>
            <a:ext cx="2249375" cy="292388"/>
          </a:xfrm>
          <a:prstGeom prst="rect">
            <a:avLst/>
          </a:prstGeom>
        </p:spPr>
        <p:txBody>
          <a:bodyPr wrap="square">
            <a:spAutoFit/>
          </a:bodyPr>
          <a:lstStyle/>
          <a:p>
            <a:pPr fontAlgn="base">
              <a:spcBef>
                <a:spcPct val="0"/>
              </a:spcBef>
              <a:spcAft>
                <a:spcPct val="0"/>
              </a:spcAft>
              <a:defRPr/>
            </a:pPr>
            <a:r>
              <a:rPr lang="zh-CN" altLang="en-US" sz="1300" dirty="0">
                <a:solidFill>
                  <a:schemeClr val="accent1"/>
                </a:solidFill>
                <a:cs typeface="+mn-ea"/>
                <a:sym typeface="+mn-lt"/>
              </a:rPr>
              <a:t>评审标准化</a:t>
            </a:r>
          </a:p>
        </p:txBody>
      </p:sp>
      <p:cxnSp>
        <p:nvCxnSpPr>
          <p:cNvPr id="15" name="直接连接符 14"/>
          <p:cNvCxnSpPr>
            <a:endCxn id="14" idx="2"/>
          </p:cNvCxnSpPr>
          <p:nvPr/>
        </p:nvCxnSpPr>
        <p:spPr>
          <a:xfrm flipV="1">
            <a:off x="1620889" y="3478473"/>
            <a:ext cx="1017019" cy="769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矩形 15"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3903769" y="3186085"/>
            <a:ext cx="2249375" cy="292388"/>
          </a:xfrm>
          <a:prstGeom prst="rect">
            <a:avLst/>
          </a:prstGeom>
        </p:spPr>
        <p:txBody>
          <a:bodyPr wrap="square">
            <a:spAutoFit/>
          </a:bodyPr>
          <a:lstStyle/>
          <a:p>
            <a:pPr fontAlgn="base">
              <a:spcBef>
                <a:spcPct val="0"/>
              </a:spcBef>
              <a:spcAft>
                <a:spcPct val="0"/>
              </a:spcAft>
              <a:defRPr/>
            </a:pPr>
            <a:r>
              <a:rPr lang="zh-CN" altLang="en-US" sz="1300">
                <a:solidFill>
                  <a:schemeClr val="accent1"/>
                </a:solidFill>
                <a:cs typeface="+mn-ea"/>
                <a:sym typeface="+mn-lt"/>
              </a:rPr>
              <a:t>统计看板</a:t>
            </a:r>
            <a:endParaRPr lang="en-US" altLang="zh-CN" sz="1300">
              <a:solidFill>
                <a:schemeClr val="accent1"/>
              </a:solidFill>
              <a:cs typeface="+mn-ea"/>
              <a:sym typeface="+mn-lt"/>
            </a:endParaRPr>
          </a:p>
        </p:txBody>
      </p:sp>
      <p:cxnSp>
        <p:nvCxnSpPr>
          <p:cNvPr id="17" name="直接连接符 16"/>
          <p:cNvCxnSpPr>
            <a:endCxn id="16" idx="2"/>
          </p:cNvCxnSpPr>
          <p:nvPr/>
        </p:nvCxnSpPr>
        <p:spPr>
          <a:xfrm flipV="1">
            <a:off x="4011438" y="3478473"/>
            <a:ext cx="1017019" cy="769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966025" y="3068960"/>
            <a:ext cx="666992" cy="557678"/>
            <a:chOff x="3567299" y="3181923"/>
            <a:chExt cx="514780" cy="514780"/>
          </a:xfrm>
        </p:grpSpPr>
        <p:grpSp>
          <p:nvGrpSpPr>
            <p:cNvPr id="19" name="组合 18"/>
            <p:cNvGrpSpPr/>
            <p:nvPr/>
          </p:nvGrpSpPr>
          <p:grpSpPr>
            <a:xfrm>
              <a:off x="3567299" y="3181923"/>
              <a:ext cx="514780" cy="514780"/>
              <a:chOff x="6357074" y="1008628"/>
              <a:chExt cx="1676757" cy="1676757"/>
            </a:xfrm>
          </p:grpSpPr>
          <p:sp>
            <p:nvSpPr>
              <p:cNvPr id="21" name="椭圆 20"/>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solidFill>
                    <a:prstClr val="white"/>
                  </a:solidFill>
                  <a:cs typeface="+mn-ea"/>
                  <a:sym typeface="+mn-lt"/>
                </a:endParaRPr>
              </a:p>
            </p:txBody>
          </p:sp>
          <p:sp>
            <p:nvSpPr>
              <p:cNvPr id="22" name="椭圆 21"/>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solidFill>
                    <a:prstClr val="white"/>
                  </a:solidFill>
                  <a:cs typeface="+mn-ea"/>
                  <a:sym typeface="+mn-lt"/>
                </a:endParaRPr>
              </a:p>
            </p:txBody>
          </p:sp>
        </p:grpSp>
        <p:sp>
          <p:nvSpPr>
            <p:cNvPr id="20" name="AutoShape 59"/>
            <p:cNvSpPr/>
            <p:nvPr/>
          </p:nvSpPr>
          <p:spPr bwMode="auto">
            <a:xfrm>
              <a:off x="3690698" y="3326107"/>
              <a:ext cx="227413" cy="22641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0638" tIns="20638" rIns="20638" bIns="20638" anchor="ctr"/>
            <a:lstStyle/>
            <a:p>
              <a:pPr defTabSz="247650" hangingPunct="0">
                <a:defRPr/>
              </a:pPr>
              <a:endParaRPr lang="en-US" sz="1625" kern="0">
                <a:solidFill>
                  <a:srgbClr val="FFFFFF"/>
                </a:solidFill>
                <a:effectLst>
                  <a:outerShdw blurRad="38100" dist="38100" dir="2700000" algn="tl">
                    <a:srgbClr val="000000"/>
                  </a:outerShdw>
                </a:effectLst>
                <a:cs typeface="+mn-ea"/>
                <a:sym typeface="+mn-lt"/>
              </a:endParaRPr>
            </a:p>
          </p:txBody>
        </p:sp>
      </p:grpSp>
      <p:grpSp>
        <p:nvGrpSpPr>
          <p:cNvPr id="23" name="组合 22"/>
          <p:cNvGrpSpPr/>
          <p:nvPr/>
        </p:nvGrpSpPr>
        <p:grpSpPr>
          <a:xfrm>
            <a:off x="3334560" y="3077704"/>
            <a:ext cx="666992" cy="557678"/>
            <a:chOff x="6300065" y="3138559"/>
            <a:chExt cx="514780" cy="514780"/>
          </a:xfrm>
        </p:grpSpPr>
        <p:grpSp>
          <p:nvGrpSpPr>
            <p:cNvPr id="24" name="组合 23"/>
            <p:cNvGrpSpPr/>
            <p:nvPr/>
          </p:nvGrpSpPr>
          <p:grpSpPr>
            <a:xfrm>
              <a:off x="6300065" y="3138559"/>
              <a:ext cx="514780" cy="514780"/>
              <a:chOff x="6357074" y="1008628"/>
              <a:chExt cx="1676757" cy="1676757"/>
            </a:xfrm>
          </p:grpSpPr>
          <p:sp>
            <p:nvSpPr>
              <p:cNvPr id="28" name="椭圆 27"/>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solidFill>
                    <a:prstClr val="white"/>
                  </a:solidFill>
                  <a:cs typeface="+mn-ea"/>
                  <a:sym typeface="+mn-lt"/>
                </a:endParaRPr>
              </a:p>
            </p:txBody>
          </p:sp>
          <p:sp>
            <p:nvSpPr>
              <p:cNvPr id="29" name="椭圆 28"/>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solidFill>
                    <a:prstClr val="white"/>
                  </a:solidFill>
                  <a:cs typeface="+mn-ea"/>
                  <a:sym typeface="+mn-lt"/>
                </a:endParaRPr>
              </a:p>
            </p:txBody>
          </p:sp>
        </p:grpSp>
        <p:grpSp>
          <p:nvGrpSpPr>
            <p:cNvPr id="25" name="Group 112"/>
            <p:cNvGrpSpPr/>
            <p:nvPr/>
          </p:nvGrpSpPr>
          <p:grpSpPr>
            <a:xfrm>
              <a:off x="6453966" y="3302894"/>
              <a:ext cx="227044" cy="212709"/>
              <a:chOff x="5368132" y="3540125"/>
              <a:chExt cx="465138" cy="435769"/>
            </a:xfrm>
            <a:solidFill>
              <a:schemeClr val="bg1"/>
            </a:solidFill>
          </p:grpSpPr>
          <p:sp>
            <p:nvSpPr>
              <p:cNvPr id="26"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0638" tIns="20638" rIns="20638" bIns="20638" anchor="ctr"/>
              <a:lstStyle/>
              <a:p>
                <a:pPr defTabSz="247650" hangingPunct="0">
                  <a:defRPr/>
                </a:pPr>
                <a:endParaRPr lang="en-US" sz="1625" kern="0">
                  <a:solidFill>
                    <a:srgbClr val="FFFFFF"/>
                  </a:solidFill>
                  <a:effectLst>
                    <a:outerShdw blurRad="38100" dist="38100" dir="2700000" algn="tl">
                      <a:srgbClr val="000000"/>
                    </a:outerShdw>
                  </a:effectLst>
                  <a:cs typeface="+mn-ea"/>
                  <a:sym typeface="+mn-lt"/>
                </a:endParaRPr>
              </a:p>
            </p:txBody>
          </p:sp>
          <p:sp>
            <p:nvSpPr>
              <p:cNvPr id="27"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0638" tIns="20638" rIns="20638" bIns="20638" anchor="ctr"/>
              <a:lstStyle/>
              <a:p>
                <a:pPr defTabSz="247650" hangingPunct="0">
                  <a:defRPr/>
                </a:pPr>
                <a:endParaRPr lang="en-US" sz="1625" kern="0">
                  <a:solidFill>
                    <a:srgbClr val="FFFFFF"/>
                  </a:solidFill>
                  <a:effectLst>
                    <a:outerShdw blurRad="38100" dist="38100" dir="2700000" algn="tl">
                      <a:srgbClr val="000000"/>
                    </a:outerShdw>
                  </a:effectLst>
                  <a:cs typeface="+mn-ea"/>
                  <a:sym typeface="+mn-lt"/>
                </a:endParaRPr>
              </a:p>
            </p:txBody>
          </p:sp>
        </p:grpSp>
      </p:grpSp>
      <p:grpSp>
        <p:nvGrpSpPr>
          <p:cNvPr id="30" name="组合 29"/>
          <p:cNvGrpSpPr/>
          <p:nvPr/>
        </p:nvGrpSpPr>
        <p:grpSpPr>
          <a:xfrm>
            <a:off x="3334635" y="1548762"/>
            <a:ext cx="666992" cy="557678"/>
            <a:chOff x="6306484" y="1765965"/>
            <a:chExt cx="514780" cy="514780"/>
          </a:xfrm>
        </p:grpSpPr>
        <p:grpSp>
          <p:nvGrpSpPr>
            <p:cNvPr id="31" name="组合 30"/>
            <p:cNvGrpSpPr/>
            <p:nvPr/>
          </p:nvGrpSpPr>
          <p:grpSpPr>
            <a:xfrm>
              <a:off x="6306484" y="1765965"/>
              <a:ext cx="514780" cy="514780"/>
              <a:chOff x="6357074" y="1008628"/>
              <a:chExt cx="1676757" cy="1676757"/>
            </a:xfrm>
          </p:grpSpPr>
          <p:sp>
            <p:nvSpPr>
              <p:cNvPr id="33" name="椭圆 32"/>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solidFill>
                    <a:prstClr val="white"/>
                  </a:solidFill>
                  <a:cs typeface="+mn-ea"/>
                  <a:sym typeface="+mn-lt"/>
                </a:endParaRPr>
              </a:p>
            </p:txBody>
          </p:sp>
          <p:sp>
            <p:nvSpPr>
              <p:cNvPr id="34" name="椭圆 33"/>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solidFill>
                    <a:prstClr val="white"/>
                  </a:solidFill>
                  <a:cs typeface="+mn-ea"/>
                  <a:sym typeface="+mn-lt"/>
                </a:endParaRPr>
              </a:p>
            </p:txBody>
          </p:sp>
        </p:grpSp>
        <p:sp>
          <p:nvSpPr>
            <p:cNvPr id="32" name="AutoShape 112"/>
            <p:cNvSpPr/>
            <p:nvPr/>
          </p:nvSpPr>
          <p:spPr bwMode="auto">
            <a:xfrm>
              <a:off x="6453409" y="1906814"/>
              <a:ext cx="227413" cy="226411"/>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20638" tIns="20638" rIns="20638" bIns="20638" anchor="ctr"/>
            <a:lstStyle/>
            <a:p>
              <a:pPr defTabSz="247650" hangingPunct="0">
                <a:defRPr/>
              </a:pPr>
              <a:endParaRPr lang="en-US" sz="1625" kern="0">
                <a:solidFill>
                  <a:srgbClr val="FFFFFF"/>
                </a:solidFill>
                <a:effectLst>
                  <a:outerShdw blurRad="38100" dist="38100" dir="2700000" algn="tl">
                    <a:srgbClr val="000000"/>
                  </a:outerShdw>
                </a:effectLst>
                <a:cs typeface="+mn-ea"/>
                <a:sym typeface="+mn-lt"/>
              </a:endParaRPr>
            </a:p>
          </p:txBody>
        </p:sp>
      </p:grpSp>
      <p:grpSp>
        <p:nvGrpSpPr>
          <p:cNvPr id="35" name="组合 34"/>
          <p:cNvGrpSpPr/>
          <p:nvPr/>
        </p:nvGrpSpPr>
        <p:grpSpPr>
          <a:xfrm>
            <a:off x="958296" y="1601084"/>
            <a:ext cx="666992" cy="557678"/>
            <a:chOff x="3596995" y="1843472"/>
            <a:chExt cx="514780" cy="514780"/>
          </a:xfrm>
        </p:grpSpPr>
        <p:grpSp>
          <p:nvGrpSpPr>
            <p:cNvPr id="36" name="组合 35"/>
            <p:cNvGrpSpPr/>
            <p:nvPr/>
          </p:nvGrpSpPr>
          <p:grpSpPr>
            <a:xfrm>
              <a:off x="3596995" y="1843472"/>
              <a:ext cx="514780" cy="514780"/>
              <a:chOff x="6357074" y="1008628"/>
              <a:chExt cx="1676757" cy="1676757"/>
            </a:xfrm>
          </p:grpSpPr>
          <p:sp>
            <p:nvSpPr>
              <p:cNvPr id="40" name="椭圆 39"/>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solidFill>
                    <a:prstClr val="white"/>
                  </a:solidFill>
                  <a:cs typeface="+mn-ea"/>
                  <a:sym typeface="+mn-lt"/>
                </a:endParaRPr>
              </a:p>
            </p:txBody>
          </p:sp>
          <p:sp>
            <p:nvSpPr>
              <p:cNvPr id="41" name="椭圆 40"/>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solidFill>
                    <a:prstClr val="white"/>
                  </a:solidFill>
                  <a:cs typeface="+mn-ea"/>
                  <a:sym typeface="+mn-lt"/>
                </a:endParaRPr>
              </a:p>
            </p:txBody>
          </p:sp>
        </p:grpSp>
        <p:grpSp>
          <p:nvGrpSpPr>
            <p:cNvPr id="37" name="组合 36"/>
            <p:cNvGrpSpPr/>
            <p:nvPr/>
          </p:nvGrpSpPr>
          <p:grpSpPr>
            <a:xfrm>
              <a:off x="3743041" y="1987534"/>
              <a:ext cx="226657" cy="226657"/>
              <a:chOff x="2473104" y="2145028"/>
              <a:chExt cx="359165" cy="359165"/>
            </a:xfrm>
            <a:solidFill>
              <a:schemeClr val="bg1"/>
            </a:solidFill>
          </p:grpSpPr>
          <p:sp>
            <p:nvSpPr>
              <p:cNvPr id="38"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20638" tIns="20638" rIns="20638" bIns="20638" anchor="ctr"/>
              <a:lstStyle/>
              <a:p>
                <a:pPr defTabSz="247650" hangingPunct="0">
                  <a:defRPr/>
                </a:pPr>
                <a:endParaRPr lang="en-US" sz="1625" kern="0">
                  <a:solidFill>
                    <a:srgbClr val="FFFFFF"/>
                  </a:solidFill>
                  <a:effectLst>
                    <a:outerShdw blurRad="38100" dist="38100" dir="2700000" algn="tl">
                      <a:srgbClr val="000000"/>
                    </a:outerShdw>
                  </a:effectLst>
                  <a:cs typeface="+mn-ea"/>
                  <a:sym typeface="+mn-lt"/>
                </a:endParaRPr>
              </a:p>
            </p:txBody>
          </p:sp>
          <p:sp>
            <p:nvSpPr>
              <p:cNvPr id="39"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20638" tIns="20638" rIns="20638" bIns="20638" anchor="ctr"/>
              <a:lstStyle/>
              <a:p>
                <a:pPr defTabSz="247650" hangingPunct="0">
                  <a:defRPr/>
                </a:pPr>
                <a:endParaRPr lang="en-US" sz="1625" kern="0">
                  <a:solidFill>
                    <a:srgbClr val="FFFFFF"/>
                  </a:solidFill>
                  <a:effectLst>
                    <a:outerShdw blurRad="38100" dist="38100" dir="2700000" algn="tl">
                      <a:srgbClr val="000000"/>
                    </a:outerShdw>
                  </a:effectLst>
                  <a:cs typeface="+mn-ea"/>
                  <a:sym typeface="+mn-lt"/>
                </a:endParaRPr>
              </a:p>
            </p:txBody>
          </p:sp>
        </p:grpSp>
      </p:grpSp>
    </p:spTree>
  </p:cSld>
  <p:clrMapOvr>
    <a:masterClrMapping/>
  </p:clrMapOvr>
  <p:transition advTm="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780262" y="1513873"/>
            <a:ext cx="5467712" cy="2700710"/>
          </a:xfrm>
          <a:prstGeom prst="rect">
            <a:avLst/>
          </a:prstGeom>
          <a:ln>
            <a:solidFill>
              <a:srgbClr val="C00000"/>
            </a:solidFill>
          </a:ln>
        </p:spPr>
      </p:pic>
      <p:sp>
        <p:nvSpPr>
          <p:cNvPr id="7" name="TextBox 3"/>
          <p:cNvSpPr txBox="1">
            <a:spLocks noChangeArrowheads="1"/>
          </p:cNvSpPr>
          <p:nvPr/>
        </p:nvSpPr>
        <p:spPr bwMode="auto">
          <a:xfrm rot="1193826">
            <a:off x="9975387" y="971001"/>
            <a:ext cx="932282" cy="533534"/>
          </a:xfrm>
          <a:prstGeom prst="rect">
            <a:avLst/>
          </a:prstGeom>
          <a:noFill/>
          <a:ln w="28575">
            <a:solidFill>
              <a:srgbClr val="E9001F"/>
            </a:solidFill>
            <a:miter lim="800000"/>
          </a:ln>
        </p:spPr>
        <p:txBody>
          <a:bodyPr wrap="none" lIns="121908" tIns="60955" rIns="121908" bIns="60955">
            <a:spAutoFit/>
          </a:bodyPr>
          <a:lstStyle/>
          <a:p>
            <a:pPr eaLnBrk="1" hangingPunct="1">
              <a:defRPr/>
            </a:pPr>
            <a:r>
              <a:rPr lang="zh-CN" altLang="en-US" sz="2665" dirty="0">
                <a:solidFill>
                  <a:srgbClr val="FF0000"/>
                </a:solidFill>
                <a:latin typeface="+mn-ea"/>
                <a:ea typeface="+mn-ea"/>
              </a:rPr>
              <a:t>案例</a:t>
            </a:r>
            <a:endParaRPr lang="en-US" altLang="zh-CN" sz="2665" dirty="0">
              <a:solidFill>
                <a:srgbClr val="FF0000"/>
              </a:solidFill>
              <a:latin typeface="+mn-ea"/>
              <a:ea typeface="+mn-ea"/>
            </a:endParaRPr>
          </a:p>
        </p:txBody>
      </p:sp>
      <p:pic>
        <p:nvPicPr>
          <p:cNvPr id="2" name="Picture 2"/>
          <p:cNvPicPr>
            <a:picLocks noChangeAspect="1" noChangeArrowheads="1"/>
          </p:cNvPicPr>
          <p:nvPr/>
        </p:nvPicPr>
        <p:blipFill>
          <a:blip r:embed="rId3"/>
          <a:srcRect/>
          <a:stretch>
            <a:fillRect/>
          </a:stretch>
        </p:blipFill>
        <p:spPr bwMode="auto">
          <a:xfrm flipV="1">
            <a:off x="831458" y="4446278"/>
            <a:ext cx="5067324" cy="2007058"/>
          </a:xfrm>
          <a:prstGeom prst="rect">
            <a:avLst/>
          </a:prstGeom>
          <a:noFill/>
          <a:ln w="9525">
            <a:noFill/>
            <a:miter lim="800000"/>
            <a:headEnd/>
            <a:tailEnd/>
          </a:ln>
          <a:effectLst/>
        </p:spPr>
      </p:pic>
      <p:pic>
        <p:nvPicPr>
          <p:cNvPr id="3" name="Picture 3"/>
          <p:cNvPicPr>
            <a:picLocks noChangeAspect="1" noChangeArrowheads="1"/>
          </p:cNvPicPr>
          <p:nvPr/>
        </p:nvPicPr>
        <p:blipFill>
          <a:blip r:embed="rId4"/>
          <a:srcRect/>
          <a:stretch>
            <a:fillRect/>
          </a:stretch>
        </p:blipFill>
        <p:spPr bwMode="auto">
          <a:xfrm flipV="1">
            <a:off x="6247973" y="4653136"/>
            <a:ext cx="5112568" cy="970855"/>
          </a:xfrm>
          <a:prstGeom prst="rect">
            <a:avLst/>
          </a:prstGeom>
          <a:noFill/>
          <a:ln w="9525">
            <a:noFill/>
            <a:miter lim="800000"/>
            <a:headEnd/>
            <a:tailEnd/>
          </a:ln>
          <a:effectLst/>
        </p:spPr>
      </p:pic>
      <p:pic>
        <p:nvPicPr>
          <p:cNvPr id="4" name="Picture 2"/>
          <p:cNvPicPr>
            <a:picLocks noChangeAspect="1" noChangeArrowheads="1"/>
          </p:cNvPicPr>
          <p:nvPr/>
        </p:nvPicPr>
        <p:blipFill>
          <a:blip r:embed="rId5"/>
          <a:srcRect/>
          <a:stretch>
            <a:fillRect/>
          </a:stretch>
        </p:blipFill>
        <p:spPr bwMode="auto">
          <a:xfrm>
            <a:off x="6358325" y="1954850"/>
            <a:ext cx="4891865" cy="2266238"/>
          </a:xfrm>
          <a:prstGeom prst="rect">
            <a:avLst/>
          </a:prstGeom>
          <a:noFill/>
          <a:ln w="9525">
            <a:solidFill>
              <a:schemeClr val="tx1"/>
            </a:solidFill>
            <a:miter lim="800000"/>
            <a:headEnd/>
            <a:tailEnd/>
          </a:ln>
          <a:effectLst/>
        </p:spPr>
      </p:pic>
      <p:sp>
        <p:nvSpPr>
          <p:cNvPr id="8" name="文本框 7"/>
          <p:cNvSpPr txBox="1"/>
          <p:nvPr/>
        </p:nvSpPr>
        <p:spPr>
          <a:xfrm>
            <a:off x="623392" y="5940569"/>
            <a:ext cx="10945216" cy="584775"/>
          </a:xfrm>
          <a:prstGeom prst="rect">
            <a:avLst/>
          </a:prstGeom>
          <a:solidFill>
            <a:srgbClr val="C00000"/>
          </a:solidFill>
        </p:spPr>
        <p:txBody>
          <a:bodyPr wrap="square">
            <a:spAutoFit/>
          </a:bodyPr>
          <a:lstStyle/>
          <a:p>
            <a:r>
              <a:rPr lang="zh-CN" altLang="zh-CN" sz="1600" dirty="0">
                <a:solidFill>
                  <a:schemeClr val="bg1"/>
                </a:solidFill>
                <a:latin typeface="微软雅黑" panose="020B0503020204020204" pitchFamily="34" charset="-122"/>
                <a:ea typeface="微软雅黑" panose="020B0503020204020204" pitchFamily="34" charset="-122"/>
              </a:rPr>
              <a:t>改善提案的本质是通过知识利用主动化、知识分享常态化、隐性知识显性化、显性知识结构化，来改善企业职能管理、运营管理、生产管理、营销管理等各方面的管理，从而提升企业效益。</a:t>
            </a:r>
          </a:p>
        </p:txBody>
      </p:sp>
      <p:sp>
        <p:nvSpPr>
          <p:cNvPr id="9" name="矩形 8"/>
          <p:cNvSpPr/>
          <p:nvPr/>
        </p:nvSpPr>
        <p:spPr>
          <a:xfrm>
            <a:off x="623392" y="587591"/>
            <a:ext cx="4541183" cy="71438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组织效能改善系统案例：</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custDataLst>
              <p:tags r:id="rId2"/>
            </p:custDataLst>
          </p:nvPr>
        </p:nvPicPr>
        <p:blipFill>
          <a:blip r:embed="rId21"/>
          <a:srcRect/>
          <a:stretch>
            <a:fillRect/>
          </a:stretch>
        </p:blipFill>
        <p:spPr>
          <a:xfrm>
            <a:off x="1460592" y="1229680"/>
            <a:ext cx="4398368" cy="4398645"/>
          </a:xfrm>
          <a:custGeom>
            <a:avLst/>
            <a:gdLst>
              <a:gd name="connsiteX0" fmla="*/ 1 w 5413376"/>
              <a:gd name="connsiteY0" fmla="*/ 2707200 h 5413717"/>
              <a:gd name="connsiteX1" fmla="*/ 1 w 5413376"/>
              <a:gd name="connsiteY1" fmla="*/ 5413716 h 5413717"/>
              <a:gd name="connsiteX2" fmla="*/ 2706518 w 5413376"/>
              <a:gd name="connsiteY2" fmla="*/ 5413716 h 5413717"/>
              <a:gd name="connsiteX3" fmla="*/ 2706517 w 5413376"/>
              <a:gd name="connsiteY3" fmla="*/ 5413717 h 5413717"/>
              <a:gd name="connsiteX4" fmla="*/ 0 w 5413376"/>
              <a:gd name="connsiteY4" fmla="*/ 5413717 h 5413717"/>
              <a:gd name="connsiteX5" fmla="*/ 0 w 5413376"/>
              <a:gd name="connsiteY5" fmla="*/ 2707201 h 5413717"/>
              <a:gd name="connsiteX6" fmla="*/ 2706859 w 5413376"/>
              <a:gd name="connsiteY6" fmla="*/ 342 h 5413717"/>
              <a:gd name="connsiteX7" fmla="*/ 5413376 w 5413376"/>
              <a:gd name="connsiteY7" fmla="*/ 2706859 h 5413717"/>
              <a:gd name="connsiteX8" fmla="*/ 2706860 w 5413376"/>
              <a:gd name="connsiteY8" fmla="*/ 5413375 h 5413717"/>
              <a:gd name="connsiteX9" fmla="*/ 343 w 5413376"/>
              <a:gd name="connsiteY9" fmla="*/ 2706858 h 5413717"/>
              <a:gd name="connsiteX10" fmla="*/ 0 w 5413376"/>
              <a:gd name="connsiteY10" fmla="*/ 0 h 5413717"/>
              <a:gd name="connsiteX11" fmla="*/ 2706517 w 5413376"/>
              <a:gd name="connsiteY11" fmla="*/ 0 h 5413717"/>
              <a:gd name="connsiteX12" fmla="*/ 2706518 w 5413376"/>
              <a:gd name="connsiteY12" fmla="*/ 1 h 5413717"/>
              <a:gd name="connsiteX13" fmla="*/ 0 w 5413376"/>
              <a:gd name="connsiteY13" fmla="*/ 1 h 541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13376" h="5413717">
                <a:moveTo>
                  <a:pt x="1" y="2707200"/>
                </a:moveTo>
                <a:lnTo>
                  <a:pt x="1" y="5413716"/>
                </a:lnTo>
                <a:lnTo>
                  <a:pt x="2706518" y="5413716"/>
                </a:lnTo>
                <a:lnTo>
                  <a:pt x="2706517" y="5413717"/>
                </a:lnTo>
                <a:lnTo>
                  <a:pt x="0" y="5413717"/>
                </a:lnTo>
                <a:lnTo>
                  <a:pt x="0" y="2707201"/>
                </a:lnTo>
                <a:close/>
                <a:moveTo>
                  <a:pt x="2706859" y="342"/>
                </a:moveTo>
                <a:lnTo>
                  <a:pt x="5413376" y="2706859"/>
                </a:lnTo>
                <a:lnTo>
                  <a:pt x="2706860" y="5413375"/>
                </a:lnTo>
                <a:lnTo>
                  <a:pt x="343" y="2706858"/>
                </a:lnTo>
                <a:close/>
                <a:moveTo>
                  <a:pt x="0" y="0"/>
                </a:moveTo>
                <a:lnTo>
                  <a:pt x="2706517" y="0"/>
                </a:lnTo>
                <a:lnTo>
                  <a:pt x="2706518" y="1"/>
                </a:lnTo>
                <a:lnTo>
                  <a:pt x="0" y="1"/>
                </a:lnTo>
                <a:close/>
              </a:path>
            </a:pathLst>
          </a:custGeom>
          <a:noFill/>
        </p:spPr>
      </p:pic>
      <p:sp>
        <p:nvSpPr>
          <p:cNvPr id="32" name="Rectangle 3"/>
          <p:cNvSpPr/>
          <p:nvPr>
            <p:custDataLst>
              <p:tags r:id="rId3"/>
            </p:custDataLst>
          </p:nvPr>
        </p:nvSpPr>
        <p:spPr>
          <a:xfrm rot="18900000">
            <a:off x="4314243" y="2689172"/>
            <a:ext cx="1479654" cy="1479656"/>
          </a:xfrm>
          <a:prstGeom prst="rect">
            <a:avLst/>
          </a:prstGeom>
          <a:solidFill>
            <a:srgbClr val="2196F3">
              <a:alpha val="70000"/>
            </a:srgbClr>
          </a:solidFill>
          <a:ln w="38100">
            <a:noFill/>
          </a:ln>
        </p:spPr>
        <p:style>
          <a:lnRef idx="2">
            <a:srgbClr val="2196F3">
              <a:shade val="50000"/>
            </a:srgbClr>
          </a:lnRef>
          <a:fillRef idx="1">
            <a:srgbClr val="2196F3"/>
          </a:fillRef>
          <a:effectRef idx="0">
            <a:srgbClr val="2196F3"/>
          </a:effectRef>
          <a:fontRef idx="minor">
            <a:srgbClr val="FFFFFF"/>
          </a:fontRef>
        </p:style>
        <p:txBody>
          <a:bodyPr rtlCol="0" anchor="ctr"/>
          <a:lstStyle/>
          <a:p>
            <a:pPr algn="ctr"/>
            <a:endParaRPr lang="en-US" sz="1460">
              <a:latin typeface="Arial" panose="020B0604020202020204" pitchFamily="34" charset="0"/>
              <a:ea typeface="微软雅黑" panose="020B0503020204020204" pitchFamily="34" charset="-122"/>
            </a:endParaRPr>
          </a:p>
        </p:txBody>
      </p:sp>
      <p:sp>
        <p:nvSpPr>
          <p:cNvPr id="6" name="Diamond 5"/>
          <p:cNvSpPr/>
          <p:nvPr>
            <p:custDataLst>
              <p:tags r:id="rId4"/>
            </p:custDataLst>
          </p:nvPr>
        </p:nvSpPr>
        <p:spPr>
          <a:xfrm>
            <a:off x="4663852" y="3038784"/>
            <a:ext cx="780439" cy="780434"/>
          </a:xfrm>
          <a:prstGeom prst="diamond">
            <a:avLst/>
          </a:prstGeom>
          <a:solidFill>
            <a:srgbClr val="FFFFFF"/>
          </a:solidFill>
          <a:ln>
            <a:noFill/>
          </a:ln>
          <a:effectLst/>
        </p:spPr>
        <p:style>
          <a:lnRef idx="1">
            <a:srgbClr val="2196F3"/>
          </a:lnRef>
          <a:fillRef idx="3">
            <a:srgbClr val="2196F3"/>
          </a:fillRef>
          <a:effectRef idx="2">
            <a:srgbClr val="2196F3"/>
          </a:effectRef>
          <a:fontRef idx="minor">
            <a:srgbClr val="FFFFFF"/>
          </a:fontRef>
        </p:style>
        <p:txBody>
          <a:bodyPr rtlCol="0" anchor="ctr"/>
          <a:lstStyle/>
          <a:p>
            <a:pPr algn="ctr"/>
            <a:endParaRPr lang="en-US" sz="1460">
              <a:latin typeface="Arial" panose="020B0604020202020204" pitchFamily="34" charset="0"/>
              <a:ea typeface="微软雅黑" panose="020B0503020204020204" pitchFamily="34" charset="-122"/>
            </a:endParaRPr>
          </a:p>
        </p:txBody>
      </p:sp>
      <p:sp>
        <p:nvSpPr>
          <p:cNvPr id="18" name="TextBox 5"/>
          <p:cNvSpPr txBox="1"/>
          <p:nvPr>
            <p:custDataLst>
              <p:tags r:id="rId5"/>
            </p:custDataLst>
          </p:nvPr>
        </p:nvSpPr>
        <p:spPr>
          <a:xfrm>
            <a:off x="5156304" y="762047"/>
            <a:ext cx="5574877" cy="467628"/>
          </a:xfrm>
          <a:prstGeom prst="rect">
            <a:avLst/>
          </a:prstGeom>
          <a:noFill/>
        </p:spPr>
        <p:txBody>
          <a:bodyPr wrap="square" rtlCol="0">
            <a:normAutofit fontScale="97500"/>
          </a:bodyPr>
          <a:lstStyle/>
          <a:p>
            <a:pPr algn="r">
              <a:lnSpc>
                <a:spcPct val="120000"/>
              </a:lnSpc>
            </a:pPr>
            <a:r>
              <a:rPr lang="zh-CN" altLang="en-US" sz="2275" spc="325" dirty="0">
                <a:solidFill>
                  <a:srgbClr val="222222">
                    <a:lumMod val="90000"/>
                    <a:lumOff val="10000"/>
                  </a:srgbClr>
                </a:solidFill>
                <a:latin typeface="Arial" panose="020B0604020202020204" pitchFamily="34" charset="0"/>
                <a:ea typeface="微软雅黑" panose="020B0503020204020204" pitchFamily="34" charset="-122"/>
              </a:rPr>
              <a:t>组织效能改善系统的解决方案价值</a:t>
            </a:r>
          </a:p>
        </p:txBody>
      </p:sp>
      <p:sp>
        <p:nvSpPr>
          <p:cNvPr id="19" name="文本框 18"/>
          <p:cNvSpPr txBox="1"/>
          <p:nvPr>
            <p:custDataLst>
              <p:tags r:id="rId6"/>
            </p:custDataLst>
          </p:nvPr>
        </p:nvSpPr>
        <p:spPr>
          <a:xfrm>
            <a:off x="5245281" y="1605903"/>
            <a:ext cx="5574877" cy="482918"/>
          </a:xfrm>
          <a:prstGeom prst="rect">
            <a:avLst/>
          </a:prstGeom>
          <a:noFill/>
        </p:spPr>
        <p:txBody>
          <a:bodyPr wrap="square" rtlCol="0"/>
          <a:lstStyle/>
          <a:p>
            <a:pPr algn="r">
              <a:lnSpc>
                <a:spcPct val="120000"/>
              </a:lnSpc>
            </a:pPr>
            <a:r>
              <a:rPr lang="en-US" altLang="zh-CN" sz="865" spc="162" dirty="0">
                <a:solidFill>
                  <a:srgbClr val="222222">
                    <a:lumMod val="90000"/>
                    <a:lumOff val="10000"/>
                  </a:srgbClr>
                </a:solidFill>
                <a:latin typeface="黑体" panose="02010609060101010101" pitchFamily="2" charset="-122"/>
                <a:ea typeface="黑体" panose="02010609060101010101" pitchFamily="2" charset="-122"/>
                <a:cs typeface="Arial" panose="020B0604020202020204" pitchFamily="34" charset="0"/>
              </a:rPr>
              <a:t>改善提案的本质是通过知识利用主动化、知识分享常态化、隐性知识显性化、显性知识结构化，来改善企业职能管理、运营管理、生产管理、营销管理等各方面的管理，从而提升企业效益。</a:t>
            </a:r>
          </a:p>
        </p:txBody>
      </p:sp>
      <p:grpSp>
        <p:nvGrpSpPr>
          <p:cNvPr id="2" name="组合 1"/>
          <p:cNvGrpSpPr/>
          <p:nvPr/>
        </p:nvGrpSpPr>
        <p:grpSpPr>
          <a:xfrm>
            <a:off x="6219138" y="2491371"/>
            <a:ext cx="4581525" cy="2224035"/>
            <a:chOff x="7379" y="2687"/>
            <a:chExt cx="6660" cy="3233"/>
          </a:xfrm>
        </p:grpSpPr>
        <p:sp>
          <p:nvSpPr>
            <p:cNvPr id="22" name="文本框 21"/>
            <p:cNvSpPr txBox="1"/>
            <p:nvPr>
              <p:custDataLst>
                <p:tags r:id="rId12"/>
              </p:custDataLst>
            </p:nvPr>
          </p:nvSpPr>
          <p:spPr>
            <a:xfrm>
              <a:off x="7895" y="2687"/>
              <a:ext cx="6145" cy="528"/>
            </a:xfrm>
            <a:prstGeom prst="rect">
              <a:avLst/>
            </a:prstGeom>
            <a:noFill/>
          </p:spPr>
          <p:txBody>
            <a:bodyPr wrap="square" rtlCol="0" anchor="ctr" anchorCtr="0">
              <a:normAutofit/>
            </a:bodyPr>
            <a:lstStyle/>
            <a:p>
              <a:pPr>
                <a:lnSpc>
                  <a:spcPct val="120000"/>
                </a:lnSpc>
              </a:pPr>
              <a:r>
                <a:rPr lang="zh-CN" altLang="en-US" sz="1460" spc="162">
                  <a:solidFill>
                    <a:srgbClr val="222222">
                      <a:lumMod val="90000"/>
                      <a:lumOff val="10000"/>
                    </a:srgbClr>
                  </a:solidFill>
                  <a:latin typeface="Arial" panose="020B0604020202020204" pitchFamily="34" charset="0"/>
                  <a:ea typeface="微软雅黑" panose="020B0503020204020204" pitchFamily="34" charset="-122"/>
                </a:rPr>
                <a:t>统一的改善提案流程，规范提案提交的标准；</a:t>
              </a:r>
            </a:p>
          </p:txBody>
        </p:sp>
        <p:sp>
          <p:nvSpPr>
            <p:cNvPr id="11" name="菱形 10"/>
            <p:cNvSpPr/>
            <p:nvPr>
              <p:custDataLst>
                <p:tags r:id="rId13"/>
              </p:custDataLst>
            </p:nvPr>
          </p:nvSpPr>
          <p:spPr>
            <a:xfrm>
              <a:off x="7379" y="2778"/>
              <a:ext cx="436" cy="436"/>
            </a:xfrm>
            <a:prstGeom prst="diamond">
              <a:avLst/>
            </a:prstGeom>
            <a:ln>
              <a:noFill/>
            </a:ln>
          </p:spPr>
          <p:style>
            <a:lnRef idx="2">
              <a:srgbClr val="2196F3">
                <a:shade val="50000"/>
              </a:srgbClr>
            </a:lnRef>
            <a:fillRef idx="1">
              <a:srgbClr val="2196F3"/>
            </a:fillRef>
            <a:effectRef idx="0">
              <a:srgbClr val="2196F3"/>
            </a:effectRef>
            <a:fontRef idx="minor">
              <a:srgbClr val="FFFFFF"/>
            </a:fontRef>
          </p:style>
          <p:txBody>
            <a:bodyPr rtlCol="0" anchor="ctr"/>
            <a:lstStyle/>
            <a:p>
              <a:pPr algn="ctr"/>
              <a:endParaRPr lang="zh-CN" altLang="en-US" sz="1460">
                <a:latin typeface="Arial" panose="020B0604020202020204" pitchFamily="34" charset="0"/>
                <a:ea typeface="微软雅黑" panose="020B0503020204020204" pitchFamily="34" charset="-122"/>
              </a:endParaRPr>
            </a:p>
          </p:txBody>
        </p:sp>
        <p:sp>
          <p:nvSpPr>
            <p:cNvPr id="24" name="文本框 23"/>
            <p:cNvSpPr txBox="1"/>
            <p:nvPr>
              <p:custDataLst>
                <p:tags r:id="rId14"/>
              </p:custDataLst>
            </p:nvPr>
          </p:nvSpPr>
          <p:spPr>
            <a:xfrm>
              <a:off x="7895" y="3588"/>
              <a:ext cx="6145" cy="528"/>
            </a:xfrm>
            <a:prstGeom prst="rect">
              <a:avLst/>
            </a:prstGeom>
            <a:noFill/>
          </p:spPr>
          <p:txBody>
            <a:bodyPr wrap="square" rtlCol="0" anchor="ctr" anchorCtr="0">
              <a:noAutofit/>
            </a:bodyPr>
            <a:lstStyle/>
            <a:p>
              <a:pPr>
                <a:lnSpc>
                  <a:spcPct val="120000"/>
                </a:lnSpc>
              </a:pPr>
              <a:r>
                <a:rPr lang="zh-CN" altLang="en-US" sz="1460" spc="162">
                  <a:solidFill>
                    <a:srgbClr val="222222">
                      <a:lumMod val="90000"/>
                      <a:lumOff val="10000"/>
                    </a:srgbClr>
                  </a:solidFill>
                  <a:latin typeface="Arial" panose="020B0604020202020204" pitchFamily="34" charset="0"/>
                  <a:ea typeface="微软雅黑" panose="020B0503020204020204" pitchFamily="34" charset="-122"/>
                </a:rPr>
                <a:t>提升了提案的统计效率，能够随时随地评审；</a:t>
              </a:r>
            </a:p>
          </p:txBody>
        </p:sp>
        <p:sp>
          <p:nvSpPr>
            <p:cNvPr id="27" name="菱形 26"/>
            <p:cNvSpPr/>
            <p:nvPr>
              <p:custDataLst>
                <p:tags r:id="rId15"/>
              </p:custDataLst>
            </p:nvPr>
          </p:nvSpPr>
          <p:spPr>
            <a:xfrm>
              <a:off x="7379" y="3680"/>
              <a:ext cx="436" cy="436"/>
            </a:xfrm>
            <a:prstGeom prst="diamond">
              <a:avLst/>
            </a:prstGeom>
            <a:ln>
              <a:noFill/>
            </a:ln>
          </p:spPr>
          <p:style>
            <a:lnRef idx="2">
              <a:srgbClr val="2196F3">
                <a:shade val="50000"/>
              </a:srgbClr>
            </a:lnRef>
            <a:fillRef idx="1">
              <a:srgbClr val="2196F3"/>
            </a:fillRef>
            <a:effectRef idx="0">
              <a:srgbClr val="2196F3"/>
            </a:effectRef>
            <a:fontRef idx="minor">
              <a:srgbClr val="FFFFFF"/>
            </a:fontRef>
          </p:style>
          <p:txBody>
            <a:bodyPr rtlCol="0" anchor="ctr"/>
            <a:lstStyle/>
            <a:p>
              <a:pPr algn="ctr"/>
              <a:endParaRPr lang="zh-CN" altLang="en-US" sz="1460">
                <a:latin typeface="Arial" panose="020B0604020202020204" pitchFamily="34" charset="0"/>
                <a:ea typeface="微软雅黑" panose="020B0503020204020204" pitchFamily="34" charset="-122"/>
              </a:endParaRPr>
            </a:p>
          </p:txBody>
        </p:sp>
        <p:sp>
          <p:nvSpPr>
            <p:cNvPr id="25" name="文本框 24"/>
            <p:cNvSpPr txBox="1"/>
            <p:nvPr>
              <p:custDataLst>
                <p:tags r:id="rId16"/>
              </p:custDataLst>
            </p:nvPr>
          </p:nvSpPr>
          <p:spPr>
            <a:xfrm>
              <a:off x="7895" y="4490"/>
              <a:ext cx="6145" cy="528"/>
            </a:xfrm>
            <a:prstGeom prst="rect">
              <a:avLst/>
            </a:prstGeom>
            <a:noFill/>
          </p:spPr>
          <p:txBody>
            <a:bodyPr wrap="square" rtlCol="0" anchor="ctr" anchorCtr="0">
              <a:normAutofit/>
            </a:bodyPr>
            <a:lstStyle/>
            <a:p>
              <a:pPr>
                <a:lnSpc>
                  <a:spcPct val="120000"/>
                </a:lnSpc>
              </a:pPr>
              <a:r>
                <a:rPr lang="zh-CN" altLang="en-US" sz="1460" spc="162">
                  <a:solidFill>
                    <a:srgbClr val="222222">
                      <a:lumMod val="90000"/>
                      <a:lumOff val="10000"/>
                    </a:srgbClr>
                  </a:solidFill>
                  <a:latin typeface="Arial" panose="020B0604020202020204" pitchFamily="34" charset="0"/>
                  <a:ea typeface="微软雅黑" panose="020B0503020204020204" pitchFamily="34" charset="-122"/>
                </a:rPr>
                <a:t>强化改善提案落地执行力，知识转化为价值；</a:t>
              </a:r>
            </a:p>
          </p:txBody>
        </p:sp>
        <p:sp>
          <p:nvSpPr>
            <p:cNvPr id="28" name="菱形 27"/>
            <p:cNvSpPr/>
            <p:nvPr>
              <p:custDataLst>
                <p:tags r:id="rId17"/>
              </p:custDataLst>
            </p:nvPr>
          </p:nvSpPr>
          <p:spPr>
            <a:xfrm>
              <a:off x="7379" y="4582"/>
              <a:ext cx="436" cy="436"/>
            </a:xfrm>
            <a:prstGeom prst="diamond">
              <a:avLst/>
            </a:prstGeom>
            <a:ln>
              <a:noFill/>
            </a:ln>
          </p:spPr>
          <p:style>
            <a:lnRef idx="2">
              <a:srgbClr val="2196F3">
                <a:shade val="50000"/>
              </a:srgbClr>
            </a:lnRef>
            <a:fillRef idx="1">
              <a:srgbClr val="2196F3"/>
            </a:fillRef>
            <a:effectRef idx="0">
              <a:srgbClr val="2196F3"/>
            </a:effectRef>
            <a:fontRef idx="minor">
              <a:srgbClr val="FFFFFF"/>
            </a:fontRef>
          </p:style>
          <p:txBody>
            <a:bodyPr rtlCol="0" anchor="ctr"/>
            <a:lstStyle/>
            <a:p>
              <a:pPr algn="ctr"/>
              <a:endParaRPr lang="zh-CN" altLang="en-US" sz="1460">
                <a:latin typeface="Arial" panose="020B0604020202020204" pitchFamily="34" charset="0"/>
                <a:ea typeface="微软雅黑" panose="020B0503020204020204" pitchFamily="34" charset="-122"/>
              </a:endParaRPr>
            </a:p>
          </p:txBody>
        </p:sp>
        <p:sp>
          <p:nvSpPr>
            <p:cNvPr id="26" name="文本框 25"/>
            <p:cNvSpPr txBox="1"/>
            <p:nvPr>
              <p:custDataLst>
                <p:tags r:id="rId18"/>
              </p:custDataLst>
            </p:nvPr>
          </p:nvSpPr>
          <p:spPr>
            <a:xfrm>
              <a:off x="7895" y="5392"/>
              <a:ext cx="6145" cy="528"/>
            </a:xfrm>
            <a:prstGeom prst="rect">
              <a:avLst/>
            </a:prstGeom>
            <a:noFill/>
          </p:spPr>
          <p:txBody>
            <a:bodyPr wrap="square" rtlCol="0" anchor="ctr" anchorCtr="0">
              <a:normAutofit/>
            </a:bodyPr>
            <a:lstStyle/>
            <a:p>
              <a:pPr>
                <a:lnSpc>
                  <a:spcPct val="120000"/>
                </a:lnSpc>
              </a:pPr>
              <a:r>
                <a:rPr lang="zh-CN" altLang="en-US" sz="1460" spc="162">
                  <a:solidFill>
                    <a:srgbClr val="222222">
                      <a:lumMod val="90000"/>
                      <a:lumOff val="10000"/>
                    </a:srgbClr>
                  </a:solidFill>
                  <a:latin typeface="Arial" panose="020B0604020202020204" pitchFamily="34" charset="0"/>
                  <a:ea typeface="微软雅黑" panose="020B0503020204020204" pitchFamily="34" charset="-122"/>
                </a:rPr>
                <a:t>吸引更多人参与其中，让知识分享成为常态。</a:t>
              </a:r>
            </a:p>
          </p:txBody>
        </p:sp>
        <p:sp>
          <p:nvSpPr>
            <p:cNvPr id="29" name="菱形 28"/>
            <p:cNvSpPr/>
            <p:nvPr>
              <p:custDataLst>
                <p:tags r:id="rId19"/>
              </p:custDataLst>
            </p:nvPr>
          </p:nvSpPr>
          <p:spPr>
            <a:xfrm>
              <a:off x="7379" y="5484"/>
              <a:ext cx="436" cy="436"/>
            </a:xfrm>
            <a:prstGeom prst="diamond">
              <a:avLst/>
            </a:prstGeom>
            <a:ln>
              <a:noFill/>
            </a:ln>
          </p:spPr>
          <p:style>
            <a:lnRef idx="2">
              <a:srgbClr val="2196F3">
                <a:shade val="50000"/>
              </a:srgbClr>
            </a:lnRef>
            <a:fillRef idx="1">
              <a:srgbClr val="2196F3"/>
            </a:fillRef>
            <a:effectRef idx="0">
              <a:srgbClr val="2196F3"/>
            </a:effectRef>
            <a:fontRef idx="minor">
              <a:srgbClr val="FFFFFF"/>
            </a:fontRef>
          </p:style>
          <p:txBody>
            <a:bodyPr rtlCol="0" anchor="ctr"/>
            <a:lstStyle/>
            <a:p>
              <a:pPr algn="ctr"/>
              <a:endParaRPr lang="zh-CN" altLang="en-US" sz="1460">
                <a:latin typeface="Arial" panose="020B0604020202020204" pitchFamily="34" charset="0"/>
                <a:ea typeface="微软雅黑" panose="020B0503020204020204" pitchFamily="34" charset="-122"/>
              </a:endParaRPr>
            </a:p>
          </p:txBody>
        </p:sp>
      </p:grpSp>
      <p:sp>
        <p:nvSpPr>
          <p:cNvPr id="34" name="任意多边形: 形状 33"/>
          <p:cNvSpPr/>
          <p:nvPr>
            <p:custDataLst>
              <p:tags r:id="rId7"/>
            </p:custDataLst>
          </p:nvPr>
        </p:nvSpPr>
        <p:spPr>
          <a:xfrm>
            <a:off x="4897984" y="3272744"/>
            <a:ext cx="312174" cy="312517"/>
          </a:xfrm>
          <a:custGeom>
            <a:avLst/>
            <a:gdLst>
              <a:gd name="connsiteX0" fmla="*/ 54571 w 384214"/>
              <a:gd name="connsiteY0" fmla="*/ 283927 h 384636"/>
              <a:gd name="connsiteX1" fmla="*/ 66591 w 384214"/>
              <a:gd name="connsiteY1" fmla="*/ 283927 h 384636"/>
              <a:gd name="connsiteX2" fmla="*/ 66591 w 384214"/>
              <a:gd name="connsiteY2" fmla="*/ 372616 h 384636"/>
              <a:gd name="connsiteX3" fmla="*/ 325991 w 384214"/>
              <a:gd name="connsiteY3" fmla="*/ 372616 h 384636"/>
              <a:gd name="connsiteX4" fmla="*/ 325991 w 384214"/>
              <a:gd name="connsiteY4" fmla="*/ 321574 h 384636"/>
              <a:gd name="connsiteX5" fmla="*/ 338011 w 384214"/>
              <a:gd name="connsiteY5" fmla="*/ 321574 h 384636"/>
              <a:gd name="connsiteX6" fmla="*/ 338011 w 384214"/>
              <a:gd name="connsiteY6" fmla="*/ 384636 h 384636"/>
              <a:gd name="connsiteX7" fmla="*/ 54571 w 384214"/>
              <a:gd name="connsiteY7" fmla="*/ 384636 h 384636"/>
              <a:gd name="connsiteX8" fmla="*/ 206048 w 384214"/>
              <a:gd name="connsiteY8" fmla="*/ 221148 h 384636"/>
              <a:gd name="connsiteX9" fmla="*/ 213593 w 384214"/>
              <a:gd name="connsiteY9" fmla="*/ 225060 h 384636"/>
              <a:gd name="connsiteX10" fmla="*/ 209681 w 384214"/>
              <a:gd name="connsiteY10" fmla="*/ 232606 h 384636"/>
              <a:gd name="connsiteX11" fmla="*/ 203107 w 384214"/>
              <a:gd name="connsiteY11" fmla="*/ 234743 h 384636"/>
              <a:gd name="connsiteX12" fmla="*/ 201676 w 384214"/>
              <a:gd name="connsiteY12" fmla="*/ 235696 h 384636"/>
              <a:gd name="connsiteX13" fmla="*/ 186404 w 384214"/>
              <a:gd name="connsiteY13" fmla="*/ 241956 h 384636"/>
              <a:gd name="connsiteX14" fmla="*/ 184126 w 384214"/>
              <a:gd name="connsiteY14" fmla="*/ 242408 h 384636"/>
              <a:gd name="connsiteX15" fmla="*/ 178570 w 384214"/>
              <a:gd name="connsiteY15" fmla="*/ 238678 h 384636"/>
              <a:gd name="connsiteX16" fmla="*/ 181849 w 384214"/>
              <a:gd name="connsiteY16" fmla="*/ 230833 h 384636"/>
              <a:gd name="connsiteX17" fmla="*/ 197086 w 384214"/>
              <a:gd name="connsiteY17" fmla="*/ 224588 h 384636"/>
              <a:gd name="connsiteX18" fmla="*/ 199198 w 384214"/>
              <a:gd name="connsiteY18" fmla="*/ 223373 h 384636"/>
              <a:gd name="connsiteX19" fmla="*/ 205972 w 384214"/>
              <a:gd name="connsiteY19" fmla="*/ 221172 h 384636"/>
              <a:gd name="connsiteX20" fmla="*/ 206048 w 384214"/>
              <a:gd name="connsiteY20" fmla="*/ 221148 h 384636"/>
              <a:gd name="connsiteX21" fmla="*/ 279082 w 384214"/>
              <a:gd name="connsiteY21" fmla="*/ 198325 h 384636"/>
              <a:gd name="connsiteX22" fmla="*/ 261052 w 384214"/>
              <a:gd name="connsiteY22" fmla="*/ 216355 h 384636"/>
              <a:gd name="connsiteX23" fmla="*/ 279082 w 384214"/>
              <a:gd name="connsiteY23" fmla="*/ 234384 h 384636"/>
              <a:gd name="connsiteX24" fmla="*/ 297111 w 384214"/>
              <a:gd name="connsiteY24" fmla="*/ 216355 h 384636"/>
              <a:gd name="connsiteX25" fmla="*/ 279082 w 384214"/>
              <a:gd name="connsiteY25" fmla="*/ 198325 h 384636"/>
              <a:gd name="connsiteX26" fmla="*/ 279082 w 384214"/>
              <a:gd name="connsiteY26" fmla="*/ 186305 h 384636"/>
              <a:gd name="connsiteX27" fmla="*/ 309131 w 384214"/>
              <a:gd name="connsiteY27" fmla="*/ 216355 h 384636"/>
              <a:gd name="connsiteX28" fmla="*/ 279082 w 384214"/>
              <a:gd name="connsiteY28" fmla="*/ 246404 h 384636"/>
              <a:gd name="connsiteX29" fmla="*/ 249032 w 384214"/>
              <a:gd name="connsiteY29" fmla="*/ 216355 h 384636"/>
              <a:gd name="connsiteX30" fmla="*/ 279082 w 384214"/>
              <a:gd name="connsiteY30" fmla="*/ 186305 h 384636"/>
              <a:gd name="connsiteX31" fmla="*/ 105041 w 384214"/>
              <a:gd name="connsiteY31" fmla="*/ 165197 h 384636"/>
              <a:gd name="connsiteX32" fmla="*/ 87011 w 384214"/>
              <a:gd name="connsiteY32" fmla="*/ 183227 h 384636"/>
              <a:gd name="connsiteX33" fmla="*/ 105041 w 384214"/>
              <a:gd name="connsiteY33" fmla="*/ 201256 h 384636"/>
              <a:gd name="connsiteX34" fmla="*/ 123070 w 384214"/>
              <a:gd name="connsiteY34" fmla="*/ 183227 h 384636"/>
              <a:gd name="connsiteX35" fmla="*/ 105041 w 384214"/>
              <a:gd name="connsiteY35" fmla="*/ 165197 h 384636"/>
              <a:gd name="connsiteX36" fmla="*/ 194726 w 384214"/>
              <a:gd name="connsiteY36" fmla="*/ 156149 h 384636"/>
              <a:gd name="connsiteX37" fmla="*/ 203005 w 384214"/>
              <a:gd name="connsiteY37" fmla="*/ 158077 h 384636"/>
              <a:gd name="connsiteX38" fmla="*/ 201077 w 384214"/>
              <a:gd name="connsiteY38" fmla="*/ 166355 h 384636"/>
              <a:gd name="connsiteX39" fmla="*/ 186316 w 384214"/>
              <a:gd name="connsiteY39" fmla="*/ 175532 h 384636"/>
              <a:gd name="connsiteX40" fmla="*/ 185001 w 384214"/>
              <a:gd name="connsiteY40" fmla="*/ 176142 h 384636"/>
              <a:gd name="connsiteX41" fmla="*/ 182859 w 384214"/>
              <a:gd name="connsiteY41" fmla="*/ 176840 h 384636"/>
              <a:gd name="connsiteX42" fmla="*/ 183170 w 384214"/>
              <a:gd name="connsiteY42" fmla="*/ 183238 h 384636"/>
              <a:gd name="connsiteX43" fmla="*/ 182871 w 384214"/>
              <a:gd name="connsiteY43" fmla="*/ 189547 h 384636"/>
              <a:gd name="connsiteX44" fmla="*/ 185019 w 384214"/>
              <a:gd name="connsiteY44" fmla="*/ 190245 h 384636"/>
              <a:gd name="connsiteX45" fmla="*/ 186187 w 384214"/>
              <a:gd name="connsiteY45" fmla="*/ 190765 h 384636"/>
              <a:gd name="connsiteX46" fmla="*/ 203172 w 384214"/>
              <a:gd name="connsiteY46" fmla="*/ 200636 h 384636"/>
              <a:gd name="connsiteX47" fmla="*/ 205346 w 384214"/>
              <a:gd name="connsiteY47" fmla="*/ 208856 h 384636"/>
              <a:gd name="connsiteX48" fmla="*/ 197127 w 384214"/>
              <a:gd name="connsiteY48" fmla="*/ 211031 h 384636"/>
              <a:gd name="connsiteX49" fmla="*/ 180699 w 384214"/>
              <a:gd name="connsiteY49" fmla="*/ 201482 h 384636"/>
              <a:gd name="connsiteX50" fmla="*/ 174454 w 384214"/>
              <a:gd name="connsiteY50" fmla="*/ 199454 h 384636"/>
              <a:gd name="connsiteX51" fmla="*/ 170363 w 384214"/>
              <a:gd name="connsiteY51" fmla="*/ 192863 h 384636"/>
              <a:gd name="connsiteX52" fmla="*/ 170351 w 384214"/>
              <a:gd name="connsiteY52" fmla="*/ 173533 h 384636"/>
              <a:gd name="connsiteX53" fmla="*/ 174436 w 384214"/>
              <a:gd name="connsiteY53" fmla="*/ 166942 h 384636"/>
              <a:gd name="connsiteX54" fmla="*/ 180588 w 384214"/>
              <a:gd name="connsiteY54" fmla="*/ 164938 h 384636"/>
              <a:gd name="connsiteX55" fmla="*/ 105041 w 384214"/>
              <a:gd name="connsiteY55" fmla="*/ 153177 h 384636"/>
              <a:gd name="connsiteX56" fmla="*/ 135090 w 384214"/>
              <a:gd name="connsiteY56" fmla="*/ 183227 h 384636"/>
              <a:gd name="connsiteX57" fmla="*/ 105041 w 384214"/>
              <a:gd name="connsiteY57" fmla="*/ 213276 h 384636"/>
              <a:gd name="connsiteX58" fmla="*/ 74991 w 384214"/>
              <a:gd name="connsiteY58" fmla="*/ 183227 h 384636"/>
              <a:gd name="connsiteX59" fmla="*/ 105041 w 384214"/>
              <a:gd name="connsiteY59" fmla="*/ 153177 h 384636"/>
              <a:gd name="connsiteX60" fmla="*/ 273125 w 384214"/>
              <a:gd name="connsiteY60" fmla="*/ 108132 h 384636"/>
              <a:gd name="connsiteX61" fmla="*/ 285145 w 384214"/>
              <a:gd name="connsiteY61" fmla="*/ 108132 h 384636"/>
              <a:gd name="connsiteX62" fmla="*/ 290973 w 384214"/>
              <a:gd name="connsiteY62" fmla="*/ 112686 h 384636"/>
              <a:gd name="connsiteX63" fmla="*/ 296977 w 384214"/>
              <a:gd name="connsiteY63" fmla="*/ 136717 h 384636"/>
              <a:gd name="connsiteX64" fmla="*/ 297159 w 384214"/>
              <a:gd name="connsiteY64" fmla="*/ 138173 h 384636"/>
              <a:gd name="connsiteX65" fmla="*/ 297159 w 384214"/>
              <a:gd name="connsiteY65" fmla="*/ 140427 h 384636"/>
              <a:gd name="connsiteX66" fmla="*/ 309179 w 384214"/>
              <a:gd name="connsiteY66" fmla="*/ 144333 h 384636"/>
              <a:gd name="connsiteX67" fmla="*/ 310505 w 384214"/>
              <a:gd name="connsiteY67" fmla="*/ 142507 h 384636"/>
              <a:gd name="connsiteX68" fmla="*/ 311503 w 384214"/>
              <a:gd name="connsiteY68" fmla="*/ 141436 h 384636"/>
              <a:gd name="connsiteX69" fmla="*/ 330484 w 384214"/>
              <a:gd name="connsiteY69" fmla="*/ 125525 h 384636"/>
              <a:gd name="connsiteX70" fmla="*/ 337879 w 384214"/>
              <a:gd name="connsiteY70" fmla="*/ 125267 h 384636"/>
              <a:gd name="connsiteX71" fmla="*/ 347604 w 384214"/>
              <a:gd name="connsiteY71" fmla="*/ 132333 h 384636"/>
              <a:gd name="connsiteX72" fmla="*/ 349640 w 384214"/>
              <a:gd name="connsiteY72" fmla="*/ 139461 h 384636"/>
              <a:gd name="connsiteX73" fmla="*/ 340314 w 384214"/>
              <a:gd name="connsiteY73" fmla="*/ 162391 h 384636"/>
              <a:gd name="connsiteX74" fmla="*/ 339610 w 384214"/>
              <a:gd name="connsiteY74" fmla="*/ 163653 h 384636"/>
              <a:gd name="connsiteX75" fmla="*/ 338307 w 384214"/>
              <a:gd name="connsiteY75" fmla="*/ 165455 h 384636"/>
              <a:gd name="connsiteX76" fmla="*/ 345784 w 384214"/>
              <a:gd name="connsiteY76" fmla="*/ 175747 h 384636"/>
              <a:gd name="connsiteX77" fmla="*/ 347921 w 384214"/>
              <a:gd name="connsiteY77" fmla="*/ 175051 h 384636"/>
              <a:gd name="connsiteX78" fmla="*/ 349358 w 384214"/>
              <a:gd name="connsiteY78" fmla="*/ 174772 h 384636"/>
              <a:gd name="connsiteX79" fmla="*/ 374073 w 384214"/>
              <a:gd name="connsiteY79" fmla="*/ 173058 h 384636"/>
              <a:gd name="connsiteX80" fmla="*/ 380206 w 384214"/>
              <a:gd name="connsiteY80" fmla="*/ 177199 h 384636"/>
              <a:gd name="connsiteX81" fmla="*/ 383915 w 384214"/>
              <a:gd name="connsiteY81" fmla="*/ 188632 h 384636"/>
              <a:gd name="connsiteX82" fmla="*/ 381374 w 384214"/>
              <a:gd name="connsiteY82" fmla="*/ 195590 h 384636"/>
              <a:gd name="connsiteX83" fmla="*/ 360357 w 384214"/>
              <a:gd name="connsiteY83" fmla="*/ 208660 h 384636"/>
              <a:gd name="connsiteX84" fmla="*/ 359042 w 384214"/>
              <a:gd name="connsiteY84" fmla="*/ 209274 h 384636"/>
              <a:gd name="connsiteX85" fmla="*/ 356900 w 384214"/>
              <a:gd name="connsiteY85" fmla="*/ 209966 h 384636"/>
              <a:gd name="connsiteX86" fmla="*/ 357211 w 384214"/>
              <a:gd name="connsiteY86" fmla="*/ 216363 h 384636"/>
              <a:gd name="connsiteX87" fmla="*/ 356912 w 384214"/>
              <a:gd name="connsiteY87" fmla="*/ 222676 h 384636"/>
              <a:gd name="connsiteX88" fmla="*/ 359060 w 384214"/>
              <a:gd name="connsiteY88" fmla="*/ 223374 h 384636"/>
              <a:gd name="connsiteX89" fmla="*/ 360392 w 384214"/>
              <a:gd name="connsiteY89" fmla="*/ 223996 h 384636"/>
              <a:gd name="connsiteX90" fmla="*/ 381392 w 384214"/>
              <a:gd name="connsiteY90" fmla="*/ 237134 h 384636"/>
              <a:gd name="connsiteX91" fmla="*/ 383921 w 384214"/>
              <a:gd name="connsiteY91" fmla="*/ 244086 h 384636"/>
              <a:gd name="connsiteX92" fmla="*/ 380206 w 384214"/>
              <a:gd name="connsiteY92" fmla="*/ 255519 h 384636"/>
              <a:gd name="connsiteX93" fmla="*/ 374055 w 384214"/>
              <a:gd name="connsiteY93" fmla="*/ 259657 h 384636"/>
              <a:gd name="connsiteX94" fmla="*/ 349364 w 384214"/>
              <a:gd name="connsiteY94" fmla="*/ 257872 h 384636"/>
              <a:gd name="connsiteX95" fmla="*/ 347944 w 384214"/>
              <a:gd name="connsiteY95" fmla="*/ 257594 h 384636"/>
              <a:gd name="connsiteX96" fmla="*/ 345825 w 384214"/>
              <a:gd name="connsiteY96" fmla="*/ 256907 h 384636"/>
              <a:gd name="connsiteX97" fmla="*/ 338359 w 384214"/>
              <a:gd name="connsiteY97" fmla="*/ 267210 h 384636"/>
              <a:gd name="connsiteX98" fmla="*/ 339674 w 384214"/>
              <a:gd name="connsiteY98" fmla="*/ 269021 h 384636"/>
              <a:gd name="connsiteX99" fmla="*/ 340384 w 384214"/>
              <a:gd name="connsiteY99" fmla="*/ 270303 h 384636"/>
              <a:gd name="connsiteX100" fmla="*/ 349651 w 384214"/>
              <a:gd name="connsiteY100" fmla="*/ 293275 h 384636"/>
              <a:gd name="connsiteX101" fmla="*/ 347609 w 384214"/>
              <a:gd name="connsiteY101" fmla="*/ 300385 h 384636"/>
              <a:gd name="connsiteX102" fmla="*/ 337885 w 384214"/>
              <a:gd name="connsiteY102" fmla="*/ 307451 h 384636"/>
              <a:gd name="connsiteX103" fmla="*/ 330478 w 384214"/>
              <a:gd name="connsiteY103" fmla="*/ 307184 h 384636"/>
              <a:gd name="connsiteX104" fmla="*/ 311550 w 384214"/>
              <a:gd name="connsiteY104" fmla="*/ 291229 h 384636"/>
              <a:gd name="connsiteX105" fmla="*/ 310564 w 384214"/>
              <a:gd name="connsiteY105" fmla="*/ 290170 h 384636"/>
              <a:gd name="connsiteX106" fmla="*/ 309255 w 384214"/>
              <a:gd name="connsiteY106" fmla="*/ 288368 h 384636"/>
              <a:gd name="connsiteX107" fmla="*/ 297159 w 384214"/>
              <a:gd name="connsiteY107" fmla="*/ 292303 h 384636"/>
              <a:gd name="connsiteX108" fmla="*/ 297159 w 384214"/>
              <a:gd name="connsiteY108" fmla="*/ 294548 h 384636"/>
              <a:gd name="connsiteX109" fmla="*/ 296977 w 384214"/>
              <a:gd name="connsiteY109" fmla="*/ 296004 h 384636"/>
              <a:gd name="connsiteX110" fmla="*/ 290973 w 384214"/>
              <a:gd name="connsiteY110" fmla="*/ 320035 h 384636"/>
              <a:gd name="connsiteX111" fmla="*/ 285145 w 384214"/>
              <a:gd name="connsiteY111" fmla="*/ 324589 h 384636"/>
              <a:gd name="connsiteX112" fmla="*/ 273125 w 384214"/>
              <a:gd name="connsiteY112" fmla="*/ 324589 h 384636"/>
              <a:gd name="connsiteX113" fmla="*/ 267292 w 384214"/>
              <a:gd name="connsiteY113" fmla="*/ 320020 h 384636"/>
              <a:gd name="connsiteX114" fmla="*/ 261358 w 384214"/>
              <a:gd name="connsiteY114" fmla="*/ 295989 h 384636"/>
              <a:gd name="connsiteX115" fmla="*/ 261182 w 384214"/>
              <a:gd name="connsiteY115" fmla="*/ 294554 h 384636"/>
              <a:gd name="connsiteX116" fmla="*/ 261182 w 384214"/>
              <a:gd name="connsiteY116" fmla="*/ 292338 h 384636"/>
              <a:gd name="connsiteX117" fmla="*/ 249062 w 384214"/>
              <a:gd name="connsiteY117" fmla="*/ 288424 h 384636"/>
              <a:gd name="connsiteX118" fmla="*/ 247765 w 384214"/>
              <a:gd name="connsiteY118" fmla="*/ 290208 h 384636"/>
              <a:gd name="connsiteX119" fmla="*/ 246762 w 384214"/>
              <a:gd name="connsiteY119" fmla="*/ 291288 h 384636"/>
              <a:gd name="connsiteX120" fmla="*/ 227769 w 384214"/>
              <a:gd name="connsiteY120" fmla="*/ 307196 h 384636"/>
              <a:gd name="connsiteX121" fmla="*/ 220374 w 384214"/>
              <a:gd name="connsiteY121" fmla="*/ 307451 h 384636"/>
              <a:gd name="connsiteX122" fmla="*/ 210649 w 384214"/>
              <a:gd name="connsiteY122" fmla="*/ 300385 h 384636"/>
              <a:gd name="connsiteX123" fmla="*/ 208607 w 384214"/>
              <a:gd name="connsiteY123" fmla="*/ 293275 h 384636"/>
              <a:gd name="connsiteX124" fmla="*/ 217874 w 384214"/>
              <a:gd name="connsiteY124" fmla="*/ 270303 h 384636"/>
              <a:gd name="connsiteX125" fmla="*/ 218590 w 384214"/>
              <a:gd name="connsiteY125" fmla="*/ 269018 h 384636"/>
              <a:gd name="connsiteX126" fmla="*/ 219864 w 384214"/>
              <a:gd name="connsiteY126" fmla="*/ 267266 h 384636"/>
              <a:gd name="connsiteX127" fmla="*/ 212398 w 384214"/>
              <a:gd name="connsiteY127" fmla="*/ 257001 h 384636"/>
              <a:gd name="connsiteX128" fmla="*/ 210344 w 384214"/>
              <a:gd name="connsiteY128" fmla="*/ 257670 h 384636"/>
              <a:gd name="connsiteX129" fmla="*/ 208836 w 384214"/>
              <a:gd name="connsiteY129" fmla="*/ 257955 h 384636"/>
              <a:gd name="connsiteX130" fmla="*/ 187983 w 384214"/>
              <a:gd name="connsiteY130" fmla="*/ 259172 h 384636"/>
              <a:gd name="connsiteX131" fmla="*/ 181630 w 384214"/>
              <a:gd name="connsiteY131" fmla="*/ 253524 h 384636"/>
              <a:gd name="connsiteX132" fmla="*/ 187278 w 384214"/>
              <a:gd name="connsiteY132" fmla="*/ 247170 h 384636"/>
              <a:gd name="connsiteX133" fmla="*/ 207362 w 384214"/>
              <a:gd name="connsiteY133" fmla="*/ 245999 h 384636"/>
              <a:gd name="connsiteX134" fmla="*/ 213343 w 384214"/>
              <a:gd name="connsiteY134" fmla="*/ 244051 h 384636"/>
              <a:gd name="connsiteX135" fmla="*/ 220527 w 384214"/>
              <a:gd name="connsiteY135" fmla="*/ 246977 h 384636"/>
              <a:gd name="connsiteX136" fmla="*/ 231901 w 384214"/>
              <a:gd name="connsiteY136" fmla="*/ 262618 h 384636"/>
              <a:gd name="connsiteX137" fmla="*/ 232470 w 384214"/>
              <a:gd name="connsiteY137" fmla="*/ 270359 h 384636"/>
              <a:gd name="connsiteX138" fmla="*/ 228743 w 384214"/>
              <a:gd name="connsiteY138" fmla="*/ 275485 h 384636"/>
              <a:gd name="connsiteX139" fmla="*/ 221513 w 384214"/>
              <a:gd name="connsiteY139" fmla="*/ 293418 h 384636"/>
              <a:gd name="connsiteX140" fmla="*/ 223643 w 384214"/>
              <a:gd name="connsiteY140" fmla="*/ 294968 h 384636"/>
              <a:gd name="connsiteX141" fmla="*/ 238468 w 384214"/>
              <a:gd name="connsiteY141" fmla="*/ 282552 h 384636"/>
              <a:gd name="connsiteX142" fmla="*/ 242213 w 384214"/>
              <a:gd name="connsiteY142" fmla="*/ 277390 h 384636"/>
              <a:gd name="connsiteX143" fmla="*/ 249754 w 384214"/>
              <a:gd name="connsiteY143" fmla="*/ 275535 h 384636"/>
              <a:gd name="connsiteX144" fmla="*/ 268171 w 384214"/>
              <a:gd name="connsiteY144" fmla="*/ 281489 h 384636"/>
              <a:gd name="connsiteX145" fmla="*/ 273195 w 384214"/>
              <a:gd name="connsiteY145" fmla="*/ 287411 h 384636"/>
              <a:gd name="connsiteX146" fmla="*/ 273201 w 384214"/>
              <a:gd name="connsiteY146" fmla="*/ 293814 h 384636"/>
              <a:gd name="connsiteX147" fmla="*/ 277832 w 384214"/>
              <a:gd name="connsiteY147" fmla="*/ 312569 h 384636"/>
              <a:gd name="connsiteX148" fmla="*/ 280450 w 384214"/>
              <a:gd name="connsiteY148" fmla="*/ 312569 h 384636"/>
              <a:gd name="connsiteX149" fmla="*/ 285139 w 384214"/>
              <a:gd name="connsiteY149" fmla="*/ 293809 h 384636"/>
              <a:gd name="connsiteX150" fmla="*/ 285139 w 384214"/>
              <a:gd name="connsiteY150" fmla="*/ 287391 h 384636"/>
              <a:gd name="connsiteX151" fmla="*/ 290151 w 384214"/>
              <a:gd name="connsiteY151" fmla="*/ 281463 h 384636"/>
              <a:gd name="connsiteX152" fmla="*/ 308533 w 384214"/>
              <a:gd name="connsiteY152" fmla="*/ 275480 h 384636"/>
              <a:gd name="connsiteX153" fmla="*/ 316081 w 384214"/>
              <a:gd name="connsiteY153" fmla="*/ 277319 h 384636"/>
              <a:gd name="connsiteX154" fmla="*/ 319855 w 384214"/>
              <a:gd name="connsiteY154" fmla="*/ 282508 h 384636"/>
              <a:gd name="connsiteX155" fmla="*/ 334627 w 384214"/>
              <a:gd name="connsiteY155" fmla="*/ 294959 h 384636"/>
              <a:gd name="connsiteX156" fmla="*/ 336746 w 384214"/>
              <a:gd name="connsiteY156" fmla="*/ 293418 h 384636"/>
              <a:gd name="connsiteX157" fmla="*/ 329509 w 384214"/>
              <a:gd name="connsiteY157" fmla="*/ 275485 h 384636"/>
              <a:gd name="connsiteX158" fmla="*/ 325747 w 384214"/>
              <a:gd name="connsiteY158" fmla="*/ 270303 h 384636"/>
              <a:gd name="connsiteX159" fmla="*/ 326316 w 384214"/>
              <a:gd name="connsiteY159" fmla="*/ 262571 h 384636"/>
              <a:gd name="connsiteX160" fmla="*/ 337679 w 384214"/>
              <a:gd name="connsiteY160" fmla="*/ 246894 h 384636"/>
              <a:gd name="connsiteX161" fmla="*/ 344863 w 384214"/>
              <a:gd name="connsiteY161" fmla="*/ 243960 h 384636"/>
              <a:gd name="connsiteX162" fmla="*/ 350961 w 384214"/>
              <a:gd name="connsiteY162" fmla="*/ 245934 h 384636"/>
              <a:gd name="connsiteX163" fmla="*/ 370229 w 384214"/>
              <a:gd name="connsiteY163" fmla="*/ 247328 h 384636"/>
              <a:gd name="connsiteX164" fmla="*/ 371039 w 384214"/>
              <a:gd name="connsiteY164" fmla="*/ 244834 h 384636"/>
              <a:gd name="connsiteX165" fmla="*/ 354647 w 384214"/>
              <a:gd name="connsiteY165" fmla="*/ 234578 h 384636"/>
              <a:gd name="connsiteX166" fmla="*/ 348496 w 384214"/>
              <a:gd name="connsiteY166" fmla="*/ 232580 h 384636"/>
              <a:gd name="connsiteX167" fmla="*/ 344405 w 384214"/>
              <a:gd name="connsiteY167" fmla="*/ 225989 h 384636"/>
              <a:gd name="connsiteX168" fmla="*/ 344393 w 384214"/>
              <a:gd name="connsiteY168" fmla="*/ 206659 h 384636"/>
              <a:gd name="connsiteX169" fmla="*/ 348478 w 384214"/>
              <a:gd name="connsiteY169" fmla="*/ 200065 h 384636"/>
              <a:gd name="connsiteX170" fmla="*/ 354629 w 384214"/>
              <a:gd name="connsiteY170" fmla="*/ 198067 h 384636"/>
              <a:gd name="connsiteX171" fmla="*/ 371033 w 384214"/>
              <a:gd name="connsiteY171" fmla="*/ 187866 h 384636"/>
              <a:gd name="connsiteX172" fmla="*/ 370223 w 384214"/>
              <a:gd name="connsiteY172" fmla="*/ 185375 h 384636"/>
              <a:gd name="connsiteX173" fmla="*/ 350931 w 384214"/>
              <a:gd name="connsiteY173" fmla="*/ 186713 h 384636"/>
              <a:gd name="connsiteX174" fmla="*/ 344827 w 384214"/>
              <a:gd name="connsiteY174" fmla="*/ 188694 h 384636"/>
              <a:gd name="connsiteX175" fmla="*/ 337649 w 384214"/>
              <a:gd name="connsiteY175" fmla="*/ 185765 h 384636"/>
              <a:gd name="connsiteX176" fmla="*/ 326269 w 384214"/>
              <a:gd name="connsiteY176" fmla="*/ 170106 h 384636"/>
              <a:gd name="connsiteX177" fmla="*/ 325694 w 384214"/>
              <a:gd name="connsiteY177" fmla="*/ 162371 h 384636"/>
              <a:gd name="connsiteX178" fmla="*/ 329450 w 384214"/>
              <a:gd name="connsiteY178" fmla="*/ 157188 h 384636"/>
              <a:gd name="connsiteX179" fmla="*/ 336728 w 384214"/>
              <a:gd name="connsiteY179" fmla="*/ 139291 h 384636"/>
              <a:gd name="connsiteX180" fmla="*/ 334609 w 384214"/>
              <a:gd name="connsiteY180" fmla="*/ 137750 h 384636"/>
              <a:gd name="connsiteX181" fmla="*/ 319790 w 384214"/>
              <a:gd name="connsiteY181" fmla="*/ 150172 h 384636"/>
              <a:gd name="connsiteX182" fmla="*/ 316010 w 384214"/>
              <a:gd name="connsiteY182" fmla="*/ 155372 h 384636"/>
              <a:gd name="connsiteX183" fmla="*/ 308474 w 384214"/>
              <a:gd name="connsiteY183" fmla="*/ 157221 h 384636"/>
              <a:gd name="connsiteX184" fmla="*/ 290145 w 384214"/>
              <a:gd name="connsiteY184" fmla="*/ 151261 h 384636"/>
              <a:gd name="connsiteX185" fmla="*/ 285139 w 384214"/>
              <a:gd name="connsiteY185" fmla="*/ 145336 h 384636"/>
              <a:gd name="connsiteX186" fmla="*/ 285139 w 384214"/>
              <a:gd name="connsiteY186" fmla="*/ 138912 h 384636"/>
              <a:gd name="connsiteX187" fmla="*/ 280449 w 384214"/>
              <a:gd name="connsiteY187" fmla="*/ 120152 h 384636"/>
              <a:gd name="connsiteX188" fmla="*/ 277814 w 384214"/>
              <a:gd name="connsiteY188" fmla="*/ 120152 h 384636"/>
              <a:gd name="connsiteX189" fmla="*/ 273119 w 384214"/>
              <a:gd name="connsiteY189" fmla="*/ 138912 h 384636"/>
              <a:gd name="connsiteX190" fmla="*/ 273125 w 384214"/>
              <a:gd name="connsiteY190" fmla="*/ 145318 h 384636"/>
              <a:gd name="connsiteX191" fmla="*/ 268107 w 384214"/>
              <a:gd name="connsiteY191" fmla="*/ 151252 h 384636"/>
              <a:gd name="connsiteX192" fmla="*/ 249760 w 384214"/>
              <a:gd name="connsiteY192" fmla="*/ 157191 h 384636"/>
              <a:gd name="connsiteX193" fmla="*/ 242218 w 384214"/>
              <a:gd name="connsiteY193" fmla="*/ 155337 h 384636"/>
              <a:gd name="connsiteX194" fmla="*/ 238468 w 384214"/>
              <a:gd name="connsiteY194" fmla="*/ 150169 h 384636"/>
              <a:gd name="connsiteX195" fmla="*/ 223649 w 384214"/>
              <a:gd name="connsiteY195" fmla="*/ 137750 h 384636"/>
              <a:gd name="connsiteX196" fmla="*/ 221518 w 384214"/>
              <a:gd name="connsiteY196" fmla="*/ 139300 h 384636"/>
              <a:gd name="connsiteX197" fmla="*/ 228749 w 384214"/>
              <a:gd name="connsiteY197" fmla="*/ 157238 h 384636"/>
              <a:gd name="connsiteX198" fmla="*/ 232470 w 384214"/>
              <a:gd name="connsiteY198" fmla="*/ 162365 h 384636"/>
              <a:gd name="connsiteX199" fmla="*/ 231901 w 384214"/>
              <a:gd name="connsiteY199" fmla="*/ 170106 h 384636"/>
              <a:gd name="connsiteX200" fmla="*/ 220532 w 384214"/>
              <a:gd name="connsiteY200" fmla="*/ 185744 h 384636"/>
              <a:gd name="connsiteX201" fmla="*/ 217304 w 384214"/>
              <a:gd name="connsiteY201" fmla="*/ 192241 h 384636"/>
              <a:gd name="connsiteX202" fmla="*/ 217287 w 384214"/>
              <a:gd name="connsiteY202" fmla="*/ 192277 h 384636"/>
              <a:gd name="connsiteX203" fmla="*/ 209222 w 384214"/>
              <a:gd name="connsiteY203" fmla="*/ 194959 h 384636"/>
              <a:gd name="connsiteX204" fmla="*/ 206540 w 384214"/>
              <a:gd name="connsiteY204" fmla="*/ 186895 h 384636"/>
              <a:gd name="connsiteX205" fmla="*/ 209827 w 384214"/>
              <a:gd name="connsiteY205" fmla="*/ 180280 h 384636"/>
              <a:gd name="connsiteX206" fmla="*/ 219863 w 384214"/>
              <a:gd name="connsiteY206" fmla="*/ 165458 h 384636"/>
              <a:gd name="connsiteX207" fmla="*/ 218590 w 384214"/>
              <a:gd name="connsiteY207" fmla="*/ 163706 h 384636"/>
              <a:gd name="connsiteX208" fmla="*/ 217874 w 384214"/>
              <a:gd name="connsiteY208" fmla="*/ 162421 h 384636"/>
              <a:gd name="connsiteX209" fmla="*/ 208612 w 384214"/>
              <a:gd name="connsiteY209" fmla="*/ 139443 h 384636"/>
              <a:gd name="connsiteX210" fmla="*/ 210655 w 384214"/>
              <a:gd name="connsiteY210" fmla="*/ 132333 h 384636"/>
              <a:gd name="connsiteX211" fmla="*/ 220380 w 384214"/>
              <a:gd name="connsiteY211" fmla="*/ 125267 h 384636"/>
              <a:gd name="connsiteX212" fmla="*/ 227775 w 384214"/>
              <a:gd name="connsiteY212" fmla="*/ 125522 h 384636"/>
              <a:gd name="connsiteX213" fmla="*/ 246761 w 384214"/>
              <a:gd name="connsiteY213" fmla="*/ 141433 h 384636"/>
              <a:gd name="connsiteX214" fmla="*/ 247765 w 384214"/>
              <a:gd name="connsiteY214" fmla="*/ 142513 h 384636"/>
              <a:gd name="connsiteX215" fmla="*/ 249062 w 384214"/>
              <a:gd name="connsiteY215" fmla="*/ 144303 h 384636"/>
              <a:gd name="connsiteX216" fmla="*/ 261099 w 384214"/>
              <a:gd name="connsiteY216" fmla="*/ 140409 h 384636"/>
              <a:gd name="connsiteX217" fmla="*/ 261099 w 384214"/>
              <a:gd name="connsiteY217" fmla="*/ 138179 h 384636"/>
              <a:gd name="connsiteX218" fmla="*/ 261281 w 384214"/>
              <a:gd name="connsiteY218" fmla="*/ 136714 h 384636"/>
              <a:gd name="connsiteX219" fmla="*/ 267297 w 384214"/>
              <a:gd name="connsiteY219" fmla="*/ 112683 h 384636"/>
              <a:gd name="connsiteX220" fmla="*/ 273125 w 384214"/>
              <a:gd name="connsiteY220" fmla="*/ 108132 h 384636"/>
              <a:gd name="connsiteX221" fmla="*/ 99083 w 384214"/>
              <a:gd name="connsiteY221" fmla="*/ 75004 h 384636"/>
              <a:gd name="connsiteX222" fmla="*/ 111103 w 384214"/>
              <a:gd name="connsiteY222" fmla="*/ 75004 h 384636"/>
              <a:gd name="connsiteX223" fmla="*/ 116931 w 384214"/>
              <a:gd name="connsiteY223" fmla="*/ 79558 h 384636"/>
              <a:gd name="connsiteX224" fmla="*/ 122935 w 384214"/>
              <a:gd name="connsiteY224" fmla="*/ 103592 h 384636"/>
              <a:gd name="connsiteX225" fmla="*/ 123117 w 384214"/>
              <a:gd name="connsiteY225" fmla="*/ 105048 h 384636"/>
              <a:gd name="connsiteX226" fmla="*/ 123117 w 384214"/>
              <a:gd name="connsiteY226" fmla="*/ 107301 h 384636"/>
              <a:gd name="connsiteX227" fmla="*/ 135137 w 384214"/>
              <a:gd name="connsiteY227" fmla="*/ 111207 h 384636"/>
              <a:gd name="connsiteX228" fmla="*/ 136463 w 384214"/>
              <a:gd name="connsiteY228" fmla="*/ 109382 h 384636"/>
              <a:gd name="connsiteX229" fmla="*/ 137461 w 384214"/>
              <a:gd name="connsiteY229" fmla="*/ 108311 h 384636"/>
              <a:gd name="connsiteX230" fmla="*/ 156441 w 384214"/>
              <a:gd name="connsiteY230" fmla="*/ 92397 h 384636"/>
              <a:gd name="connsiteX231" fmla="*/ 163836 w 384214"/>
              <a:gd name="connsiteY231" fmla="*/ 92138 h 384636"/>
              <a:gd name="connsiteX232" fmla="*/ 173562 w 384214"/>
              <a:gd name="connsiteY232" fmla="*/ 99205 h 384636"/>
              <a:gd name="connsiteX233" fmla="*/ 175598 w 384214"/>
              <a:gd name="connsiteY233" fmla="*/ 106333 h 384636"/>
              <a:gd name="connsiteX234" fmla="*/ 166272 w 384214"/>
              <a:gd name="connsiteY234" fmla="*/ 129263 h 384636"/>
              <a:gd name="connsiteX235" fmla="*/ 165568 w 384214"/>
              <a:gd name="connsiteY235" fmla="*/ 130525 h 384636"/>
              <a:gd name="connsiteX236" fmla="*/ 164265 w 384214"/>
              <a:gd name="connsiteY236" fmla="*/ 132327 h 384636"/>
              <a:gd name="connsiteX237" fmla="*/ 171742 w 384214"/>
              <a:gd name="connsiteY237" fmla="*/ 142621 h 384636"/>
              <a:gd name="connsiteX238" fmla="*/ 173879 w 384214"/>
              <a:gd name="connsiteY238" fmla="*/ 141926 h 384636"/>
              <a:gd name="connsiteX239" fmla="*/ 175317 w 384214"/>
              <a:gd name="connsiteY239" fmla="*/ 141647 h 384636"/>
              <a:gd name="connsiteX240" fmla="*/ 193992 w 384214"/>
              <a:gd name="connsiteY240" fmla="*/ 140350 h 384636"/>
              <a:gd name="connsiteX241" fmla="*/ 194089 w 384214"/>
              <a:gd name="connsiteY241" fmla="*/ 140343 h 384636"/>
              <a:gd name="connsiteX242" fmla="*/ 200456 w 384214"/>
              <a:gd name="connsiteY242" fmla="*/ 145974 h 384636"/>
              <a:gd name="connsiteX243" fmla="*/ 194825 w 384214"/>
              <a:gd name="connsiteY243" fmla="*/ 152340 h 384636"/>
              <a:gd name="connsiteX244" fmla="*/ 176890 w 384214"/>
              <a:gd name="connsiteY244" fmla="*/ 153588 h 384636"/>
              <a:gd name="connsiteX245" fmla="*/ 170786 w 384214"/>
              <a:gd name="connsiteY245" fmla="*/ 155568 h 384636"/>
              <a:gd name="connsiteX246" fmla="*/ 163608 w 384214"/>
              <a:gd name="connsiteY246" fmla="*/ 152640 h 384636"/>
              <a:gd name="connsiteX247" fmla="*/ 152228 w 384214"/>
              <a:gd name="connsiteY247" fmla="*/ 136978 h 384636"/>
              <a:gd name="connsiteX248" fmla="*/ 151653 w 384214"/>
              <a:gd name="connsiteY248" fmla="*/ 129242 h 384636"/>
              <a:gd name="connsiteX249" fmla="*/ 155409 w 384214"/>
              <a:gd name="connsiteY249" fmla="*/ 124060 h 384636"/>
              <a:gd name="connsiteX250" fmla="*/ 162686 w 384214"/>
              <a:gd name="connsiteY250" fmla="*/ 106163 h 384636"/>
              <a:gd name="connsiteX251" fmla="*/ 160568 w 384214"/>
              <a:gd name="connsiteY251" fmla="*/ 104622 h 384636"/>
              <a:gd name="connsiteX252" fmla="*/ 145748 w 384214"/>
              <a:gd name="connsiteY252" fmla="*/ 117047 h 384636"/>
              <a:gd name="connsiteX253" fmla="*/ 141968 w 384214"/>
              <a:gd name="connsiteY253" fmla="*/ 122247 h 384636"/>
              <a:gd name="connsiteX254" fmla="*/ 134427 w 384214"/>
              <a:gd name="connsiteY254" fmla="*/ 124093 h 384636"/>
              <a:gd name="connsiteX255" fmla="*/ 116103 w 384214"/>
              <a:gd name="connsiteY255" fmla="*/ 118135 h 384636"/>
              <a:gd name="connsiteX256" fmla="*/ 111097 w 384214"/>
              <a:gd name="connsiteY256" fmla="*/ 112211 h 384636"/>
              <a:gd name="connsiteX257" fmla="*/ 111097 w 384214"/>
              <a:gd name="connsiteY257" fmla="*/ 105787 h 384636"/>
              <a:gd name="connsiteX258" fmla="*/ 106408 w 384214"/>
              <a:gd name="connsiteY258" fmla="*/ 87024 h 384636"/>
              <a:gd name="connsiteX259" fmla="*/ 103772 w 384214"/>
              <a:gd name="connsiteY259" fmla="*/ 87024 h 384636"/>
              <a:gd name="connsiteX260" fmla="*/ 99077 w 384214"/>
              <a:gd name="connsiteY260" fmla="*/ 105787 h 384636"/>
              <a:gd name="connsiteX261" fmla="*/ 99083 w 384214"/>
              <a:gd name="connsiteY261" fmla="*/ 112190 h 384636"/>
              <a:gd name="connsiteX262" fmla="*/ 94065 w 384214"/>
              <a:gd name="connsiteY262" fmla="*/ 118124 h 384636"/>
              <a:gd name="connsiteX263" fmla="*/ 75712 w 384214"/>
              <a:gd name="connsiteY263" fmla="*/ 124066 h 384636"/>
              <a:gd name="connsiteX264" fmla="*/ 68182 w 384214"/>
              <a:gd name="connsiteY264" fmla="*/ 122214 h 384636"/>
              <a:gd name="connsiteX265" fmla="*/ 64426 w 384214"/>
              <a:gd name="connsiteY265" fmla="*/ 117047 h 384636"/>
              <a:gd name="connsiteX266" fmla="*/ 49607 w 384214"/>
              <a:gd name="connsiteY266" fmla="*/ 104622 h 384636"/>
              <a:gd name="connsiteX267" fmla="*/ 47476 w 384214"/>
              <a:gd name="connsiteY267" fmla="*/ 106171 h 384636"/>
              <a:gd name="connsiteX268" fmla="*/ 54707 w 384214"/>
              <a:gd name="connsiteY268" fmla="*/ 124111 h 384636"/>
              <a:gd name="connsiteX269" fmla="*/ 58428 w 384214"/>
              <a:gd name="connsiteY269" fmla="*/ 129237 h 384636"/>
              <a:gd name="connsiteX270" fmla="*/ 57865 w 384214"/>
              <a:gd name="connsiteY270" fmla="*/ 136976 h 384636"/>
              <a:gd name="connsiteX271" fmla="*/ 46491 w 384214"/>
              <a:gd name="connsiteY271" fmla="*/ 152620 h 384636"/>
              <a:gd name="connsiteX272" fmla="*/ 39313 w 384214"/>
              <a:gd name="connsiteY272" fmla="*/ 155542 h 384636"/>
              <a:gd name="connsiteX273" fmla="*/ 33291 w 384214"/>
              <a:gd name="connsiteY273" fmla="*/ 153588 h 384636"/>
              <a:gd name="connsiteX274" fmla="*/ 13993 w 384214"/>
              <a:gd name="connsiteY274" fmla="*/ 152250 h 384636"/>
              <a:gd name="connsiteX275" fmla="*/ 13183 w 384214"/>
              <a:gd name="connsiteY275" fmla="*/ 154753 h 384636"/>
              <a:gd name="connsiteX276" fmla="*/ 29570 w 384214"/>
              <a:gd name="connsiteY276" fmla="*/ 165018 h 384636"/>
              <a:gd name="connsiteX277" fmla="*/ 35638 w 384214"/>
              <a:gd name="connsiteY277" fmla="*/ 166984 h 384636"/>
              <a:gd name="connsiteX278" fmla="*/ 39729 w 384214"/>
              <a:gd name="connsiteY278" fmla="*/ 173572 h 384636"/>
              <a:gd name="connsiteX279" fmla="*/ 39729 w 384214"/>
              <a:gd name="connsiteY279" fmla="*/ 192893 h 384636"/>
              <a:gd name="connsiteX280" fmla="*/ 35638 w 384214"/>
              <a:gd name="connsiteY280" fmla="*/ 199481 h 384636"/>
              <a:gd name="connsiteX281" fmla="*/ 29570 w 384214"/>
              <a:gd name="connsiteY281" fmla="*/ 201450 h 384636"/>
              <a:gd name="connsiteX282" fmla="*/ 13178 w 384214"/>
              <a:gd name="connsiteY282" fmla="*/ 211709 h 384636"/>
              <a:gd name="connsiteX283" fmla="*/ 13993 w 384214"/>
              <a:gd name="connsiteY283" fmla="*/ 214215 h 384636"/>
              <a:gd name="connsiteX284" fmla="*/ 33285 w 384214"/>
              <a:gd name="connsiteY284" fmla="*/ 212880 h 384636"/>
              <a:gd name="connsiteX285" fmla="*/ 39301 w 384214"/>
              <a:gd name="connsiteY285" fmla="*/ 210923 h 384636"/>
              <a:gd name="connsiteX286" fmla="*/ 46485 w 384214"/>
              <a:gd name="connsiteY286" fmla="*/ 213848 h 384636"/>
              <a:gd name="connsiteX287" fmla="*/ 57853 w 384214"/>
              <a:gd name="connsiteY287" fmla="*/ 229489 h 384636"/>
              <a:gd name="connsiteX288" fmla="*/ 58428 w 384214"/>
              <a:gd name="connsiteY288" fmla="*/ 237228 h 384636"/>
              <a:gd name="connsiteX289" fmla="*/ 54707 w 384214"/>
              <a:gd name="connsiteY289" fmla="*/ 242354 h 384636"/>
              <a:gd name="connsiteX290" fmla="*/ 47471 w 384214"/>
              <a:gd name="connsiteY290" fmla="*/ 260293 h 384636"/>
              <a:gd name="connsiteX291" fmla="*/ 49601 w 384214"/>
              <a:gd name="connsiteY291" fmla="*/ 261840 h 384636"/>
              <a:gd name="connsiteX292" fmla="*/ 64427 w 384214"/>
              <a:gd name="connsiteY292" fmla="*/ 249421 h 384636"/>
              <a:gd name="connsiteX293" fmla="*/ 68171 w 384214"/>
              <a:gd name="connsiteY293" fmla="*/ 244259 h 384636"/>
              <a:gd name="connsiteX294" fmla="*/ 75712 w 384214"/>
              <a:gd name="connsiteY294" fmla="*/ 242407 h 384636"/>
              <a:gd name="connsiteX295" fmla="*/ 94130 w 384214"/>
              <a:gd name="connsiteY295" fmla="*/ 248361 h 384636"/>
              <a:gd name="connsiteX296" fmla="*/ 99154 w 384214"/>
              <a:gd name="connsiteY296" fmla="*/ 254289 h 384636"/>
              <a:gd name="connsiteX297" fmla="*/ 99154 w 384214"/>
              <a:gd name="connsiteY297" fmla="*/ 260689 h 384636"/>
              <a:gd name="connsiteX298" fmla="*/ 103790 w 384214"/>
              <a:gd name="connsiteY298" fmla="*/ 279444 h 384636"/>
              <a:gd name="connsiteX299" fmla="*/ 106408 w 384214"/>
              <a:gd name="connsiteY299" fmla="*/ 279444 h 384636"/>
              <a:gd name="connsiteX300" fmla="*/ 111097 w 384214"/>
              <a:gd name="connsiteY300" fmla="*/ 260680 h 384636"/>
              <a:gd name="connsiteX301" fmla="*/ 111097 w 384214"/>
              <a:gd name="connsiteY301" fmla="*/ 254265 h 384636"/>
              <a:gd name="connsiteX302" fmla="*/ 116103 w 384214"/>
              <a:gd name="connsiteY302" fmla="*/ 248341 h 384636"/>
              <a:gd name="connsiteX303" fmla="*/ 134491 w 384214"/>
              <a:gd name="connsiteY303" fmla="*/ 242351 h 384636"/>
              <a:gd name="connsiteX304" fmla="*/ 142039 w 384214"/>
              <a:gd name="connsiteY304" fmla="*/ 244191 h 384636"/>
              <a:gd name="connsiteX305" fmla="*/ 145813 w 384214"/>
              <a:gd name="connsiteY305" fmla="*/ 249379 h 384636"/>
              <a:gd name="connsiteX306" fmla="*/ 160585 w 384214"/>
              <a:gd name="connsiteY306" fmla="*/ 261834 h 384636"/>
              <a:gd name="connsiteX307" fmla="*/ 162704 w 384214"/>
              <a:gd name="connsiteY307" fmla="*/ 260293 h 384636"/>
              <a:gd name="connsiteX308" fmla="*/ 155467 w 384214"/>
              <a:gd name="connsiteY308" fmla="*/ 242357 h 384636"/>
              <a:gd name="connsiteX309" fmla="*/ 151705 w 384214"/>
              <a:gd name="connsiteY309" fmla="*/ 237175 h 384636"/>
              <a:gd name="connsiteX310" fmla="*/ 152274 w 384214"/>
              <a:gd name="connsiteY310" fmla="*/ 229442 h 384636"/>
              <a:gd name="connsiteX311" fmla="*/ 163637 w 384214"/>
              <a:gd name="connsiteY311" fmla="*/ 213766 h 384636"/>
              <a:gd name="connsiteX312" fmla="*/ 171748 w 384214"/>
              <a:gd name="connsiteY312" fmla="*/ 211219 h 384636"/>
              <a:gd name="connsiteX313" fmla="*/ 174295 w 384214"/>
              <a:gd name="connsiteY313" fmla="*/ 219330 h 384636"/>
              <a:gd name="connsiteX314" fmla="*/ 164317 w 384214"/>
              <a:gd name="connsiteY314" fmla="*/ 234082 h 384636"/>
              <a:gd name="connsiteX315" fmla="*/ 165632 w 384214"/>
              <a:gd name="connsiteY315" fmla="*/ 235892 h 384636"/>
              <a:gd name="connsiteX316" fmla="*/ 166342 w 384214"/>
              <a:gd name="connsiteY316" fmla="*/ 237175 h 384636"/>
              <a:gd name="connsiteX317" fmla="*/ 175610 w 384214"/>
              <a:gd name="connsiteY317" fmla="*/ 260149 h 384636"/>
              <a:gd name="connsiteX318" fmla="*/ 173567 w 384214"/>
              <a:gd name="connsiteY318" fmla="*/ 267260 h 384636"/>
              <a:gd name="connsiteX319" fmla="*/ 163842 w 384214"/>
              <a:gd name="connsiteY319" fmla="*/ 274323 h 384636"/>
              <a:gd name="connsiteX320" fmla="*/ 156435 w 384214"/>
              <a:gd name="connsiteY320" fmla="*/ 274056 h 384636"/>
              <a:gd name="connsiteX321" fmla="*/ 137508 w 384214"/>
              <a:gd name="connsiteY321" fmla="*/ 258101 h 384636"/>
              <a:gd name="connsiteX322" fmla="*/ 136522 w 384214"/>
              <a:gd name="connsiteY322" fmla="*/ 257041 h 384636"/>
              <a:gd name="connsiteX323" fmla="*/ 135213 w 384214"/>
              <a:gd name="connsiteY323" fmla="*/ 255239 h 384636"/>
              <a:gd name="connsiteX324" fmla="*/ 123117 w 384214"/>
              <a:gd name="connsiteY324" fmla="*/ 259175 h 384636"/>
              <a:gd name="connsiteX325" fmla="*/ 123117 w 384214"/>
              <a:gd name="connsiteY325" fmla="*/ 261420 h 384636"/>
              <a:gd name="connsiteX326" fmla="*/ 122935 w 384214"/>
              <a:gd name="connsiteY326" fmla="*/ 262875 h 384636"/>
              <a:gd name="connsiteX327" fmla="*/ 116931 w 384214"/>
              <a:gd name="connsiteY327" fmla="*/ 286909 h 384636"/>
              <a:gd name="connsiteX328" fmla="*/ 111103 w 384214"/>
              <a:gd name="connsiteY328" fmla="*/ 291463 h 384636"/>
              <a:gd name="connsiteX329" fmla="*/ 99083 w 384214"/>
              <a:gd name="connsiteY329" fmla="*/ 291463 h 384636"/>
              <a:gd name="connsiteX330" fmla="*/ 93249 w 384214"/>
              <a:gd name="connsiteY330" fmla="*/ 286894 h 384636"/>
              <a:gd name="connsiteX331" fmla="*/ 87310 w 384214"/>
              <a:gd name="connsiteY331" fmla="*/ 262860 h 384636"/>
              <a:gd name="connsiteX332" fmla="*/ 87134 w 384214"/>
              <a:gd name="connsiteY332" fmla="*/ 261420 h 384636"/>
              <a:gd name="connsiteX333" fmla="*/ 87134 w 384214"/>
              <a:gd name="connsiteY333" fmla="*/ 259213 h 384636"/>
              <a:gd name="connsiteX334" fmla="*/ 75014 w 384214"/>
              <a:gd name="connsiteY334" fmla="*/ 255295 h 384636"/>
              <a:gd name="connsiteX335" fmla="*/ 73717 w 384214"/>
              <a:gd name="connsiteY335" fmla="*/ 257082 h 384636"/>
              <a:gd name="connsiteX336" fmla="*/ 72713 w 384214"/>
              <a:gd name="connsiteY336" fmla="*/ 258159 h 384636"/>
              <a:gd name="connsiteX337" fmla="*/ 53727 w 384214"/>
              <a:gd name="connsiteY337" fmla="*/ 274068 h 384636"/>
              <a:gd name="connsiteX338" fmla="*/ 46332 w 384214"/>
              <a:gd name="connsiteY338" fmla="*/ 274323 h 384636"/>
              <a:gd name="connsiteX339" fmla="*/ 36607 w 384214"/>
              <a:gd name="connsiteY339" fmla="*/ 267260 h 384636"/>
              <a:gd name="connsiteX340" fmla="*/ 34564 w 384214"/>
              <a:gd name="connsiteY340" fmla="*/ 260149 h 384636"/>
              <a:gd name="connsiteX341" fmla="*/ 43832 w 384214"/>
              <a:gd name="connsiteY341" fmla="*/ 237175 h 384636"/>
              <a:gd name="connsiteX342" fmla="*/ 44542 w 384214"/>
              <a:gd name="connsiteY342" fmla="*/ 235892 h 384636"/>
              <a:gd name="connsiteX343" fmla="*/ 45815 w 384214"/>
              <a:gd name="connsiteY343" fmla="*/ 234141 h 384636"/>
              <a:gd name="connsiteX344" fmla="*/ 38356 w 384214"/>
              <a:gd name="connsiteY344" fmla="*/ 223873 h 384636"/>
              <a:gd name="connsiteX345" fmla="*/ 36302 w 384214"/>
              <a:gd name="connsiteY345" fmla="*/ 224542 h 384636"/>
              <a:gd name="connsiteX346" fmla="*/ 34858 w 384214"/>
              <a:gd name="connsiteY346" fmla="*/ 224820 h 384636"/>
              <a:gd name="connsiteX347" fmla="*/ 10143 w 384214"/>
              <a:gd name="connsiteY347" fmla="*/ 226528 h 384636"/>
              <a:gd name="connsiteX348" fmla="*/ 4010 w 384214"/>
              <a:gd name="connsiteY348" fmla="*/ 222391 h 384636"/>
              <a:gd name="connsiteX349" fmla="*/ 295 w 384214"/>
              <a:gd name="connsiteY349" fmla="*/ 210961 h 384636"/>
              <a:gd name="connsiteX350" fmla="*/ 2825 w 384214"/>
              <a:gd name="connsiteY350" fmla="*/ 204009 h 384636"/>
              <a:gd name="connsiteX351" fmla="*/ 23824 w 384214"/>
              <a:gd name="connsiteY351" fmla="*/ 190868 h 384636"/>
              <a:gd name="connsiteX352" fmla="*/ 25157 w 384214"/>
              <a:gd name="connsiteY352" fmla="*/ 190246 h 384636"/>
              <a:gd name="connsiteX353" fmla="*/ 27222 w 384214"/>
              <a:gd name="connsiteY353" fmla="*/ 189574 h 384636"/>
              <a:gd name="connsiteX354" fmla="*/ 26917 w 384214"/>
              <a:gd name="connsiteY354" fmla="*/ 183238 h 384636"/>
              <a:gd name="connsiteX355" fmla="*/ 27222 w 384214"/>
              <a:gd name="connsiteY355" fmla="*/ 176891 h 384636"/>
              <a:gd name="connsiteX356" fmla="*/ 25157 w 384214"/>
              <a:gd name="connsiteY356" fmla="*/ 176222 h 384636"/>
              <a:gd name="connsiteX357" fmla="*/ 23824 w 384214"/>
              <a:gd name="connsiteY357" fmla="*/ 175599 h 384636"/>
              <a:gd name="connsiteX358" fmla="*/ 2831 w 384214"/>
              <a:gd name="connsiteY358" fmla="*/ 162453 h 384636"/>
              <a:gd name="connsiteX359" fmla="*/ 301 w 384214"/>
              <a:gd name="connsiteY359" fmla="*/ 155504 h 384636"/>
              <a:gd name="connsiteX360" fmla="*/ 4010 w 384214"/>
              <a:gd name="connsiteY360" fmla="*/ 144074 h 384636"/>
              <a:gd name="connsiteX361" fmla="*/ 10143 w 384214"/>
              <a:gd name="connsiteY361" fmla="*/ 139933 h 384636"/>
              <a:gd name="connsiteX362" fmla="*/ 34858 w 384214"/>
              <a:gd name="connsiteY362" fmla="*/ 141647 h 384636"/>
              <a:gd name="connsiteX363" fmla="*/ 36296 w 384214"/>
              <a:gd name="connsiteY363" fmla="*/ 141926 h 384636"/>
              <a:gd name="connsiteX364" fmla="*/ 38362 w 384214"/>
              <a:gd name="connsiteY364" fmla="*/ 142595 h 384636"/>
              <a:gd name="connsiteX365" fmla="*/ 45822 w 384214"/>
              <a:gd name="connsiteY365" fmla="*/ 132330 h 384636"/>
              <a:gd name="connsiteX366" fmla="*/ 44548 w 384214"/>
              <a:gd name="connsiteY366" fmla="*/ 130578 h 384636"/>
              <a:gd name="connsiteX367" fmla="*/ 43832 w 384214"/>
              <a:gd name="connsiteY367" fmla="*/ 129293 h 384636"/>
              <a:gd name="connsiteX368" fmla="*/ 34571 w 384214"/>
              <a:gd name="connsiteY368" fmla="*/ 106315 h 384636"/>
              <a:gd name="connsiteX369" fmla="*/ 36613 w 384214"/>
              <a:gd name="connsiteY369" fmla="*/ 99205 h 384636"/>
              <a:gd name="connsiteX370" fmla="*/ 46338 w 384214"/>
              <a:gd name="connsiteY370" fmla="*/ 92138 h 384636"/>
              <a:gd name="connsiteX371" fmla="*/ 53733 w 384214"/>
              <a:gd name="connsiteY371" fmla="*/ 92397 h 384636"/>
              <a:gd name="connsiteX372" fmla="*/ 72714 w 384214"/>
              <a:gd name="connsiteY372" fmla="*/ 108311 h 384636"/>
              <a:gd name="connsiteX373" fmla="*/ 73711 w 384214"/>
              <a:gd name="connsiteY373" fmla="*/ 109382 h 384636"/>
              <a:gd name="connsiteX374" fmla="*/ 75020 w 384214"/>
              <a:gd name="connsiteY374" fmla="*/ 111178 h 384636"/>
              <a:gd name="connsiteX375" fmla="*/ 87058 w 384214"/>
              <a:gd name="connsiteY375" fmla="*/ 107281 h 384636"/>
              <a:gd name="connsiteX376" fmla="*/ 87058 w 384214"/>
              <a:gd name="connsiteY376" fmla="*/ 105053 h 384636"/>
              <a:gd name="connsiteX377" fmla="*/ 87239 w 384214"/>
              <a:gd name="connsiteY377" fmla="*/ 103589 h 384636"/>
              <a:gd name="connsiteX378" fmla="*/ 93255 w 384214"/>
              <a:gd name="connsiteY378" fmla="*/ 79555 h 384636"/>
              <a:gd name="connsiteX379" fmla="*/ 99083 w 384214"/>
              <a:gd name="connsiteY379" fmla="*/ 75004 h 384636"/>
              <a:gd name="connsiteX380" fmla="*/ 272678 w 384214"/>
              <a:gd name="connsiteY380" fmla="*/ 20392 h 384636"/>
              <a:gd name="connsiteX381" fmla="*/ 272678 w 384214"/>
              <a:gd name="connsiteY381" fmla="*/ 65334 h 384636"/>
              <a:gd name="connsiteX382" fmla="*/ 318174 w 384214"/>
              <a:gd name="connsiteY382" fmla="*/ 65334 h 384636"/>
              <a:gd name="connsiteX383" fmla="*/ 54572 w 384214"/>
              <a:gd name="connsiteY383" fmla="*/ 0 h 384636"/>
              <a:gd name="connsiteX384" fmla="*/ 269133 w 384214"/>
              <a:gd name="connsiteY384" fmla="*/ 0 h 384636"/>
              <a:gd name="connsiteX385" fmla="*/ 270908 w 384214"/>
              <a:gd name="connsiteY385" fmla="*/ 1753 h 384636"/>
              <a:gd name="connsiteX386" fmla="*/ 270926 w 384214"/>
              <a:gd name="connsiteY386" fmla="*/ 1771 h 384636"/>
              <a:gd name="connsiteX387" fmla="*/ 338013 w 384214"/>
              <a:gd name="connsiteY387" fmla="*/ 68035 h 384636"/>
              <a:gd name="connsiteX388" fmla="*/ 338013 w 384214"/>
              <a:gd name="connsiteY388" fmla="*/ 114122 h 384636"/>
              <a:gd name="connsiteX389" fmla="*/ 325993 w 384214"/>
              <a:gd name="connsiteY389" fmla="*/ 114122 h 384636"/>
              <a:gd name="connsiteX390" fmla="*/ 325993 w 384214"/>
              <a:gd name="connsiteY390" fmla="*/ 77355 h 384636"/>
              <a:gd name="connsiteX391" fmla="*/ 266668 w 384214"/>
              <a:gd name="connsiteY391" fmla="*/ 77355 h 384636"/>
              <a:gd name="connsiteX392" fmla="*/ 266665 w 384214"/>
              <a:gd name="connsiteY392" fmla="*/ 77355 h 384636"/>
              <a:gd name="connsiteX393" fmla="*/ 260658 w 384214"/>
              <a:gd name="connsiteY393" fmla="*/ 71345 h 384636"/>
              <a:gd name="connsiteX394" fmla="*/ 260658 w 384214"/>
              <a:gd name="connsiteY394" fmla="*/ 12020 h 384636"/>
              <a:gd name="connsiteX395" fmla="*/ 66592 w 384214"/>
              <a:gd name="connsiteY395" fmla="*/ 12020 h 384636"/>
              <a:gd name="connsiteX396" fmla="*/ 66592 w 384214"/>
              <a:gd name="connsiteY396" fmla="*/ 82681 h 384636"/>
              <a:gd name="connsiteX397" fmla="*/ 54572 w 384214"/>
              <a:gd name="connsiteY397" fmla="*/ 82681 h 38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Lst>
            <a:rect l="l" t="t" r="r" b="b"/>
            <a:pathLst>
              <a:path w="384214" h="384636">
                <a:moveTo>
                  <a:pt x="54571" y="283927"/>
                </a:moveTo>
                <a:lnTo>
                  <a:pt x="66591" y="283927"/>
                </a:lnTo>
                <a:lnTo>
                  <a:pt x="66591" y="372616"/>
                </a:lnTo>
                <a:lnTo>
                  <a:pt x="325991" y="372616"/>
                </a:lnTo>
                <a:lnTo>
                  <a:pt x="325991" y="321574"/>
                </a:lnTo>
                <a:lnTo>
                  <a:pt x="338011" y="321574"/>
                </a:lnTo>
                <a:lnTo>
                  <a:pt x="338011" y="384636"/>
                </a:lnTo>
                <a:lnTo>
                  <a:pt x="54571" y="384636"/>
                </a:lnTo>
                <a:close/>
                <a:moveTo>
                  <a:pt x="206048" y="221148"/>
                </a:moveTo>
                <a:cubicBezTo>
                  <a:pt x="209212" y="220144"/>
                  <a:pt x="212590" y="221896"/>
                  <a:pt x="213593" y="225060"/>
                </a:cubicBezTo>
                <a:cubicBezTo>
                  <a:pt x="214596" y="228224"/>
                  <a:pt x="212845" y="231602"/>
                  <a:pt x="209681" y="232606"/>
                </a:cubicBezTo>
                <a:lnTo>
                  <a:pt x="203107" y="234743"/>
                </a:lnTo>
                <a:cubicBezTo>
                  <a:pt x="202680" y="235130"/>
                  <a:pt x="202197" y="235451"/>
                  <a:pt x="201676" y="235696"/>
                </a:cubicBezTo>
                <a:lnTo>
                  <a:pt x="186404" y="241956"/>
                </a:lnTo>
                <a:cubicBezTo>
                  <a:pt x="185682" y="242253"/>
                  <a:pt x="184907" y="242407"/>
                  <a:pt x="184126" y="242408"/>
                </a:cubicBezTo>
                <a:cubicBezTo>
                  <a:pt x="181689" y="242406"/>
                  <a:pt x="179495" y="240933"/>
                  <a:pt x="178570" y="238678"/>
                </a:cubicBezTo>
                <a:cubicBezTo>
                  <a:pt x="177309" y="235606"/>
                  <a:pt x="178777" y="232093"/>
                  <a:pt x="181849" y="230833"/>
                </a:cubicBezTo>
                <a:lnTo>
                  <a:pt x="197086" y="224588"/>
                </a:lnTo>
                <a:cubicBezTo>
                  <a:pt x="197699" y="224042"/>
                  <a:pt x="198418" y="223629"/>
                  <a:pt x="199198" y="223373"/>
                </a:cubicBezTo>
                <a:lnTo>
                  <a:pt x="205972" y="221172"/>
                </a:lnTo>
                <a:cubicBezTo>
                  <a:pt x="205997" y="221164"/>
                  <a:pt x="206022" y="221156"/>
                  <a:pt x="206048" y="221148"/>
                </a:cubicBezTo>
                <a:close/>
                <a:moveTo>
                  <a:pt x="279082" y="198325"/>
                </a:moveTo>
                <a:cubicBezTo>
                  <a:pt x="269129" y="198336"/>
                  <a:pt x="261063" y="206402"/>
                  <a:pt x="261052" y="216355"/>
                </a:cubicBezTo>
                <a:cubicBezTo>
                  <a:pt x="261052" y="226312"/>
                  <a:pt x="269124" y="234384"/>
                  <a:pt x="279082" y="234384"/>
                </a:cubicBezTo>
                <a:cubicBezTo>
                  <a:pt x="289039" y="234384"/>
                  <a:pt x="297111" y="226312"/>
                  <a:pt x="297111" y="216355"/>
                </a:cubicBezTo>
                <a:cubicBezTo>
                  <a:pt x="297111" y="206397"/>
                  <a:pt x="289039" y="198325"/>
                  <a:pt x="279082" y="198325"/>
                </a:cubicBezTo>
                <a:close/>
                <a:moveTo>
                  <a:pt x="279082" y="186305"/>
                </a:moveTo>
                <a:cubicBezTo>
                  <a:pt x="295678" y="186305"/>
                  <a:pt x="309131" y="199759"/>
                  <a:pt x="309131" y="216355"/>
                </a:cubicBezTo>
                <a:cubicBezTo>
                  <a:pt x="309131" y="232951"/>
                  <a:pt x="295678" y="246404"/>
                  <a:pt x="279082" y="246404"/>
                </a:cubicBezTo>
                <a:cubicBezTo>
                  <a:pt x="262494" y="246385"/>
                  <a:pt x="249052" y="232942"/>
                  <a:pt x="249032" y="216355"/>
                </a:cubicBezTo>
                <a:cubicBezTo>
                  <a:pt x="249032" y="199759"/>
                  <a:pt x="262486" y="186305"/>
                  <a:pt x="279082" y="186305"/>
                </a:cubicBezTo>
                <a:close/>
                <a:moveTo>
                  <a:pt x="105041" y="165197"/>
                </a:moveTo>
                <a:cubicBezTo>
                  <a:pt x="95083" y="165197"/>
                  <a:pt x="87011" y="173269"/>
                  <a:pt x="87011" y="183227"/>
                </a:cubicBezTo>
                <a:cubicBezTo>
                  <a:pt x="87011" y="193184"/>
                  <a:pt x="95083" y="201256"/>
                  <a:pt x="105041" y="201256"/>
                </a:cubicBezTo>
                <a:cubicBezTo>
                  <a:pt x="114994" y="201245"/>
                  <a:pt x="123059" y="193180"/>
                  <a:pt x="123070" y="183227"/>
                </a:cubicBezTo>
                <a:cubicBezTo>
                  <a:pt x="123070" y="173269"/>
                  <a:pt x="114998" y="165197"/>
                  <a:pt x="105041" y="165197"/>
                </a:cubicBezTo>
                <a:close/>
                <a:moveTo>
                  <a:pt x="194726" y="156149"/>
                </a:moveTo>
                <a:cubicBezTo>
                  <a:pt x="197545" y="154395"/>
                  <a:pt x="201251" y="155259"/>
                  <a:pt x="203005" y="158077"/>
                </a:cubicBezTo>
                <a:cubicBezTo>
                  <a:pt x="204758" y="160895"/>
                  <a:pt x="203895" y="164602"/>
                  <a:pt x="201077" y="166355"/>
                </a:cubicBezTo>
                <a:lnTo>
                  <a:pt x="186316" y="175532"/>
                </a:lnTo>
                <a:cubicBezTo>
                  <a:pt x="185904" y="175787"/>
                  <a:pt x="185462" y="175992"/>
                  <a:pt x="185001" y="176142"/>
                </a:cubicBezTo>
                <a:lnTo>
                  <a:pt x="182859" y="176840"/>
                </a:lnTo>
                <a:cubicBezTo>
                  <a:pt x="183070" y="179082"/>
                  <a:pt x="183170" y="181178"/>
                  <a:pt x="183170" y="183238"/>
                </a:cubicBezTo>
                <a:cubicBezTo>
                  <a:pt x="183170" y="185271"/>
                  <a:pt x="183070" y="187340"/>
                  <a:pt x="182871" y="189547"/>
                </a:cubicBezTo>
                <a:lnTo>
                  <a:pt x="185019" y="190245"/>
                </a:lnTo>
                <a:cubicBezTo>
                  <a:pt x="185425" y="190377"/>
                  <a:pt x="185817" y="190551"/>
                  <a:pt x="186187" y="190765"/>
                </a:cubicBezTo>
                <a:lnTo>
                  <a:pt x="203172" y="200636"/>
                </a:lnTo>
                <a:cubicBezTo>
                  <a:pt x="206042" y="202306"/>
                  <a:pt x="207016" y="205986"/>
                  <a:pt x="205346" y="208856"/>
                </a:cubicBezTo>
                <a:cubicBezTo>
                  <a:pt x="203677" y="211726"/>
                  <a:pt x="199997" y="212700"/>
                  <a:pt x="197127" y="211031"/>
                </a:cubicBezTo>
                <a:lnTo>
                  <a:pt x="180699" y="201482"/>
                </a:lnTo>
                <a:lnTo>
                  <a:pt x="174454" y="199454"/>
                </a:lnTo>
                <a:cubicBezTo>
                  <a:pt x="171664" y="198550"/>
                  <a:pt x="169935" y="195764"/>
                  <a:pt x="170363" y="192863"/>
                </a:cubicBezTo>
                <a:cubicBezTo>
                  <a:pt x="171416" y="186462"/>
                  <a:pt x="171411" y="179932"/>
                  <a:pt x="170351" y="173533"/>
                </a:cubicBezTo>
                <a:cubicBezTo>
                  <a:pt x="169922" y="170634"/>
                  <a:pt x="171649" y="167848"/>
                  <a:pt x="174436" y="166942"/>
                </a:cubicBezTo>
                <a:lnTo>
                  <a:pt x="180588" y="164938"/>
                </a:lnTo>
                <a:close/>
                <a:moveTo>
                  <a:pt x="105041" y="153177"/>
                </a:moveTo>
                <a:cubicBezTo>
                  <a:pt x="121628" y="153197"/>
                  <a:pt x="135071" y="166639"/>
                  <a:pt x="135090" y="183227"/>
                </a:cubicBezTo>
                <a:cubicBezTo>
                  <a:pt x="135090" y="199823"/>
                  <a:pt x="121637" y="213276"/>
                  <a:pt x="105041" y="213276"/>
                </a:cubicBezTo>
                <a:cubicBezTo>
                  <a:pt x="88445" y="213276"/>
                  <a:pt x="74991" y="199823"/>
                  <a:pt x="74991" y="183227"/>
                </a:cubicBezTo>
                <a:cubicBezTo>
                  <a:pt x="74991" y="166631"/>
                  <a:pt x="88445" y="153177"/>
                  <a:pt x="105041" y="153177"/>
                </a:cubicBezTo>
                <a:close/>
                <a:moveTo>
                  <a:pt x="273125" y="108132"/>
                </a:moveTo>
                <a:lnTo>
                  <a:pt x="285145" y="108132"/>
                </a:lnTo>
                <a:cubicBezTo>
                  <a:pt x="287903" y="108131"/>
                  <a:pt x="290307" y="110010"/>
                  <a:pt x="290973" y="112686"/>
                </a:cubicBezTo>
                <a:lnTo>
                  <a:pt x="296977" y="136717"/>
                </a:lnTo>
                <a:cubicBezTo>
                  <a:pt x="297099" y="137193"/>
                  <a:pt x="297160" y="137682"/>
                  <a:pt x="297159" y="138173"/>
                </a:cubicBezTo>
                <a:lnTo>
                  <a:pt x="297159" y="140427"/>
                </a:lnTo>
                <a:cubicBezTo>
                  <a:pt x="301265" y="141400"/>
                  <a:pt x="305285" y="142706"/>
                  <a:pt x="309179" y="144333"/>
                </a:cubicBezTo>
                <a:lnTo>
                  <a:pt x="310505" y="142507"/>
                </a:lnTo>
                <a:cubicBezTo>
                  <a:pt x="310793" y="142111"/>
                  <a:pt x="311128" y="141751"/>
                  <a:pt x="311503" y="141436"/>
                </a:cubicBezTo>
                <a:lnTo>
                  <a:pt x="330484" y="125525"/>
                </a:lnTo>
                <a:cubicBezTo>
                  <a:pt x="332599" y="123756"/>
                  <a:pt x="335645" y="123650"/>
                  <a:pt x="337879" y="125267"/>
                </a:cubicBezTo>
                <a:lnTo>
                  <a:pt x="347604" y="132333"/>
                </a:lnTo>
                <a:cubicBezTo>
                  <a:pt x="349839" y="133959"/>
                  <a:pt x="350679" y="136899"/>
                  <a:pt x="349640" y="139461"/>
                </a:cubicBezTo>
                <a:lnTo>
                  <a:pt x="340314" y="162391"/>
                </a:lnTo>
                <a:cubicBezTo>
                  <a:pt x="340130" y="162838"/>
                  <a:pt x="339894" y="163262"/>
                  <a:pt x="339610" y="163653"/>
                </a:cubicBezTo>
                <a:lnTo>
                  <a:pt x="338307" y="165455"/>
                </a:lnTo>
                <a:cubicBezTo>
                  <a:pt x="341076" y="168676"/>
                  <a:pt x="343576" y="172118"/>
                  <a:pt x="345784" y="175747"/>
                </a:cubicBezTo>
                <a:lnTo>
                  <a:pt x="347921" y="175051"/>
                </a:lnTo>
                <a:cubicBezTo>
                  <a:pt x="348386" y="174898"/>
                  <a:pt x="348869" y="174805"/>
                  <a:pt x="349358" y="174772"/>
                </a:cubicBezTo>
                <a:lnTo>
                  <a:pt x="374073" y="173058"/>
                </a:lnTo>
                <a:cubicBezTo>
                  <a:pt x="376822" y="172882"/>
                  <a:pt x="379343" y="174584"/>
                  <a:pt x="380206" y="177199"/>
                </a:cubicBezTo>
                <a:lnTo>
                  <a:pt x="383915" y="188632"/>
                </a:lnTo>
                <a:cubicBezTo>
                  <a:pt x="384769" y="191260"/>
                  <a:pt x="383720" y="194131"/>
                  <a:pt x="381374" y="195590"/>
                </a:cubicBezTo>
                <a:lnTo>
                  <a:pt x="360357" y="208660"/>
                </a:lnTo>
                <a:cubicBezTo>
                  <a:pt x="359946" y="208918"/>
                  <a:pt x="359504" y="209124"/>
                  <a:pt x="359042" y="209274"/>
                </a:cubicBezTo>
                <a:lnTo>
                  <a:pt x="356900" y="209966"/>
                </a:lnTo>
                <a:cubicBezTo>
                  <a:pt x="357111" y="212208"/>
                  <a:pt x="357211" y="214306"/>
                  <a:pt x="357211" y="216363"/>
                </a:cubicBezTo>
                <a:cubicBezTo>
                  <a:pt x="357211" y="218397"/>
                  <a:pt x="357111" y="220469"/>
                  <a:pt x="356912" y="222676"/>
                </a:cubicBezTo>
                <a:lnTo>
                  <a:pt x="359060" y="223374"/>
                </a:lnTo>
                <a:cubicBezTo>
                  <a:pt x="359528" y="223526"/>
                  <a:pt x="359975" y="223735"/>
                  <a:pt x="360392" y="223996"/>
                </a:cubicBezTo>
                <a:lnTo>
                  <a:pt x="381392" y="237134"/>
                </a:lnTo>
                <a:cubicBezTo>
                  <a:pt x="383729" y="238597"/>
                  <a:pt x="384772" y="241463"/>
                  <a:pt x="383921" y="244086"/>
                </a:cubicBezTo>
                <a:lnTo>
                  <a:pt x="380206" y="255519"/>
                </a:lnTo>
                <a:cubicBezTo>
                  <a:pt x="379345" y="258144"/>
                  <a:pt x="376811" y="259848"/>
                  <a:pt x="374055" y="259657"/>
                </a:cubicBezTo>
                <a:lnTo>
                  <a:pt x="349364" y="257872"/>
                </a:lnTo>
                <a:cubicBezTo>
                  <a:pt x="348881" y="257837"/>
                  <a:pt x="348404" y="257743"/>
                  <a:pt x="347944" y="257594"/>
                </a:cubicBezTo>
                <a:lnTo>
                  <a:pt x="345825" y="256907"/>
                </a:lnTo>
                <a:cubicBezTo>
                  <a:pt x="343619" y="260538"/>
                  <a:pt x="341122" y="263983"/>
                  <a:pt x="338359" y="267210"/>
                </a:cubicBezTo>
                <a:lnTo>
                  <a:pt x="339674" y="269021"/>
                </a:lnTo>
                <a:cubicBezTo>
                  <a:pt x="339961" y="269419"/>
                  <a:pt x="340199" y="269849"/>
                  <a:pt x="340384" y="270303"/>
                </a:cubicBezTo>
                <a:lnTo>
                  <a:pt x="349651" y="293275"/>
                </a:lnTo>
                <a:cubicBezTo>
                  <a:pt x="350679" y="295833"/>
                  <a:pt x="349838" y="298762"/>
                  <a:pt x="347609" y="300385"/>
                </a:cubicBezTo>
                <a:lnTo>
                  <a:pt x="337885" y="307451"/>
                </a:lnTo>
                <a:cubicBezTo>
                  <a:pt x="335647" y="309073"/>
                  <a:pt x="332593" y="308963"/>
                  <a:pt x="330478" y="307184"/>
                </a:cubicBezTo>
                <a:lnTo>
                  <a:pt x="311550" y="291229"/>
                </a:lnTo>
                <a:cubicBezTo>
                  <a:pt x="311180" y="290917"/>
                  <a:pt x="310849" y="290561"/>
                  <a:pt x="310564" y="290170"/>
                </a:cubicBezTo>
                <a:lnTo>
                  <a:pt x="309255" y="288368"/>
                </a:lnTo>
                <a:cubicBezTo>
                  <a:pt x="305338" y="290009"/>
                  <a:pt x="301292" y="291325"/>
                  <a:pt x="297159" y="292303"/>
                </a:cubicBezTo>
                <a:lnTo>
                  <a:pt x="297159" y="294548"/>
                </a:lnTo>
                <a:cubicBezTo>
                  <a:pt x="297160" y="295039"/>
                  <a:pt x="297099" y="295528"/>
                  <a:pt x="296977" y="296004"/>
                </a:cubicBezTo>
                <a:lnTo>
                  <a:pt x="290973" y="320035"/>
                </a:lnTo>
                <a:cubicBezTo>
                  <a:pt x="290308" y="322711"/>
                  <a:pt x="287904" y="324590"/>
                  <a:pt x="285145" y="324589"/>
                </a:cubicBezTo>
                <a:lnTo>
                  <a:pt x="273125" y="324589"/>
                </a:lnTo>
                <a:cubicBezTo>
                  <a:pt x="270362" y="324588"/>
                  <a:pt x="267955" y="322703"/>
                  <a:pt x="267292" y="320020"/>
                </a:cubicBezTo>
                <a:lnTo>
                  <a:pt x="261358" y="295989"/>
                </a:lnTo>
                <a:cubicBezTo>
                  <a:pt x="261241" y="295520"/>
                  <a:pt x="261182" y="295038"/>
                  <a:pt x="261182" y="294554"/>
                </a:cubicBezTo>
                <a:lnTo>
                  <a:pt x="261182" y="292338"/>
                </a:lnTo>
                <a:cubicBezTo>
                  <a:pt x="257042" y="291368"/>
                  <a:pt x="252988" y="290059"/>
                  <a:pt x="249062" y="288424"/>
                </a:cubicBezTo>
                <a:lnTo>
                  <a:pt x="247765" y="290208"/>
                </a:lnTo>
                <a:cubicBezTo>
                  <a:pt x="247476" y="290607"/>
                  <a:pt x="247139" y="290970"/>
                  <a:pt x="246762" y="291288"/>
                </a:cubicBezTo>
                <a:lnTo>
                  <a:pt x="227769" y="307196"/>
                </a:lnTo>
                <a:cubicBezTo>
                  <a:pt x="225656" y="308970"/>
                  <a:pt x="222605" y="309075"/>
                  <a:pt x="220374" y="307451"/>
                </a:cubicBezTo>
                <a:lnTo>
                  <a:pt x="210649" y="300385"/>
                </a:lnTo>
                <a:cubicBezTo>
                  <a:pt x="208420" y="298762"/>
                  <a:pt x="207579" y="295833"/>
                  <a:pt x="208607" y="293275"/>
                </a:cubicBezTo>
                <a:lnTo>
                  <a:pt x="217874" y="270303"/>
                </a:lnTo>
                <a:cubicBezTo>
                  <a:pt x="218058" y="269847"/>
                  <a:pt x="218299" y="269415"/>
                  <a:pt x="218590" y="269018"/>
                </a:cubicBezTo>
                <a:lnTo>
                  <a:pt x="219864" y="267266"/>
                </a:lnTo>
                <a:cubicBezTo>
                  <a:pt x="217102" y="264052"/>
                  <a:pt x="214605" y="260619"/>
                  <a:pt x="212398" y="257001"/>
                </a:cubicBezTo>
                <a:lnTo>
                  <a:pt x="210344" y="257670"/>
                </a:lnTo>
                <a:cubicBezTo>
                  <a:pt x="209855" y="257828"/>
                  <a:pt x="209348" y="257923"/>
                  <a:pt x="208836" y="257955"/>
                </a:cubicBezTo>
                <a:lnTo>
                  <a:pt x="187983" y="259172"/>
                </a:lnTo>
                <a:cubicBezTo>
                  <a:pt x="184668" y="259367"/>
                  <a:pt x="181824" y="256838"/>
                  <a:pt x="181630" y="253524"/>
                </a:cubicBezTo>
                <a:cubicBezTo>
                  <a:pt x="181435" y="250209"/>
                  <a:pt x="183964" y="247365"/>
                  <a:pt x="187278" y="247170"/>
                </a:cubicBezTo>
                <a:lnTo>
                  <a:pt x="207362" y="245999"/>
                </a:lnTo>
                <a:lnTo>
                  <a:pt x="213343" y="244051"/>
                </a:lnTo>
                <a:cubicBezTo>
                  <a:pt x="216131" y="243142"/>
                  <a:pt x="219167" y="244379"/>
                  <a:pt x="220527" y="246977"/>
                </a:cubicBezTo>
                <a:cubicBezTo>
                  <a:pt x="223532" y="252719"/>
                  <a:pt x="227364" y="257989"/>
                  <a:pt x="231901" y="262618"/>
                </a:cubicBezTo>
                <a:cubicBezTo>
                  <a:pt x="233955" y="264713"/>
                  <a:pt x="234196" y="267986"/>
                  <a:pt x="232470" y="270359"/>
                </a:cubicBezTo>
                <a:lnTo>
                  <a:pt x="228743" y="275485"/>
                </a:lnTo>
                <a:lnTo>
                  <a:pt x="221513" y="293418"/>
                </a:lnTo>
                <a:lnTo>
                  <a:pt x="223643" y="294968"/>
                </a:lnTo>
                <a:lnTo>
                  <a:pt x="238468" y="282552"/>
                </a:lnTo>
                <a:lnTo>
                  <a:pt x="242213" y="277390"/>
                </a:lnTo>
                <a:cubicBezTo>
                  <a:pt x="243935" y="275011"/>
                  <a:pt x="247125" y="274226"/>
                  <a:pt x="249754" y="275535"/>
                </a:cubicBezTo>
                <a:cubicBezTo>
                  <a:pt x="255565" y="278419"/>
                  <a:pt x="261772" y="280426"/>
                  <a:pt x="268171" y="281489"/>
                </a:cubicBezTo>
                <a:cubicBezTo>
                  <a:pt x="271069" y="281969"/>
                  <a:pt x="273194" y="284474"/>
                  <a:pt x="273195" y="287411"/>
                </a:cubicBezTo>
                <a:lnTo>
                  <a:pt x="273201" y="293814"/>
                </a:lnTo>
                <a:lnTo>
                  <a:pt x="277832" y="312569"/>
                </a:lnTo>
                <a:lnTo>
                  <a:pt x="280450" y="312569"/>
                </a:lnTo>
                <a:lnTo>
                  <a:pt x="285139" y="293809"/>
                </a:lnTo>
                <a:lnTo>
                  <a:pt x="285139" y="287391"/>
                </a:lnTo>
                <a:cubicBezTo>
                  <a:pt x="285140" y="284457"/>
                  <a:pt x="287258" y="281952"/>
                  <a:pt x="290151" y="281463"/>
                </a:cubicBezTo>
                <a:cubicBezTo>
                  <a:pt x="296542" y="280391"/>
                  <a:pt x="302737" y="278375"/>
                  <a:pt x="308533" y="275480"/>
                </a:cubicBezTo>
                <a:cubicBezTo>
                  <a:pt x="311160" y="274162"/>
                  <a:pt x="314355" y="274941"/>
                  <a:pt x="316081" y="277319"/>
                </a:cubicBezTo>
                <a:lnTo>
                  <a:pt x="319855" y="282508"/>
                </a:lnTo>
                <a:lnTo>
                  <a:pt x="334627" y="294959"/>
                </a:lnTo>
                <a:lnTo>
                  <a:pt x="336746" y="293418"/>
                </a:lnTo>
                <a:lnTo>
                  <a:pt x="329509" y="275485"/>
                </a:lnTo>
                <a:lnTo>
                  <a:pt x="325747" y="270303"/>
                </a:lnTo>
                <a:cubicBezTo>
                  <a:pt x="324028" y="267931"/>
                  <a:pt x="324268" y="264665"/>
                  <a:pt x="326316" y="262571"/>
                </a:cubicBezTo>
                <a:cubicBezTo>
                  <a:pt x="330851" y="257930"/>
                  <a:pt x="334680" y="252648"/>
                  <a:pt x="337679" y="246894"/>
                </a:cubicBezTo>
                <a:cubicBezTo>
                  <a:pt x="339038" y="244296"/>
                  <a:pt x="342073" y="243056"/>
                  <a:pt x="344863" y="243960"/>
                </a:cubicBezTo>
                <a:lnTo>
                  <a:pt x="350961" y="245934"/>
                </a:lnTo>
                <a:lnTo>
                  <a:pt x="370229" y="247328"/>
                </a:lnTo>
                <a:lnTo>
                  <a:pt x="371039" y="244834"/>
                </a:lnTo>
                <a:lnTo>
                  <a:pt x="354647" y="234578"/>
                </a:lnTo>
                <a:lnTo>
                  <a:pt x="348496" y="232580"/>
                </a:lnTo>
                <a:cubicBezTo>
                  <a:pt x="345707" y="231674"/>
                  <a:pt x="343979" y="228889"/>
                  <a:pt x="344405" y="225989"/>
                </a:cubicBezTo>
                <a:cubicBezTo>
                  <a:pt x="345458" y="219588"/>
                  <a:pt x="345453" y="213058"/>
                  <a:pt x="344393" y="206659"/>
                </a:cubicBezTo>
                <a:cubicBezTo>
                  <a:pt x="343964" y="203759"/>
                  <a:pt x="345690" y="200972"/>
                  <a:pt x="348478" y="200065"/>
                </a:cubicBezTo>
                <a:lnTo>
                  <a:pt x="354629" y="198067"/>
                </a:lnTo>
                <a:lnTo>
                  <a:pt x="371033" y="187866"/>
                </a:lnTo>
                <a:lnTo>
                  <a:pt x="370223" y="185375"/>
                </a:lnTo>
                <a:lnTo>
                  <a:pt x="350931" y="186713"/>
                </a:lnTo>
                <a:lnTo>
                  <a:pt x="344827" y="188694"/>
                </a:lnTo>
                <a:cubicBezTo>
                  <a:pt x="342040" y="189601"/>
                  <a:pt x="339006" y="188363"/>
                  <a:pt x="337649" y="185765"/>
                </a:cubicBezTo>
                <a:cubicBezTo>
                  <a:pt x="334643" y="180016"/>
                  <a:pt x="330809" y="174740"/>
                  <a:pt x="326269" y="170106"/>
                </a:cubicBezTo>
                <a:cubicBezTo>
                  <a:pt x="324216" y="168013"/>
                  <a:pt x="323973" y="164744"/>
                  <a:pt x="325694" y="162371"/>
                </a:cubicBezTo>
                <a:lnTo>
                  <a:pt x="329450" y="157188"/>
                </a:lnTo>
                <a:lnTo>
                  <a:pt x="336728" y="139291"/>
                </a:lnTo>
                <a:lnTo>
                  <a:pt x="334609" y="137750"/>
                </a:lnTo>
                <a:lnTo>
                  <a:pt x="319790" y="150172"/>
                </a:lnTo>
                <a:lnTo>
                  <a:pt x="316010" y="155372"/>
                </a:lnTo>
                <a:cubicBezTo>
                  <a:pt x="314285" y="157743"/>
                  <a:pt x="311101" y="158524"/>
                  <a:pt x="308474" y="157221"/>
                </a:cubicBezTo>
                <a:cubicBezTo>
                  <a:pt x="302691" y="154344"/>
                  <a:pt x="296515" y="152336"/>
                  <a:pt x="290145" y="151261"/>
                </a:cubicBezTo>
                <a:cubicBezTo>
                  <a:pt x="287255" y="150771"/>
                  <a:pt x="285139" y="148268"/>
                  <a:pt x="285139" y="145336"/>
                </a:cubicBezTo>
                <a:lnTo>
                  <a:pt x="285139" y="138912"/>
                </a:lnTo>
                <a:lnTo>
                  <a:pt x="280449" y="120152"/>
                </a:lnTo>
                <a:lnTo>
                  <a:pt x="277814" y="120152"/>
                </a:lnTo>
                <a:lnTo>
                  <a:pt x="273119" y="138912"/>
                </a:lnTo>
                <a:lnTo>
                  <a:pt x="273125" y="145318"/>
                </a:lnTo>
                <a:cubicBezTo>
                  <a:pt x="273128" y="148257"/>
                  <a:pt x="271005" y="150767"/>
                  <a:pt x="268107" y="151252"/>
                </a:cubicBezTo>
                <a:cubicBezTo>
                  <a:pt x="261732" y="152317"/>
                  <a:pt x="255549" y="154318"/>
                  <a:pt x="249760" y="157191"/>
                </a:cubicBezTo>
                <a:cubicBezTo>
                  <a:pt x="247131" y="158506"/>
                  <a:pt x="243938" y="157720"/>
                  <a:pt x="242218" y="155337"/>
                </a:cubicBezTo>
                <a:lnTo>
                  <a:pt x="238468" y="150169"/>
                </a:lnTo>
                <a:lnTo>
                  <a:pt x="223649" y="137750"/>
                </a:lnTo>
                <a:lnTo>
                  <a:pt x="221518" y="139300"/>
                </a:lnTo>
                <a:lnTo>
                  <a:pt x="228749" y="157238"/>
                </a:lnTo>
                <a:lnTo>
                  <a:pt x="232470" y="162365"/>
                </a:lnTo>
                <a:cubicBezTo>
                  <a:pt x="234195" y="164738"/>
                  <a:pt x="233955" y="168011"/>
                  <a:pt x="231901" y="170106"/>
                </a:cubicBezTo>
                <a:cubicBezTo>
                  <a:pt x="227368" y="174736"/>
                  <a:pt x="223538" y="180005"/>
                  <a:pt x="220532" y="185744"/>
                </a:cubicBezTo>
                <a:lnTo>
                  <a:pt x="217304" y="192241"/>
                </a:lnTo>
                <a:cubicBezTo>
                  <a:pt x="217298" y="192253"/>
                  <a:pt x="217293" y="192265"/>
                  <a:pt x="217287" y="192277"/>
                </a:cubicBezTo>
                <a:cubicBezTo>
                  <a:pt x="215800" y="195244"/>
                  <a:pt x="212190" y="196445"/>
                  <a:pt x="209222" y="194959"/>
                </a:cubicBezTo>
                <a:cubicBezTo>
                  <a:pt x="206255" y="193473"/>
                  <a:pt x="205054" y="189862"/>
                  <a:pt x="206540" y="186895"/>
                </a:cubicBezTo>
                <a:lnTo>
                  <a:pt x="209827" y="180280"/>
                </a:lnTo>
                <a:cubicBezTo>
                  <a:pt x="212599" y="174975"/>
                  <a:pt x="215966" y="170002"/>
                  <a:pt x="219863" y="165458"/>
                </a:cubicBezTo>
                <a:lnTo>
                  <a:pt x="218590" y="163706"/>
                </a:lnTo>
                <a:cubicBezTo>
                  <a:pt x="218300" y="163308"/>
                  <a:pt x="218059" y="162877"/>
                  <a:pt x="217874" y="162421"/>
                </a:cubicBezTo>
                <a:lnTo>
                  <a:pt x="208612" y="139443"/>
                </a:lnTo>
                <a:cubicBezTo>
                  <a:pt x="207584" y="136885"/>
                  <a:pt x="208425" y="133955"/>
                  <a:pt x="210655" y="132333"/>
                </a:cubicBezTo>
                <a:lnTo>
                  <a:pt x="220380" y="125267"/>
                </a:lnTo>
                <a:cubicBezTo>
                  <a:pt x="222611" y="123644"/>
                  <a:pt x="225660" y="123750"/>
                  <a:pt x="227775" y="125522"/>
                </a:cubicBezTo>
                <a:lnTo>
                  <a:pt x="246761" y="141433"/>
                </a:lnTo>
                <a:cubicBezTo>
                  <a:pt x="247138" y="141751"/>
                  <a:pt x="247475" y="142113"/>
                  <a:pt x="247765" y="142513"/>
                </a:cubicBezTo>
                <a:lnTo>
                  <a:pt x="249062" y="144303"/>
                </a:lnTo>
                <a:cubicBezTo>
                  <a:pt x="252961" y="142679"/>
                  <a:pt x="256987" y="141377"/>
                  <a:pt x="261099" y="140409"/>
                </a:cubicBezTo>
                <a:lnTo>
                  <a:pt x="261099" y="138179"/>
                </a:lnTo>
                <a:cubicBezTo>
                  <a:pt x="261098" y="137685"/>
                  <a:pt x="261159" y="137193"/>
                  <a:pt x="261281" y="136714"/>
                </a:cubicBezTo>
                <a:lnTo>
                  <a:pt x="267297" y="112683"/>
                </a:lnTo>
                <a:cubicBezTo>
                  <a:pt x="267964" y="110008"/>
                  <a:pt x="270368" y="108131"/>
                  <a:pt x="273125" y="108132"/>
                </a:cubicBezTo>
                <a:close/>
                <a:moveTo>
                  <a:pt x="99083" y="75004"/>
                </a:moveTo>
                <a:lnTo>
                  <a:pt x="111103" y="75004"/>
                </a:lnTo>
                <a:cubicBezTo>
                  <a:pt x="113862" y="75003"/>
                  <a:pt x="116266" y="76881"/>
                  <a:pt x="116931" y="79558"/>
                </a:cubicBezTo>
                <a:lnTo>
                  <a:pt x="122935" y="103592"/>
                </a:lnTo>
                <a:cubicBezTo>
                  <a:pt x="123057" y="104068"/>
                  <a:pt x="123118" y="104557"/>
                  <a:pt x="123117" y="105048"/>
                </a:cubicBezTo>
                <a:lnTo>
                  <a:pt x="123117" y="107301"/>
                </a:lnTo>
                <a:cubicBezTo>
                  <a:pt x="127223" y="108274"/>
                  <a:pt x="131243" y="109580"/>
                  <a:pt x="135137" y="111207"/>
                </a:cubicBezTo>
                <a:lnTo>
                  <a:pt x="136463" y="109382"/>
                </a:lnTo>
                <a:cubicBezTo>
                  <a:pt x="136750" y="108985"/>
                  <a:pt x="137086" y="108625"/>
                  <a:pt x="137461" y="108311"/>
                </a:cubicBezTo>
                <a:lnTo>
                  <a:pt x="156441" y="92397"/>
                </a:lnTo>
                <a:cubicBezTo>
                  <a:pt x="158558" y="90631"/>
                  <a:pt x="161602" y="90524"/>
                  <a:pt x="163836" y="92138"/>
                </a:cubicBezTo>
                <a:lnTo>
                  <a:pt x="173562" y="99205"/>
                </a:lnTo>
                <a:cubicBezTo>
                  <a:pt x="175798" y="100831"/>
                  <a:pt x="176638" y="103771"/>
                  <a:pt x="175598" y="106333"/>
                </a:cubicBezTo>
                <a:lnTo>
                  <a:pt x="166272" y="129263"/>
                </a:lnTo>
                <a:cubicBezTo>
                  <a:pt x="166088" y="129710"/>
                  <a:pt x="165852" y="130134"/>
                  <a:pt x="165568" y="130525"/>
                </a:cubicBezTo>
                <a:lnTo>
                  <a:pt x="164265" y="132327"/>
                </a:lnTo>
                <a:cubicBezTo>
                  <a:pt x="167034" y="135549"/>
                  <a:pt x="169535" y="138992"/>
                  <a:pt x="171742" y="142621"/>
                </a:cubicBezTo>
                <a:lnTo>
                  <a:pt x="173879" y="141926"/>
                </a:lnTo>
                <a:cubicBezTo>
                  <a:pt x="174345" y="141776"/>
                  <a:pt x="174828" y="141682"/>
                  <a:pt x="175317" y="141647"/>
                </a:cubicBezTo>
                <a:lnTo>
                  <a:pt x="193992" y="140350"/>
                </a:lnTo>
                <a:cubicBezTo>
                  <a:pt x="194024" y="140347"/>
                  <a:pt x="194057" y="140345"/>
                  <a:pt x="194089" y="140343"/>
                </a:cubicBezTo>
                <a:cubicBezTo>
                  <a:pt x="197402" y="140140"/>
                  <a:pt x="200253" y="142661"/>
                  <a:pt x="200456" y="145974"/>
                </a:cubicBezTo>
                <a:cubicBezTo>
                  <a:pt x="200659" y="149287"/>
                  <a:pt x="198138" y="152137"/>
                  <a:pt x="194825" y="152340"/>
                </a:cubicBezTo>
                <a:lnTo>
                  <a:pt x="176890" y="153588"/>
                </a:lnTo>
                <a:lnTo>
                  <a:pt x="170786" y="155568"/>
                </a:lnTo>
                <a:cubicBezTo>
                  <a:pt x="167999" y="156474"/>
                  <a:pt x="164966" y="155236"/>
                  <a:pt x="163608" y="152640"/>
                </a:cubicBezTo>
                <a:cubicBezTo>
                  <a:pt x="160601" y="146891"/>
                  <a:pt x="156767" y="141614"/>
                  <a:pt x="152228" y="136978"/>
                </a:cubicBezTo>
                <a:cubicBezTo>
                  <a:pt x="150175" y="134885"/>
                  <a:pt x="149932" y="131616"/>
                  <a:pt x="151653" y="129242"/>
                </a:cubicBezTo>
                <a:lnTo>
                  <a:pt x="155409" y="124060"/>
                </a:lnTo>
                <a:lnTo>
                  <a:pt x="162686" y="106163"/>
                </a:lnTo>
                <a:lnTo>
                  <a:pt x="160568" y="104622"/>
                </a:lnTo>
                <a:lnTo>
                  <a:pt x="145748" y="117047"/>
                </a:lnTo>
                <a:lnTo>
                  <a:pt x="141968" y="122247"/>
                </a:lnTo>
                <a:cubicBezTo>
                  <a:pt x="140239" y="124616"/>
                  <a:pt x="137055" y="125396"/>
                  <a:pt x="134427" y="124093"/>
                </a:cubicBezTo>
                <a:cubicBezTo>
                  <a:pt x="128646" y="121215"/>
                  <a:pt x="122471" y="119207"/>
                  <a:pt x="116103" y="118135"/>
                </a:cubicBezTo>
                <a:cubicBezTo>
                  <a:pt x="113213" y="117646"/>
                  <a:pt x="111098" y="115142"/>
                  <a:pt x="111097" y="112211"/>
                </a:cubicBezTo>
                <a:lnTo>
                  <a:pt x="111097" y="105787"/>
                </a:lnTo>
                <a:lnTo>
                  <a:pt x="106408" y="87024"/>
                </a:lnTo>
                <a:lnTo>
                  <a:pt x="103772" y="87024"/>
                </a:lnTo>
                <a:lnTo>
                  <a:pt x="99077" y="105787"/>
                </a:lnTo>
                <a:lnTo>
                  <a:pt x="99083" y="112190"/>
                </a:lnTo>
                <a:cubicBezTo>
                  <a:pt x="99086" y="115129"/>
                  <a:pt x="96964" y="117639"/>
                  <a:pt x="94065" y="118124"/>
                </a:cubicBezTo>
                <a:cubicBezTo>
                  <a:pt x="87688" y="119189"/>
                  <a:pt x="81504" y="121191"/>
                  <a:pt x="75712" y="124066"/>
                </a:cubicBezTo>
                <a:cubicBezTo>
                  <a:pt x="73087" y="125372"/>
                  <a:pt x="69902" y="124589"/>
                  <a:pt x="68182" y="122214"/>
                </a:cubicBezTo>
                <a:lnTo>
                  <a:pt x="64426" y="117047"/>
                </a:lnTo>
                <a:lnTo>
                  <a:pt x="49607" y="104622"/>
                </a:lnTo>
                <a:lnTo>
                  <a:pt x="47476" y="106171"/>
                </a:lnTo>
                <a:lnTo>
                  <a:pt x="54707" y="124111"/>
                </a:lnTo>
                <a:lnTo>
                  <a:pt x="58428" y="129237"/>
                </a:lnTo>
                <a:cubicBezTo>
                  <a:pt x="60153" y="131609"/>
                  <a:pt x="59915" y="134879"/>
                  <a:pt x="57865" y="136976"/>
                </a:cubicBezTo>
                <a:cubicBezTo>
                  <a:pt x="53330" y="141607"/>
                  <a:pt x="49497" y="146877"/>
                  <a:pt x="46491" y="152620"/>
                </a:cubicBezTo>
                <a:cubicBezTo>
                  <a:pt x="45130" y="155213"/>
                  <a:pt x="42098" y="156447"/>
                  <a:pt x="39313" y="155542"/>
                </a:cubicBezTo>
                <a:lnTo>
                  <a:pt x="33291" y="153588"/>
                </a:lnTo>
                <a:lnTo>
                  <a:pt x="13993" y="152250"/>
                </a:lnTo>
                <a:lnTo>
                  <a:pt x="13183" y="154753"/>
                </a:lnTo>
                <a:lnTo>
                  <a:pt x="29570" y="165018"/>
                </a:lnTo>
                <a:lnTo>
                  <a:pt x="35638" y="166984"/>
                </a:lnTo>
                <a:cubicBezTo>
                  <a:pt x="38428" y="167887"/>
                  <a:pt x="40157" y="170672"/>
                  <a:pt x="39729" y="173572"/>
                </a:cubicBezTo>
                <a:cubicBezTo>
                  <a:pt x="38673" y="179969"/>
                  <a:pt x="38673" y="186496"/>
                  <a:pt x="39729" y="192893"/>
                </a:cubicBezTo>
                <a:cubicBezTo>
                  <a:pt x="40156" y="195793"/>
                  <a:pt x="38427" y="198578"/>
                  <a:pt x="35638" y="199481"/>
                </a:cubicBezTo>
                <a:lnTo>
                  <a:pt x="29570" y="201450"/>
                </a:lnTo>
                <a:lnTo>
                  <a:pt x="13178" y="211709"/>
                </a:lnTo>
                <a:lnTo>
                  <a:pt x="13993" y="214215"/>
                </a:lnTo>
                <a:lnTo>
                  <a:pt x="33285" y="212880"/>
                </a:lnTo>
                <a:lnTo>
                  <a:pt x="39301" y="210923"/>
                </a:lnTo>
                <a:cubicBezTo>
                  <a:pt x="42089" y="210016"/>
                  <a:pt x="45124" y="211252"/>
                  <a:pt x="46485" y="213848"/>
                </a:cubicBezTo>
                <a:cubicBezTo>
                  <a:pt x="49489" y="219590"/>
                  <a:pt x="53319" y="224860"/>
                  <a:pt x="57853" y="229489"/>
                </a:cubicBezTo>
                <a:cubicBezTo>
                  <a:pt x="59906" y="231584"/>
                  <a:pt x="60149" y="234853"/>
                  <a:pt x="58428" y="237228"/>
                </a:cubicBezTo>
                <a:lnTo>
                  <a:pt x="54707" y="242354"/>
                </a:lnTo>
                <a:lnTo>
                  <a:pt x="47471" y="260293"/>
                </a:lnTo>
                <a:lnTo>
                  <a:pt x="49601" y="261840"/>
                </a:lnTo>
                <a:lnTo>
                  <a:pt x="64427" y="249421"/>
                </a:lnTo>
                <a:lnTo>
                  <a:pt x="68171" y="244259"/>
                </a:lnTo>
                <a:cubicBezTo>
                  <a:pt x="69895" y="241882"/>
                  <a:pt x="73084" y="241099"/>
                  <a:pt x="75712" y="242407"/>
                </a:cubicBezTo>
                <a:cubicBezTo>
                  <a:pt x="81522" y="245294"/>
                  <a:pt x="87729" y="247300"/>
                  <a:pt x="94130" y="248361"/>
                </a:cubicBezTo>
                <a:cubicBezTo>
                  <a:pt x="97028" y="248843"/>
                  <a:pt x="99154" y="251350"/>
                  <a:pt x="99154" y="254289"/>
                </a:cubicBezTo>
                <a:lnTo>
                  <a:pt x="99154" y="260689"/>
                </a:lnTo>
                <a:lnTo>
                  <a:pt x="103790" y="279444"/>
                </a:lnTo>
                <a:lnTo>
                  <a:pt x="106408" y="279444"/>
                </a:lnTo>
                <a:lnTo>
                  <a:pt x="111097" y="260680"/>
                </a:lnTo>
                <a:lnTo>
                  <a:pt x="111097" y="254265"/>
                </a:lnTo>
                <a:cubicBezTo>
                  <a:pt x="111098" y="251334"/>
                  <a:pt x="113213" y="248830"/>
                  <a:pt x="116103" y="248341"/>
                </a:cubicBezTo>
                <a:cubicBezTo>
                  <a:pt x="122495" y="247264"/>
                  <a:pt x="128691" y="245245"/>
                  <a:pt x="134491" y="242351"/>
                </a:cubicBezTo>
                <a:cubicBezTo>
                  <a:pt x="137118" y="241034"/>
                  <a:pt x="140313" y="241812"/>
                  <a:pt x="142039" y="244191"/>
                </a:cubicBezTo>
                <a:lnTo>
                  <a:pt x="145813" y="249379"/>
                </a:lnTo>
                <a:lnTo>
                  <a:pt x="160585" y="261834"/>
                </a:lnTo>
                <a:lnTo>
                  <a:pt x="162704" y="260293"/>
                </a:lnTo>
                <a:lnTo>
                  <a:pt x="155467" y="242357"/>
                </a:lnTo>
                <a:lnTo>
                  <a:pt x="151705" y="237175"/>
                </a:lnTo>
                <a:cubicBezTo>
                  <a:pt x="149985" y="234803"/>
                  <a:pt x="150226" y="231537"/>
                  <a:pt x="152274" y="229442"/>
                </a:cubicBezTo>
                <a:cubicBezTo>
                  <a:pt x="156808" y="224801"/>
                  <a:pt x="160637" y="219519"/>
                  <a:pt x="163637" y="213766"/>
                </a:cubicBezTo>
                <a:cubicBezTo>
                  <a:pt x="165173" y="210823"/>
                  <a:pt x="168805" y="209682"/>
                  <a:pt x="171748" y="211219"/>
                </a:cubicBezTo>
                <a:cubicBezTo>
                  <a:pt x="174691" y="212755"/>
                  <a:pt x="175831" y="216387"/>
                  <a:pt x="174295" y="219330"/>
                </a:cubicBezTo>
                <a:cubicBezTo>
                  <a:pt x="171538" y="224609"/>
                  <a:pt x="168191" y="229558"/>
                  <a:pt x="164317" y="234082"/>
                </a:cubicBezTo>
                <a:lnTo>
                  <a:pt x="165632" y="235892"/>
                </a:lnTo>
                <a:cubicBezTo>
                  <a:pt x="165919" y="236290"/>
                  <a:pt x="166157" y="236721"/>
                  <a:pt x="166342" y="237175"/>
                </a:cubicBezTo>
                <a:lnTo>
                  <a:pt x="175610" y="260149"/>
                </a:lnTo>
                <a:cubicBezTo>
                  <a:pt x="176638" y="262707"/>
                  <a:pt x="175797" y="265637"/>
                  <a:pt x="173567" y="267260"/>
                </a:cubicBezTo>
                <a:lnTo>
                  <a:pt x="163842" y="274323"/>
                </a:lnTo>
                <a:cubicBezTo>
                  <a:pt x="161605" y="275945"/>
                  <a:pt x="158550" y="275835"/>
                  <a:pt x="156435" y="274056"/>
                </a:cubicBezTo>
                <a:lnTo>
                  <a:pt x="137508" y="258101"/>
                </a:lnTo>
                <a:cubicBezTo>
                  <a:pt x="137138" y="257788"/>
                  <a:pt x="136807" y="257433"/>
                  <a:pt x="136522" y="257041"/>
                </a:cubicBezTo>
                <a:lnTo>
                  <a:pt x="135213" y="255239"/>
                </a:lnTo>
                <a:cubicBezTo>
                  <a:pt x="131295" y="256879"/>
                  <a:pt x="127249" y="258195"/>
                  <a:pt x="123117" y="259175"/>
                </a:cubicBezTo>
                <a:lnTo>
                  <a:pt x="123117" y="261420"/>
                </a:lnTo>
                <a:cubicBezTo>
                  <a:pt x="123118" y="261910"/>
                  <a:pt x="123057" y="262400"/>
                  <a:pt x="122935" y="262875"/>
                </a:cubicBezTo>
                <a:lnTo>
                  <a:pt x="116931" y="286909"/>
                </a:lnTo>
                <a:cubicBezTo>
                  <a:pt x="116265" y="289586"/>
                  <a:pt x="113861" y="291464"/>
                  <a:pt x="111103" y="291463"/>
                </a:cubicBezTo>
                <a:lnTo>
                  <a:pt x="99083" y="291463"/>
                </a:lnTo>
                <a:cubicBezTo>
                  <a:pt x="96319" y="291464"/>
                  <a:pt x="93911" y="289578"/>
                  <a:pt x="93249" y="286894"/>
                </a:cubicBezTo>
                <a:lnTo>
                  <a:pt x="87310" y="262860"/>
                </a:lnTo>
                <a:cubicBezTo>
                  <a:pt x="87192" y="262389"/>
                  <a:pt x="87133" y="261905"/>
                  <a:pt x="87134" y="261420"/>
                </a:cubicBezTo>
                <a:lnTo>
                  <a:pt x="87134" y="259213"/>
                </a:lnTo>
                <a:cubicBezTo>
                  <a:pt x="82993" y="258242"/>
                  <a:pt x="78940" y="256931"/>
                  <a:pt x="75014" y="255295"/>
                </a:cubicBezTo>
                <a:lnTo>
                  <a:pt x="73717" y="257082"/>
                </a:lnTo>
                <a:cubicBezTo>
                  <a:pt x="73426" y="257480"/>
                  <a:pt x="73089" y="257841"/>
                  <a:pt x="72713" y="258159"/>
                </a:cubicBezTo>
                <a:lnTo>
                  <a:pt x="53727" y="274068"/>
                </a:lnTo>
                <a:cubicBezTo>
                  <a:pt x="51612" y="275839"/>
                  <a:pt x="48564" y="275944"/>
                  <a:pt x="46332" y="274323"/>
                </a:cubicBezTo>
                <a:lnTo>
                  <a:pt x="36607" y="267260"/>
                </a:lnTo>
                <a:cubicBezTo>
                  <a:pt x="34377" y="265637"/>
                  <a:pt x="33536" y="262707"/>
                  <a:pt x="34564" y="260149"/>
                </a:cubicBezTo>
                <a:lnTo>
                  <a:pt x="43832" y="237175"/>
                </a:lnTo>
                <a:cubicBezTo>
                  <a:pt x="44017" y="236721"/>
                  <a:pt x="44255" y="236290"/>
                  <a:pt x="44542" y="235892"/>
                </a:cubicBezTo>
                <a:lnTo>
                  <a:pt x="45815" y="234141"/>
                </a:lnTo>
                <a:cubicBezTo>
                  <a:pt x="43053" y="230927"/>
                  <a:pt x="40559" y="227493"/>
                  <a:pt x="38356" y="223873"/>
                </a:cubicBezTo>
                <a:lnTo>
                  <a:pt x="36302" y="224542"/>
                </a:lnTo>
                <a:cubicBezTo>
                  <a:pt x="35834" y="224692"/>
                  <a:pt x="35349" y="224786"/>
                  <a:pt x="34858" y="224820"/>
                </a:cubicBezTo>
                <a:lnTo>
                  <a:pt x="10143" y="226528"/>
                </a:lnTo>
                <a:cubicBezTo>
                  <a:pt x="7387" y="226737"/>
                  <a:pt x="4849" y="225024"/>
                  <a:pt x="4010" y="222391"/>
                </a:cubicBezTo>
                <a:lnTo>
                  <a:pt x="295" y="210961"/>
                </a:lnTo>
                <a:cubicBezTo>
                  <a:pt x="-558" y="208337"/>
                  <a:pt x="485" y="205470"/>
                  <a:pt x="2825" y="204009"/>
                </a:cubicBezTo>
                <a:lnTo>
                  <a:pt x="23824" y="190868"/>
                </a:lnTo>
                <a:cubicBezTo>
                  <a:pt x="24241" y="190607"/>
                  <a:pt x="24689" y="190398"/>
                  <a:pt x="25157" y="190246"/>
                </a:cubicBezTo>
                <a:lnTo>
                  <a:pt x="27222" y="189574"/>
                </a:lnTo>
                <a:cubicBezTo>
                  <a:pt x="27017" y="187346"/>
                  <a:pt x="26917" y="185272"/>
                  <a:pt x="26917" y="183238"/>
                </a:cubicBezTo>
                <a:cubicBezTo>
                  <a:pt x="26917" y="181202"/>
                  <a:pt x="27017" y="179121"/>
                  <a:pt x="27222" y="176891"/>
                </a:cubicBezTo>
                <a:lnTo>
                  <a:pt x="25157" y="176222"/>
                </a:lnTo>
                <a:cubicBezTo>
                  <a:pt x="24689" y="176070"/>
                  <a:pt x="24241" y="175861"/>
                  <a:pt x="23824" y="175599"/>
                </a:cubicBezTo>
                <a:lnTo>
                  <a:pt x="2831" y="162453"/>
                </a:lnTo>
                <a:cubicBezTo>
                  <a:pt x="494" y="160990"/>
                  <a:pt x="-548" y="158126"/>
                  <a:pt x="301" y="155504"/>
                </a:cubicBezTo>
                <a:lnTo>
                  <a:pt x="4010" y="144074"/>
                </a:lnTo>
                <a:cubicBezTo>
                  <a:pt x="4850" y="141440"/>
                  <a:pt x="7387" y="139727"/>
                  <a:pt x="10143" y="139933"/>
                </a:cubicBezTo>
                <a:lnTo>
                  <a:pt x="34858" y="141647"/>
                </a:lnTo>
                <a:cubicBezTo>
                  <a:pt x="35347" y="141679"/>
                  <a:pt x="35830" y="141773"/>
                  <a:pt x="36296" y="141926"/>
                </a:cubicBezTo>
                <a:lnTo>
                  <a:pt x="38362" y="142595"/>
                </a:lnTo>
                <a:cubicBezTo>
                  <a:pt x="40565" y="138976"/>
                  <a:pt x="43060" y="135543"/>
                  <a:pt x="45822" y="132330"/>
                </a:cubicBezTo>
                <a:lnTo>
                  <a:pt x="44548" y="130578"/>
                </a:lnTo>
                <a:cubicBezTo>
                  <a:pt x="44258" y="130180"/>
                  <a:pt x="44018" y="129749"/>
                  <a:pt x="43832" y="129293"/>
                </a:cubicBezTo>
                <a:lnTo>
                  <a:pt x="34571" y="106315"/>
                </a:lnTo>
                <a:cubicBezTo>
                  <a:pt x="33542" y="103757"/>
                  <a:pt x="34384" y="100827"/>
                  <a:pt x="36613" y="99205"/>
                </a:cubicBezTo>
                <a:lnTo>
                  <a:pt x="46338" y="92138"/>
                </a:lnTo>
                <a:cubicBezTo>
                  <a:pt x="48570" y="90518"/>
                  <a:pt x="51619" y="90625"/>
                  <a:pt x="53733" y="92397"/>
                </a:cubicBezTo>
                <a:lnTo>
                  <a:pt x="72714" y="108311"/>
                </a:lnTo>
                <a:cubicBezTo>
                  <a:pt x="73089" y="108625"/>
                  <a:pt x="73424" y="108985"/>
                  <a:pt x="73711" y="109382"/>
                </a:cubicBezTo>
                <a:lnTo>
                  <a:pt x="75020" y="111178"/>
                </a:lnTo>
                <a:cubicBezTo>
                  <a:pt x="78919" y="109552"/>
                  <a:pt x="82945" y="108248"/>
                  <a:pt x="87058" y="107281"/>
                </a:cubicBezTo>
                <a:lnTo>
                  <a:pt x="87058" y="105053"/>
                </a:lnTo>
                <a:cubicBezTo>
                  <a:pt x="87056" y="104560"/>
                  <a:pt x="87117" y="104068"/>
                  <a:pt x="87239" y="103589"/>
                </a:cubicBezTo>
                <a:lnTo>
                  <a:pt x="93255" y="79555"/>
                </a:lnTo>
                <a:cubicBezTo>
                  <a:pt x="93923" y="76880"/>
                  <a:pt x="96326" y="75003"/>
                  <a:pt x="99083" y="75004"/>
                </a:cubicBezTo>
                <a:close/>
                <a:moveTo>
                  <a:pt x="272678" y="20392"/>
                </a:moveTo>
                <a:lnTo>
                  <a:pt x="272678" y="65334"/>
                </a:lnTo>
                <a:lnTo>
                  <a:pt x="318174" y="65334"/>
                </a:lnTo>
                <a:close/>
                <a:moveTo>
                  <a:pt x="54572" y="0"/>
                </a:moveTo>
                <a:lnTo>
                  <a:pt x="269133" y="0"/>
                </a:lnTo>
                <a:lnTo>
                  <a:pt x="270908" y="1753"/>
                </a:lnTo>
                <a:lnTo>
                  <a:pt x="270926" y="1771"/>
                </a:lnTo>
                <a:lnTo>
                  <a:pt x="338013" y="68035"/>
                </a:lnTo>
                <a:lnTo>
                  <a:pt x="338013" y="114122"/>
                </a:lnTo>
                <a:lnTo>
                  <a:pt x="325993" y="114122"/>
                </a:lnTo>
                <a:lnTo>
                  <a:pt x="325993" y="77355"/>
                </a:lnTo>
                <a:lnTo>
                  <a:pt x="266668" y="77355"/>
                </a:lnTo>
                <a:cubicBezTo>
                  <a:pt x="266667" y="77355"/>
                  <a:pt x="266666" y="77355"/>
                  <a:pt x="266665" y="77355"/>
                </a:cubicBezTo>
                <a:cubicBezTo>
                  <a:pt x="263347" y="77354"/>
                  <a:pt x="260657" y="74664"/>
                  <a:pt x="260658" y="71345"/>
                </a:cubicBezTo>
                <a:lnTo>
                  <a:pt x="260658" y="12020"/>
                </a:lnTo>
                <a:lnTo>
                  <a:pt x="66592" y="12020"/>
                </a:lnTo>
                <a:lnTo>
                  <a:pt x="66592" y="82681"/>
                </a:lnTo>
                <a:lnTo>
                  <a:pt x="54572" y="82681"/>
                </a:lnTo>
                <a:close/>
              </a:path>
            </a:pathLst>
          </a:custGeom>
          <a:solidFill>
            <a:srgbClr val="2196F3"/>
          </a:solidFill>
          <a:ln w="5953" cap="flat">
            <a:noFill/>
            <a:prstDash val="solid"/>
            <a:miter/>
          </a:ln>
        </p:spPr>
        <p:txBody>
          <a:bodyPr wrap="square" rtlCol="0" anchor="ctr">
            <a:noAutofit/>
          </a:bodyPr>
          <a:lstStyle/>
          <a:p>
            <a:endParaRPr lang="zh-CN" altLang="en-US" sz="1460">
              <a:latin typeface="Arial" panose="020B0604020202020204" pitchFamily="34" charset="0"/>
              <a:ea typeface="微软雅黑" panose="020B0503020204020204" pitchFamily="34" charset="-122"/>
            </a:endParaRPr>
          </a:p>
        </p:txBody>
      </p:sp>
      <p:sp>
        <p:nvSpPr>
          <p:cNvPr id="33" name="任意多边形: 形状 32"/>
          <p:cNvSpPr/>
          <p:nvPr>
            <p:custDataLst>
              <p:tags r:id="rId8"/>
            </p:custDataLst>
          </p:nvPr>
        </p:nvSpPr>
        <p:spPr>
          <a:xfrm>
            <a:off x="1138034" y="1482943"/>
            <a:ext cx="1064415" cy="1919916"/>
          </a:xfrm>
          <a:custGeom>
            <a:avLst/>
            <a:gdLst>
              <a:gd name="connsiteX0" fmla="*/ 180859 w 1362662"/>
              <a:gd name="connsiteY0" fmla="*/ 0 h 2362973"/>
              <a:gd name="connsiteX1" fmla="*/ 1362662 w 1362662"/>
              <a:gd name="connsiteY1" fmla="*/ 1181487 h 2362973"/>
              <a:gd name="connsiteX2" fmla="*/ 180859 w 1362662"/>
              <a:gd name="connsiteY2" fmla="*/ 2362973 h 2362973"/>
              <a:gd name="connsiteX3" fmla="*/ 0 w 1362662"/>
              <a:gd name="connsiteY3" fmla="*/ 2182163 h 2362973"/>
              <a:gd name="connsiteX4" fmla="*/ 0 w 1362662"/>
              <a:gd name="connsiteY4" fmla="*/ 180811 h 23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662" h="2362973">
                <a:moveTo>
                  <a:pt x="180859" y="0"/>
                </a:moveTo>
                <a:lnTo>
                  <a:pt x="1362662" y="1181487"/>
                </a:lnTo>
                <a:lnTo>
                  <a:pt x="180859" y="2362973"/>
                </a:lnTo>
                <a:lnTo>
                  <a:pt x="0" y="2182163"/>
                </a:lnTo>
                <a:lnTo>
                  <a:pt x="0" y="180811"/>
                </a:lnTo>
                <a:close/>
              </a:path>
            </a:pathLst>
          </a:custGeom>
          <a:noFill/>
          <a:ln w="38100">
            <a:solidFill>
              <a:srgbClr val="2196F3"/>
            </a:solidFill>
          </a:ln>
          <a:effectLst/>
        </p:spPr>
        <p:style>
          <a:lnRef idx="1">
            <a:srgbClr val="2196F3"/>
          </a:lnRef>
          <a:fillRef idx="3">
            <a:srgbClr val="2196F3"/>
          </a:fillRef>
          <a:effectRef idx="2">
            <a:srgbClr val="2196F3"/>
          </a:effectRef>
          <a:fontRef idx="minor">
            <a:srgbClr val="FFFFFF"/>
          </a:fontRef>
        </p:style>
        <p:txBody>
          <a:bodyPr wrap="square" rtlCol="0" anchor="ctr">
            <a:noAutofit/>
          </a:bodyPr>
          <a:lstStyle/>
          <a:p>
            <a:pPr algn="ctr"/>
            <a:endParaRPr lang="en-US" sz="1460"/>
          </a:p>
        </p:txBody>
      </p:sp>
      <p:sp>
        <p:nvSpPr>
          <p:cNvPr id="23" name="Diamond 4"/>
          <p:cNvSpPr/>
          <p:nvPr>
            <p:custDataLst>
              <p:tags r:id="rId9"/>
            </p:custDataLst>
          </p:nvPr>
        </p:nvSpPr>
        <p:spPr>
          <a:xfrm>
            <a:off x="1633334" y="1124789"/>
            <a:ext cx="1248308" cy="1247973"/>
          </a:xfrm>
          <a:prstGeom prst="diamond">
            <a:avLst/>
          </a:prstGeom>
          <a:solidFill>
            <a:srgbClr val="222222">
              <a:lumMod val="75000"/>
              <a:lumOff val="25000"/>
            </a:srgbClr>
          </a:solidFill>
          <a:ln>
            <a:noFill/>
          </a:ln>
          <a:effectLst/>
        </p:spPr>
        <p:style>
          <a:lnRef idx="1">
            <a:srgbClr val="2196F3"/>
          </a:lnRef>
          <a:fillRef idx="3">
            <a:srgbClr val="2196F3"/>
          </a:fillRef>
          <a:effectRef idx="2">
            <a:srgbClr val="2196F3"/>
          </a:effectRef>
          <a:fontRef idx="minor">
            <a:srgbClr val="FFFFFF"/>
          </a:fontRef>
        </p:style>
        <p:txBody>
          <a:bodyPr rtlCol="0" anchor="ctr"/>
          <a:lstStyle/>
          <a:p>
            <a:pPr algn="ctr"/>
            <a:endParaRPr lang="en-US" sz="1460">
              <a:latin typeface="Arial" panose="020B0604020202020204" pitchFamily="34" charset="0"/>
              <a:ea typeface="微软雅黑" panose="020B0503020204020204" pitchFamily="34" charset="-122"/>
            </a:endParaRPr>
          </a:p>
        </p:txBody>
      </p:sp>
      <p:sp>
        <p:nvSpPr>
          <p:cNvPr id="35" name="任意多边形: 形状 34"/>
          <p:cNvSpPr/>
          <p:nvPr>
            <p:custDataLst>
              <p:tags r:id="rId10"/>
            </p:custDataLst>
          </p:nvPr>
        </p:nvSpPr>
        <p:spPr>
          <a:xfrm>
            <a:off x="1122949" y="3502421"/>
            <a:ext cx="1190047" cy="2146506"/>
          </a:xfrm>
          <a:custGeom>
            <a:avLst/>
            <a:gdLst>
              <a:gd name="connsiteX0" fmla="*/ 143392 w 1464673"/>
              <a:gd name="connsiteY0" fmla="*/ 0 h 2641853"/>
              <a:gd name="connsiteX1" fmla="*/ 1464673 w 1464673"/>
              <a:gd name="connsiteY1" fmla="*/ 1320927 h 2641853"/>
              <a:gd name="connsiteX2" fmla="*/ 143392 w 1464673"/>
              <a:gd name="connsiteY2" fmla="*/ 2641853 h 2641853"/>
              <a:gd name="connsiteX3" fmla="*/ 0 w 1464673"/>
              <a:gd name="connsiteY3" fmla="*/ 2498500 h 2641853"/>
              <a:gd name="connsiteX4" fmla="*/ 0 w 1464673"/>
              <a:gd name="connsiteY4" fmla="*/ 143354 h 2641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673" h="2641853">
                <a:moveTo>
                  <a:pt x="143392" y="0"/>
                </a:moveTo>
                <a:lnTo>
                  <a:pt x="1464673" y="1320927"/>
                </a:lnTo>
                <a:lnTo>
                  <a:pt x="143392" y="2641853"/>
                </a:lnTo>
                <a:lnTo>
                  <a:pt x="0" y="2498500"/>
                </a:lnTo>
                <a:lnTo>
                  <a:pt x="0" y="143354"/>
                </a:lnTo>
                <a:close/>
              </a:path>
            </a:pathLst>
          </a:custGeom>
          <a:solidFill>
            <a:srgbClr val="222222">
              <a:lumMod val="75000"/>
              <a:lumOff val="25000"/>
            </a:srgbClr>
          </a:solidFill>
          <a:ln>
            <a:noFill/>
          </a:ln>
          <a:effectLst/>
        </p:spPr>
        <p:style>
          <a:lnRef idx="1">
            <a:srgbClr val="2196F3"/>
          </a:lnRef>
          <a:fillRef idx="3">
            <a:srgbClr val="2196F3"/>
          </a:fillRef>
          <a:effectRef idx="2">
            <a:srgbClr val="2196F3"/>
          </a:effectRef>
          <a:fontRef idx="minor">
            <a:srgbClr val="FFFFFF"/>
          </a:fontRef>
        </p:style>
        <p:txBody>
          <a:bodyPr wrap="square" rtlCol="0" anchor="ctr">
            <a:noAutofit/>
          </a:bodyPr>
          <a:lstStyle/>
          <a:p>
            <a:pPr algn="ctr"/>
            <a:endParaRPr lang="en-US" sz="1460"/>
          </a:p>
        </p:txBody>
      </p:sp>
      <p:sp>
        <p:nvSpPr>
          <p:cNvPr id="31" name="Diamond 6"/>
          <p:cNvSpPr/>
          <p:nvPr>
            <p:custDataLst>
              <p:tags r:id="rId11"/>
            </p:custDataLst>
          </p:nvPr>
        </p:nvSpPr>
        <p:spPr>
          <a:xfrm>
            <a:off x="1956155" y="4616948"/>
            <a:ext cx="825888" cy="825666"/>
          </a:xfrm>
          <a:prstGeom prst="diamond">
            <a:avLst/>
          </a:prstGeom>
          <a:noFill/>
          <a:ln w="38100">
            <a:solidFill>
              <a:srgbClr val="2196F3"/>
            </a:solidFill>
          </a:ln>
          <a:effectLst/>
        </p:spPr>
        <p:style>
          <a:lnRef idx="1">
            <a:srgbClr val="2196F3"/>
          </a:lnRef>
          <a:fillRef idx="3">
            <a:srgbClr val="2196F3"/>
          </a:fillRef>
          <a:effectRef idx="2">
            <a:srgbClr val="2196F3"/>
          </a:effectRef>
          <a:fontRef idx="minor">
            <a:srgbClr val="FFFFFF"/>
          </a:fontRef>
        </p:style>
        <p:txBody>
          <a:bodyPr rtlCol="0" anchor="ctr"/>
          <a:lstStyle/>
          <a:p>
            <a:pPr algn="ctr"/>
            <a:endParaRPr lang="en-US" sz="1460">
              <a:latin typeface="Arial" panose="020B0604020202020204" pitchFamily="34" charset="0"/>
              <a:ea typeface="微软雅黑" panose="020B0503020204020204" pitchFamily="34" charset="-122"/>
            </a:endParaRPr>
          </a:p>
        </p:txBody>
      </p:sp>
    </p:spTree>
    <p:custDataLst>
      <p:tags r:id="rId1"/>
    </p:custData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直接连接符 95"/>
          <p:cNvCxnSpPr>
            <a:cxnSpLocks/>
          </p:cNvCxnSpPr>
          <p:nvPr/>
        </p:nvCxnSpPr>
        <p:spPr>
          <a:xfrm>
            <a:off x="3677492" y="2433759"/>
            <a:ext cx="4392488" cy="1957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7" name="矩形 96"/>
          <p:cNvSpPr/>
          <p:nvPr/>
        </p:nvSpPr>
        <p:spPr>
          <a:xfrm>
            <a:off x="3677492" y="1956071"/>
            <a:ext cx="1204188" cy="331085"/>
          </a:xfrm>
          <a:prstGeom prst="rect">
            <a:avLst/>
          </a:prstGeom>
          <a:gradFill>
            <a:gsLst>
              <a:gs pos="100000">
                <a:schemeClr val="accent1">
                  <a:lumMod val="75000"/>
                </a:schemeClr>
              </a:gs>
              <a:gs pos="0">
                <a:srgbClr val="27506E"/>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00" dirty="0">
                <a:cs typeface="+mn-ea"/>
                <a:sym typeface="+mn-lt"/>
              </a:rPr>
              <a:t>PART   Three</a:t>
            </a:r>
            <a:endParaRPr lang="zh-CN" altLang="en-US" sz="1300" dirty="0">
              <a:cs typeface="+mn-ea"/>
              <a:sym typeface="+mn-lt"/>
            </a:endParaRPr>
          </a:p>
        </p:txBody>
      </p:sp>
      <p:sp>
        <p:nvSpPr>
          <p:cNvPr id="136" name="椭圆 135"/>
          <p:cNvSpPr/>
          <p:nvPr/>
        </p:nvSpPr>
        <p:spPr>
          <a:xfrm>
            <a:off x="1274515" y="1038847"/>
            <a:ext cx="1816487" cy="181648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grpSp>
        <p:nvGrpSpPr>
          <p:cNvPr id="137" name="组合 136"/>
          <p:cNvGrpSpPr/>
          <p:nvPr/>
        </p:nvGrpSpPr>
        <p:grpSpPr>
          <a:xfrm>
            <a:off x="1485847" y="1238854"/>
            <a:ext cx="1416472" cy="1416472"/>
            <a:chOff x="1760426" y="1819397"/>
            <a:chExt cx="1307513" cy="1307513"/>
          </a:xfrm>
        </p:grpSpPr>
        <p:sp>
          <p:nvSpPr>
            <p:cNvPr id="138" name="椭圆 137"/>
            <p:cNvSpPr/>
            <p:nvPr/>
          </p:nvSpPr>
          <p:spPr>
            <a:xfrm>
              <a:off x="1760426" y="1819397"/>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139" name="文本框 5"/>
            <p:cNvSpPr txBox="1">
              <a:spLocks noChangeArrowheads="1"/>
            </p:cNvSpPr>
            <p:nvPr/>
          </p:nvSpPr>
          <p:spPr bwMode="auto">
            <a:xfrm>
              <a:off x="2000917" y="2057655"/>
              <a:ext cx="794892" cy="82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5200" dirty="0">
                  <a:solidFill>
                    <a:schemeClr val="bg1"/>
                  </a:solidFill>
                  <a:latin typeface="+mn-lt"/>
                  <a:ea typeface="+mn-ea"/>
                  <a:cs typeface="+mn-ea"/>
                  <a:sym typeface="+mn-lt"/>
                </a:rPr>
                <a:t>03</a:t>
              </a:r>
              <a:endParaRPr lang="zh-CN" altLang="en-US" sz="5200" dirty="0">
                <a:solidFill>
                  <a:schemeClr val="bg1"/>
                </a:solidFill>
                <a:latin typeface="+mn-lt"/>
                <a:ea typeface="+mn-ea"/>
                <a:cs typeface="+mn-ea"/>
                <a:sym typeface="+mn-lt"/>
              </a:endParaRPr>
            </a:p>
          </p:txBody>
        </p:sp>
      </p:grpSp>
      <p:sp>
        <p:nvSpPr>
          <p:cNvPr id="140" name="椭圆 139"/>
          <p:cNvSpPr/>
          <p:nvPr/>
        </p:nvSpPr>
        <p:spPr>
          <a:xfrm>
            <a:off x="2662433" y="1050685"/>
            <a:ext cx="423060" cy="42306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141" name="椭圆 140"/>
          <p:cNvSpPr/>
          <p:nvPr/>
        </p:nvSpPr>
        <p:spPr>
          <a:xfrm>
            <a:off x="1193629" y="1393886"/>
            <a:ext cx="310679" cy="310679"/>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142" name="椭圆 141"/>
          <p:cNvSpPr/>
          <p:nvPr/>
        </p:nvSpPr>
        <p:spPr>
          <a:xfrm>
            <a:off x="1038288" y="2895253"/>
            <a:ext cx="173707" cy="17370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143" name="椭圆 142"/>
          <p:cNvSpPr/>
          <p:nvPr/>
        </p:nvSpPr>
        <p:spPr>
          <a:xfrm>
            <a:off x="1485846" y="2527922"/>
            <a:ext cx="238908" cy="23890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144" name="椭圆 143"/>
          <p:cNvSpPr/>
          <p:nvPr/>
        </p:nvSpPr>
        <p:spPr>
          <a:xfrm>
            <a:off x="2926115" y="2171557"/>
            <a:ext cx="247321" cy="24732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145" name="椭圆 144"/>
          <p:cNvSpPr/>
          <p:nvPr/>
        </p:nvSpPr>
        <p:spPr>
          <a:xfrm>
            <a:off x="2734899" y="2843494"/>
            <a:ext cx="167421" cy="16742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146" name="椭圆 145"/>
          <p:cNvSpPr/>
          <p:nvPr/>
        </p:nvSpPr>
        <p:spPr>
          <a:xfrm>
            <a:off x="1015125" y="2171557"/>
            <a:ext cx="108017" cy="1080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5" name="文本框 5">
            <a:extLst>
              <a:ext uri="{FF2B5EF4-FFF2-40B4-BE49-F238E27FC236}">
                <a16:creationId xmlns:a16="http://schemas.microsoft.com/office/drawing/2014/main" id="{63FC6084-8EEB-1B0D-FEAE-0EAF62399FCA}"/>
              </a:ext>
            </a:extLst>
          </p:cNvPr>
          <p:cNvSpPr txBox="1">
            <a:spLocks noChangeArrowheads="1"/>
          </p:cNvSpPr>
          <p:nvPr/>
        </p:nvSpPr>
        <p:spPr bwMode="auto">
          <a:xfrm>
            <a:off x="5241272" y="1916832"/>
            <a:ext cx="3560881" cy="42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a:defRPr/>
            </a:pPr>
            <a:r>
              <a:rPr lang="zh-CN" altLang="en-US" sz="2165" dirty="0">
                <a:solidFill>
                  <a:schemeClr val="accent1"/>
                </a:solidFill>
                <a:cs typeface="+mn-ea"/>
              </a:rPr>
              <a:t>作业标准管理系统</a:t>
            </a:r>
            <a:endParaRPr lang="zh-CN" altLang="en-US" sz="2000" dirty="0">
              <a:solidFill>
                <a:schemeClr val="accent1"/>
              </a:solidFill>
              <a:cs typeface="+mn-ea"/>
              <a:sym typeface="+mn-lt"/>
            </a:endParaRPr>
          </a:p>
        </p:txBody>
      </p:sp>
      <p:sp>
        <p:nvSpPr>
          <p:cNvPr id="9" name="矩形 8">
            <a:extLst>
              <a:ext uri="{FF2B5EF4-FFF2-40B4-BE49-F238E27FC236}">
                <a16:creationId xmlns:a16="http://schemas.microsoft.com/office/drawing/2014/main" id="{4AFAAF3D-5AD7-9D47-C333-511C6E3205C8}"/>
              </a:ext>
            </a:extLst>
          </p:cNvPr>
          <p:cNvSpPr/>
          <p:nvPr/>
        </p:nvSpPr>
        <p:spPr>
          <a:xfrm>
            <a:off x="4470845" y="2722160"/>
            <a:ext cx="4793507" cy="311111"/>
          </a:xfrm>
          <a:prstGeom prst="rect">
            <a:avLst/>
          </a:prstGeom>
        </p:spPr>
        <p:txBody>
          <a:bodyPr wrap="square">
            <a:spAutoFit/>
          </a:bodyPr>
          <a:lstStyle/>
          <a:p>
            <a:pPr>
              <a:lnSpc>
                <a:spcPct val="150000"/>
              </a:lnSpc>
            </a:pPr>
            <a:r>
              <a:rPr lang="zh-CN" altLang="en-US" sz="1085" dirty="0">
                <a:solidFill>
                  <a:schemeClr val="bg2">
                    <a:lumMod val="50000"/>
                  </a:schemeClr>
                </a:solidFill>
                <a:cs typeface="+mn-ea"/>
                <a:sym typeface="+mn-lt"/>
              </a:rPr>
              <a:t>建立标准，从根本上防范和坚决遏制能力滑坡</a:t>
            </a:r>
          </a:p>
        </p:txBody>
      </p:sp>
      <p:sp>
        <p:nvSpPr>
          <p:cNvPr id="12" name="矩形 11">
            <a:extLst>
              <a:ext uri="{FF2B5EF4-FFF2-40B4-BE49-F238E27FC236}">
                <a16:creationId xmlns:a16="http://schemas.microsoft.com/office/drawing/2014/main" id="{1E9D580D-038E-2DD5-C098-A5185240C301}"/>
              </a:ext>
            </a:extLst>
          </p:cNvPr>
          <p:cNvSpPr/>
          <p:nvPr/>
        </p:nvSpPr>
        <p:spPr>
          <a:xfrm>
            <a:off x="1003067" y="4730849"/>
            <a:ext cx="10408920" cy="71437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rPr>
              <a:t>作业标准</a:t>
            </a:r>
            <a:r>
              <a:rPr lang="zh-CN" sz="2000" dirty="0">
                <a:solidFill>
                  <a:schemeClr val="bg1"/>
                </a:solidFill>
                <a:latin typeface="微软雅黑" panose="020B0503020204020204" pitchFamily="34" charset="-122"/>
                <a:ea typeface="微软雅黑" panose="020B0503020204020204" pitchFamily="34" charset="-122"/>
              </a:rPr>
              <a:t>管理</a:t>
            </a:r>
            <a:r>
              <a:rPr lang="zh-CN" altLang="en-US" sz="2000" dirty="0">
                <a:solidFill>
                  <a:schemeClr val="bg1"/>
                </a:solidFill>
                <a:latin typeface="微软雅黑" panose="020B0503020204020204" pitchFamily="34" charset="-122"/>
                <a:ea typeface="微软雅黑" panose="020B0503020204020204" pitchFamily="34" charset="-122"/>
              </a:rPr>
              <a:t>系统，对制定的制度</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标作业准等进行管理，便于各部门检索使用</a:t>
            </a:r>
            <a:endParaRPr 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191344" y="836712"/>
            <a:ext cx="3165941" cy="35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735" dirty="0">
                <a:solidFill>
                  <a:schemeClr val="accent1"/>
                </a:solidFill>
                <a:cs typeface="+mn-ea"/>
                <a:sym typeface="+mn-lt"/>
              </a:rPr>
              <a:t>标准管理系统</a:t>
            </a:r>
            <a:endParaRPr lang="zh-CN" altLang="en-US" sz="1735" dirty="0">
              <a:solidFill>
                <a:srgbClr val="27506E"/>
              </a:solidFill>
              <a:latin typeface="+mn-lt"/>
              <a:ea typeface="+mn-ea"/>
              <a:cs typeface="+mn-ea"/>
              <a:sym typeface="+mn-lt"/>
            </a:endParaRPr>
          </a:p>
        </p:txBody>
      </p:sp>
      <p:cxnSp>
        <p:nvCxnSpPr>
          <p:cNvPr id="13" name="直接连接符 12"/>
          <p:cNvCxnSpPr/>
          <p:nvPr/>
        </p:nvCxnSpPr>
        <p:spPr>
          <a:xfrm>
            <a:off x="839416" y="1206307"/>
            <a:ext cx="190179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786256" y="1226677"/>
            <a:ext cx="2008029" cy="267317"/>
          </a:xfrm>
          <a:prstGeom prst="rect">
            <a:avLst/>
          </a:prstGeom>
        </p:spPr>
        <p:txBody>
          <a:bodyPr wrap="square">
            <a:spAutoFit/>
          </a:bodyPr>
          <a:lstStyle/>
          <a:p>
            <a:pPr algn="l"/>
            <a:r>
              <a:rPr lang="en-US" altLang="zh-CN" sz="1135" dirty="0">
                <a:solidFill>
                  <a:srgbClr val="5F6266"/>
                </a:solidFill>
                <a:cs typeface="+mn-ea"/>
                <a:sym typeface="+mn-lt"/>
              </a:rPr>
              <a:t>Index management system</a:t>
            </a:r>
          </a:p>
        </p:txBody>
      </p:sp>
      <p:sp>
        <p:nvSpPr>
          <p:cNvPr id="14" name="TextBox 2"/>
          <p:cNvSpPr txBox="1"/>
          <p:nvPr/>
        </p:nvSpPr>
        <p:spPr>
          <a:xfrm>
            <a:off x="3719736" y="820517"/>
            <a:ext cx="5035520" cy="369332"/>
          </a:xfrm>
          <a:prstGeom prst="rect">
            <a:avLst/>
          </a:prstGeom>
          <a:noFill/>
        </p:spPr>
        <p:txBody>
          <a:bodyPr wrap="square" rtlCol="0">
            <a:spAutoFit/>
          </a:bodyPr>
          <a:lstStyle/>
          <a:p>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、安全管理标准</a:t>
            </a:r>
            <a:endParaRPr lang="en-US" altLang="zh-CN" sz="1800" dirty="0">
              <a:latin typeface="微软雅黑" panose="020B0503020204020204" pitchFamily="34" charset="-122"/>
              <a:ea typeface="微软雅黑" panose="020B0503020204020204" pitchFamily="34" charset="-122"/>
            </a:endParaRPr>
          </a:p>
        </p:txBody>
      </p:sp>
      <p:grpSp>
        <p:nvGrpSpPr>
          <p:cNvPr id="6" name="组合 5"/>
          <p:cNvGrpSpPr/>
          <p:nvPr/>
        </p:nvGrpSpPr>
        <p:grpSpPr>
          <a:xfrm>
            <a:off x="1691640" y="1628719"/>
            <a:ext cx="9299575" cy="4521891"/>
            <a:chOff x="1775" y="2999"/>
            <a:chExt cx="14645" cy="7121"/>
          </a:xfrm>
        </p:grpSpPr>
        <p:sp>
          <p:nvSpPr>
            <p:cNvPr id="24" name="任意多边形 23"/>
            <p:cNvSpPr/>
            <p:nvPr>
              <p:custDataLst>
                <p:tags r:id="rId1"/>
              </p:custDataLst>
            </p:nvPr>
          </p:nvSpPr>
          <p:spPr>
            <a:xfrm>
              <a:off x="4627" y="4520"/>
              <a:ext cx="9001" cy="1934"/>
            </a:xfrm>
            <a:custGeom>
              <a:avLst/>
              <a:gdLst>
                <a:gd name="connsiteX0" fmla="*/ 0 w 7013359"/>
                <a:gd name="connsiteY0" fmla="*/ 1420427 h 1420427"/>
                <a:gd name="connsiteX1" fmla="*/ 1420427 w 7013359"/>
                <a:gd name="connsiteY1" fmla="*/ 790113 h 1420427"/>
                <a:gd name="connsiteX2" fmla="*/ 7013359 w 7013359"/>
                <a:gd name="connsiteY2" fmla="*/ 0 h 1420427"/>
                <a:gd name="connsiteX3" fmla="*/ 7013359 w 7013359"/>
                <a:gd name="connsiteY3" fmla="*/ 0 h 1420427"/>
                <a:gd name="connsiteX0-1" fmla="*/ 0 w 7013359"/>
                <a:gd name="connsiteY0-2" fmla="*/ 1420427 h 1420427"/>
                <a:gd name="connsiteX1-3" fmla="*/ 1313894 w 7013359"/>
                <a:gd name="connsiteY1-4" fmla="*/ 878889 h 1420427"/>
                <a:gd name="connsiteX2-5" fmla="*/ 7013359 w 7013359"/>
                <a:gd name="connsiteY2-6" fmla="*/ 0 h 1420427"/>
                <a:gd name="connsiteX3-7" fmla="*/ 7013359 w 7013359"/>
                <a:gd name="connsiteY3-8" fmla="*/ 0 h 1420427"/>
                <a:gd name="connsiteX0-9" fmla="*/ 0 w 7013359"/>
                <a:gd name="connsiteY0-10" fmla="*/ 1420427 h 1420427"/>
                <a:gd name="connsiteX1-11" fmla="*/ 1313894 w 7013359"/>
                <a:gd name="connsiteY1-12" fmla="*/ 878889 h 1420427"/>
                <a:gd name="connsiteX2-13" fmla="*/ 7013359 w 7013359"/>
                <a:gd name="connsiteY2-14" fmla="*/ 0 h 1420427"/>
                <a:gd name="connsiteX3-15" fmla="*/ 7013359 w 7013359"/>
                <a:gd name="connsiteY3-16" fmla="*/ 0 h 1420427"/>
                <a:gd name="connsiteX0-17" fmla="*/ 0 w 7013359"/>
                <a:gd name="connsiteY0-18" fmla="*/ 1420427 h 1420427"/>
                <a:gd name="connsiteX1-19" fmla="*/ 1313894 w 7013359"/>
                <a:gd name="connsiteY1-20" fmla="*/ 878889 h 1420427"/>
                <a:gd name="connsiteX2-21" fmla="*/ 2840854 w 7013359"/>
                <a:gd name="connsiteY2-22" fmla="*/ 701336 h 1420427"/>
                <a:gd name="connsiteX3-23" fmla="*/ 7013359 w 7013359"/>
                <a:gd name="connsiteY3-24" fmla="*/ 0 h 1420427"/>
                <a:gd name="connsiteX4" fmla="*/ 7013359 w 7013359"/>
                <a:gd name="connsiteY4" fmla="*/ 0 h 1420427"/>
                <a:gd name="connsiteX0-25" fmla="*/ 0 w 7013359"/>
                <a:gd name="connsiteY0-26" fmla="*/ 1420427 h 1420427"/>
                <a:gd name="connsiteX1-27" fmla="*/ 1313894 w 7013359"/>
                <a:gd name="connsiteY1-28" fmla="*/ 878889 h 1420427"/>
                <a:gd name="connsiteX2-29" fmla="*/ 2974019 w 7013359"/>
                <a:gd name="connsiteY2-30" fmla="*/ 1127464 h 1420427"/>
                <a:gd name="connsiteX3-31" fmla="*/ 7013359 w 7013359"/>
                <a:gd name="connsiteY3-32" fmla="*/ 0 h 1420427"/>
                <a:gd name="connsiteX4-33" fmla="*/ 7013359 w 7013359"/>
                <a:gd name="connsiteY4-34" fmla="*/ 0 h 1420427"/>
                <a:gd name="connsiteX0-35" fmla="*/ 0 w 7013359"/>
                <a:gd name="connsiteY0-36" fmla="*/ 1420427 h 1420427"/>
                <a:gd name="connsiteX1-37" fmla="*/ 1313894 w 7013359"/>
                <a:gd name="connsiteY1-38" fmla="*/ 878889 h 1420427"/>
                <a:gd name="connsiteX2-39" fmla="*/ 2974019 w 7013359"/>
                <a:gd name="connsiteY2-40" fmla="*/ 1127464 h 1420427"/>
                <a:gd name="connsiteX3-41" fmla="*/ 4429957 w 7013359"/>
                <a:gd name="connsiteY3-42" fmla="*/ 763480 h 1420427"/>
                <a:gd name="connsiteX4-43" fmla="*/ 7013359 w 7013359"/>
                <a:gd name="connsiteY4-44" fmla="*/ 0 h 1420427"/>
                <a:gd name="connsiteX5" fmla="*/ 7013359 w 7013359"/>
                <a:gd name="connsiteY5" fmla="*/ 0 h 1420427"/>
                <a:gd name="connsiteX0-45" fmla="*/ 0 w 7013359"/>
                <a:gd name="connsiteY0-46" fmla="*/ 1420427 h 1420427"/>
                <a:gd name="connsiteX1-47" fmla="*/ 1313894 w 7013359"/>
                <a:gd name="connsiteY1-48" fmla="*/ 878889 h 1420427"/>
                <a:gd name="connsiteX2-49" fmla="*/ 2974019 w 7013359"/>
                <a:gd name="connsiteY2-50" fmla="*/ 1127464 h 1420427"/>
                <a:gd name="connsiteX3-51" fmla="*/ 4279036 w 7013359"/>
                <a:gd name="connsiteY3-52" fmla="*/ 541538 h 1420427"/>
                <a:gd name="connsiteX4-53" fmla="*/ 7013359 w 7013359"/>
                <a:gd name="connsiteY4-54" fmla="*/ 0 h 1420427"/>
                <a:gd name="connsiteX5-55" fmla="*/ 7013359 w 7013359"/>
                <a:gd name="connsiteY5-56" fmla="*/ 0 h 1420427"/>
                <a:gd name="connsiteX0-57" fmla="*/ 0 w 7013359"/>
                <a:gd name="connsiteY0-58" fmla="*/ 1420427 h 1420427"/>
                <a:gd name="connsiteX1-59" fmla="*/ 1313894 w 7013359"/>
                <a:gd name="connsiteY1-60" fmla="*/ 878889 h 1420427"/>
                <a:gd name="connsiteX2-61" fmla="*/ 2974019 w 7013359"/>
                <a:gd name="connsiteY2-62" fmla="*/ 1127464 h 1420427"/>
                <a:gd name="connsiteX3-63" fmla="*/ 4243525 w 7013359"/>
                <a:gd name="connsiteY3-64" fmla="*/ 523783 h 1420427"/>
                <a:gd name="connsiteX4-65" fmla="*/ 7013359 w 7013359"/>
                <a:gd name="connsiteY4-66" fmla="*/ 0 h 1420427"/>
                <a:gd name="connsiteX5-67" fmla="*/ 7013359 w 7013359"/>
                <a:gd name="connsiteY5-68" fmla="*/ 0 h 1420427"/>
                <a:gd name="connsiteX0-69" fmla="*/ 0 w 7013359"/>
                <a:gd name="connsiteY0-70" fmla="*/ 1420427 h 1420427"/>
                <a:gd name="connsiteX1-71" fmla="*/ 1313894 w 7013359"/>
                <a:gd name="connsiteY1-72" fmla="*/ 878889 h 1420427"/>
                <a:gd name="connsiteX2-73" fmla="*/ 2974019 w 7013359"/>
                <a:gd name="connsiteY2-74" fmla="*/ 1127464 h 1420427"/>
                <a:gd name="connsiteX3-75" fmla="*/ 4243525 w 7013359"/>
                <a:gd name="connsiteY3-76" fmla="*/ 523783 h 1420427"/>
                <a:gd name="connsiteX4-77" fmla="*/ 5690586 w 7013359"/>
                <a:gd name="connsiteY4-78" fmla="*/ 221942 h 1420427"/>
                <a:gd name="connsiteX5-79" fmla="*/ 7013359 w 7013359"/>
                <a:gd name="connsiteY5-80" fmla="*/ 0 h 1420427"/>
                <a:gd name="connsiteX6" fmla="*/ 7013359 w 7013359"/>
                <a:gd name="connsiteY6" fmla="*/ 0 h 1420427"/>
                <a:gd name="connsiteX0-81" fmla="*/ 0 w 7013359"/>
                <a:gd name="connsiteY0-82" fmla="*/ 1420427 h 1420427"/>
                <a:gd name="connsiteX1-83" fmla="*/ 1313894 w 7013359"/>
                <a:gd name="connsiteY1-84" fmla="*/ 878889 h 1420427"/>
                <a:gd name="connsiteX2-85" fmla="*/ 2974019 w 7013359"/>
                <a:gd name="connsiteY2-86" fmla="*/ 1127464 h 1420427"/>
                <a:gd name="connsiteX3-87" fmla="*/ 4243525 w 7013359"/>
                <a:gd name="connsiteY3-88" fmla="*/ 523783 h 1420427"/>
                <a:gd name="connsiteX4-89" fmla="*/ 5734974 w 7013359"/>
                <a:gd name="connsiteY4-90" fmla="*/ 346229 h 1420427"/>
                <a:gd name="connsiteX5-91" fmla="*/ 7013359 w 7013359"/>
                <a:gd name="connsiteY5-92" fmla="*/ 0 h 1420427"/>
                <a:gd name="connsiteX6-93" fmla="*/ 7013359 w 7013359"/>
                <a:gd name="connsiteY6-94" fmla="*/ 0 h 1420427"/>
                <a:gd name="connsiteX0-95" fmla="*/ 0 w 7013359"/>
                <a:gd name="connsiteY0-96" fmla="*/ 1420427 h 1420427"/>
                <a:gd name="connsiteX1-97" fmla="*/ 1313894 w 7013359"/>
                <a:gd name="connsiteY1-98" fmla="*/ 878889 h 1420427"/>
                <a:gd name="connsiteX2-99" fmla="*/ 2974019 w 7013359"/>
                <a:gd name="connsiteY2-100" fmla="*/ 1127464 h 1420427"/>
                <a:gd name="connsiteX3-101" fmla="*/ 4243525 w 7013359"/>
                <a:gd name="connsiteY3-102" fmla="*/ 523783 h 1420427"/>
                <a:gd name="connsiteX4-103" fmla="*/ 5734974 w 7013359"/>
                <a:gd name="connsiteY4-104" fmla="*/ 346229 h 1420427"/>
                <a:gd name="connsiteX5-105" fmla="*/ 7013359 w 7013359"/>
                <a:gd name="connsiteY5-106" fmla="*/ 0 h 1420427"/>
                <a:gd name="connsiteX6-107" fmla="*/ 7013359 w 7013359"/>
                <a:gd name="connsiteY6-108" fmla="*/ 0 h 1420427"/>
                <a:gd name="connsiteX0-109" fmla="*/ 0 w 7013359"/>
                <a:gd name="connsiteY0-110" fmla="*/ 1420427 h 1420427"/>
                <a:gd name="connsiteX1-111" fmla="*/ 1340527 w 7013359"/>
                <a:gd name="connsiteY1-112" fmla="*/ 887766 h 1420427"/>
                <a:gd name="connsiteX2-113" fmla="*/ 2974019 w 7013359"/>
                <a:gd name="connsiteY2-114" fmla="*/ 1127464 h 1420427"/>
                <a:gd name="connsiteX3-115" fmla="*/ 4243525 w 7013359"/>
                <a:gd name="connsiteY3-116" fmla="*/ 523783 h 1420427"/>
                <a:gd name="connsiteX4-117" fmla="*/ 5734974 w 7013359"/>
                <a:gd name="connsiteY4-118" fmla="*/ 346229 h 1420427"/>
                <a:gd name="connsiteX5-119" fmla="*/ 7013359 w 7013359"/>
                <a:gd name="connsiteY5-120" fmla="*/ 0 h 1420427"/>
                <a:gd name="connsiteX6-121" fmla="*/ 7013359 w 7013359"/>
                <a:gd name="connsiteY6-122" fmla="*/ 0 h 1420427"/>
                <a:gd name="connsiteX0-123" fmla="*/ 0 w 7013359"/>
                <a:gd name="connsiteY0-124" fmla="*/ 1420427 h 1420427"/>
                <a:gd name="connsiteX1-125" fmla="*/ 1340527 w 7013359"/>
                <a:gd name="connsiteY1-126" fmla="*/ 887766 h 1420427"/>
                <a:gd name="connsiteX2-127" fmla="*/ 2807332 w 7013359"/>
                <a:gd name="connsiteY2-128" fmla="*/ 1132227 h 1420427"/>
                <a:gd name="connsiteX3-129" fmla="*/ 4243525 w 7013359"/>
                <a:gd name="connsiteY3-130" fmla="*/ 523783 h 1420427"/>
                <a:gd name="connsiteX4-131" fmla="*/ 5734974 w 7013359"/>
                <a:gd name="connsiteY4-132" fmla="*/ 346229 h 1420427"/>
                <a:gd name="connsiteX5-133" fmla="*/ 7013359 w 7013359"/>
                <a:gd name="connsiteY5-134" fmla="*/ 0 h 1420427"/>
                <a:gd name="connsiteX6-135" fmla="*/ 7013359 w 7013359"/>
                <a:gd name="connsiteY6-136" fmla="*/ 0 h 1420427"/>
                <a:gd name="connsiteX0-137" fmla="*/ 0 w 7013359"/>
                <a:gd name="connsiteY0-138" fmla="*/ 1420427 h 1420427"/>
                <a:gd name="connsiteX1-139" fmla="*/ 1340527 w 7013359"/>
                <a:gd name="connsiteY1-140" fmla="*/ 887766 h 1420427"/>
                <a:gd name="connsiteX2-141" fmla="*/ 2807332 w 7013359"/>
                <a:gd name="connsiteY2-142" fmla="*/ 1132227 h 1420427"/>
                <a:gd name="connsiteX3-143" fmla="*/ 4281625 w 7013359"/>
                <a:gd name="connsiteY3-144" fmla="*/ 533308 h 1420427"/>
                <a:gd name="connsiteX4-145" fmla="*/ 5734974 w 7013359"/>
                <a:gd name="connsiteY4-146" fmla="*/ 346229 h 1420427"/>
                <a:gd name="connsiteX5-147" fmla="*/ 7013359 w 7013359"/>
                <a:gd name="connsiteY5-148" fmla="*/ 0 h 1420427"/>
                <a:gd name="connsiteX6-149" fmla="*/ 7013359 w 7013359"/>
                <a:gd name="connsiteY6-150" fmla="*/ 0 h 1420427"/>
                <a:gd name="connsiteX0-151" fmla="*/ 0 w 7013359"/>
                <a:gd name="connsiteY0-152" fmla="*/ 1420427 h 1420427"/>
                <a:gd name="connsiteX1-153" fmla="*/ 1340527 w 7013359"/>
                <a:gd name="connsiteY1-154" fmla="*/ 887766 h 1420427"/>
                <a:gd name="connsiteX2-155" fmla="*/ 2807332 w 7013359"/>
                <a:gd name="connsiteY2-156" fmla="*/ 1132227 h 1420427"/>
                <a:gd name="connsiteX3-157" fmla="*/ 4281625 w 7013359"/>
                <a:gd name="connsiteY3-158" fmla="*/ 533308 h 1420427"/>
                <a:gd name="connsiteX4-159" fmla="*/ 5734974 w 7013359"/>
                <a:gd name="connsiteY4-160" fmla="*/ 346229 h 1420427"/>
                <a:gd name="connsiteX5-161" fmla="*/ 7013359 w 7013359"/>
                <a:gd name="connsiteY5-162" fmla="*/ 0 h 1420427"/>
                <a:gd name="connsiteX6-163" fmla="*/ 7013359 w 7013359"/>
                <a:gd name="connsiteY6-164" fmla="*/ 0 h 1420427"/>
                <a:gd name="connsiteX0-165" fmla="*/ 0 w 7013359"/>
                <a:gd name="connsiteY0-166" fmla="*/ 1420427 h 1420427"/>
                <a:gd name="connsiteX1-167" fmla="*/ 1340527 w 7013359"/>
                <a:gd name="connsiteY1-168" fmla="*/ 887766 h 1420427"/>
                <a:gd name="connsiteX2-169" fmla="*/ 2807332 w 7013359"/>
                <a:gd name="connsiteY2-170" fmla="*/ 1132227 h 1420427"/>
                <a:gd name="connsiteX3-171" fmla="*/ 4262575 w 7013359"/>
                <a:gd name="connsiteY3-172" fmla="*/ 538070 h 1420427"/>
                <a:gd name="connsiteX4-173" fmla="*/ 5734974 w 7013359"/>
                <a:gd name="connsiteY4-174" fmla="*/ 346229 h 1420427"/>
                <a:gd name="connsiteX5-175" fmla="*/ 7013359 w 7013359"/>
                <a:gd name="connsiteY5-176" fmla="*/ 0 h 1420427"/>
                <a:gd name="connsiteX6-177" fmla="*/ 7013359 w 7013359"/>
                <a:gd name="connsiteY6-178" fmla="*/ 0 h 1420427"/>
                <a:gd name="connsiteX0-179" fmla="*/ 0 w 7013359"/>
                <a:gd name="connsiteY0-180" fmla="*/ 1420427 h 1420427"/>
                <a:gd name="connsiteX1-181" fmla="*/ 1340527 w 7013359"/>
                <a:gd name="connsiteY1-182" fmla="*/ 887766 h 1420427"/>
                <a:gd name="connsiteX2-183" fmla="*/ 2807332 w 7013359"/>
                <a:gd name="connsiteY2-184" fmla="*/ 1132227 h 1420427"/>
                <a:gd name="connsiteX3-185" fmla="*/ 4276863 w 7013359"/>
                <a:gd name="connsiteY3-186" fmla="*/ 530927 h 1420427"/>
                <a:gd name="connsiteX4-187" fmla="*/ 5734974 w 7013359"/>
                <a:gd name="connsiteY4-188" fmla="*/ 346229 h 1420427"/>
                <a:gd name="connsiteX5-189" fmla="*/ 7013359 w 7013359"/>
                <a:gd name="connsiteY5-190" fmla="*/ 0 h 1420427"/>
                <a:gd name="connsiteX6-191" fmla="*/ 7013359 w 7013359"/>
                <a:gd name="connsiteY6-192" fmla="*/ 0 h 1420427"/>
                <a:gd name="connsiteX0-193" fmla="*/ 0 w 7013359"/>
                <a:gd name="connsiteY0-194" fmla="*/ 1420427 h 1420427"/>
                <a:gd name="connsiteX1-195" fmla="*/ 1340527 w 7013359"/>
                <a:gd name="connsiteY1-196" fmla="*/ 887766 h 1420427"/>
                <a:gd name="connsiteX2-197" fmla="*/ 2807332 w 7013359"/>
                <a:gd name="connsiteY2-198" fmla="*/ 1132227 h 1420427"/>
                <a:gd name="connsiteX3-199" fmla="*/ 4276863 w 7013359"/>
                <a:gd name="connsiteY3-200" fmla="*/ 530927 h 1420427"/>
                <a:gd name="connsiteX4-201" fmla="*/ 5734974 w 7013359"/>
                <a:gd name="connsiteY4-202" fmla="*/ 346229 h 1420427"/>
                <a:gd name="connsiteX5-203" fmla="*/ 7013359 w 7013359"/>
                <a:gd name="connsiteY5-204" fmla="*/ 0 h 1420427"/>
                <a:gd name="connsiteX6-205" fmla="*/ 7013359 w 7013359"/>
                <a:gd name="connsiteY6-206" fmla="*/ 0 h 1420427"/>
                <a:gd name="connsiteX0-207" fmla="*/ 0 w 7013359"/>
                <a:gd name="connsiteY0-208" fmla="*/ 1420427 h 1420427"/>
                <a:gd name="connsiteX1-209" fmla="*/ 1340527 w 7013359"/>
                <a:gd name="connsiteY1-210" fmla="*/ 887766 h 1420427"/>
                <a:gd name="connsiteX2-211" fmla="*/ 2807332 w 7013359"/>
                <a:gd name="connsiteY2-212" fmla="*/ 1132227 h 1420427"/>
                <a:gd name="connsiteX3-213" fmla="*/ 4276863 w 7013359"/>
                <a:gd name="connsiteY3-214" fmla="*/ 530927 h 1420427"/>
                <a:gd name="connsiteX4-215" fmla="*/ 5734974 w 7013359"/>
                <a:gd name="connsiteY4-216" fmla="*/ 346229 h 1420427"/>
                <a:gd name="connsiteX5-217" fmla="*/ 7013359 w 7013359"/>
                <a:gd name="connsiteY5-218" fmla="*/ 0 h 1420427"/>
                <a:gd name="connsiteX6-219" fmla="*/ 7013359 w 7013359"/>
                <a:gd name="connsiteY6-220" fmla="*/ 0 h 1420427"/>
                <a:gd name="connsiteX0-221" fmla="*/ 0 w 7013359"/>
                <a:gd name="connsiteY0-222" fmla="*/ 1420427 h 1420427"/>
                <a:gd name="connsiteX1-223" fmla="*/ 1340527 w 7013359"/>
                <a:gd name="connsiteY1-224" fmla="*/ 887766 h 1420427"/>
                <a:gd name="connsiteX2-225" fmla="*/ 2807332 w 7013359"/>
                <a:gd name="connsiteY2-226" fmla="*/ 1132227 h 1420427"/>
                <a:gd name="connsiteX3-227" fmla="*/ 4276863 w 7013359"/>
                <a:gd name="connsiteY3-228" fmla="*/ 530927 h 1420427"/>
                <a:gd name="connsiteX4-229" fmla="*/ 5734974 w 7013359"/>
                <a:gd name="connsiteY4-230" fmla="*/ 346229 h 1420427"/>
                <a:gd name="connsiteX5-231" fmla="*/ 7013359 w 7013359"/>
                <a:gd name="connsiteY5-232" fmla="*/ 0 h 1420427"/>
                <a:gd name="connsiteX6-233" fmla="*/ 7013359 w 7013359"/>
                <a:gd name="connsiteY6-234" fmla="*/ 0 h 1420427"/>
                <a:gd name="connsiteX0-235" fmla="*/ 0 w 7013359"/>
                <a:gd name="connsiteY0-236" fmla="*/ 1420427 h 1420427"/>
                <a:gd name="connsiteX1-237" fmla="*/ 1340527 w 7013359"/>
                <a:gd name="connsiteY1-238" fmla="*/ 887766 h 1420427"/>
                <a:gd name="connsiteX2-239" fmla="*/ 2807332 w 7013359"/>
                <a:gd name="connsiteY2-240" fmla="*/ 1132227 h 1420427"/>
                <a:gd name="connsiteX3-241" fmla="*/ 4276863 w 7013359"/>
                <a:gd name="connsiteY3-242" fmla="*/ 530927 h 1420427"/>
                <a:gd name="connsiteX4-243" fmla="*/ 5734974 w 7013359"/>
                <a:gd name="connsiteY4-244" fmla="*/ 346229 h 1420427"/>
                <a:gd name="connsiteX5-245" fmla="*/ 7013359 w 7013359"/>
                <a:gd name="connsiteY5-246" fmla="*/ 0 h 1420427"/>
                <a:gd name="connsiteX6-247" fmla="*/ 7013359 w 7013359"/>
                <a:gd name="connsiteY6-248" fmla="*/ 0 h 1420427"/>
                <a:gd name="connsiteX0-249" fmla="*/ 0 w 7013359"/>
                <a:gd name="connsiteY0-250" fmla="*/ 1420427 h 1420427"/>
                <a:gd name="connsiteX1-251" fmla="*/ 1340527 w 7013359"/>
                <a:gd name="connsiteY1-252" fmla="*/ 887766 h 1420427"/>
                <a:gd name="connsiteX2-253" fmla="*/ 2807332 w 7013359"/>
                <a:gd name="connsiteY2-254" fmla="*/ 1132227 h 1420427"/>
                <a:gd name="connsiteX3-255" fmla="*/ 4276863 w 7013359"/>
                <a:gd name="connsiteY3-256" fmla="*/ 530927 h 1420427"/>
                <a:gd name="connsiteX4-257" fmla="*/ 5734974 w 7013359"/>
                <a:gd name="connsiteY4-258" fmla="*/ 346229 h 1420427"/>
                <a:gd name="connsiteX5-259" fmla="*/ 7013359 w 7013359"/>
                <a:gd name="connsiteY5-260" fmla="*/ 0 h 1420427"/>
                <a:gd name="connsiteX6-261" fmla="*/ 7013359 w 7013359"/>
                <a:gd name="connsiteY6-262" fmla="*/ 0 h 1420427"/>
                <a:gd name="connsiteX0-263" fmla="*/ 0 w 7013359"/>
                <a:gd name="connsiteY0-264" fmla="*/ 1420427 h 1420427"/>
                <a:gd name="connsiteX1-265" fmla="*/ 1340527 w 7013359"/>
                <a:gd name="connsiteY1-266" fmla="*/ 887766 h 1420427"/>
                <a:gd name="connsiteX2-267" fmla="*/ 2807332 w 7013359"/>
                <a:gd name="connsiteY2-268" fmla="*/ 1132227 h 1420427"/>
                <a:gd name="connsiteX3-269" fmla="*/ 4276863 w 7013359"/>
                <a:gd name="connsiteY3-270" fmla="*/ 530927 h 1420427"/>
                <a:gd name="connsiteX4-271" fmla="*/ 5734974 w 7013359"/>
                <a:gd name="connsiteY4-272" fmla="*/ 346229 h 1420427"/>
                <a:gd name="connsiteX5-273" fmla="*/ 7013359 w 7013359"/>
                <a:gd name="connsiteY5-274" fmla="*/ 0 h 1420427"/>
                <a:gd name="connsiteX6-275" fmla="*/ 7013359 w 7013359"/>
                <a:gd name="connsiteY6-276" fmla="*/ 0 h 1420427"/>
                <a:gd name="connsiteX0-277" fmla="*/ 0 w 7013359"/>
                <a:gd name="connsiteY0-278" fmla="*/ 1420427 h 1420427"/>
                <a:gd name="connsiteX1-279" fmla="*/ 1340527 w 7013359"/>
                <a:gd name="connsiteY1-280" fmla="*/ 887766 h 1420427"/>
                <a:gd name="connsiteX2-281" fmla="*/ 2807332 w 7013359"/>
                <a:gd name="connsiteY2-282" fmla="*/ 1132227 h 1420427"/>
                <a:gd name="connsiteX3-283" fmla="*/ 4276863 w 7013359"/>
                <a:gd name="connsiteY3-284" fmla="*/ 530927 h 1420427"/>
                <a:gd name="connsiteX4-285" fmla="*/ 5734974 w 7013359"/>
                <a:gd name="connsiteY4-286" fmla="*/ 585926 h 1420427"/>
                <a:gd name="connsiteX5-287" fmla="*/ 7013359 w 7013359"/>
                <a:gd name="connsiteY5-288" fmla="*/ 0 h 1420427"/>
                <a:gd name="connsiteX6-289" fmla="*/ 7013359 w 7013359"/>
                <a:gd name="connsiteY6-290" fmla="*/ 0 h 1420427"/>
                <a:gd name="connsiteX0-291" fmla="*/ 0 w 7013359"/>
                <a:gd name="connsiteY0-292" fmla="*/ 1420427 h 1420427"/>
                <a:gd name="connsiteX1-293" fmla="*/ 1340527 w 7013359"/>
                <a:gd name="connsiteY1-294" fmla="*/ 887766 h 1420427"/>
                <a:gd name="connsiteX2-295" fmla="*/ 2807332 w 7013359"/>
                <a:gd name="connsiteY2-296" fmla="*/ 1132227 h 1420427"/>
                <a:gd name="connsiteX3-297" fmla="*/ 4276863 w 7013359"/>
                <a:gd name="connsiteY3-298" fmla="*/ 530927 h 1420427"/>
                <a:gd name="connsiteX4-299" fmla="*/ 5734974 w 7013359"/>
                <a:gd name="connsiteY4-300" fmla="*/ 585926 h 1420427"/>
                <a:gd name="connsiteX5-301" fmla="*/ 7013359 w 7013359"/>
                <a:gd name="connsiteY5-302" fmla="*/ 0 h 1420427"/>
                <a:gd name="connsiteX6-303" fmla="*/ 7013359 w 7013359"/>
                <a:gd name="connsiteY6-304" fmla="*/ 0 h 1420427"/>
                <a:gd name="connsiteX0-305" fmla="*/ 0 w 7013359"/>
                <a:gd name="connsiteY0-306" fmla="*/ 1420427 h 1420427"/>
                <a:gd name="connsiteX1-307" fmla="*/ 1340527 w 7013359"/>
                <a:gd name="connsiteY1-308" fmla="*/ 887766 h 1420427"/>
                <a:gd name="connsiteX2-309" fmla="*/ 2807332 w 7013359"/>
                <a:gd name="connsiteY2-310" fmla="*/ 1132227 h 1420427"/>
                <a:gd name="connsiteX3-311" fmla="*/ 4276863 w 7013359"/>
                <a:gd name="connsiteY3-312" fmla="*/ 530927 h 1420427"/>
                <a:gd name="connsiteX4-313" fmla="*/ 5734974 w 7013359"/>
                <a:gd name="connsiteY4-314" fmla="*/ 585926 h 1420427"/>
                <a:gd name="connsiteX5-315" fmla="*/ 7013359 w 7013359"/>
                <a:gd name="connsiteY5-316" fmla="*/ 0 h 1420427"/>
                <a:gd name="connsiteX6-317" fmla="*/ 7013359 w 7013359"/>
                <a:gd name="connsiteY6-318" fmla="*/ 0 h 1420427"/>
                <a:gd name="connsiteX0-319" fmla="*/ 0 w 7013359"/>
                <a:gd name="connsiteY0-320" fmla="*/ 1420427 h 1420427"/>
                <a:gd name="connsiteX1-321" fmla="*/ 1340527 w 7013359"/>
                <a:gd name="connsiteY1-322" fmla="*/ 887766 h 1420427"/>
                <a:gd name="connsiteX2-323" fmla="*/ 2807332 w 7013359"/>
                <a:gd name="connsiteY2-324" fmla="*/ 1132227 h 1420427"/>
                <a:gd name="connsiteX3-325" fmla="*/ 4276863 w 7013359"/>
                <a:gd name="connsiteY3-326" fmla="*/ 530927 h 1420427"/>
                <a:gd name="connsiteX4-327" fmla="*/ 5734974 w 7013359"/>
                <a:gd name="connsiteY4-328" fmla="*/ 585926 h 1420427"/>
                <a:gd name="connsiteX5-329" fmla="*/ 7013359 w 7013359"/>
                <a:gd name="connsiteY5-330" fmla="*/ 0 h 1420427"/>
                <a:gd name="connsiteX6-331" fmla="*/ 7013359 w 7013359"/>
                <a:gd name="connsiteY6-332" fmla="*/ 0 h 1420427"/>
                <a:gd name="connsiteX0-333" fmla="*/ 0 w 7013359"/>
                <a:gd name="connsiteY0-334" fmla="*/ 1420427 h 1420427"/>
                <a:gd name="connsiteX1-335" fmla="*/ 1340527 w 7013359"/>
                <a:gd name="connsiteY1-336" fmla="*/ 887766 h 1420427"/>
                <a:gd name="connsiteX2-337" fmla="*/ 2807332 w 7013359"/>
                <a:gd name="connsiteY2-338" fmla="*/ 1132227 h 1420427"/>
                <a:gd name="connsiteX3-339" fmla="*/ 4276863 w 7013359"/>
                <a:gd name="connsiteY3-340" fmla="*/ 530927 h 1420427"/>
                <a:gd name="connsiteX4-341" fmla="*/ 5734974 w 7013359"/>
                <a:gd name="connsiteY4-342" fmla="*/ 585926 h 1420427"/>
                <a:gd name="connsiteX5-343" fmla="*/ 7013359 w 7013359"/>
                <a:gd name="connsiteY5-344" fmla="*/ 0 h 1420427"/>
                <a:gd name="connsiteX6-345" fmla="*/ 7013359 w 7013359"/>
                <a:gd name="connsiteY6-346" fmla="*/ 0 h 1420427"/>
                <a:gd name="connsiteX0-347" fmla="*/ 0 w 7013359"/>
                <a:gd name="connsiteY0-348" fmla="*/ 1420427 h 1420427"/>
                <a:gd name="connsiteX1-349" fmla="*/ 1340527 w 7013359"/>
                <a:gd name="connsiteY1-350" fmla="*/ 887766 h 1420427"/>
                <a:gd name="connsiteX2-351" fmla="*/ 2807332 w 7013359"/>
                <a:gd name="connsiteY2-352" fmla="*/ 1132227 h 1420427"/>
                <a:gd name="connsiteX3-353" fmla="*/ 4276863 w 7013359"/>
                <a:gd name="connsiteY3-354" fmla="*/ 530927 h 1420427"/>
                <a:gd name="connsiteX4-355" fmla="*/ 5734974 w 7013359"/>
                <a:gd name="connsiteY4-356" fmla="*/ 585926 h 1420427"/>
                <a:gd name="connsiteX5-357" fmla="*/ 7013359 w 7013359"/>
                <a:gd name="connsiteY5-358" fmla="*/ 0 h 1420427"/>
                <a:gd name="connsiteX6-359" fmla="*/ 7013359 w 7013359"/>
                <a:gd name="connsiteY6-360" fmla="*/ 0 h 1420427"/>
                <a:gd name="connsiteX0-361" fmla="*/ 0 w 7013359"/>
                <a:gd name="connsiteY0-362" fmla="*/ 1420427 h 1420427"/>
                <a:gd name="connsiteX1-363" fmla="*/ 1340527 w 7013359"/>
                <a:gd name="connsiteY1-364" fmla="*/ 887766 h 1420427"/>
                <a:gd name="connsiteX2-365" fmla="*/ 2807332 w 7013359"/>
                <a:gd name="connsiteY2-366" fmla="*/ 1132227 h 1420427"/>
                <a:gd name="connsiteX3-367" fmla="*/ 4276863 w 7013359"/>
                <a:gd name="connsiteY3-368" fmla="*/ 530927 h 1420427"/>
                <a:gd name="connsiteX4-369" fmla="*/ 5734974 w 7013359"/>
                <a:gd name="connsiteY4-370" fmla="*/ 585926 h 1420427"/>
                <a:gd name="connsiteX5-371" fmla="*/ 7013359 w 7013359"/>
                <a:gd name="connsiteY5-372" fmla="*/ 0 h 1420427"/>
                <a:gd name="connsiteX6-373" fmla="*/ 7013359 w 7013359"/>
                <a:gd name="connsiteY6-374" fmla="*/ 0 h 1420427"/>
                <a:gd name="connsiteX0-375" fmla="*/ 0 w 7013359"/>
                <a:gd name="connsiteY0-376" fmla="*/ 1420427 h 1420427"/>
                <a:gd name="connsiteX1-377" fmla="*/ 1340527 w 7013359"/>
                <a:gd name="connsiteY1-378" fmla="*/ 887766 h 1420427"/>
                <a:gd name="connsiteX2-379" fmla="*/ 2807332 w 7013359"/>
                <a:gd name="connsiteY2-380" fmla="*/ 1132227 h 1420427"/>
                <a:gd name="connsiteX3-381" fmla="*/ 4276863 w 7013359"/>
                <a:gd name="connsiteY3-382" fmla="*/ 530927 h 1420427"/>
                <a:gd name="connsiteX4-383" fmla="*/ 5734974 w 7013359"/>
                <a:gd name="connsiteY4-384" fmla="*/ 585926 h 1420427"/>
                <a:gd name="connsiteX5-385" fmla="*/ 7013359 w 7013359"/>
                <a:gd name="connsiteY5-386" fmla="*/ 0 h 1420427"/>
                <a:gd name="connsiteX0-387" fmla="*/ 0 w 5734974"/>
                <a:gd name="connsiteY0-388" fmla="*/ 903680 h 903680"/>
                <a:gd name="connsiteX1-389" fmla="*/ 1340527 w 5734974"/>
                <a:gd name="connsiteY1-390" fmla="*/ 371019 h 903680"/>
                <a:gd name="connsiteX2-391" fmla="*/ 2807332 w 5734974"/>
                <a:gd name="connsiteY2-392" fmla="*/ 615480 h 903680"/>
                <a:gd name="connsiteX3-393" fmla="*/ 4276863 w 5734974"/>
                <a:gd name="connsiteY3-394" fmla="*/ 14180 h 903680"/>
                <a:gd name="connsiteX4-395" fmla="*/ 5734974 w 5734974"/>
                <a:gd name="connsiteY4-396" fmla="*/ 69179 h 903680"/>
                <a:gd name="connsiteX0-397" fmla="*/ 0 w 5734974"/>
                <a:gd name="connsiteY0-398" fmla="*/ 1129776 h 1129776"/>
                <a:gd name="connsiteX1-399" fmla="*/ 1340527 w 5734974"/>
                <a:gd name="connsiteY1-400" fmla="*/ 597115 h 1129776"/>
                <a:gd name="connsiteX2-401" fmla="*/ 2807332 w 5734974"/>
                <a:gd name="connsiteY2-402" fmla="*/ 841576 h 1129776"/>
                <a:gd name="connsiteX3-403" fmla="*/ 4276863 w 5734974"/>
                <a:gd name="connsiteY3-404" fmla="*/ 240276 h 1129776"/>
                <a:gd name="connsiteX4-405" fmla="*/ 5734974 w 5734974"/>
                <a:gd name="connsiteY4-406" fmla="*/ 0 h 1129776"/>
                <a:gd name="connsiteX0-407" fmla="*/ 0 w 5734974"/>
                <a:gd name="connsiteY0-408" fmla="*/ 1131360 h 1131360"/>
                <a:gd name="connsiteX1-409" fmla="*/ 1340527 w 5734974"/>
                <a:gd name="connsiteY1-410" fmla="*/ 598699 h 1131360"/>
                <a:gd name="connsiteX2-411" fmla="*/ 2807332 w 5734974"/>
                <a:gd name="connsiteY2-412" fmla="*/ 843160 h 1131360"/>
                <a:gd name="connsiteX3-413" fmla="*/ 4276863 w 5734974"/>
                <a:gd name="connsiteY3-414" fmla="*/ 241860 h 1131360"/>
                <a:gd name="connsiteX4-415" fmla="*/ 5734974 w 5734974"/>
                <a:gd name="connsiteY4-416" fmla="*/ 1584 h 1131360"/>
                <a:gd name="connsiteX0-417" fmla="*/ 0 w 5734974"/>
                <a:gd name="connsiteY0-418" fmla="*/ 1131360 h 1131360"/>
                <a:gd name="connsiteX1-419" fmla="*/ 1835827 w 5734974"/>
                <a:gd name="connsiteY1-420" fmla="*/ 598699 h 1131360"/>
                <a:gd name="connsiteX2-421" fmla="*/ 2807332 w 5734974"/>
                <a:gd name="connsiteY2-422" fmla="*/ 843160 h 1131360"/>
                <a:gd name="connsiteX3-423" fmla="*/ 4276863 w 5734974"/>
                <a:gd name="connsiteY3-424" fmla="*/ 241860 h 1131360"/>
                <a:gd name="connsiteX4-425" fmla="*/ 5734974 w 5734974"/>
                <a:gd name="connsiteY4-426" fmla="*/ 1584 h 1131360"/>
                <a:gd name="connsiteX0-427" fmla="*/ 0 w 5734974"/>
                <a:gd name="connsiteY0-428" fmla="*/ 1131360 h 1131360"/>
                <a:gd name="connsiteX1-429" fmla="*/ 1835827 w 5734974"/>
                <a:gd name="connsiteY1-430" fmla="*/ 598699 h 1131360"/>
                <a:gd name="connsiteX2-431" fmla="*/ 3759832 w 5734974"/>
                <a:gd name="connsiteY2-432" fmla="*/ 843160 h 1131360"/>
                <a:gd name="connsiteX3-433" fmla="*/ 4276863 w 5734974"/>
                <a:gd name="connsiteY3-434" fmla="*/ 241860 h 1131360"/>
                <a:gd name="connsiteX4-435" fmla="*/ 5734974 w 5734974"/>
                <a:gd name="connsiteY4-436" fmla="*/ 1584 h 1131360"/>
                <a:gd name="connsiteX0-437" fmla="*/ 0 w 5734974"/>
                <a:gd name="connsiteY0-438" fmla="*/ 1129776 h 1129776"/>
                <a:gd name="connsiteX1-439" fmla="*/ 1835827 w 5734974"/>
                <a:gd name="connsiteY1-440" fmla="*/ 597115 h 1129776"/>
                <a:gd name="connsiteX2-441" fmla="*/ 3759832 w 5734974"/>
                <a:gd name="connsiteY2-442" fmla="*/ 841576 h 1129776"/>
                <a:gd name="connsiteX3-443" fmla="*/ 5734974 w 5734974"/>
                <a:gd name="connsiteY3-444" fmla="*/ 0 h 1129776"/>
                <a:gd name="connsiteX0-445" fmla="*/ 0 w 5734974"/>
                <a:gd name="connsiteY0-446" fmla="*/ 1129776 h 1129776"/>
                <a:gd name="connsiteX1-447" fmla="*/ 1821540 w 5734974"/>
                <a:gd name="connsiteY1-448" fmla="*/ 592352 h 1129776"/>
                <a:gd name="connsiteX2-449" fmla="*/ 3759832 w 5734974"/>
                <a:gd name="connsiteY2-450" fmla="*/ 841576 h 1129776"/>
                <a:gd name="connsiteX3-451" fmla="*/ 5734974 w 5734974"/>
                <a:gd name="connsiteY3-452" fmla="*/ 0 h 1129776"/>
                <a:gd name="connsiteX0-453" fmla="*/ 0 w 5734974"/>
                <a:gd name="connsiteY0-454" fmla="*/ 1129776 h 1129776"/>
                <a:gd name="connsiteX1-455" fmla="*/ 1821540 w 5734974"/>
                <a:gd name="connsiteY1-456" fmla="*/ 592352 h 1129776"/>
                <a:gd name="connsiteX2-457" fmla="*/ 3783644 w 5734974"/>
                <a:gd name="connsiteY2-458" fmla="*/ 846338 h 1129776"/>
                <a:gd name="connsiteX3-459" fmla="*/ 5734974 w 5734974"/>
                <a:gd name="connsiteY3-460" fmla="*/ 0 h 1129776"/>
                <a:gd name="connsiteX0-461" fmla="*/ 0 w 5734974"/>
                <a:gd name="connsiteY0-462" fmla="*/ 1129776 h 1129776"/>
                <a:gd name="connsiteX1-463" fmla="*/ 1821540 w 5734974"/>
                <a:gd name="connsiteY1-464" fmla="*/ 592352 h 1129776"/>
                <a:gd name="connsiteX2-465" fmla="*/ 3783644 w 5734974"/>
                <a:gd name="connsiteY2-466" fmla="*/ 846338 h 1129776"/>
                <a:gd name="connsiteX3-467" fmla="*/ 5734974 w 5734974"/>
                <a:gd name="connsiteY3-468" fmla="*/ 0 h 1129776"/>
                <a:gd name="connsiteX0-469" fmla="*/ 0 w 5734974"/>
                <a:gd name="connsiteY0-470" fmla="*/ 1129776 h 1129776"/>
                <a:gd name="connsiteX1-471" fmla="*/ 1821540 w 5734974"/>
                <a:gd name="connsiteY1-472" fmla="*/ 592352 h 1129776"/>
                <a:gd name="connsiteX2-473" fmla="*/ 3783644 w 5734974"/>
                <a:gd name="connsiteY2-474" fmla="*/ 846338 h 1129776"/>
                <a:gd name="connsiteX3-475" fmla="*/ 5734974 w 5734974"/>
                <a:gd name="connsiteY3-476" fmla="*/ 0 h 1129776"/>
                <a:gd name="connsiteX0-477" fmla="*/ 0 w 5734974"/>
                <a:gd name="connsiteY0-478" fmla="*/ 1129776 h 1129776"/>
                <a:gd name="connsiteX1-479" fmla="*/ 1821540 w 5734974"/>
                <a:gd name="connsiteY1-480" fmla="*/ 592352 h 1129776"/>
                <a:gd name="connsiteX2-481" fmla="*/ 3783644 w 5734974"/>
                <a:gd name="connsiteY2-482" fmla="*/ 846338 h 1129776"/>
                <a:gd name="connsiteX3-483" fmla="*/ 5734974 w 5734974"/>
                <a:gd name="connsiteY3-484" fmla="*/ 0 h 1129776"/>
                <a:gd name="connsiteX0-485" fmla="*/ 0 w 5734974"/>
                <a:gd name="connsiteY0-486" fmla="*/ 1129776 h 1129776"/>
                <a:gd name="connsiteX1-487" fmla="*/ 2799440 w 5734974"/>
                <a:gd name="connsiteY1-488" fmla="*/ 605052 h 1129776"/>
                <a:gd name="connsiteX2-489" fmla="*/ 3783644 w 5734974"/>
                <a:gd name="connsiteY2-490" fmla="*/ 846338 h 1129776"/>
                <a:gd name="connsiteX3-491" fmla="*/ 5734974 w 5734974"/>
                <a:gd name="connsiteY3-492" fmla="*/ 0 h 1129776"/>
                <a:gd name="connsiteX0-493" fmla="*/ 0 w 5734974"/>
                <a:gd name="connsiteY0-494" fmla="*/ 1129776 h 1129776"/>
                <a:gd name="connsiteX1-495" fmla="*/ 2799440 w 5734974"/>
                <a:gd name="connsiteY1-496" fmla="*/ 605052 h 1129776"/>
                <a:gd name="connsiteX2-497" fmla="*/ 5734974 w 5734974"/>
                <a:gd name="connsiteY2-498" fmla="*/ 0 h 1129776"/>
                <a:gd name="connsiteX0-499" fmla="*/ 0 w 5734974"/>
                <a:gd name="connsiteY0-500" fmla="*/ 1129776 h 1129776"/>
                <a:gd name="connsiteX1-501" fmla="*/ 2799440 w 5734974"/>
                <a:gd name="connsiteY1-502" fmla="*/ 605052 h 1129776"/>
                <a:gd name="connsiteX2-503" fmla="*/ 5734974 w 5734974"/>
                <a:gd name="connsiteY2-504" fmla="*/ 0 h 1129776"/>
                <a:gd name="connsiteX0-505" fmla="*/ 0 w 5734974"/>
                <a:gd name="connsiteY0-506" fmla="*/ 1129776 h 1129776"/>
                <a:gd name="connsiteX1-507" fmla="*/ 2799440 w 5734974"/>
                <a:gd name="connsiteY1-508" fmla="*/ 605052 h 1129776"/>
                <a:gd name="connsiteX2-509" fmla="*/ 5734974 w 5734974"/>
                <a:gd name="connsiteY2-510" fmla="*/ 0 h 1129776"/>
                <a:gd name="connsiteX0-511" fmla="*/ 0 w 5715924"/>
                <a:gd name="connsiteY0-512" fmla="*/ 1148826 h 1148826"/>
                <a:gd name="connsiteX1-513" fmla="*/ 2799440 w 5715924"/>
                <a:gd name="connsiteY1-514" fmla="*/ 624102 h 1148826"/>
                <a:gd name="connsiteX2-515" fmla="*/ 5715924 w 5715924"/>
                <a:gd name="connsiteY2-516" fmla="*/ 0 h 1148826"/>
                <a:gd name="connsiteX0-517" fmla="*/ 0 w 5715924"/>
                <a:gd name="connsiteY0-518" fmla="*/ 1181345 h 1181345"/>
                <a:gd name="connsiteX1-519" fmla="*/ 2799440 w 5715924"/>
                <a:gd name="connsiteY1-520" fmla="*/ 656621 h 1181345"/>
                <a:gd name="connsiteX2-521" fmla="*/ 5715924 w 5715924"/>
                <a:gd name="connsiteY2-522" fmla="*/ 32519 h 1181345"/>
                <a:gd name="connsiteX0-523" fmla="*/ 0 w 5715924"/>
                <a:gd name="connsiteY0-524" fmla="*/ 1170120 h 1170120"/>
                <a:gd name="connsiteX1-525" fmla="*/ 2799440 w 5715924"/>
                <a:gd name="connsiteY1-526" fmla="*/ 645396 h 1170120"/>
                <a:gd name="connsiteX2-527" fmla="*/ 5715924 w 5715924"/>
                <a:gd name="connsiteY2-528" fmla="*/ 21294 h 1170120"/>
                <a:gd name="connsiteX0-529" fmla="*/ 0 w 5715924"/>
                <a:gd name="connsiteY0-530" fmla="*/ 1170120 h 1170120"/>
                <a:gd name="connsiteX1-531" fmla="*/ 2799440 w 5715924"/>
                <a:gd name="connsiteY1-532" fmla="*/ 645396 h 1170120"/>
                <a:gd name="connsiteX2-533" fmla="*/ 5715924 w 5715924"/>
                <a:gd name="connsiteY2-534" fmla="*/ 21294 h 1170120"/>
                <a:gd name="connsiteX0-535" fmla="*/ 0 w 5715924"/>
                <a:gd name="connsiteY0-536" fmla="*/ 1167107 h 1167107"/>
                <a:gd name="connsiteX1-537" fmla="*/ 2799440 w 5715924"/>
                <a:gd name="connsiteY1-538" fmla="*/ 642383 h 1167107"/>
                <a:gd name="connsiteX2-539" fmla="*/ 5715924 w 5715924"/>
                <a:gd name="connsiteY2-540" fmla="*/ 18281 h 1167107"/>
                <a:gd name="connsiteX0-541" fmla="*/ 0 w 5715924"/>
                <a:gd name="connsiteY0-542" fmla="*/ 1228079 h 1228079"/>
                <a:gd name="connsiteX1-543" fmla="*/ 2799440 w 5715924"/>
                <a:gd name="connsiteY1-544" fmla="*/ 703355 h 1228079"/>
                <a:gd name="connsiteX2-545" fmla="*/ 5715924 w 5715924"/>
                <a:gd name="connsiteY2-546" fmla="*/ 79253 h 1228079"/>
              </a:gdLst>
              <a:ahLst/>
              <a:cxnLst>
                <a:cxn ang="0">
                  <a:pos x="connsiteX0-541" y="connsiteY0-542"/>
                </a:cxn>
                <a:cxn ang="0">
                  <a:pos x="connsiteX1-543" y="connsiteY1-544"/>
                </a:cxn>
                <a:cxn ang="0">
                  <a:pos x="connsiteX2-545" y="connsiteY2-546"/>
                </a:cxn>
              </a:cxnLst>
              <a:rect l="l" t="t" r="r" b="b"/>
              <a:pathLst>
                <a:path w="5715924" h="1228079">
                  <a:moveTo>
                    <a:pt x="0" y="1228079"/>
                  </a:moveTo>
                  <a:cubicBezTo>
                    <a:pt x="608367" y="777291"/>
                    <a:pt x="1967436" y="297926"/>
                    <a:pt x="2799440" y="703355"/>
                  </a:cubicBezTo>
                  <a:cubicBezTo>
                    <a:pt x="3631444" y="1108784"/>
                    <a:pt x="4813613" y="-347713"/>
                    <a:pt x="5715924" y="79253"/>
                  </a:cubicBezTo>
                </a:path>
              </a:pathLst>
            </a:custGeom>
            <a:noFill/>
            <a:ln w="19050">
              <a:solidFill>
                <a:sysClr val="window" lastClr="FFFFFF">
                  <a:lumMod val="75000"/>
                </a:sysClr>
              </a:solidFill>
              <a:prstDash val="sysDash"/>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椭圆 1"/>
            <p:cNvSpPr/>
            <p:nvPr>
              <p:custDataLst>
                <p:tags r:id="rId2"/>
              </p:custDataLst>
            </p:nvPr>
          </p:nvSpPr>
          <p:spPr>
            <a:xfrm>
              <a:off x="4155" y="6399"/>
              <a:ext cx="560" cy="560"/>
            </a:xfrm>
            <a:prstGeom prst="ellipse">
              <a:avLst/>
            </a:prstGeom>
            <a:solidFill>
              <a:sysClr val="window" lastClr="FFFFFF"/>
            </a:solidFill>
            <a:ln w="38100">
              <a:solidFill>
                <a:sysClr val="window" lastClr="FFFFFF">
                  <a:lumMod val="75000"/>
                </a:sys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7500" lnSpcReduction="20000"/>
            </a:bodyPr>
            <a:lstStyle/>
            <a:p>
              <a:pPr algn="ctr">
                <a:lnSpc>
                  <a:spcPct val="140000"/>
                </a:lnSpc>
              </a:pP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椭圆 3"/>
            <p:cNvSpPr/>
            <p:nvPr>
              <p:custDataLst>
                <p:tags r:id="rId3"/>
              </p:custDataLst>
            </p:nvPr>
          </p:nvSpPr>
          <p:spPr>
            <a:xfrm>
              <a:off x="4337" y="6582"/>
              <a:ext cx="195" cy="195"/>
            </a:xfrm>
            <a:prstGeom prst="ellipse">
              <a:avLst/>
            </a:prstGeom>
            <a:solidFill>
              <a:srgbClr val="1F74AD"/>
            </a:solidFill>
            <a:ln w="38100">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lnSpc>
                  <a:spcPct val="14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椭圆 6"/>
            <p:cNvSpPr/>
            <p:nvPr>
              <p:custDataLst>
                <p:tags r:id="rId4"/>
              </p:custDataLst>
            </p:nvPr>
          </p:nvSpPr>
          <p:spPr>
            <a:xfrm>
              <a:off x="8758" y="5337"/>
              <a:ext cx="560" cy="560"/>
            </a:xfrm>
            <a:prstGeom prst="ellipse">
              <a:avLst/>
            </a:prstGeom>
            <a:solidFill>
              <a:sysClr val="window" lastClr="FFFFFF"/>
            </a:solidFill>
            <a:ln w="38100">
              <a:solidFill>
                <a:sysClr val="window" lastClr="FFFFFF">
                  <a:lumMod val="75000"/>
                </a:sys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7500" lnSpcReduction="20000"/>
            </a:bodyPr>
            <a:lstStyle/>
            <a:p>
              <a:pPr algn="ctr">
                <a:lnSpc>
                  <a:spcPct val="14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p:nvPr>
              <p:custDataLst>
                <p:tags r:id="rId5"/>
              </p:custDataLst>
            </p:nvPr>
          </p:nvSpPr>
          <p:spPr>
            <a:xfrm>
              <a:off x="8940" y="5519"/>
              <a:ext cx="195" cy="195"/>
            </a:xfrm>
            <a:prstGeom prst="ellipse">
              <a:avLst/>
            </a:prstGeom>
            <a:solidFill>
              <a:srgbClr val="3498DB"/>
            </a:solidFill>
            <a:ln w="38100">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lnSpc>
                  <a:spcPct val="14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椭圆 4"/>
            <p:cNvSpPr/>
            <p:nvPr>
              <p:custDataLst>
                <p:tags r:id="rId6"/>
              </p:custDataLst>
            </p:nvPr>
          </p:nvSpPr>
          <p:spPr>
            <a:xfrm>
              <a:off x="13361" y="4355"/>
              <a:ext cx="560" cy="560"/>
            </a:xfrm>
            <a:prstGeom prst="ellipse">
              <a:avLst/>
            </a:prstGeom>
            <a:solidFill>
              <a:sysClr val="window" lastClr="FFFFFF"/>
            </a:solidFill>
            <a:ln w="38100">
              <a:solidFill>
                <a:sysClr val="window" lastClr="FFFFFF">
                  <a:lumMod val="75000"/>
                </a:sys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7500" lnSpcReduction="20000"/>
            </a:bodyPr>
            <a:lstStyle/>
            <a:p>
              <a:pPr algn="ctr">
                <a:lnSpc>
                  <a:spcPct val="14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custDataLst>
                <p:tags r:id="rId7"/>
              </p:custDataLst>
            </p:nvPr>
          </p:nvSpPr>
          <p:spPr>
            <a:xfrm>
              <a:off x="13543" y="4538"/>
              <a:ext cx="195" cy="195"/>
            </a:xfrm>
            <a:prstGeom prst="ellipse">
              <a:avLst/>
            </a:prstGeom>
            <a:solidFill>
              <a:srgbClr val="1AA3AA"/>
            </a:solidFill>
            <a:ln w="38100">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lnSpc>
                  <a:spcPct val="14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custDataLst>
                <p:tags r:id="rId8"/>
              </p:custDataLst>
            </p:nvPr>
          </p:nvSpPr>
          <p:spPr>
            <a:xfrm>
              <a:off x="12041" y="5768"/>
              <a:ext cx="3199" cy="678"/>
            </a:xfrm>
            <a:prstGeom prst="rect">
              <a:avLst/>
            </a:pr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lIns="36000" rIns="36000" rtlCol="0" anchor="ctr">
              <a:noAutofit/>
            </a:bodyPr>
            <a:lstStyle/>
            <a:p>
              <a:pPr algn="ctr">
                <a:lnSpc>
                  <a:spcPct val="120000"/>
                </a:lnSpc>
              </a:pPr>
              <a:endParaRPr lang="en-US" altLang="zh-CN"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文本框 18"/>
            <p:cNvSpPr txBox="1"/>
            <p:nvPr>
              <p:custDataLst>
                <p:tags r:id="rId9"/>
              </p:custDataLst>
            </p:nvPr>
          </p:nvSpPr>
          <p:spPr>
            <a:xfrm>
              <a:off x="12186" y="5768"/>
              <a:ext cx="2908" cy="678"/>
            </a:xfrm>
            <a:prstGeom prst="rect">
              <a:avLst/>
            </a:prstGeom>
            <a:noFill/>
          </p:spPr>
          <p:txBody>
            <a:bodyPr wrap="square" rtlCol="0" anchor="ctr">
              <a:normAutofit fontScale="70000" lnSpcReduction="20000"/>
            </a:bodyPr>
            <a:lstStyle/>
            <a:p>
              <a:pPr algn="ctr">
                <a:lnSpc>
                  <a:spcPct val="120000"/>
                </a:lnSpc>
              </a:pPr>
              <a:r>
                <a:rPr lang="zh-CN" altLang="en-US" sz="2000"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安全标准化作业</a:t>
              </a:r>
            </a:p>
          </p:txBody>
        </p:sp>
        <p:sp>
          <p:nvSpPr>
            <p:cNvPr id="20" name="矩形 19"/>
            <p:cNvSpPr/>
            <p:nvPr>
              <p:custDataLst>
                <p:tags r:id="rId10"/>
              </p:custDataLst>
            </p:nvPr>
          </p:nvSpPr>
          <p:spPr>
            <a:xfrm>
              <a:off x="10749" y="6478"/>
              <a:ext cx="5671" cy="3158"/>
            </a:xfrm>
            <a:prstGeom prst="rect">
              <a:avLst/>
            </a:prstGeom>
          </p:spPr>
          <p:txBody>
            <a:bodyPr wrap="square" lIns="90000" rIns="90000" anchor="t" anchorCtr="0">
              <a:noAutofit/>
            </a:bodyPr>
            <a:lstStyle/>
            <a:p>
              <a:pPr algn="ctr">
                <a:lnSpc>
                  <a:spcPct val="120000"/>
                </a:lnSpc>
              </a:pPr>
              <a:r>
                <a:rPr lang="zh-CN" altLang="en-US" sz="1500" spc="150">
                  <a:latin typeface="Arial" panose="020B0604020202020204" pitchFamily="34" charset="0"/>
                  <a:ea typeface="微软雅黑" panose="020B0503020204020204" pitchFamily="34" charset="-122"/>
                  <a:sym typeface="Arial" panose="020B0604020202020204" pitchFamily="34" charset="0"/>
                </a:rPr>
                <a:t>标准化作业的好处不仅仅是在安全方面，还有助于提高企业的管理水平，从而提高企业的经济效益。推进标准化作业标准化的途径实施作业标准化是指按照作业指导书的规定进行生产作业的标准化，标准逐渐习惯化。</a:t>
              </a:r>
            </a:p>
          </p:txBody>
        </p:sp>
        <p:sp>
          <p:nvSpPr>
            <p:cNvPr id="21" name="矩形 20"/>
            <p:cNvSpPr/>
            <p:nvPr>
              <p:custDataLst>
                <p:tags r:id="rId11"/>
              </p:custDataLst>
            </p:nvPr>
          </p:nvSpPr>
          <p:spPr>
            <a:xfrm>
              <a:off x="2835" y="7366"/>
              <a:ext cx="3199" cy="678"/>
            </a:xfrm>
            <a:prstGeom prst="rect">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lIns="36000" rIns="36000" rtlCol="0" anchor="ctr">
              <a:noAutofit/>
            </a:bodyPr>
            <a:lstStyle/>
            <a:p>
              <a:pPr algn="ctr">
                <a:lnSpc>
                  <a:spcPct val="120000"/>
                </a:lnSpc>
              </a:pPr>
              <a:endParaRPr lang="en-US" altLang="zh-CN"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矩形 21"/>
            <p:cNvSpPr/>
            <p:nvPr>
              <p:custDataLst>
                <p:tags r:id="rId12"/>
              </p:custDataLst>
            </p:nvPr>
          </p:nvSpPr>
          <p:spPr>
            <a:xfrm>
              <a:off x="1775" y="8043"/>
              <a:ext cx="5206" cy="2077"/>
            </a:xfrm>
            <a:prstGeom prst="rect">
              <a:avLst/>
            </a:prstGeom>
          </p:spPr>
          <p:txBody>
            <a:bodyPr wrap="square" lIns="90000" rIns="90000" anchor="t" anchorCtr="0">
              <a:normAutofit/>
            </a:bodyPr>
            <a:lstStyle/>
            <a:p>
              <a:pPr algn="ctr">
                <a:lnSpc>
                  <a:spcPct val="120000"/>
                </a:lnSpc>
              </a:pPr>
              <a:r>
                <a:rPr lang="zh-CN" altLang="en-US" sz="1600" spc="150">
                  <a:latin typeface="Arial" panose="020B0604020202020204" pitchFamily="34" charset="0"/>
                  <a:ea typeface="微软雅黑" panose="020B0503020204020204" pitchFamily="34" charset="-122"/>
                  <a:sym typeface="Arial" panose="020B0604020202020204" pitchFamily="34" charset="0"/>
                </a:rPr>
                <a:t>标准化作业能够实现生产管理与程序化作业的有机融合，化繁为简，做到管理有规范，工作有秩序，行动有准则</a:t>
              </a:r>
            </a:p>
          </p:txBody>
        </p:sp>
        <p:sp>
          <p:nvSpPr>
            <p:cNvPr id="23" name="文本框 22"/>
            <p:cNvSpPr txBox="1"/>
            <p:nvPr>
              <p:custDataLst>
                <p:tags r:id="rId13"/>
              </p:custDataLst>
            </p:nvPr>
          </p:nvSpPr>
          <p:spPr>
            <a:xfrm>
              <a:off x="2981" y="7366"/>
              <a:ext cx="2908" cy="678"/>
            </a:xfrm>
            <a:prstGeom prst="rect">
              <a:avLst/>
            </a:prstGeom>
            <a:noFill/>
          </p:spPr>
          <p:txBody>
            <a:bodyPr wrap="square" rtlCol="0" anchor="ctr">
              <a:normAutofit fontScale="90000"/>
            </a:bodyPr>
            <a:lstStyle/>
            <a:p>
              <a:pPr algn="ctr">
                <a:lnSpc>
                  <a:spcPct val="120000"/>
                </a:lnSpc>
              </a:pPr>
              <a:r>
                <a:rPr lang="zh-CN" altLang="en-US" sz="2000" b="1"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集团安全标准</a:t>
              </a:r>
            </a:p>
          </p:txBody>
        </p:sp>
        <p:sp>
          <p:nvSpPr>
            <p:cNvPr id="29" name="矩形 28"/>
            <p:cNvSpPr/>
            <p:nvPr>
              <p:custDataLst>
                <p:tags r:id="rId14"/>
              </p:custDataLst>
            </p:nvPr>
          </p:nvSpPr>
          <p:spPr>
            <a:xfrm>
              <a:off x="7441" y="3002"/>
              <a:ext cx="3199" cy="678"/>
            </a:xfrm>
            <a:prstGeom prst="rect">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lIns="36000" rIns="36000" rtlCol="0" anchor="ctr">
              <a:noAutofit/>
            </a:bodyPr>
            <a:lstStyle/>
            <a:p>
              <a:pPr algn="ctr">
                <a:lnSpc>
                  <a:spcPct val="120000"/>
                </a:lnSpc>
              </a:pPr>
              <a:endParaRPr lang="en-US" altLang="zh-CN" sz="2000"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文本框 29"/>
            <p:cNvSpPr txBox="1"/>
            <p:nvPr>
              <p:custDataLst>
                <p:tags r:id="rId15"/>
              </p:custDataLst>
            </p:nvPr>
          </p:nvSpPr>
          <p:spPr>
            <a:xfrm>
              <a:off x="7586" y="2999"/>
              <a:ext cx="2908" cy="678"/>
            </a:xfrm>
            <a:prstGeom prst="rect">
              <a:avLst/>
            </a:prstGeom>
            <a:noFill/>
          </p:spPr>
          <p:txBody>
            <a:bodyPr wrap="square" rtlCol="0" anchor="ctr">
              <a:normAutofit fontScale="90000"/>
            </a:bodyPr>
            <a:lstStyle/>
            <a:p>
              <a:pPr algn="ctr">
                <a:lnSpc>
                  <a:spcPct val="120000"/>
                </a:lnSpc>
              </a:pPr>
              <a:r>
                <a:rPr lang="zh-CN" altLang="en-US" sz="2000"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岗位安全标准</a:t>
              </a:r>
            </a:p>
          </p:txBody>
        </p:sp>
        <p:sp>
          <p:nvSpPr>
            <p:cNvPr id="33" name="矩形 32"/>
            <p:cNvSpPr/>
            <p:nvPr>
              <p:custDataLst>
                <p:tags r:id="rId16"/>
              </p:custDataLst>
            </p:nvPr>
          </p:nvSpPr>
          <p:spPr>
            <a:xfrm>
              <a:off x="6886" y="3707"/>
              <a:ext cx="4296" cy="1534"/>
            </a:xfrm>
            <a:prstGeom prst="rect">
              <a:avLst/>
            </a:prstGeom>
          </p:spPr>
          <p:txBody>
            <a:bodyPr wrap="square" lIns="90000" rIns="90000" anchor="t" anchorCtr="0"/>
            <a:lstStyle/>
            <a:p>
              <a:pPr algn="ctr">
                <a:lnSpc>
                  <a:spcPct val="120000"/>
                </a:lnSpc>
              </a:pPr>
              <a:r>
                <a:rPr lang="zh-CN" altLang="en-US" sz="1600" spc="150">
                  <a:latin typeface="Arial" panose="020B0604020202020204" pitchFamily="34" charset="0"/>
                  <a:ea typeface="微软雅黑" panose="020B0503020204020204" pitchFamily="34" charset="-122"/>
                  <a:sym typeface="Arial" panose="020B0604020202020204" pitchFamily="34" charset="0"/>
                </a:rPr>
                <a:t>安全标准化管理是预防事故、加强安全生产管理的重要基础。</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191344" y="836712"/>
            <a:ext cx="3165941" cy="35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735" dirty="0">
                <a:solidFill>
                  <a:schemeClr val="accent1"/>
                </a:solidFill>
                <a:cs typeface="+mn-ea"/>
                <a:sym typeface="+mn-lt"/>
              </a:rPr>
              <a:t>标准管理系统</a:t>
            </a:r>
            <a:endParaRPr lang="zh-CN" altLang="en-US" sz="1735" dirty="0">
              <a:solidFill>
                <a:srgbClr val="27506E"/>
              </a:solidFill>
              <a:latin typeface="+mn-lt"/>
              <a:ea typeface="+mn-ea"/>
              <a:cs typeface="+mn-ea"/>
              <a:sym typeface="+mn-lt"/>
            </a:endParaRPr>
          </a:p>
        </p:txBody>
      </p:sp>
      <p:cxnSp>
        <p:nvCxnSpPr>
          <p:cNvPr id="13" name="直接连接符 12"/>
          <p:cNvCxnSpPr/>
          <p:nvPr/>
        </p:nvCxnSpPr>
        <p:spPr>
          <a:xfrm flipV="1">
            <a:off x="839416" y="1195721"/>
            <a:ext cx="1901790" cy="1058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786256" y="1226677"/>
            <a:ext cx="2008029" cy="267317"/>
          </a:xfrm>
          <a:prstGeom prst="rect">
            <a:avLst/>
          </a:prstGeom>
        </p:spPr>
        <p:txBody>
          <a:bodyPr wrap="square">
            <a:spAutoFit/>
          </a:bodyPr>
          <a:lstStyle/>
          <a:p>
            <a:pPr algn="l"/>
            <a:r>
              <a:rPr lang="en-US" altLang="zh-CN" sz="1135" dirty="0">
                <a:solidFill>
                  <a:srgbClr val="5F6266"/>
                </a:solidFill>
                <a:cs typeface="+mn-ea"/>
                <a:sym typeface="+mn-lt"/>
              </a:rPr>
              <a:t>Index management system</a:t>
            </a:r>
          </a:p>
        </p:txBody>
      </p:sp>
      <p:sp>
        <p:nvSpPr>
          <p:cNvPr id="14" name="TextBox 2"/>
          <p:cNvSpPr txBox="1"/>
          <p:nvPr/>
        </p:nvSpPr>
        <p:spPr>
          <a:xfrm>
            <a:off x="4406332" y="852330"/>
            <a:ext cx="3379336" cy="369332"/>
          </a:xfrm>
          <a:prstGeom prst="rect">
            <a:avLst/>
          </a:prstGeom>
          <a:noFill/>
        </p:spPr>
        <p:txBody>
          <a:bodyPr wrap="square" rtlCol="0">
            <a:spAutoFit/>
          </a:bodyPr>
          <a:lstStyle/>
          <a:p>
            <a:r>
              <a:rPr lang="en-US" altLang="zh-CN" sz="1800" dirty="0">
                <a:latin typeface="微软雅黑" panose="020B0503020204020204" pitchFamily="34" charset="-122"/>
                <a:ea typeface="微软雅黑" panose="020B0503020204020204" pitchFamily="34" charset="-122"/>
              </a:rPr>
              <a:t>2</a:t>
            </a:r>
            <a:r>
              <a:rPr lang="zh-CN" altLang="en-US" sz="1800" dirty="0">
                <a:latin typeface="微软雅黑" panose="020B0503020204020204" pitchFamily="34" charset="-122"/>
                <a:ea typeface="微软雅黑" panose="020B0503020204020204" pitchFamily="34" charset="-122"/>
              </a:rPr>
              <a:t>、管理标准</a:t>
            </a:r>
            <a:endParaRPr lang="en-US" altLang="zh-CN" sz="18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1127125" y="2853055"/>
            <a:ext cx="3867785" cy="2030095"/>
          </a:xfrm>
          <a:prstGeom prst="rect">
            <a:avLst/>
          </a:prstGeom>
          <a:noFill/>
        </p:spPr>
        <p:txBody>
          <a:bodyPr wrap="square" rtlCol="0">
            <a:spAutoFit/>
          </a:bodyPr>
          <a:lstStyle/>
          <a:p>
            <a:pPr marL="0" indent="252095" algn="l" eaLnBrk="1" latinLnBrk="0" hangingPunct="1">
              <a:lnSpc>
                <a:spcPct val="150000"/>
              </a:lnSpc>
              <a:buFont typeface="Wingdings" panose="05000000000000000000" charset="0"/>
              <a:buChar char="n"/>
            </a:pPr>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设备设施点巡检工作执行过程中，巡检员如发现异常故障，可快速报修,支持拍照/录音/视频文字等反馈;</a:t>
            </a:r>
          </a:p>
          <a:p>
            <a:pPr marL="0" indent="252095" algn="l" eaLnBrk="1" latinLnBrk="0" hangingPunct="1">
              <a:lnSpc>
                <a:spcPct val="150000"/>
              </a:lnSpc>
              <a:buFont typeface="Wingdings" panose="05000000000000000000" charset="0"/>
              <a:buChar char="n"/>
            </a:pPr>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报修后响应发送至相关部门，派工、维修、记录故障原因、影响程度、类型、解决措施等,建立设备维修故障数据库。</a:t>
            </a:r>
          </a:p>
        </p:txBody>
      </p:sp>
      <p:pic>
        <p:nvPicPr>
          <p:cNvPr id="6" name="图片 5"/>
          <p:cNvPicPr>
            <a:picLocks noChangeAspect="1"/>
          </p:cNvPicPr>
          <p:nvPr/>
        </p:nvPicPr>
        <p:blipFill>
          <a:blip r:embed="rId3"/>
          <a:stretch>
            <a:fillRect/>
          </a:stretch>
        </p:blipFill>
        <p:spPr>
          <a:xfrm>
            <a:off x="8759825" y="1340485"/>
            <a:ext cx="3004820" cy="5340350"/>
          </a:xfrm>
          <a:prstGeom prst="rect">
            <a:avLst/>
          </a:prstGeom>
        </p:spPr>
      </p:pic>
      <p:pic>
        <p:nvPicPr>
          <p:cNvPr id="7" name="图片 6"/>
          <p:cNvPicPr>
            <a:picLocks noChangeAspect="1"/>
          </p:cNvPicPr>
          <p:nvPr/>
        </p:nvPicPr>
        <p:blipFill>
          <a:blip r:embed="rId4"/>
          <a:stretch>
            <a:fillRect/>
          </a:stretch>
        </p:blipFill>
        <p:spPr>
          <a:xfrm>
            <a:off x="5663565" y="1340485"/>
            <a:ext cx="3013710" cy="5359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custDataLst>
              <p:tags r:id="rId2"/>
            </p:custDataLst>
          </p:nvPr>
        </p:nvSpPr>
        <p:spPr>
          <a:xfrm flipH="1">
            <a:off x="9018298" y="-6096"/>
            <a:ext cx="3173701" cy="6864095"/>
          </a:xfrm>
          <a:custGeom>
            <a:avLst/>
            <a:gdLst>
              <a:gd name="connsiteX0" fmla="*/ 3173701 w 3173701"/>
              <a:gd name="connsiteY0" fmla="*/ 0 h 6864095"/>
              <a:gd name="connsiteX1" fmla="*/ 13984 w 3173701"/>
              <a:gd name="connsiteY1" fmla="*/ 0 h 6864095"/>
              <a:gd name="connsiteX2" fmla="*/ 0 w 3173701"/>
              <a:gd name="connsiteY2" fmla="*/ 61118 h 6864095"/>
              <a:gd name="connsiteX3" fmla="*/ 0 w 3173701"/>
              <a:gd name="connsiteY3" fmla="*/ 6864095 h 6864095"/>
              <a:gd name="connsiteX4" fmla="*/ 1603161 w 3173701"/>
              <a:gd name="connsiteY4" fmla="*/ 6864095 h 686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3701" h="6864095">
                <a:moveTo>
                  <a:pt x="3173701" y="0"/>
                </a:moveTo>
                <a:lnTo>
                  <a:pt x="13984" y="0"/>
                </a:lnTo>
                <a:lnTo>
                  <a:pt x="0" y="61118"/>
                </a:lnTo>
                <a:lnTo>
                  <a:pt x="0" y="6864095"/>
                </a:lnTo>
                <a:lnTo>
                  <a:pt x="1603161" y="6864095"/>
                </a:lnTo>
                <a:close/>
              </a:path>
            </a:pathLst>
          </a:custGeom>
          <a:solidFill>
            <a:sysClr val="window" lastClr="FFFFFF">
              <a:alpha val="10000"/>
            </a:sysClr>
          </a:solidFill>
          <a:ln>
            <a:noFill/>
          </a:ln>
        </p:spPr>
        <p:style>
          <a:lnRef idx="2">
            <a:srgbClr val="1E6BC5">
              <a:shade val="50000"/>
            </a:srgbClr>
          </a:lnRef>
          <a:fillRef idx="1">
            <a:srgbClr val="1E6BC5"/>
          </a:fillRef>
          <a:effectRef idx="0">
            <a:srgbClr val="1E6BC5"/>
          </a:effectRef>
          <a:fontRef idx="minor">
            <a:sysClr val="window" lastClr="FFFFFF"/>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平行四边形 8"/>
          <p:cNvSpPr/>
          <p:nvPr>
            <p:custDataLst>
              <p:tags r:id="rId3"/>
            </p:custDataLst>
          </p:nvPr>
        </p:nvSpPr>
        <p:spPr>
          <a:xfrm flipH="1">
            <a:off x="5855030" y="-6096"/>
            <a:ext cx="4730257" cy="6864095"/>
          </a:xfrm>
          <a:prstGeom prst="parallelogram">
            <a:avLst>
              <a:gd name="adj" fmla="val 33202"/>
            </a:avLst>
          </a:prstGeom>
          <a:solidFill>
            <a:sysClr val="window" lastClr="FFFFFF">
              <a:alpha val="5000"/>
            </a:sysClr>
          </a:solidFill>
          <a:ln>
            <a:noFill/>
          </a:ln>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custDataLst>
              <p:tags r:id="rId4"/>
            </p:custDataLst>
          </p:nvPr>
        </p:nvSpPr>
        <p:spPr>
          <a:xfrm>
            <a:off x="695400" y="2715592"/>
            <a:ext cx="8474000" cy="3360316"/>
          </a:xfrm>
          <a:prstGeom prst="rect">
            <a:avLst/>
          </a:prstGeom>
          <a:solidFill>
            <a:srgbClr val="00B0F0"/>
          </a:solidFill>
          <a:ln>
            <a:noFill/>
          </a:ln>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custDataLst>
              <p:tags r:id="rId5"/>
            </p:custDataLst>
          </p:nvPr>
        </p:nvGrpSpPr>
        <p:grpSpPr>
          <a:xfrm>
            <a:off x="5297989" y="1728032"/>
            <a:ext cx="6641751" cy="4132808"/>
            <a:chOff x="495300" y="957728"/>
            <a:chExt cx="8106339" cy="5044143"/>
          </a:xfrm>
        </p:grpSpPr>
        <p:pic>
          <p:nvPicPr>
            <p:cNvPr id="3" name="Picture 24"/>
            <p:cNvPicPr>
              <a:picLocks noChangeAspect="1"/>
            </p:cNvPicPr>
            <p:nvPr>
              <p:custDataLst>
                <p:tags r:id="rId11"/>
              </p:custDataLst>
            </p:nvPr>
          </p:nvPicPr>
          <p:blipFill>
            <a:blip r:embed="rId14">
              <a:extLst>
                <a:ext uri="{28A0092B-C50C-407E-A947-70E740481C1C}">
                  <a14:useLocalDpi xmlns:a14="http://schemas.microsoft.com/office/drawing/2010/main" val="0"/>
                </a:ext>
              </a:extLst>
            </a:blip>
            <a:stretch>
              <a:fillRect/>
            </a:stretch>
          </p:blipFill>
          <p:spPr>
            <a:xfrm>
              <a:off x="495300" y="957728"/>
              <a:ext cx="8106339" cy="5044143"/>
            </a:xfrm>
            <a:prstGeom prst="rect">
              <a:avLst/>
            </a:prstGeom>
          </p:spPr>
        </p:pic>
        <p:pic>
          <p:nvPicPr>
            <p:cNvPr id="4" name="图片 3" descr="C:\Users\Administrator\Desktop\2.png2"/>
            <p:cNvPicPr>
              <a:picLocks noChangeAspect="1"/>
            </p:cNvPicPr>
            <p:nvPr>
              <p:custDataLst>
                <p:tags r:id="rId12"/>
              </p:custDataLst>
            </p:nvPr>
          </p:nvPicPr>
          <p:blipFill>
            <a:blip r:embed="rId15"/>
            <a:srcRect/>
            <a:stretch>
              <a:fillRect/>
            </a:stretch>
          </p:blipFill>
          <p:spPr>
            <a:xfrm>
              <a:off x="1537018" y="1807399"/>
              <a:ext cx="6098934" cy="2936571"/>
            </a:xfrm>
            <a:prstGeom prst="rect">
              <a:avLst/>
            </a:prstGeom>
            <a:ln w="12700">
              <a:miter lim="400000"/>
              <a:headEnd/>
              <a:tailEnd/>
            </a:ln>
          </p:spPr>
        </p:pic>
      </p:grpSp>
      <p:sp>
        <p:nvSpPr>
          <p:cNvPr id="8" name="文本框 7"/>
          <p:cNvSpPr txBox="1"/>
          <p:nvPr>
            <p:custDataLst>
              <p:tags r:id="rId6"/>
            </p:custDataLst>
          </p:nvPr>
        </p:nvSpPr>
        <p:spPr>
          <a:xfrm>
            <a:off x="901700" y="2969260"/>
            <a:ext cx="4594225" cy="2891155"/>
          </a:xfrm>
          <a:prstGeom prst="rect">
            <a:avLst/>
          </a:prstGeom>
          <a:noFill/>
        </p:spPr>
        <p:txBody>
          <a:bodyPr wrap="square" rtlCol="0">
            <a:normAutofit fontScale="67500" lnSpcReduction="20000"/>
          </a:bodyPr>
          <a:lstStyle/>
          <a:p>
            <a:pPr>
              <a:lnSpc>
                <a:spcPct val="200000"/>
              </a:lnSpc>
            </a:pPr>
            <a:r>
              <a:rPr lang="zh-CN" altLang="en-US" sz="3300" b="1" kern="0" spc="150" dirty="0">
                <a:solidFill>
                  <a:srgbClr val="FF000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云盘：实现文件资料的统一管理</a:t>
            </a:r>
          </a:p>
          <a:p>
            <a:pPr>
              <a:lnSpc>
                <a:spcPct val="200000"/>
              </a:lnSpc>
            </a:pPr>
            <a:r>
              <a:rPr lang="zh-CN" altLang="en-US" b="1" kern="0" spc="150" dirty="0">
                <a:solidFill>
                  <a:sysClr val="window" lastClr="FFFFFF"/>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根据权限配置，可实现班组、部门、企业的资料文档统一归档，随时查看。</a:t>
            </a:r>
          </a:p>
        </p:txBody>
      </p:sp>
      <p:grpSp>
        <p:nvGrpSpPr>
          <p:cNvPr id="26" name="组合 25"/>
          <p:cNvGrpSpPr/>
          <p:nvPr>
            <p:custDataLst>
              <p:tags r:id="rId7"/>
            </p:custDataLst>
          </p:nvPr>
        </p:nvGrpSpPr>
        <p:grpSpPr>
          <a:xfrm>
            <a:off x="11103429" y="332949"/>
            <a:ext cx="733480" cy="173485"/>
            <a:chOff x="10829741" y="449063"/>
            <a:chExt cx="1007168" cy="238218"/>
          </a:xfrm>
          <a:solidFill>
            <a:srgbClr val="00B0F0"/>
          </a:solidFill>
        </p:grpSpPr>
        <p:sp>
          <p:nvSpPr>
            <p:cNvPr id="29" name="椭圆 28"/>
            <p:cNvSpPr/>
            <p:nvPr>
              <p:custDataLst>
                <p:tags r:id="rId8"/>
              </p:custDataLst>
            </p:nvPr>
          </p:nvSpPr>
          <p:spPr>
            <a:xfrm>
              <a:off x="11598691" y="449063"/>
              <a:ext cx="238218" cy="238218"/>
            </a:xfrm>
            <a:prstGeom prst="ellipse">
              <a:avLst/>
            </a:prstGeom>
            <a:grpFill/>
            <a:ln>
              <a:noFill/>
            </a:ln>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custDataLst>
                <p:tags r:id="rId9"/>
              </p:custDataLst>
            </p:nvPr>
          </p:nvSpPr>
          <p:spPr>
            <a:xfrm>
              <a:off x="11214216" y="449063"/>
              <a:ext cx="238218" cy="238218"/>
            </a:xfrm>
            <a:prstGeom prst="ellipse">
              <a:avLst/>
            </a:prstGeom>
            <a:grpFill/>
            <a:ln>
              <a:noFill/>
            </a:ln>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30"/>
            <p:cNvSpPr/>
            <p:nvPr>
              <p:custDataLst>
                <p:tags r:id="rId10"/>
              </p:custDataLst>
            </p:nvPr>
          </p:nvSpPr>
          <p:spPr>
            <a:xfrm>
              <a:off x="10829741" y="449063"/>
              <a:ext cx="238218" cy="238218"/>
            </a:xfrm>
            <a:prstGeom prst="ellipse">
              <a:avLst/>
            </a:prstGeom>
            <a:grpFill/>
            <a:ln>
              <a:noFill/>
            </a:ln>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 name="TextBox 2"/>
          <p:cNvSpPr txBox="1"/>
          <p:nvPr/>
        </p:nvSpPr>
        <p:spPr>
          <a:xfrm>
            <a:off x="819875" y="813435"/>
            <a:ext cx="3379336" cy="368300"/>
          </a:xfrm>
          <a:prstGeom prst="rect">
            <a:avLst/>
          </a:prstGeom>
          <a:noFill/>
        </p:spPr>
        <p:txBody>
          <a:bodyPr wrap="square" rtlCol="0">
            <a:spAutoFit/>
          </a:bodyPr>
          <a:lstStyle/>
          <a:p>
            <a:r>
              <a:rPr lang="en-US" altLang="zh-CN" sz="1800" dirty="0">
                <a:latin typeface="微软雅黑" panose="020B0503020204020204" pitchFamily="34" charset="-122"/>
                <a:ea typeface="微软雅黑" panose="020B0503020204020204" pitchFamily="34" charset="-122"/>
              </a:rPr>
              <a:t>3</a:t>
            </a:r>
            <a:r>
              <a:rPr lang="zh-CN" altLang="en-US" sz="1800" dirty="0">
                <a:latin typeface="微软雅黑" panose="020B0503020204020204" pitchFamily="34" charset="-122"/>
                <a:ea typeface="微软雅黑" panose="020B0503020204020204" pitchFamily="34" charset="-122"/>
              </a:rPr>
              <a:t>、标准管理与检索使用</a:t>
            </a:r>
            <a:endParaRPr lang="en-US" altLang="zh-CN" sz="18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981131" y="620688"/>
            <a:ext cx="1816487" cy="181648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grpSp>
        <p:nvGrpSpPr>
          <p:cNvPr id="4" name="组合 3"/>
          <p:cNvGrpSpPr/>
          <p:nvPr/>
        </p:nvGrpSpPr>
        <p:grpSpPr>
          <a:xfrm>
            <a:off x="1192463" y="820695"/>
            <a:ext cx="1416472" cy="1416472"/>
            <a:chOff x="1760426" y="1819397"/>
            <a:chExt cx="1307513" cy="1307513"/>
          </a:xfrm>
        </p:grpSpPr>
        <p:sp>
          <p:nvSpPr>
            <p:cNvPr id="24" name="椭圆 23"/>
            <p:cNvSpPr/>
            <p:nvPr/>
          </p:nvSpPr>
          <p:spPr>
            <a:xfrm>
              <a:off x="1760426" y="1819397"/>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15" name="文本框 5"/>
            <p:cNvSpPr txBox="1">
              <a:spLocks noChangeArrowheads="1"/>
            </p:cNvSpPr>
            <p:nvPr/>
          </p:nvSpPr>
          <p:spPr bwMode="auto">
            <a:xfrm>
              <a:off x="2000917" y="2057655"/>
              <a:ext cx="794892" cy="82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5200" dirty="0">
                  <a:solidFill>
                    <a:schemeClr val="bg1"/>
                  </a:solidFill>
                  <a:latin typeface="+mn-lt"/>
                  <a:ea typeface="+mn-ea"/>
                  <a:cs typeface="+mn-ea"/>
                  <a:sym typeface="+mn-lt"/>
                </a:rPr>
                <a:t>04</a:t>
              </a:r>
              <a:endParaRPr lang="zh-CN" altLang="en-US" sz="5200" dirty="0">
                <a:solidFill>
                  <a:schemeClr val="bg1"/>
                </a:solidFill>
                <a:latin typeface="+mn-lt"/>
                <a:ea typeface="+mn-ea"/>
                <a:cs typeface="+mn-ea"/>
                <a:sym typeface="+mn-lt"/>
              </a:endParaRPr>
            </a:p>
          </p:txBody>
        </p:sp>
      </p:grpSp>
      <p:cxnSp>
        <p:nvCxnSpPr>
          <p:cNvPr id="3" name="直接连接符 2"/>
          <p:cNvCxnSpPr/>
          <p:nvPr/>
        </p:nvCxnSpPr>
        <p:spPr>
          <a:xfrm>
            <a:off x="3058150" y="1386168"/>
            <a:ext cx="53812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058150" y="908480"/>
            <a:ext cx="1204188" cy="331085"/>
          </a:xfrm>
          <a:prstGeom prst="rect">
            <a:avLst/>
          </a:prstGeom>
          <a:gradFill>
            <a:gsLst>
              <a:gs pos="100000">
                <a:schemeClr val="accent1">
                  <a:lumMod val="75000"/>
                </a:schemeClr>
              </a:gs>
              <a:gs pos="0">
                <a:srgbClr val="27506E"/>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00" dirty="0">
                <a:cs typeface="+mn-ea"/>
                <a:sym typeface="+mn-lt"/>
              </a:rPr>
              <a:t>PART   Four</a:t>
            </a:r>
            <a:endParaRPr lang="zh-CN" altLang="en-US" sz="1300" dirty="0">
              <a:cs typeface="+mn-ea"/>
              <a:sym typeface="+mn-lt"/>
            </a:endParaRPr>
          </a:p>
        </p:txBody>
      </p:sp>
      <p:sp>
        <p:nvSpPr>
          <p:cNvPr id="25" name="椭圆 24"/>
          <p:cNvSpPr/>
          <p:nvPr/>
        </p:nvSpPr>
        <p:spPr>
          <a:xfrm>
            <a:off x="2369049" y="632526"/>
            <a:ext cx="423060" cy="42306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26" name="椭圆 25"/>
          <p:cNvSpPr/>
          <p:nvPr/>
        </p:nvSpPr>
        <p:spPr>
          <a:xfrm>
            <a:off x="900245" y="975727"/>
            <a:ext cx="310679" cy="310679"/>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28" name="椭圆 27"/>
          <p:cNvSpPr/>
          <p:nvPr/>
        </p:nvSpPr>
        <p:spPr>
          <a:xfrm>
            <a:off x="744904" y="2477094"/>
            <a:ext cx="173707" cy="17370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29" name="椭圆 28"/>
          <p:cNvSpPr/>
          <p:nvPr/>
        </p:nvSpPr>
        <p:spPr>
          <a:xfrm>
            <a:off x="1192462" y="2109763"/>
            <a:ext cx="238908" cy="23890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30" name="椭圆 29"/>
          <p:cNvSpPr/>
          <p:nvPr/>
        </p:nvSpPr>
        <p:spPr>
          <a:xfrm>
            <a:off x="2632731" y="1753398"/>
            <a:ext cx="247321" cy="24732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31" name="椭圆 30"/>
          <p:cNvSpPr/>
          <p:nvPr/>
        </p:nvSpPr>
        <p:spPr>
          <a:xfrm>
            <a:off x="2441515" y="2425335"/>
            <a:ext cx="167421" cy="16742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32" name="椭圆 31"/>
          <p:cNvSpPr/>
          <p:nvPr/>
        </p:nvSpPr>
        <p:spPr>
          <a:xfrm>
            <a:off x="721741" y="1753398"/>
            <a:ext cx="108017" cy="1080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9" name="标题 1">
            <a:extLst>
              <a:ext uri="{FF2B5EF4-FFF2-40B4-BE49-F238E27FC236}">
                <a16:creationId xmlns:a16="http://schemas.microsoft.com/office/drawing/2014/main" id="{76443494-83FA-D91B-963C-E46BFD0335EF}"/>
              </a:ext>
            </a:extLst>
          </p:cNvPr>
          <p:cNvSpPr txBox="1">
            <a:spLocks/>
          </p:cNvSpPr>
          <p:nvPr/>
        </p:nvSpPr>
        <p:spPr>
          <a:xfrm>
            <a:off x="4439816" y="1988840"/>
            <a:ext cx="4033533" cy="816525"/>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ea typeface="宋体" panose="02010600030101010101" pitchFamily="2" charset="-122"/>
              </a:defRPr>
            </a:lvl2pPr>
            <a:lvl3pPr algn="ctr" rtl="0" eaLnBrk="0" fontAlgn="base" hangingPunct="0">
              <a:spcBef>
                <a:spcPct val="0"/>
              </a:spcBef>
              <a:spcAft>
                <a:spcPct val="0"/>
              </a:spcAft>
              <a:defRPr sz="3200">
                <a:solidFill>
                  <a:schemeClr val="tx1"/>
                </a:solidFill>
                <a:latin typeface="Calibri" pitchFamily="34" charset="0"/>
                <a:ea typeface="宋体" panose="02010600030101010101" pitchFamily="2" charset="-122"/>
              </a:defRPr>
            </a:lvl3pPr>
            <a:lvl4pPr algn="ctr" rtl="0" eaLnBrk="0" fontAlgn="base" hangingPunct="0">
              <a:spcBef>
                <a:spcPct val="0"/>
              </a:spcBef>
              <a:spcAft>
                <a:spcPct val="0"/>
              </a:spcAft>
              <a:defRPr sz="3200">
                <a:solidFill>
                  <a:schemeClr val="tx1"/>
                </a:solidFill>
                <a:latin typeface="Calibri" pitchFamily="34" charset="0"/>
                <a:ea typeface="宋体" panose="02010600030101010101" pitchFamily="2" charset="-122"/>
              </a:defRPr>
            </a:lvl4pPr>
            <a:lvl5pPr algn="ctr" rtl="0" eaLnBrk="0" fontAlgn="base" hangingPunct="0">
              <a:spcBef>
                <a:spcPct val="0"/>
              </a:spcBef>
              <a:spcAft>
                <a:spcPct val="0"/>
              </a:spcAft>
              <a:defRPr sz="3200">
                <a:solidFill>
                  <a:schemeClr val="tx1"/>
                </a:solidFill>
                <a:latin typeface="Calibri"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itchFamily="34" charset="0"/>
                <a:ea typeface="宋体" panose="02010600030101010101" pitchFamily="2" charset="-122"/>
              </a:defRPr>
            </a:lvl9pPr>
          </a:lstStyle>
          <a:p>
            <a:pPr algn="l"/>
            <a:r>
              <a:rPr kumimoji="1" lang="zh-CN" altLang="en-US" sz="2800" b="1" kern="0" dirty="0">
                <a:solidFill>
                  <a:srgbClr val="CC0000"/>
                </a:solidFill>
              </a:rPr>
              <a:t>项目管理主要难点：</a:t>
            </a:r>
          </a:p>
        </p:txBody>
      </p:sp>
      <p:sp>
        <p:nvSpPr>
          <p:cNvPr id="10" name="文本框 9">
            <a:extLst>
              <a:ext uri="{FF2B5EF4-FFF2-40B4-BE49-F238E27FC236}">
                <a16:creationId xmlns:a16="http://schemas.microsoft.com/office/drawing/2014/main" id="{631C7846-5BB1-E63D-01E8-CB36D07C8A7C}"/>
              </a:ext>
            </a:extLst>
          </p:cNvPr>
          <p:cNvSpPr txBox="1"/>
          <p:nvPr/>
        </p:nvSpPr>
        <p:spPr>
          <a:xfrm>
            <a:off x="2541266" y="3018513"/>
            <a:ext cx="8496944" cy="3139321"/>
          </a:xfrm>
          <a:prstGeom prst="rect">
            <a:avLst/>
          </a:prstGeom>
          <a:noFill/>
        </p:spPr>
        <p:txBody>
          <a:bodyPr wrap="square">
            <a:spAutoFit/>
          </a:bodyPr>
          <a:lstStyle/>
          <a:p>
            <a:pPr>
              <a:buFont typeface="Arial" panose="020B0604020202020204" pitchFamily="34" charset="0"/>
              <a:buChar char="•"/>
            </a:pPr>
            <a:r>
              <a:rPr lang="zh-CN" altLang="en-US" sz="1800" i="0" dirty="0">
                <a:effectLst/>
                <a:latin typeface="+mn-ea"/>
                <a:ea typeface="+mn-ea"/>
              </a:rPr>
              <a:t>缺乏有效的项目管理，容易遗漏，导致项目管理失控。</a:t>
            </a:r>
            <a:r>
              <a:rPr lang="zh-CN" altLang="en-US" sz="1800" dirty="0">
                <a:latin typeface="+mn-ea"/>
                <a:ea typeface="+mn-ea"/>
              </a:rPr>
              <a:t>项目质量保证困难。</a:t>
            </a:r>
          </a:p>
          <a:p>
            <a:pPr>
              <a:buFont typeface="Arial" panose="020B0604020202020204" pitchFamily="34" charset="0"/>
              <a:buChar char="•"/>
            </a:pPr>
            <a:endParaRPr lang="en-US" altLang="zh-CN" sz="1800" i="0" dirty="0">
              <a:effectLst/>
              <a:latin typeface="+mn-ea"/>
              <a:ea typeface="+mn-ea"/>
            </a:endParaRPr>
          </a:p>
          <a:p>
            <a:pPr>
              <a:buFont typeface="Arial" panose="020B0604020202020204" pitchFamily="34" charset="0"/>
              <a:buChar char="•"/>
            </a:pPr>
            <a:r>
              <a:rPr lang="zh-CN" altLang="en-US" sz="1800" i="0" dirty="0">
                <a:effectLst/>
                <a:latin typeface="+mn-ea"/>
                <a:ea typeface="+mn-ea"/>
              </a:rPr>
              <a:t>项目周期长，项目进度和任务状态难以跟踪，导致延期风险</a:t>
            </a:r>
            <a:r>
              <a:rPr lang="zh-CN" altLang="en-US" sz="1800" dirty="0">
                <a:latin typeface="+mn-ea"/>
                <a:ea typeface="+mn-ea"/>
              </a:rPr>
              <a:t>加大。</a:t>
            </a:r>
            <a:endParaRPr lang="en-US" altLang="zh-CN" sz="1800" dirty="0">
              <a:latin typeface="+mn-ea"/>
              <a:ea typeface="+mn-ea"/>
            </a:endParaRPr>
          </a:p>
          <a:p>
            <a:pPr>
              <a:buFont typeface="Arial" panose="020B0604020202020204" pitchFamily="34" charset="0"/>
              <a:buChar char="•"/>
            </a:pPr>
            <a:endParaRPr lang="zh-CN" altLang="en-US" sz="1800" i="0" dirty="0">
              <a:effectLst/>
              <a:latin typeface="+mn-ea"/>
              <a:ea typeface="+mn-ea"/>
            </a:endParaRPr>
          </a:p>
          <a:p>
            <a:pPr>
              <a:buFont typeface="Arial" panose="020B0604020202020204" pitchFamily="34" charset="0"/>
              <a:buChar char="•"/>
            </a:pPr>
            <a:r>
              <a:rPr lang="zh-CN" altLang="en-US" sz="1800" i="0" dirty="0">
                <a:effectLst/>
                <a:latin typeface="+mn-ea"/>
                <a:ea typeface="+mn-ea"/>
              </a:rPr>
              <a:t>跨部门协作</a:t>
            </a:r>
            <a:r>
              <a:rPr lang="zh-CN" altLang="en-US" sz="1800" dirty="0">
                <a:latin typeface="+mn-ea"/>
                <a:ea typeface="+mn-ea"/>
              </a:rPr>
              <a:t>难，部门间信息沟通不同步，导致项目延迟或信息不准确。</a:t>
            </a:r>
            <a:endParaRPr lang="en-US" altLang="zh-CN" sz="1800" dirty="0">
              <a:latin typeface="+mn-ea"/>
              <a:ea typeface="+mn-ea"/>
            </a:endParaRPr>
          </a:p>
          <a:p>
            <a:pPr>
              <a:buFont typeface="Arial" panose="020B0604020202020204" pitchFamily="34" charset="0"/>
              <a:buChar char="•"/>
            </a:pPr>
            <a:endParaRPr lang="en-US" altLang="zh-CN" sz="1800" i="0" dirty="0">
              <a:effectLst/>
              <a:latin typeface="+mn-ea"/>
              <a:ea typeface="+mn-ea"/>
            </a:endParaRPr>
          </a:p>
          <a:p>
            <a:pPr>
              <a:buFont typeface="Arial" panose="020B0604020202020204" pitchFamily="34" charset="0"/>
              <a:buChar char="•"/>
            </a:pPr>
            <a:r>
              <a:rPr lang="zh-CN" altLang="en-US" sz="1800" i="0" dirty="0">
                <a:effectLst/>
                <a:latin typeface="+mn-ea"/>
                <a:ea typeface="+mn-ea"/>
              </a:rPr>
              <a:t>流程不</a:t>
            </a:r>
            <a:r>
              <a:rPr lang="zh-CN" altLang="en-US" sz="1800" dirty="0">
                <a:latin typeface="+mn-ea"/>
                <a:ea typeface="+mn-ea"/>
              </a:rPr>
              <a:t>规范，流程效率低，责任</a:t>
            </a:r>
            <a:r>
              <a:rPr lang="zh-CN" altLang="en-US" sz="1800" i="0" dirty="0">
                <a:effectLst/>
                <a:latin typeface="+mn-ea"/>
                <a:ea typeface="+mn-ea"/>
              </a:rPr>
              <a:t>划分不清晰，任务发布和执行困难。</a:t>
            </a:r>
            <a:endParaRPr lang="en-US" altLang="zh-CN" sz="1800" i="0" dirty="0">
              <a:effectLst/>
              <a:latin typeface="+mn-ea"/>
              <a:ea typeface="+mn-ea"/>
            </a:endParaRPr>
          </a:p>
          <a:p>
            <a:pPr>
              <a:buFont typeface="Arial" panose="020B0604020202020204" pitchFamily="34" charset="0"/>
              <a:buChar char="•"/>
            </a:pPr>
            <a:endParaRPr lang="zh-CN" altLang="en-US" sz="1800" i="0" dirty="0">
              <a:effectLst/>
              <a:latin typeface="+mn-ea"/>
              <a:ea typeface="+mn-ea"/>
            </a:endParaRPr>
          </a:p>
          <a:p>
            <a:pPr>
              <a:buFont typeface="Arial" panose="020B0604020202020204" pitchFamily="34" charset="0"/>
              <a:buChar char="•"/>
            </a:pPr>
            <a:r>
              <a:rPr lang="zh-CN" altLang="en-US" sz="1800" i="0" dirty="0">
                <a:effectLst/>
                <a:latin typeface="+mn-ea"/>
                <a:ea typeface="+mn-ea"/>
              </a:rPr>
              <a:t>项目交付时出现大量问题，修改成本高，团队压力大，失败率高。</a:t>
            </a:r>
            <a:endParaRPr lang="en-US" altLang="zh-CN" sz="1800" i="0" dirty="0">
              <a:effectLst/>
              <a:latin typeface="+mn-ea"/>
              <a:ea typeface="+mn-ea"/>
            </a:endParaRPr>
          </a:p>
          <a:p>
            <a:pPr>
              <a:buFont typeface="Arial" panose="020B0604020202020204" pitchFamily="34" charset="0"/>
              <a:buChar char="•"/>
            </a:pPr>
            <a:endParaRPr lang="en-US" altLang="zh-CN" sz="1800" i="0" dirty="0">
              <a:effectLst/>
              <a:latin typeface="+mn-ea"/>
              <a:ea typeface="+mn-ea"/>
            </a:endParaRPr>
          </a:p>
          <a:p>
            <a:pPr>
              <a:buFont typeface="Arial" panose="020B0604020202020204" pitchFamily="34" charset="0"/>
              <a:buChar char="•"/>
            </a:pPr>
            <a:r>
              <a:rPr lang="zh-CN" altLang="en-US" sz="1800" i="0" dirty="0">
                <a:effectLst/>
                <a:latin typeface="+mn-ea"/>
                <a:ea typeface="+mn-ea"/>
              </a:rPr>
              <a:t>项目资料及成果无管理，缺乏技术积累和沉淀，检索应用困难。</a:t>
            </a:r>
            <a:endParaRPr lang="zh-CN" altLang="en-US" sz="1800" dirty="0">
              <a:latin typeface="+mn-ea"/>
              <a:ea typeface="+mn-ea"/>
            </a:endParaRPr>
          </a:p>
        </p:txBody>
      </p:sp>
      <p:sp>
        <p:nvSpPr>
          <p:cNvPr id="19" name="文本框 5"/>
          <p:cNvSpPr txBox="1">
            <a:spLocks noChangeArrowheads="1"/>
          </p:cNvSpPr>
          <p:nvPr/>
        </p:nvSpPr>
        <p:spPr bwMode="auto">
          <a:xfrm>
            <a:off x="4596660" y="861271"/>
            <a:ext cx="2492372" cy="42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a:defRPr/>
            </a:pPr>
            <a:r>
              <a:rPr lang="zh-CN" altLang="en-US" sz="2165" dirty="0">
                <a:solidFill>
                  <a:schemeClr val="accent1"/>
                </a:solidFill>
                <a:cs typeface="+mn-ea"/>
              </a:rPr>
              <a:t>项目管理系统</a:t>
            </a:r>
            <a:endParaRPr lang="zh-CN" altLang="en-US" sz="2165" dirty="0">
              <a:solidFill>
                <a:schemeClr val="accent1"/>
              </a:solidFill>
              <a:cs typeface="+mn-ea"/>
              <a:sym typeface="+mn-lt"/>
            </a:endParaRP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
          <p:cNvSpPr txBox="1">
            <a:spLocks noChangeArrowheads="1"/>
          </p:cNvSpPr>
          <p:nvPr/>
        </p:nvSpPr>
        <p:spPr bwMode="auto">
          <a:xfrm>
            <a:off x="874132" y="1499946"/>
            <a:ext cx="4357772" cy="600075"/>
          </a:xfrm>
          <a:prstGeom prst="rect">
            <a:avLst/>
          </a:prstGeom>
          <a:solidFill>
            <a:srgbClr val="FF0000"/>
          </a:solidFill>
          <a:ln w="9525">
            <a:noFill/>
            <a:miter lim="800000"/>
            <a:headEnd/>
            <a:tailEnd/>
          </a:ln>
          <a:effectLst/>
        </p:spPr>
        <p:txBody>
          <a:bodyPr wrap="square">
            <a:spAutoFit/>
          </a:bodyPr>
          <a:lstStyle/>
          <a:p>
            <a:pPr fontAlgn="auto">
              <a:spcBef>
                <a:spcPts val="0"/>
              </a:spcBef>
              <a:spcAft>
                <a:spcPts val="0"/>
              </a:spcAft>
              <a:defRPr/>
            </a:pPr>
            <a:r>
              <a:rPr kumimoji="0" lang="en-US" altLang="zh-CN" sz="3200" kern="0" dirty="0">
                <a:solidFill>
                  <a:srgbClr val="FFFFFF"/>
                </a:solidFill>
                <a:effectLst>
                  <a:outerShdw blurRad="38100" dist="38100" dir="2700000" algn="tl">
                    <a:srgbClr val="000000"/>
                  </a:outerShdw>
                </a:effectLst>
                <a:latin typeface="宋体" pitchFamily="2" charset="-122"/>
              </a:rPr>
              <a:t>1</a:t>
            </a:r>
            <a:r>
              <a:rPr kumimoji="0" lang="zh-CN" altLang="en-US" sz="3200" kern="0" dirty="0">
                <a:solidFill>
                  <a:srgbClr val="FFFFFF"/>
                </a:solidFill>
                <a:effectLst>
                  <a:outerShdw blurRad="38100" dist="38100" dir="2700000" algn="tl">
                    <a:srgbClr val="000000"/>
                  </a:outerShdw>
                </a:effectLst>
                <a:latin typeface="宋体" pitchFamily="2" charset="-122"/>
              </a:rPr>
              <a:t>）</a:t>
            </a:r>
            <a:r>
              <a:rPr kumimoji="0" lang="en-US" altLang="zh-CN" sz="3200" kern="0" dirty="0">
                <a:solidFill>
                  <a:srgbClr val="FFFFFF"/>
                </a:solidFill>
                <a:effectLst>
                  <a:outerShdw blurRad="38100" dist="38100" dir="2700000" algn="tl">
                    <a:srgbClr val="000000"/>
                  </a:outerShdw>
                </a:effectLst>
                <a:latin typeface="宋体" pitchFamily="2" charset="-122"/>
              </a:rPr>
              <a:t>.</a:t>
            </a:r>
            <a:r>
              <a:rPr kumimoji="0" lang="zh-CN" altLang="en-US" sz="3200" kern="0" dirty="0">
                <a:solidFill>
                  <a:srgbClr val="FFFFFF"/>
                </a:solidFill>
                <a:effectLst>
                  <a:outerShdw blurRad="38100" dist="38100" dir="2700000" algn="tl">
                    <a:srgbClr val="000000"/>
                  </a:outerShdw>
                </a:effectLst>
                <a:latin typeface="宋体" pitchFamily="2" charset="-122"/>
              </a:rPr>
              <a:t>简易项目管理</a:t>
            </a:r>
            <a:endParaRPr kumimoji="0" lang="zh-CN" altLang="en-US" sz="2000" kern="0" dirty="0">
              <a:solidFill>
                <a:srgbClr val="FFFFFF"/>
              </a:solidFill>
              <a:effectLst>
                <a:outerShdw blurRad="38100" dist="38100" dir="2700000" algn="tl">
                  <a:srgbClr val="000000"/>
                </a:outerShdw>
              </a:effectLst>
              <a:latin typeface="宋体" pitchFamily="2" charset="-122"/>
            </a:endParaRPr>
          </a:p>
        </p:txBody>
      </p:sp>
      <p:sp>
        <p:nvSpPr>
          <p:cNvPr id="20" name="Text Box 38"/>
          <p:cNvSpPr txBox="1">
            <a:spLocks noChangeArrowheads="1"/>
          </p:cNvSpPr>
          <p:nvPr/>
        </p:nvSpPr>
        <p:spPr bwMode="auto">
          <a:xfrm>
            <a:off x="1630933" y="2803474"/>
            <a:ext cx="2071688" cy="1000125"/>
          </a:xfrm>
          <a:prstGeom prst="rect">
            <a:avLst/>
          </a:prstGeom>
          <a:solidFill>
            <a:srgbClr val="000000"/>
          </a:solidFill>
          <a:ln w="9525">
            <a:noFill/>
            <a:miter lim="800000"/>
            <a:headEnd/>
            <a:tailEnd/>
          </a:ln>
          <a:effectLst>
            <a:prstShdw prst="shdw17" dist="17961" dir="2700000">
              <a:srgbClr val="FF0000">
                <a:gamma/>
                <a:shade val="60000"/>
                <a:invGamma/>
              </a:srgbClr>
            </a:prstShdw>
          </a:effectLst>
        </p:spPr>
        <p:txBody>
          <a:bodyPr anchor="ctr">
            <a:spAutoFit/>
          </a:bodyPr>
          <a:lstStyle/>
          <a:p>
            <a:pPr algn="ctr" fontAlgn="auto">
              <a:spcBef>
                <a:spcPct val="50000"/>
              </a:spcBef>
              <a:spcAft>
                <a:spcPts val="0"/>
              </a:spcAft>
              <a:defRPr/>
            </a:pPr>
            <a:endParaRPr kumimoji="0" lang="en-US" altLang="zh-CN" sz="500" kern="0" dirty="0">
              <a:solidFill>
                <a:srgbClr val="FFFFFF"/>
              </a:solidFill>
              <a:effectLst>
                <a:outerShdw blurRad="38100" dist="38100" dir="2700000" algn="tl">
                  <a:srgbClr val="000000"/>
                </a:outerShdw>
              </a:effectLst>
            </a:endParaRPr>
          </a:p>
          <a:p>
            <a:pPr algn="ctr" fontAlgn="auto">
              <a:spcBef>
                <a:spcPct val="50000"/>
              </a:spcBef>
              <a:spcAft>
                <a:spcPts val="0"/>
              </a:spcAft>
              <a:defRPr/>
            </a:pPr>
            <a:r>
              <a:rPr kumimoji="0" lang="zh-CN" altLang="en-US" sz="2600" kern="0" dirty="0">
                <a:solidFill>
                  <a:srgbClr val="FFFFFF"/>
                </a:solidFill>
                <a:effectLst>
                  <a:outerShdw blurRad="38100" dist="38100" dir="2700000" algn="tl">
                    <a:srgbClr val="000000"/>
                  </a:outerShdw>
                </a:effectLst>
              </a:rPr>
              <a:t>项目立项</a:t>
            </a:r>
            <a:endParaRPr kumimoji="0" lang="en-US" altLang="zh-CN" sz="2600" kern="0" dirty="0">
              <a:solidFill>
                <a:srgbClr val="FFFFFF"/>
              </a:solidFill>
              <a:effectLst>
                <a:outerShdw blurRad="38100" dist="38100" dir="2700000" algn="tl">
                  <a:srgbClr val="000000"/>
                </a:outerShdw>
              </a:effectLst>
            </a:endParaRPr>
          </a:p>
          <a:p>
            <a:pPr algn="ctr" fontAlgn="auto">
              <a:spcBef>
                <a:spcPct val="50000"/>
              </a:spcBef>
              <a:spcAft>
                <a:spcPts val="0"/>
              </a:spcAft>
              <a:defRPr/>
            </a:pPr>
            <a:endParaRPr kumimoji="0" lang="zh-CN" altLang="en-US" sz="1000" kern="0" dirty="0">
              <a:solidFill>
                <a:srgbClr val="FFFFFF"/>
              </a:solidFill>
              <a:effectLst>
                <a:outerShdw blurRad="38100" dist="38100" dir="2700000" algn="tl">
                  <a:srgbClr val="000000"/>
                </a:outerShdw>
              </a:effectLst>
            </a:endParaRPr>
          </a:p>
        </p:txBody>
      </p:sp>
      <p:sp>
        <p:nvSpPr>
          <p:cNvPr id="21" name="右箭头 20"/>
          <p:cNvSpPr>
            <a:spLocks noChangeArrowheads="1"/>
          </p:cNvSpPr>
          <p:nvPr/>
        </p:nvSpPr>
        <p:spPr bwMode="auto">
          <a:xfrm>
            <a:off x="3948684" y="2708920"/>
            <a:ext cx="468313" cy="948952"/>
          </a:xfrm>
          <a:prstGeom prst="rightArrow">
            <a:avLst>
              <a:gd name="adj1" fmla="val 50000"/>
              <a:gd name="adj2" fmla="val 50000"/>
            </a:avLst>
          </a:prstGeom>
          <a:solidFill>
            <a:srgbClr val="00CC99"/>
          </a:solidFill>
          <a:ln w="9525" algn="ctr">
            <a:solidFill>
              <a:srgbClr val="000000"/>
            </a:solidFill>
            <a:round/>
            <a:headEnd/>
            <a:tailEnd/>
          </a:ln>
        </p:spPr>
        <p:txBody>
          <a:bodyPr/>
          <a:lstStyle/>
          <a:p>
            <a:pPr fontAlgn="auto">
              <a:spcBef>
                <a:spcPts val="0"/>
              </a:spcBef>
              <a:spcAft>
                <a:spcPts val="0"/>
              </a:spcAft>
              <a:defRPr/>
            </a:pPr>
            <a:endParaRPr kumimoji="0" lang="zh-CN" altLang="en-US" sz="2200" kern="0">
              <a:solidFill>
                <a:srgbClr val="FFFFFF"/>
              </a:solidFill>
              <a:latin typeface="宋体"/>
              <a:ea typeface="宋体"/>
            </a:endParaRPr>
          </a:p>
        </p:txBody>
      </p:sp>
      <p:sp>
        <p:nvSpPr>
          <p:cNvPr id="22" name="右箭头 21"/>
          <p:cNvSpPr>
            <a:spLocks noChangeArrowheads="1"/>
          </p:cNvSpPr>
          <p:nvPr/>
        </p:nvSpPr>
        <p:spPr bwMode="auto">
          <a:xfrm>
            <a:off x="7020496" y="2793055"/>
            <a:ext cx="468312" cy="948953"/>
          </a:xfrm>
          <a:prstGeom prst="rightArrow">
            <a:avLst>
              <a:gd name="adj1" fmla="val 50000"/>
              <a:gd name="adj2" fmla="val 50000"/>
            </a:avLst>
          </a:prstGeom>
          <a:solidFill>
            <a:srgbClr val="00CC99"/>
          </a:solidFill>
          <a:ln w="9525" algn="ctr">
            <a:solidFill>
              <a:srgbClr val="000000"/>
            </a:solidFill>
            <a:round/>
            <a:headEnd/>
            <a:tailEnd/>
          </a:ln>
        </p:spPr>
        <p:txBody>
          <a:bodyPr/>
          <a:lstStyle/>
          <a:p>
            <a:pPr fontAlgn="auto">
              <a:spcBef>
                <a:spcPts val="0"/>
              </a:spcBef>
              <a:spcAft>
                <a:spcPts val="0"/>
              </a:spcAft>
              <a:defRPr/>
            </a:pPr>
            <a:endParaRPr kumimoji="0" lang="zh-CN" altLang="en-US" sz="2200" kern="0">
              <a:solidFill>
                <a:srgbClr val="FFFFFF"/>
              </a:solidFill>
              <a:latin typeface="宋体"/>
              <a:ea typeface="宋体"/>
            </a:endParaRPr>
          </a:p>
        </p:txBody>
      </p:sp>
      <p:sp>
        <p:nvSpPr>
          <p:cNvPr id="23" name="Text Box 38"/>
          <p:cNvSpPr txBox="1">
            <a:spLocks noChangeArrowheads="1"/>
          </p:cNvSpPr>
          <p:nvPr/>
        </p:nvSpPr>
        <p:spPr bwMode="auto">
          <a:xfrm>
            <a:off x="4631308" y="2803474"/>
            <a:ext cx="2071688" cy="1000125"/>
          </a:xfrm>
          <a:prstGeom prst="rect">
            <a:avLst/>
          </a:prstGeom>
          <a:solidFill>
            <a:srgbClr val="000000"/>
          </a:solidFill>
          <a:ln w="9525">
            <a:noFill/>
            <a:miter lim="800000"/>
            <a:headEnd/>
            <a:tailEnd/>
          </a:ln>
          <a:effectLst>
            <a:prstShdw prst="shdw17" dist="17961" dir="2700000">
              <a:srgbClr val="FF0000">
                <a:gamma/>
                <a:shade val="60000"/>
                <a:invGamma/>
              </a:srgbClr>
            </a:prstShdw>
          </a:effectLst>
        </p:spPr>
        <p:txBody>
          <a:bodyPr anchor="ctr">
            <a:spAutoFit/>
          </a:bodyPr>
          <a:lstStyle/>
          <a:p>
            <a:pPr algn="ctr" fontAlgn="auto">
              <a:spcBef>
                <a:spcPct val="50000"/>
              </a:spcBef>
              <a:spcAft>
                <a:spcPts val="0"/>
              </a:spcAft>
              <a:defRPr/>
            </a:pPr>
            <a:endParaRPr kumimoji="0" lang="en-US" altLang="zh-CN" sz="500" kern="0" dirty="0">
              <a:solidFill>
                <a:srgbClr val="FFFFFF"/>
              </a:solidFill>
              <a:effectLst>
                <a:outerShdw blurRad="38100" dist="38100" dir="2700000" algn="tl">
                  <a:srgbClr val="000000"/>
                </a:outerShdw>
              </a:effectLst>
            </a:endParaRPr>
          </a:p>
          <a:p>
            <a:pPr algn="ctr" fontAlgn="auto">
              <a:spcBef>
                <a:spcPct val="50000"/>
              </a:spcBef>
              <a:spcAft>
                <a:spcPts val="0"/>
              </a:spcAft>
              <a:defRPr/>
            </a:pPr>
            <a:r>
              <a:rPr kumimoji="0" lang="zh-CN" altLang="en-US" sz="2600" kern="0" dirty="0">
                <a:solidFill>
                  <a:srgbClr val="FFFFFF"/>
                </a:solidFill>
                <a:effectLst>
                  <a:outerShdw blurRad="38100" dist="38100" dir="2700000" algn="tl">
                    <a:srgbClr val="000000"/>
                  </a:outerShdw>
                </a:effectLst>
              </a:rPr>
              <a:t>过程记录</a:t>
            </a:r>
            <a:endParaRPr kumimoji="0" lang="en-US" altLang="zh-CN" sz="2600" kern="0" dirty="0">
              <a:solidFill>
                <a:srgbClr val="FFFFFF"/>
              </a:solidFill>
              <a:effectLst>
                <a:outerShdw blurRad="38100" dist="38100" dir="2700000" algn="tl">
                  <a:srgbClr val="000000"/>
                </a:outerShdw>
              </a:effectLst>
            </a:endParaRPr>
          </a:p>
          <a:p>
            <a:pPr algn="ctr" fontAlgn="auto">
              <a:spcBef>
                <a:spcPct val="50000"/>
              </a:spcBef>
              <a:spcAft>
                <a:spcPts val="0"/>
              </a:spcAft>
              <a:defRPr/>
            </a:pPr>
            <a:endParaRPr kumimoji="0" lang="zh-CN" altLang="en-US" sz="1000" kern="0" dirty="0">
              <a:solidFill>
                <a:srgbClr val="FFFFFF"/>
              </a:solidFill>
              <a:effectLst>
                <a:outerShdw blurRad="38100" dist="38100" dir="2700000" algn="tl">
                  <a:srgbClr val="000000"/>
                </a:outerShdw>
              </a:effectLst>
            </a:endParaRPr>
          </a:p>
        </p:txBody>
      </p:sp>
      <p:sp>
        <p:nvSpPr>
          <p:cNvPr id="24" name="Text Box 38"/>
          <p:cNvSpPr txBox="1">
            <a:spLocks noChangeArrowheads="1"/>
          </p:cNvSpPr>
          <p:nvPr/>
        </p:nvSpPr>
        <p:spPr bwMode="auto">
          <a:xfrm>
            <a:off x="7845997" y="2803474"/>
            <a:ext cx="2071687" cy="1000125"/>
          </a:xfrm>
          <a:prstGeom prst="rect">
            <a:avLst/>
          </a:prstGeom>
          <a:solidFill>
            <a:srgbClr val="000000"/>
          </a:solidFill>
          <a:ln w="9525">
            <a:noFill/>
            <a:miter lim="800000"/>
            <a:headEnd/>
            <a:tailEnd/>
          </a:ln>
          <a:effectLst>
            <a:prstShdw prst="shdw17" dist="17961" dir="2700000">
              <a:srgbClr val="FF0000">
                <a:gamma/>
                <a:shade val="60000"/>
                <a:invGamma/>
              </a:srgbClr>
            </a:prstShdw>
          </a:effectLst>
        </p:spPr>
        <p:txBody>
          <a:bodyPr anchor="ctr">
            <a:spAutoFit/>
          </a:bodyPr>
          <a:lstStyle/>
          <a:p>
            <a:pPr algn="ctr" fontAlgn="auto">
              <a:spcBef>
                <a:spcPct val="50000"/>
              </a:spcBef>
              <a:spcAft>
                <a:spcPts val="0"/>
              </a:spcAft>
              <a:defRPr/>
            </a:pPr>
            <a:endParaRPr kumimoji="0" lang="en-US" altLang="zh-CN" sz="500" kern="0" dirty="0">
              <a:solidFill>
                <a:srgbClr val="FFFFFF"/>
              </a:solidFill>
              <a:effectLst>
                <a:outerShdw blurRad="38100" dist="38100" dir="2700000" algn="tl">
                  <a:srgbClr val="000000"/>
                </a:outerShdw>
              </a:effectLst>
            </a:endParaRPr>
          </a:p>
          <a:p>
            <a:pPr algn="ctr" fontAlgn="auto">
              <a:spcBef>
                <a:spcPct val="50000"/>
              </a:spcBef>
              <a:spcAft>
                <a:spcPts val="0"/>
              </a:spcAft>
              <a:defRPr/>
            </a:pPr>
            <a:r>
              <a:rPr kumimoji="0" lang="zh-CN" altLang="en-US" sz="2600" kern="0" dirty="0">
                <a:solidFill>
                  <a:srgbClr val="FFFFFF"/>
                </a:solidFill>
                <a:effectLst>
                  <a:outerShdw blurRad="38100" dist="38100" dir="2700000" algn="tl">
                    <a:srgbClr val="000000"/>
                  </a:outerShdw>
                </a:effectLst>
              </a:rPr>
              <a:t>结案管理</a:t>
            </a:r>
            <a:endParaRPr kumimoji="0" lang="en-US" altLang="zh-CN" sz="2600" kern="0" dirty="0">
              <a:solidFill>
                <a:srgbClr val="FFFFFF"/>
              </a:solidFill>
              <a:effectLst>
                <a:outerShdw blurRad="38100" dist="38100" dir="2700000" algn="tl">
                  <a:srgbClr val="000000"/>
                </a:outerShdw>
              </a:effectLst>
            </a:endParaRPr>
          </a:p>
          <a:p>
            <a:pPr algn="ctr" fontAlgn="auto">
              <a:spcBef>
                <a:spcPct val="50000"/>
              </a:spcBef>
              <a:spcAft>
                <a:spcPts val="0"/>
              </a:spcAft>
              <a:defRPr/>
            </a:pPr>
            <a:endParaRPr kumimoji="0" lang="zh-CN" altLang="en-US" sz="1000" kern="0" dirty="0">
              <a:solidFill>
                <a:srgbClr val="FFFFFF"/>
              </a:solidFill>
              <a:effectLst>
                <a:outerShdw blurRad="38100" dist="38100" dir="2700000" algn="tl">
                  <a:srgbClr val="000000"/>
                </a:outerShdw>
              </a:effectLst>
            </a:endParaRPr>
          </a:p>
        </p:txBody>
      </p:sp>
      <p:sp>
        <p:nvSpPr>
          <p:cNvPr id="25" name="Text Box 103"/>
          <p:cNvSpPr txBox="1">
            <a:spLocks noChangeArrowheads="1"/>
          </p:cNvSpPr>
          <p:nvPr/>
        </p:nvSpPr>
        <p:spPr bwMode="auto">
          <a:xfrm>
            <a:off x="1630933" y="2228206"/>
            <a:ext cx="1143000" cy="492125"/>
          </a:xfrm>
          <a:prstGeom prst="rect">
            <a:avLst/>
          </a:prstGeom>
          <a:solidFill>
            <a:srgbClr val="FF0000"/>
          </a:solidFill>
          <a:ln w="9525">
            <a:noFill/>
            <a:miter lim="800000"/>
            <a:headEnd/>
            <a:tailEnd/>
          </a:ln>
          <a:effectLst/>
        </p:spPr>
        <p:txBody>
          <a:bodyPr>
            <a:spAutoFit/>
          </a:bodyPr>
          <a:lstStyle/>
          <a:p>
            <a:pPr fontAlgn="auto">
              <a:spcBef>
                <a:spcPct val="50000"/>
              </a:spcBef>
              <a:spcAft>
                <a:spcPts val="0"/>
              </a:spcAft>
              <a:defRPr/>
            </a:pPr>
            <a:r>
              <a:rPr kumimoji="0" lang="zh-CN" altLang="en-US" sz="2600" kern="0" dirty="0">
                <a:solidFill>
                  <a:srgbClr val="FFFFFF"/>
                </a:solidFill>
                <a:effectLst>
                  <a:outerShdw blurRad="38100" dist="38100" dir="2700000" algn="tl">
                    <a:srgbClr val="000000"/>
                  </a:outerShdw>
                </a:effectLst>
                <a:latin typeface="宋体"/>
                <a:ea typeface="宋体"/>
              </a:rPr>
              <a:t>过程</a:t>
            </a:r>
            <a:r>
              <a:rPr kumimoji="0" lang="en-US" altLang="zh-CN" sz="2600" kern="0" dirty="0">
                <a:solidFill>
                  <a:srgbClr val="FFFFFF"/>
                </a:solidFill>
                <a:effectLst>
                  <a:outerShdw blurRad="38100" dist="38100" dir="2700000" algn="tl">
                    <a:srgbClr val="000000"/>
                  </a:outerShdw>
                </a:effectLst>
                <a:latin typeface="宋体"/>
                <a:ea typeface="宋体"/>
              </a:rPr>
              <a:t>1</a:t>
            </a:r>
            <a:endParaRPr kumimoji="0" lang="zh-CN" altLang="en-US" sz="2600" kern="0" dirty="0">
              <a:solidFill>
                <a:srgbClr val="FFFFFF"/>
              </a:solidFill>
              <a:effectLst>
                <a:outerShdw blurRad="38100" dist="38100" dir="2700000" algn="tl">
                  <a:srgbClr val="000000"/>
                </a:outerShdw>
              </a:effectLst>
              <a:latin typeface="宋体"/>
              <a:ea typeface="宋体"/>
            </a:endParaRPr>
          </a:p>
        </p:txBody>
      </p:sp>
      <p:sp>
        <p:nvSpPr>
          <p:cNvPr id="26" name="Text Box 103"/>
          <p:cNvSpPr txBox="1">
            <a:spLocks noChangeArrowheads="1"/>
          </p:cNvSpPr>
          <p:nvPr/>
        </p:nvSpPr>
        <p:spPr bwMode="auto">
          <a:xfrm>
            <a:off x="4631308" y="2220268"/>
            <a:ext cx="1143000" cy="492125"/>
          </a:xfrm>
          <a:prstGeom prst="rect">
            <a:avLst/>
          </a:prstGeom>
          <a:solidFill>
            <a:srgbClr val="FF0000"/>
          </a:solidFill>
          <a:ln w="9525">
            <a:noFill/>
            <a:miter lim="800000"/>
            <a:headEnd/>
            <a:tailEnd/>
          </a:ln>
          <a:effectLst/>
        </p:spPr>
        <p:txBody>
          <a:bodyPr>
            <a:spAutoFit/>
          </a:bodyPr>
          <a:lstStyle/>
          <a:p>
            <a:pPr fontAlgn="auto">
              <a:spcBef>
                <a:spcPct val="50000"/>
              </a:spcBef>
              <a:spcAft>
                <a:spcPts val="0"/>
              </a:spcAft>
              <a:defRPr/>
            </a:pPr>
            <a:r>
              <a:rPr kumimoji="0" lang="zh-CN" altLang="en-US" sz="2600" kern="0" dirty="0">
                <a:solidFill>
                  <a:srgbClr val="FFFFFF"/>
                </a:solidFill>
                <a:effectLst>
                  <a:outerShdw blurRad="38100" dist="38100" dir="2700000" algn="tl">
                    <a:srgbClr val="000000"/>
                  </a:outerShdw>
                </a:effectLst>
                <a:latin typeface="宋体"/>
                <a:ea typeface="宋体"/>
              </a:rPr>
              <a:t>过程</a:t>
            </a:r>
            <a:r>
              <a:rPr kumimoji="0" lang="en-US" altLang="zh-CN" sz="2600" kern="0" dirty="0">
                <a:solidFill>
                  <a:srgbClr val="FFFFFF"/>
                </a:solidFill>
                <a:effectLst>
                  <a:outerShdw blurRad="38100" dist="38100" dir="2700000" algn="tl">
                    <a:srgbClr val="000000"/>
                  </a:outerShdw>
                </a:effectLst>
                <a:latin typeface="宋体"/>
                <a:ea typeface="宋体"/>
              </a:rPr>
              <a:t>2</a:t>
            </a:r>
            <a:endParaRPr kumimoji="0" lang="zh-CN" altLang="en-US" sz="2600" kern="0" dirty="0">
              <a:solidFill>
                <a:srgbClr val="FFFFFF"/>
              </a:solidFill>
              <a:effectLst>
                <a:outerShdw blurRad="38100" dist="38100" dir="2700000" algn="tl">
                  <a:srgbClr val="000000"/>
                </a:outerShdw>
              </a:effectLst>
              <a:latin typeface="宋体"/>
              <a:ea typeface="宋体"/>
            </a:endParaRPr>
          </a:p>
        </p:txBody>
      </p:sp>
      <p:sp>
        <p:nvSpPr>
          <p:cNvPr id="27" name="Text Box 103"/>
          <p:cNvSpPr txBox="1">
            <a:spLocks noChangeArrowheads="1"/>
          </p:cNvSpPr>
          <p:nvPr/>
        </p:nvSpPr>
        <p:spPr bwMode="auto">
          <a:xfrm>
            <a:off x="7845996" y="2220268"/>
            <a:ext cx="1143000" cy="492125"/>
          </a:xfrm>
          <a:prstGeom prst="rect">
            <a:avLst/>
          </a:prstGeom>
          <a:solidFill>
            <a:srgbClr val="FF0000"/>
          </a:solidFill>
          <a:ln w="9525">
            <a:noFill/>
            <a:miter lim="800000"/>
            <a:headEnd/>
            <a:tailEnd/>
          </a:ln>
          <a:effectLst/>
        </p:spPr>
        <p:txBody>
          <a:bodyPr>
            <a:spAutoFit/>
          </a:bodyPr>
          <a:lstStyle/>
          <a:p>
            <a:pPr fontAlgn="auto">
              <a:spcBef>
                <a:spcPct val="50000"/>
              </a:spcBef>
              <a:spcAft>
                <a:spcPts val="0"/>
              </a:spcAft>
              <a:defRPr/>
            </a:pPr>
            <a:r>
              <a:rPr kumimoji="0" lang="zh-CN" altLang="en-US" sz="2600" kern="0" dirty="0">
                <a:solidFill>
                  <a:srgbClr val="FFFFFF"/>
                </a:solidFill>
                <a:effectLst>
                  <a:outerShdw blurRad="38100" dist="38100" dir="2700000" algn="tl">
                    <a:srgbClr val="000000"/>
                  </a:outerShdw>
                </a:effectLst>
                <a:latin typeface="宋体"/>
                <a:ea typeface="宋体"/>
              </a:rPr>
              <a:t>过程</a:t>
            </a:r>
            <a:r>
              <a:rPr kumimoji="0" lang="en-US" altLang="zh-CN" sz="2600" kern="0" dirty="0">
                <a:solidFill>
                  <a:srgbClr val="FFFFFF"/>
                </a:solidFill>
                <a:effectLst>
                  <a:outerShdw blurRad="38100" dist="38100" dir="2700000" algn="tl">
                    <a:srgbClr val="000000"/>
                  </a:outerShdw>
                </a:effectLst>
                <a:latin typeface="宋体"/>
                <a:ea typeface="宋体"/>
              </a:rPr>
              <a:t>3</a:t>
            </a:r>
            <a:endParaRPr kumimoji="0" lang="zh-CN" altLang="en-US" sz="2600" kern="0" dirty="0">
              <a:solidFill>
                <a:srgbClr val="FFFFFF"/>
              </a:solidFill>
              <a:effectLst>
                <a:outerShdw blurRad="38100" dist="38100" dir="2700000" algn="tl">
                  <a:srgbClr val="000000"/>
                </a:outerShdw>
              </a:effectLst>
              <a:latin typeface="宋体"/>
              <a:ea typeface="宋体"/>
            </a:endParaRPr>
          </a:p>
        </p:txBody>
      </p:sp>
      <p:sp>
        <p:nvSpPr>
          <p:cNvPr id="14" name="标题 32"/>
          <p:cNvSpPr txBox="1">
            <a:spLocks/>
          </p:cNvSpPr>
          <p:nvPr/>
        </p:nvSpPr>
        <p:spPr bwMode="auto">
          <a:xfrm>
            <a:off x="672877" y="644138"/>
            <a:ext cx="5101431" cy="647700"/>
          </a:xfrm>
          <a:prstGeom prst="rect">
            <a:avLst/>
          </a:prstGeom>
          <a:noFill/>
          <a:ln w="9525">
            <a:noFill/>
            <a:miter lim="800000"/>
            <a:headEnd/>
            <a:tailEnd/>
          </a:ln>
          <a:effectLst/>
        </p:spPr>
        <p:txBody>
          <a:bodyPr anchor="ctr"/>
          <a:lstStyle/>
          <a:p>
            <a:pPr algn="l">
              <a:defRPr/>
            </a:pPr>
            <a:r>
              <a:rPr lang="zh-CN" altLang="en-US" sz="3300" kern="0" dirty="0">
                <a:solidFill>
                  <a:srgbClr val="CC0000"/>
                </a:solidFill>
                <a:latin typeface="+mj-lt"/>
                <a:ea typeface="+mj-ea"/>
                <a:cs typeface="+mj-cs"/>
              </a:rPr>
              <a:t>特点</a:t>
            </a:r>
            <a:r>
              <a:rPr lang="en-US" altLang="zh-CN" sz="3300" kern="0" dirty="0">
                <a:solidFill>
                  <a:srgbClr val="CC0000"/>
                </a:solidFill>
                <a:latin typeface="+mj-lt"/>
                <a:ea typeface="+mj-ea"/>
                <a:cs typeface="+mj-cs"/>
              </a:rPr>
              <a:t>1</a:t>
            </a:r>
            <a:r>
              <a:rPr lang="zh-CN" altLang="en-US" sz="3300" kern="0" dirty="0">
                <a:solidFill>
                  <a:srgbClr val="CC0000"/>
                </a:solidFill>
                <a:latin typeface="+mj-lt"/>
                <a:ea typeface="+mj-ea"/>
                <a:cs typeface="+mj-cs"/>
              </a:rPr>
              <a:t>：项目管理分类</a:t>
            </a:r>
          </a:p>
        </p:txBody>
      </p:sp>
      <p:sp>
        <p:nvSpPr>
          <p:cNvPr id="2" name="Rectangle 2">
            <a:extLst>
              <a:ext uri="{FF2B5EF4-FFF2-40B4-BE49-F238E27FC236}">
                <a16:creationId xmlns:a16="http://schemas.microsoft.com/office/drawing/2014/main" id="{C57B41A2-BB09-71FD-9BD3-1B7DD15D3266}"/>
              </a:ext>
            </a:extLst>
          </p:cNvPr>
          <p:cNvSpPr txBox="1">
            <a:spLocks noChangeArrowheads="1"/>
          </p:cNvSpPr>
          <p:nvPr/>
        </p:nvSpPr>
        <p:spPr>
          <a:xfrm>
            <a:off x="5952941" y="695371"/>
            <a:ext cx="4429125" cy="620713"/>
          </a:xfrm>
          <a:prstGeom prst="rect">
            <a:avLst/>
          </a:prstGeom>
        </p:spPr>
        <p:txBody>
          <a:bodyPr/>
          <a:lstStyle/>
          <a:p>
            <a:pPr algn="ctr" eaLnBrk="0" hangingPunct="0">
              <a:defRPr/>
            </a:pPr>
            <a:r>
              <a:rPr lang="zh-CN" altLang="en-US" kern="0" dirty="0">
                <a:solidFill>
                  <a:schemeClr val="tx2"/>
                </a:solidFill>
                <a:latin typeface="+mj-lt"/>
                <a:ea typeface="+mj-ea"/>
                <a:cs typeface="+mj-cs"/>
              </a:rPr>
              <a:t>（不同问题的解决途径）</a:t>
            </a:r>
          </a:p>
        </p:txBody>
      </p:sp>
      <p:sp>
        <p:nvSpPr>
          <p:cNvPr id="37" name="Text Box 3"/>
          <p:cNvSpPr txBox="1">
            <a:spLocks noChangeArrowheads="1"/>
          </p:cNvSpPr>
          <p:nvPr/>
        </p:nvSpPr>
        <p:spPr bwMode="auto">
          <a:xfrm>
            <a:off x="874132" y="4002933"/>
            <a:ext cx="4357771" cy="600075"/>
          </a:xfrm>
          <a:prstGeom prst="rect">
            <a:avLst/>
          </a:prstGeom>
          <a:solidFill>
            <a:srgbClr val="FF0000"/>
          </a:solidFill>
          <a:ln w="9525">
            <a:noFill/>
            <a:miter lim="800000"/>
            <a:headEnd/>
            <a:tailEnd/>
          </a:ln>
          <a:effectLst/>
        </p:spPr>
        <p:txBody>
          <a:bodyPr wrap="square">
            <a:spAutoFit/>
          </a:bodyPr>
          <a:lstStyle/>
          <a:p>
            <a:pPr fontAlgn="auto">
              <a:spcBef>
                <a:spcPts val="0"/>
              </a:spcBef>
              <a:spcAft>
                <a:spcPts val="0"/>
              </a:spcAft>
              <a:defRPr/>
            </a:pPr>
            <a:r>
              <a:rPr kumimoji="0" lang="en-US" altLang="zh-CN" sz="3200" kern="0" dirty="0">
                <a:solidFill>
                  <a:srgbClr val="FFFFFF"/>
                </a:solidFill>
                <a:effectLst>
                  <a:outerShdw blurRad="38100" dist="38100" dir="2700000" algn="tl">
                    <a:srgbClr val="000000"/>
                  </a:outerShdw>
                </a:effectLst>
                <a:latin typeface="宋体" pitchFamily="2" charset="-122"/>
              </a:rPr>
              <a:t>2</a:t>
            </a:r>
            <a:r>
              <a:rPr kumimoji="0" lang="zh-CN" altLang="en-US" sz="3200" kern="0" dirty="0">
                <a:solidFill>
                  <a:srgbClr val="FFFFFF"/>
                </a:solidFill>
                <a:effectLst>
                  <a:outerShdw blurRad="38100" dist="38100" dir="2700000" algn="tl">
                    <a:srgbClr val="000000"/>
                  </a:outerShdw>
                </a:effectLst>
                <a:latin typeface="宋体" pitchFamily="2" charset="-122"/>
              </a:rPr>
              <a:t>）</a:t>
            </a:r>
            <a:r>
              <a:rPr kumimoji="0" lang="en-US" altLang="zh-CN" sz="3200" kern="0" dirty="0">
                <a:solidFill>
                  <a:srgbClr val="FFFFFF"/>
                </a:solidFill>
                <a:effectLst>
                  <a:outerShdw blurRad="38100" dist="38100" dir="2700000" algn="tl">
                    <a:srgbClr val="000000"/>
                  </a:outerShdw>
                </a:effectLst>
                <a:latin typeface="宋体" pitchFamily="2" charset="-122"/>
              </a:rPr>
              <a:t>.</a:t>
            </a:r>
            <a:r>
              <a:rPr kumimoji="0" lang="zh-CN" altLang="en-US" sz="3200" kern="0" dirty="0">
                <a:solidFill>
                  <a:srgbClr val="FFFFFF"/>
                </a:solidFill>
                <a:effectLst>
                  <a:outerShdw blurRad="38100" dist="38100" dir="2700000" algn="tl">
                    <a:srgbClr val="000000"/>
                  </a:outerShdw>
                </a:effectLst>
                <a:latin typeface="宋体" pitchFamily="2" charset="-122"/>
              </a:rPr>
              <a:t>大项目管理</a:t>
            </a:r>
            <a:endParaRPr kumimoji="0" lang="zh-CN" altLang="en-US" sz="2000" kern="0" dirty="0">
              <a:solidFill>
                <a:srgbClr val="FFFFFF"/>
              </a:solidFill>
              <a:effectLst>
                <a:outerShdw blurRad="38100" dist="38100" dir="2700000" algn="tl">
                  <a:srgbClr val="000000"/>
                </a:outerShdw>
              </a:effectLst>
              <a:latin typeface="宋体" pitchFamily="2" charset="-122"/>
            </a:endParaRPr>
          </a:p>
        </p:txBody>
      </p:sp>
      <p:sp>
        <p:nvSpPr>
          <p:cNvPr id="38" name="Text Box 38"/>
          <p:cNvSpPr txBox="1">
            <a:spLocks noChangeArrowheads="1"/>
          </p:cNvSpPr>
          <p:nvPr/>
        </p:nvSpPr>
        <p:spPr bwMode="auto">
          <a:xfrm>
            <a:off x="1588213" y="5203692"/>
            <a:ext cx="1071571" cy="1000274"/>
          </a:xfrm>
          <a:prstGeom prst="rect">
            <a:avLst/>
          </a:prstGeom>
          <a:solidFill>
            <a:srgbClr val="000000"/>
          </a:solidFill>
          <a:ln w="9525">
            <a:noFill/>
            <a:miter lim="800000"/>
            <a:headEnd/>
            <a:tailEnd/>
          </a:ln>
          <a:effectLst>
            <a:prstShdw prst="shdw17" dist="17961" dir="2700000">
              <a:srgbClr val="FF0000">
                <a:gamma/>
                <a:shade val="60000"/>
                <a:invGamma/>
              </a:srgbClr>
            </a:prstShdw>
          </a:effectLst>
        </p:spPr>
        <p:txBody>
          <a:bodyPr wrap="square" anchor="ctr">
            <a:spAutoFit/>
          </a:bodyPr>
          <a:lstStyle/>
          <a:p>
            <a:pPr algn="ctr" fontAlgn="auto">
              <a:spcBef>
                <a:spcPct val="50000"/>
              </a:spcBef>
              <a:spcAft>
                <a:spcPts val="0"/>
              </a:spcAft>
              <a:defRPr/>
            </a:pPr>
            <a:endParaRPr kumimoji="0" lang="en-US" altLang="zh-CN" sz="500" kern="0" dirty="0">
              <a:solidFill>
                <a:srgbClr val="FFFFFF"/>
              </a:solidFill>
              <a:effectLst>
                <a:outerShdw blurRad="38100" dist="38100" dir="2700000" algn="tl">
                  <a:srgbClr val="000000"/>
                </a:outerShdw>
              </a:effectLst>
            </a:endParaRPr>
          </a:p>
          <a:p>
            <a:pPr algn="ctr" fontAlgn="auto">
              <a:spcBef>
                <a:spcPct val="50000"/>
              </a:spcBef>
              <a:spcAft>
                <a:spcPts val="0"/>
              </a:spcAft>
              <a:defRPr/>
            </a:pPr>
            <a:r>
              <a:rPr kumimoji="0" lang="zh-CN" altLang="en-US" sz="2600" kern="0" dirty="0">
                <a:solidFill>
                  <a:srgbClr val="FFFFFF"/>
                </a:solidFill>
                <a:effectLst>
                  <a:outerShdw blurRad="38100" dist="38100" dir="2700000" algn="tl">
                    <a:srgbClr val="000000"/>
                  </a:outerShdw>
                </a:effectLst>
              </a:rPr>
              <a:t>启动</a:t>
            </a:r>
            <a:endParaRPr kumimoji="0" lang="en-US" altLang="zh-CN" sz="2600" kern="0" dirty="0">
              <a:solidFill>
                <a:srgbClr val="FFFFFF"/>
              </a:solidFill>
              <a:effectLst>
                <a:outerShdw blurRad="38100" dist="38100" dir="2700000" algn="tl">
                  <a:srgbClr val="000000"/>
                </a:outerShdw>
              </a:effectLst>
            </a:endParaRPr>
          </a:p>
          <a:p>
            <a:pPr algn="ctr" fontAlgn="auto">
              <a:spcBef>
                <a:spcPct val="50000"/>
              </a:spcBef>
              <a:spcAft>
                <a:spcPts val="0"/>
              </a:spcAft>
              <a:defRPr/>
            </a:pPr>
            <a:endParaRPr kumimoji="0" lang="zh-CN" altLang="en-US" sz="1000" kern="0" dirty="0">
              <a:solidFill>
                <a:srgbClr val="FFFFFF"/>
              </a:solidFill>
              <a:effectLst>
                <a:outerShdw blurRad="38100" dist="38100" dir="2700000" algn="tl">
                  <a:srgbClr val="000000"/>
                </a:outerShdw>
              </a:effectLst>
            </a:endParaRPr>
          </a:p>
        </p:txBody>
      </p:sp>
      <p:sp>
        <p:nvSpPr>
          <p:cNvPr id="39" name="右箭头 38"/>
          <p:cNvSpPr>
            <a:spLocks noChangeArrowheads="1"/>
          </p:cNvSpPr>
          <p:nvPr/>
        </p:nvSpPr>
        <p:spPr bwMode="auto">
          <a:xfrm>
            <a:off x="2945535" y="5295772"/>
            <a:ext cx="468313" cy="655632"/>
          </a:xfrm>
          <a:prstGeom prst="rightArrow">
            <a:avLst>
              <a:gd name="adj1" fmla="val 50000"/>
              <a:gd name="adj2" fmla="val 50000"/>
            </a:avLst>
          </a:prstGeom>
          <a:solidFill>
            <a:srgbClr val="00CC99"/>
          </a:solidFill>
          <a:ln w="9525" algn="ctr">
            <a:solidFill>
              <a:srgbClr val="000000"/>
            </a:solidFill>
            <a:round/>
            <a:headEnd/>
            <a:tailEnd/>
          </a:ln>
        </p:spPr>
        <p:txBody>
          <a:bodyPr/>
          <a:lstStyle/>
          <a:p>
            <a:pPr fontAlgn="auto">
              <a:spcBef>
                <a:spcPts val="0"/>
              </a:spcBef>
              <a:spcAft>
                <a:spcPts val="0"/>
              </a:spcAft>
              <a:defRPr/>
            </a:pPr>
            <a:endParaRPr kumimoji="0" lang="zh-CN" altLang="en-US" sz="2200" kern="0">
              <a:solidFill>
                <a:srgbClr val="FFFFFF"/>
              </a:solidFill>
              <a:latin typeface="宋体"/>
              <a:ea typeface="宋体"/>
            </a:endParaRPr>
          </a:p>
        </p:txBody>
      </p:sp>
      <p:sp>
        <p:nvSpPr>
          <p:cNvPr id="40" name="右箭头 39"/>
          <p:cNvSpPr>
            <a:spLocks noChangeArrowheads="1"/>
          </p:cNvSpPr>
          <p:nvPr/>
        </p:nvSpPr>
        <p:spPr bwMode="auto">
          <a:xfrm>
            <a:off x="4834685" y="5283082"/>
            <a:ext cx="468312" cy="655632"/>
          </a:xfrm>
          <a:prstGeom prst="rightArrow">
            <a:avLst>
              <a:gd name="adj1" fmla="val 50000"/>
              <a:gd name="adj2" fmla="val 50000"/>
            </a:avLst>
          </a:prstGeom>
          <a:solidFill>
            <a:srgbClr val="00CC99"/>
          </a:solidFill>
          <a:ln w="9525" algn="ctr">
            <a:solidFill>
              <a:srgbClr val="000000"/>
            </a:solidFill>
            <a:round/>
            <a:headEnd/>
            <a:tailEnd/>
          </a:ln>
        </p:spPr>
        <p:txBody>
          <a:bodyPr/>
          <a:lstStyle/>
          <a:p>
            <a:pPr fontAlgn="auto">
              <a:spcBef>
                <a:spcPts val="0"/>
              </a:spcBef>
              <a:spcAft>
                <a:spcPts val="0"/>
              </a:spcAft>
              <a:defRPr/>
            </a:pPr>
            <a:endParaRPr kumimoji="0" lang="zh-CN" altLang="en-US" sz="2200" kern="0">
              <a:solidFill>
                <a:srgbClr val="FFFFFF"/>
              </a:solidFill>
              <a:latin typeface="宋体"/>
              <a:ea typeface="宋体"/>
            </a:endParaRPr>
          </a:p>
        </p:txBody>
      </p:sp>
      <p:sp>
        <p:nvSpPr>
          <p:cNvPr id="41" name="Text Box 38"/>
          <p:cNvSpPr txBox="1">
            <a:spLocks noChangeArrowheads="1"/>
          </p:cNvSpPr>
          <p:nvPr/>
        </p:nvSpPr>
        <p:spPr bwMode="auto">
          <a:xfrm>
            <a:off x="3517039" y="5224192"/>
            <a:ext cx="1071571" cy="1000274"/>
          </a:xfrm>
          <a:prstGeom prst="rect">
            <a:avLst/>
          </a:prstGeom>
          <a:solidFill>
            <a:srgbClr val="000000"/>
          </a:solidFill>
          <a:ln w="9525">
            <a:noFill/>
            <a:miter lim="800000"/>
            <a:headEnd/>
            <a:tailEnd/>
          </a:ln>
          <a:effectLst>
            <a:prstShdw prst="shdw17" dist="17961" dir="2700000">
              <a:srgbClr val="FF0000">
                <a:gamma/>
                <a:shade val="60000"/>
                <a:invGamma/>
              </a:srgbClr>
            </a:prstShdw>
          </a:effectLst>
        </p:spPr>
        <p:txBody>
          <a:bodyPr wrap="square" anchor="ctr">
            <a:spAutoFit/>
          </a:bodyPr>
          <a:lstStyle/>
          <a:p>
            <a:pPr algn="ctr" fontAlgn="auto">
              <a:spcBef>
                <a:spcPct val="50000"/>
              </a:spcBef>
              <a:spcAft>
                <a:spcPts val="0"/>
              </a:spcAft>
              <a:defRPr/>
            </a:pPr>
            <a:endParaRPr kumimoji="0" lang="en-US" altLang="zh-CN" sz="500" kern="0" dirty="0">
              <a:solidFill>
                <a:srgbClr val="FFFFFF"/>
              </a:solidFill>
              <a:effectLst>
                <a:outerShdw blurRad="38100" dist="38100" dir="2700000" algn="tl">
                  <a:srgbClr val="000000"/>
                </a:outerShdw>
              </a:effectLst>
            </a:endParaRPr>
          </a:p>
          <a:p>
            <a:pPr algn="ctr" fontAlgn="auto">
              <a:spcBef>
                <a:spcPct val="50000"/>
              </a:spcBef>
              <a:spcAft>
                <a:spcPts val="0"/>
              </a:spcAft>
              <a:defRPr/>
            </a:pPr>
            <a:r>
              <a:rPr kumimoji="0" lang="zh-CN" altLang="en-US" sz="2600" kern="0" dirty="0">
                <a:solidFill>
                  <a:srgbClr val="FFFFFF"/>
                </a:solidFill>
                <a:effectLst>
                  <a:outerShdw blurRad="38100" dist="38100" dir="2700000" algn="tl">
                    <a:srgbClr val="000000"/>
                  </a:outerShdw>
                </a:effectLst>
              </a:rPr>
              <a:t>规划</a:t>
            </a:r>
            <a:endParaRPr kumimoji="0" lang="en-US" altLang="zh-CN" sz="2600" kern="0" dirty="0">
              <a:solidFill>
                <a:srgbClr val="FFFFFF"/>
              </a:solidFill>
              <a:effectLst>
                <a:outerShdw blurRad="38100" dist="38100" dir="2700000" algn="tl">
                  <a:srgbClr val="000000"/>
                </a:outerShdw>
              </a:effectLst>
            </a:endParaRPr>
          </a:p>
          <a:p>
            <a:pPr algn="ctr" fontAlgn="auto">
              <a:spcBef>
                <a:spcPct val="50000"/>
              </a:spcBef>
              <a:spcAft>
                <a:spcPts val="0"/>
              </a:spcAft>
              <a:defRPr/>
            </a:pPr>
            <a:endParaRPr kumimoji="0" lang="zh-CN" altLang="en-US" sz="1000" kern="0" dirty="0">
              <a:solidFill>
                <a:srgbClr val="FFFFFF"/>
              </a:solidFill>
              <a:effectLst>
                <a:outerShdw blurRad="38100" dist="38100" dir="2700000" algn="tl">
                  <a:srgbClr val="000000"/>
                </a:outerShdw>
              </a:effectLst>
            </a:endParaRPr>
          </a:p>
        </p:txBody>
      </p:sp>
      <p:sp>
        <p:nvSpPr>
          <p:cNvPr id="42" name="Text Box 38"/>
          <p:cNvSpPr txBox="1">
            <a:spLocks noChangeArrowheads="1"/>
          </p:cNvSpPr>
          <p:nvPr/>
        </p:nvSpPr>
        <p:spPr bwMode="auto">
          <a:xfrm>
            <a:off x="5445873" y="5211630"/>
            <a:ext cx="1071570" cy="1000274"/>
          </a:xfrm>
          <a:prstGeom prst="rect">
            <a:avLst/>
          </a:prstGeom>
          <a:solidFill>
            <a:srgbClr val="000000"/>
          </a:solidFill>
          <a:ln w="9525">
            <a:noFill/>
            <a:miter lim="800000"/>
            <a:headEnd/>
            <a:tailEnd/>
          </a:ln>
          <a:effectLst>
            <a:prstShdw prst="shdw17" dist="17961" dir="2700000">
              <a:srgbClr val="FF0000">
                <a:gamma/>
                <a:shade val="60000"/>
                <a:invGamma/>
              </a:srgbClr>
            </a:prstShdw>
          </a:effectLst>
        </p:spPr>
        <p:txBody>
          <a:bodyPr wrap="square" anchor="ctr">
            <a:spAutoFit/>
          </a:bodyPr>
          <a:lstStyle/>
          <a:p>
            <a:pPr algn="ctr" fontAlgn="auto">
              <a:spcBef>
                <a:spcPct val="50000"/>
              </a:spcBef>
              <a:spcAft>
                <a:spcPts val="0"/>
              </a:spcAft>
              <a:defRPr/>
            </a:pPr>
            <a:endParaRPr kumimoji="0" lang="en-US" altLang="zh-CN" sz="500" kern="0" dirty="0">
              <a:solidFill>
                <a:srgbClr val="FFFFFF"/>
              </a:solidFill>
              <a:effectLst>
                <a:outerShdw blurRad="38100" dist="38100" dir="2700000" algn="tl">
                  <a:srgbClr val="000000"/>
                </a:outerShdw>
              </a:effectLst>
            </a:endParaRPr>
          </a:p>
          <a:p>
            <a:pPr algn="ctr" fontAlgn="auto">
              <a:spcBef>
                <a:spcPct val="50000"/>
              </a:spcBef>
              <a:spcAft>
                <a:spcPts val="0"/>
              </a:spcAft>
              <a:defRPr/>
            </a:pPr>
            <a:r>
              <a:rPr kumimoji="0" lang="zh-CN" altLang="en-US" sz="2600" kern="0" dirty="0">
                <a:solidFill>
                  <a:srgbClr val="FFFFFF"/>
                </a:solidFill>
                <a:effectLst>
                  <a:outerShdw blurRad="38100" dist="38100" dir="2700000" algn="tl">
                    <a:srgbClr val="000000"/>
                  </a:outerShdw>
                </a:effectLst>
              </a:rPr>
              <a:t>推进</a:t>
            </a:r>
            <a:endParaRPr kumimoji="0" lang="en-US" altLang="zh-CN" sz="2600" kern="0" dirty="0">
              <a:solidFill>
                <a:srgbClr val="FFFFFF"/>
              </a:solidFill>
              <a:effectLst>
                <a:outerShdw blurRad="38100" dist="38100" dir="2700000" algn="tl">
                  <a:srgbClr val="000000"/>
                </a:outerShdw>
              </a:effectLst>
            </a:endParaRPr>
          </a:p>
          <a:p>
            <a:pPr algn="ctr" fontAlgn="auto">
              <a:spcBef>
                <a:spcPct val="50000"/>
              </a:spcBef>
              <a:spcAft>
                <a:spcPts val="0"/>
              </a:spcAft>
              <a:defRPr/>
            </a:pPr>
            <a:endParaRPr kumimoji="0" lang="zh-CN" altLang="en-US" sz="1000" kern="0" dirty="0">
              <a:solidFill>
                <a:srgbClr val="FFFFFF"/>
              </a:solidFill>
              <a:effectLst>
                <a:outerShdw blurRad="38100" dist="38100" dir="2700000" algn="tl">
                  <a:srgbClr val="000000"/>
                </a:outerShdw>
              </a:effectLst>
            </a:endParaRPr>
          </a:p>
        </p:txBody>
      </p:sp>
      <p:sp>
        <p:nvSpPr>
          <p:cNvPr id="43" name="Text Box 103"/>
          <p:cNvSpPr txBox="1">
            <a:spLocks noChangeArrowheads="1"/>
          </p:cNvSpPr>
          <p:nvPr/>
        </p:nvSpPr>
        <p:spPr bwMode="auto">
          <a:xfrm>
            <a:off x="1588213" y="4672512"/>
            <a:ext cx="960449" cy="400110"/>
          </a:xfrm>
          <a:prstGeom prst="rect">
            <a:avLst/>
          </a:prstGeom>
          <a:solidFill>
            <a:srgbClr val="FF0000"/>
          </a:solidFill>
          <a:ln w="9525">
            <a:noFill/>
            <a:miter lim="800000"/>
            <a:headEnd/>
            <a:tailEnd/>
          </a:ln>
          <a:effectLst/>
        </p:spPr>
        <p:txBody>
          <a:bodyPr wrap="square">
            <a:spAutoFit/>
          </a:bodyPr>
          <a:lstStyle/>
          <a:p>
            <a:pPr fontAlgn="auto">
              <a:spcBef>
                <a:spcPct val="50000"/>
              </a:spcBef>
              <a:spcAft>
                <a:spcPts val="0"/>
              </a:spcAft>
              <a:defRPr/>
            </a:pPr>
            <a:r>
              <a:rPr kumimoji="0" lang="zh-CN" altLang="en-US" sz="2000" kern="0" dirty="0">
                <a:solidFill>
                  <a:srgbClr val="FFFFFF"/>
                </a:solidFill>
                <a:latin typeface="宋体"/>
                <a:ea typeface="宋体"/>
              </a:rPr>
              <a:t>过程</a:t>
            </a:r>
            <a:r>
              <a:rPr kumimoji="0" lang="en-US" altLang="zh-CN" sz="2000" kern="0" dirty="0">
                <a:solidFill>
                  <a:srgbClr val="FFFFFF"/>
                </a:solidFill>
                <a:latin typeface="宋体"/>
                <a:ea typeface="宋体"/>
              </a:rPr>
              <a:t>1</a:t>
            </a:r>
            <a:endParaRPr kumimoji="0" lang="zh-CN" altLang="en-US" sz="2000" kern="0" dirty="0">
              <a:solidFill>
                <a:srgbClr val="FFFFFF"/>
              </a:solidFill>
              <a:latin typeface="宋体"/>
              <a:ea typeface="宋体"/>
            </a:endParaRPr>
          </a:p>
        </p:txBody>
      </p:sp>
      <p:sp>
        <p:nvSpPr>
          <p:cNvPr id="44" name="Text Box 103"/>
          <p:cNvSpPr txBox="1">
            <a:spLocks noChangeArrowheads="1"/>
          </p:cNvSpPr>
          <p:nvPr/>
        </p:nvSpPr>
        <p:spPr bwMode="auto">
          <a:xfrm>
            <a:off x="3517039" y="4685074"/>
            <a:ext cx="960449" cy="400110"/>
          </a:xfrm>
          <a:prstGeom prst="rect">
            <a:avLst/>
          </a:prstGeom>
          <a:solidFill>
            <a:srgbClr val="FF0000"/>
          </a:solidFill>
          <a:ln w="9525">
            <a:noFill/>
            <a:miter lim="800000"/>
            <a:headEnd/>
            <a:tailEnd/>
          </a:ln>
          <a:effectLst/>
        </p:spPr>
        <p:txBody>
          <a:bodyPr wrap="square">
            <a:spAutoFit/>
          </a:bodyPr>
          <a:lstStyle/>
          <a:p>
            <a:pPr fontAlgn="auto">
              <a:spcBef>
                <a:spcPct val="50000"/>
              </a:spcBef>
              <a:spcAft>
                <a:spcPts val="0"/>
              </a:spcAft>
              <a:defRPr/>
            </a:pPr>
            <a:r>
              <a:rPr kumimoji="0" lang="zh-CN" altLang="en-US" sz="2000" kern="0" dirty="0">
                <a:solidFill>
                  <a:srgbClr val="FFFFFF"/>
                </a:solidFill>
                <a:latin typeface="宋体"/>
                <a:ea typeface="宋体"/>
              </a:rPr>
              <a:t>过程</a:t>
            </a:r>
            <a:r>
              <a:rPr kumimoji="0" lang="en-US" altLang="zh-CN" sz="2000" kern="0" dirty="0">
                <a:solidFill>
                  <a:srgbClr val="FFFFFF"/>
                </a:solidFill>
                <a:latin typeface="宋体"/>
                <a:ea typeface="宋体"/>
              </a:rPr>
              <a:t>2</a:t>
            </a:r>
            <a:endParaRPr kumimoji="0" lang="zh-CN" altLang="en-US" sz="2000" kern="0" dirty="0">
              <a:solidFill>
                <a:srgbClr val="FFFFFF"/>
              </a:solidFill>
              <a:latin typeface="宋体"/>
              <a:ea typeface="宋体"/>
            </a:endParaRPr>
          </a:p>
        </p:txBody>
      </p:sp>
      <p:sp>
        <p:nvSpPr>
          <p:cNvPr id="45" name="Text Box 103"/>
          <p:cNvSpPr txBox="1">
            <a:spLocks noChangeArrowheads="1"/>
          </p:cNvSpPr>
          <p:nvPr/>
        </p:nvSpPr>
        <p:spPr bwMode="auto">
          <a:xfrm>
            <a:off x="5445873" y="4672512"/>
            <a:ext cx="960449" cy="400110"/>
          </a:xfrm>
          <a:prstGeom prst="rect">
            <a:avLst/>
          </a:prstGeom>
          <a:solidFill>
            <a:srgbClr val="FF0000"/>
          </a:solidFill>
          <a:ln w="9525">
            <a:noFill/>
            <a:miter lim="800000"/>
            <a:headEnd/>
            <a:tailEnd/>
          </a:ln>
          <a:effectLst/>
        </p:spPr>
        <p:txBody>
          <a:bodyPr wrap="square">
            <a:spAutoFit/>
          </a:bodyPr>
          <a:lstStyle/>
          <a:p>
            <a:pPr fontAlgn="auto">
              <a:spcBef>
                <a:spcPct val="50000"/>
              </a:spcBef>
              <a:spcAft>
                <a:spcPts val="0"/>
              </a:spcAft>
              <a:defRPr/>
            </a:pPr>
            <a:r>
              <a:rPr kumimoji="0" lang="zh-CN" altLang="en-US" sz="2000" kern="0" dirty="0">
                <a:solidFill>
                  <a:srgbClr val="FFFFFF"/>
                </a:solidFill>
                <a:latin typeface="宋体"/>
                <a:ea typeface="宋体"/>
              </a:rPr>
              <a:t>过程</a:t>
            </a:r>
            <a:r>
              <a:rPr kumimoji="0" lang="en-US" altLang="zh-CN" sz="2000" kern="0" dirty="0">
                <a:solidFill>
                  <a:srgbClr val="FFFFFF"/>
                </a:solidFill>
                <a:latin typeface="宋体"/>
                <a:ea typeface="宋体"/>
              </a:rPr>
              <a:t>3</a:t>
            </a:r>
            <a:endParaRPr kumimoji="0" lang="zh-CN" altLang="en-US" sz="2000" kern="0" dirty="0">
              <a:solidFill>
                <a:srgbClr val="FFFFFF"/>
              </a:solidFill>
              <a:latin typeface="宋体"/>
              <a:ea typeface="宋体"/>
            </a:endParaRPr>
          </a:p>
        </p:txBody>
      </p:sp>
      <p:sp>
        <p:nvSpPr>
          <p:cNvPr id="46" name="右箭头 45"/>
          <p:cNvSpPr>
            <a:spLocks noChangeArrowheads="1"/>
          </p:cNvSpPr>
          <p:nvPr/>
        </p:nvSpPr>
        <p:spPr bwMode="auto">
          <a:xfrm>
            <a:off x="6731748" y="5308490"/>
            <a:ext cx="468312" cy="655632"/>
          </a:xfrm>
          <a:prstGeom prst="rightArrow">
            <a:avLst>
              <a:gd name="adj1" fmla="val 50000"/>
              <a:gd name="adj2" fmla="val 50000"/>
            </a:avLst>
          </a:prstGeom>
          <a:solidFill>
            <a:srgbClr val="00CC99"/>
          </a:solidFill>
          <a:ln w="9525" algn="ctr">
            <a:solidFill>
              <a:srgbClr val="000000"/>
            </a:solidFill>
            <a:round/>
            <a:headEnd/>
            <a:tailEnd/>
          </a:ln>
        </p:spPr>
        <p:txBody>
          <a:bodyPr/>
          <a:lstStyle/>
          <a:p>
            <a:pPr fontAlgn="auto">
              <a:spcBef>
                <a:spcPts val="0"/>
              </a:spcBef>
              <a:spcAft>
                <a:spcPts val="0"/>
              </a:spcAft>
              <a:defRPr/>
            </a:pPr>
            <a:endParaRPr kumimoji="0" lang="zh-CN" altLang="en-US" sz="2200" kern="0">
              <a:solidFill>
                <a:srgbClr val="FFFFFF"/>
              </a:solidFill>
              <a:latin typeface="宋体"/>
              <a:ea typeface="宋体"/>
            </a:endParaRPr>
          </a:p>
        </p:txBody>
      </p:sp>
      <p:sp>
        <p:nvSpPr>
          <p:cNvPr id="47" name="Text Box 38"/>
          <p:cNvSpPr txBox="1">
            <a:spLocks noChangeArrowheads="1"/>
          </p:cNvSpPr>
          <p:nvPr/>
        </p:nvSpPr>
        <p:spPr bwMode="auto">
          <a:xfrm>
            <a:off x="7342936" y="5237038"/>
            <a:ext cx="1071570" cy="1000274"/>
          </a:xfrm>
          <a:prstGeom prst="rect">
            <a:avLst/>
          </a:prstGeom>
          <a:solidFill>
            <a:srgbClr val="000000"/>
          </a:solidFill>
          <a:ln w="9525">
            <a:noFill/>
            <a:miter lim="800000"/>
            <a:headEnd/>
            <a:tailEnd/>
          </a:ln>
          <a:effectLst>
            <a:prstShdw prst="shdw17" dist="17961" dir="2700000">
              <a:srgbClr val="FF0000">
                <a:gamma/>
                <a:shade val="60000"/>
                <a:invGamma/>
              </a:srgbClr>
            </a:prstShdw>
          </a:effectLst>
        </p:spPr>
        <p:txBody>
          <a:bodyPr wrap="square" anchor="ctr">
            <a:spAutoFit/>
          </a:bodyPr>
          <a:lstStyle/>
          <a:p>
            <a:pPr algn="ctr" fontAlgn="auto">
              <a:spcBef>
                <a:spcPct val="50000"/>
              </a:spcBef>
              <a:spcAft>
                <a:spcPts val="0"/>
              </a:spcAft>
              <a:defRPr/>
            </a:pPr>
            <a:endParaRPr kumimoji="0" lang="en-US" altLang="zh-CN" sz="500" kern="0" dirty="0">
              <a:solidFill>
                <a:srgbClr val="FFFFFF"/>
              </a:solidFill>
              <a:effectLst>
                <a:outerShdw blurRad="38100" dist="38100" dir="2700000" algn="tl">
                  <a:srgbClr val="000000"/>
                </a:outerShdw>
              </a:effectLst>
            </a:endParaRPr>
          </a:p>
          <a:p>
            <a:pPr algn="ctr" fontAlgn="auto">
              <a:spcBef>
                <a:spcPct val="50000"/>
              </a:spcBef>
              <a:spcAft>
                <a:spcPts val="0"/>
              </a:spcAft>
              <a:defRPr/>
            </a:pPr>
            <a:r>
              <a:rPr kumimoji="0" lang="zh-CN" altLang="en-US" sz="2600" kern="0" dirty="0">
                <a:solidFill>
                  <a:srgbClr val="FFFFFF"/>
                </a:solidFill>
                <a:effectLst>
                  <a:outerShdw blurRad="38100" dist="38100" dir="2700000" algn="tl">
                    <a:srgbClr val="000000"/>
                  </a:outerShdw>
                </a:effectLst>
              </a:rPr>
              <a:t>控制</a:t>
            </a:r>
            <a:endParaRPr kumimoji="0" lang="en-US" altLang="zh-CN" sz="2600" kern="0" dirty="0">
              <a:solidFill>
                <a:srgbClr val="FFFFFF"/>
              </a:solidFill>
              <a:effectLst>
                <a:outerShdw blurRad="38100" dist="38100" dir="2700000" algn="tl">
                  <a:srgbClr val="000000"/>
                </a:outerShdw>
              </a:effectLst>
            </a:endParaRPr>
          </a:p>
          <a:p>
            <a:pPr algn="ctr" fontAlgn="auto">
              <a:spcBef>
                <a:spcPct val="50000"/>
              </a:spcBef>
              <a:spcAft>
                <a:spcPts val="0"/>
              </a:spcAft>
              <a:defRPr/>
            </a:pPr>
            <a:endParaRPr kumimoji="0" lang="zh-CN" altLang="en-US" sz="1000" kern="0" dirty="0">
              <a:solidFill>
                <a:srgbClr val="FFFFFF"/>
              </a:solidFill>
              <a:effectLst>
                <a:outerShdw blurRad="38100" dist="38100" dir="2700000" algn="tl">
                  <a:srgbClr val="000000"/>
                </a:outerShdw>
              </a:effectLst>
            </a:endParaRPr>
          </a:p>
        </p:txBody>
      </p:sp>
      <p:sp>
        <p:nvSpPr>
          <p:cNvPr id="48" name="Text Box 103"/>
          <p:cNvSpPr txBox="1">
            <a:spLocks noChangeArrowheads="1"/>
          </p:cNvSpPr>
          <p:nvPr/>
        </p:nvSpPr>
        <p:spPr bwMode="auto">
          <a:xfrm>
            <a:off x="7342936" y="4672512"/>
            <a:ext cx="960449" cy="400110"/>
          </a:xfrm>
          <a:prstGeom prst="rect">
            <a:avLst/>
          </a:prstGeom>
          <a:solidFill>
            <a:srgbClr val="FF0000"/>
          </a:solidFill>
          <a:ln w="9525">
            <a:noFill/>
            <a:miter lim="800000"/>
            <a:headEnd/>
            <a:tailEnd/>
          </a:ln>
          <a:effectLst/>
        </p:spPr>
        <p:txBody>
          <a:bodyPr wrap="square">
            <a:spAutoFit/>
          </a:bodyPr>
          <a:lstStyle/>
          <a:p>
            <a:pPr fontAlgn="auto">
              <a:spcBef>
                <a:spcPct val="50000"/>
              </a:spcBef>
              <a:spcAft>
                <a:spcPts val="0"/>
              </a:spcAft>
              <a:defRPr/>
            </a:pPr>
            <a:r>
              <a:rPr kumimoji="0" lang="zh-CN" altLang="en-US" sz="2000" kern="0" dirty="0">
                <a:solidFill>
                  <a:srgbClr val="FFFFFF"/>
                </a:solidFill>
                <a:latin typeface="宋体"/>
                <a:ea typeface="宋体"/>
              </a:rPr>
              <a:t>过程</a:t>
            </a:r>
            <a:r>
              <a:rPr kumimoji="0" lang="en-US" altLang="zh-CN" sz="2000" kern="0" dirty="0">
                <a:solidFill>
                  <a:srgbClr val="FFFFFF"/>
                </a:solidFill>
                <a:latin typeface="宋体"/>
                <a:ea typeface="宋体"/>
              </a:rPr>
              <a:t>4</a:t>
            </a:r>
            <a:endParaRPr kumimoji="0" lang="zh-CN" altLang="en-US" sz="2000" kern="0" dirty="0">
              <a:solidFill>
                <a:srgbClr val="FFFFFF"/>
              </a:solidFill>
              <a:latin typeface="宋体"/>
              <a:ea typeface="宋体"/>
            </a:endParaRPr>
          </a:p>
        </p:txBody>
      </p:sp>
      <p:sp>
        <p:nvSpPr>
          <p:cNvPr id="49" name="右箭头 48"/>
          <p:cNvSpPr>
            <a:spLocks noChangeArrowheads="1"/>
          </p:cNvSpPr>
          <p:nvPr/>
        </p:nvSpPr>
        <p:spPr bwMode="auto">
          <a:xfrm>
            <a:off x="8517698" y="5295786"/>
            <a:ext cx="468312" cy="655632"/>
          </a:xfrm>
          <a:prstGeom prst="rightArrow">
            <a:avLst>
              <a:gd name="adj1" fmla="val 50000"/>
              <a:gd name="adj2" fmla="val 50000"/>
            </a:avLst>
          </a:prstGeom>
          <a:solidFill>
            <a:srgbClr val="00CC99"/>
          </a:solidFill>
          <a:ln w="9525" algn="ctr">
            <a:solidFill>
              <a:srgbClr val="000000"/>
            </a:solidFill>
            <a:round/>
            <a:headEnd/>
            <a:tailEnd/>
          </a:ln>
        </p:spPr>
        <p:txBody>
          <a:bodyPr/>
          <a:lstStyle/>
          <a:p>
            <a:pPr fontAlgn="auto">
              <a:spcBef>
                <a:spcPts val="0"/>
              </a:spcBef>
              <a:spcAft>
                <a:spcPts val="0"/>
              </a:spcAft>
              <a:defRPr/>
            </a:pPr>
            <a:endParaRPr kumimoji="0" lang="zh-CN" altLang="en-US" sz="2200" kern="0">
              <a:solidFill>
                <a:srgbClr val="FFFFFF"/>
              </a:solidFill>
              <a:latin typeface="宋体"/>
              <a:ea typeface="宋体"/>
            </a:endParaRPr>
          </a:p>
        </p:txBody>
      </p:sp>
      <p:sp>
        <p:nvSpPr>
          <p:cNvPr id="50" name="Text Box 38"/>
          <p:cNvSpPr txBox="1">
            <a:spLocks noChangeArrowheads="1"/>
          </p:cNvSpPr>
          <p:nvPr/>
        </p:nvSpPr>
        <p:spPr bwMode="auto">
          <a:xfrm>
            <a:off x="9128886" y="5224334"/>
            <a:ext cx="1071570" cy="1000274"/>
          </a:xfrm>
          <a:prstGeom prst="rect">
            <a:avLst/>
          </a:prstGeom>
          <a:solidFill>
            <a:srgbClr val="000000"/>
          </a:solidFill>
          <a:ln w="9525">
            <a:noFill/>
            <a:miter lim="800000"/>
            <a:headEnd/>
            <a:tailEnd/>
          </a:ln>
          <a:effectLst>
            <a:prstShdw prst="shdw17" dist="17961" dir="2700000">
              <a:srgbClr val="FF0000">
                <a:gamma/>
                <a:shade val="60000"/>
                <a:invGamma/>
              </a:srgbClr>
            </a:prstShdw>
          </a:effectLst>
        </p:spPr>
        <p:txBody>
          <a:bodyPr wrap="square" anchor="ctr">
            <a:spAutoFit/>
          </a:bodyPr>
          <a:lstStyle/>
          <a:p>
            <a:pPr algn="ctr" fontAlgn="auto">
              <a:spcBef>
                <a:spcPct val="50000"/>
              </a:spcBef>
              <a:spcAft>
                <a:spcPts val="0"/>
              </a:spcAft>
              <a:defRPr/>
            </a:pPr>
            <a:endParaRPr kumimoji="0" lang="en-US" altLang="zh-CN" sz="500" kern="0" dirty="0">
              <a:solidFill>
                <a:srgbClr val="FFFFFF"/>
              </a:solidFill>
              <a:effectLst>
                <a:outerShdw blurRad="38100" dist="38100" dir="2700000" algn="tl">
                  <a:srgbClr val="000000"/>
                </a:outerShdw>
              </a:effectLst>
            </a:endParaRPr>
          </a:p>
          <a:p>
            <a:pPr algn="ctr" fontAlgn="auto">
              <a:spcBef>
                <a:spcPct val="50000"/>
              </a:spcBef>
              <a:spcAft>
                <a:spcPts val="0"/>
              </a:spcAft>
              <a:defRPr/>
            </a:pPr>
            <a:r>
              <a:rPr kumimoji="0" lang="zh-CN" altLang="en-US" sz="2600" kern="0" dirty="0">
                <a:solidFill>
                  <a:srgbClr val="FFFFFF"/>
                </a:solidFill>
                <a:effectLst>
                  <a:outerShdw blurRad="38100" dist="38100" dir="2700000" algn="tl">
                    <a:srgbClr val="000000"/>
                  </a:outerShdw>
                </a:effectLst>
              </a:rPr>
              <a:t>收尾</a:t>
            </a:r>
            <a:endParaRPr kumimoji="0" lang="en-US" altLang="zh-CN" sz="2600" kern="0" dirty="0">
              <a:solidFill>
                <a:srgbClr val="FFFFFF"/>
              </a:solidFill>
              <a:effectLst>
                <a:outerShdw blurRad="38100" dist="38100" dir="2700000" algn="tl">
                  <a:srgbClr val="000000"/>
                </a:outerShdw>
              </a:effectLst>
            </a:endParaRPr>
          </a:p>
          <a:p>
            <a:pPr algn="ctr" fontAlgn="auto">
              <a:spcBef>
                <a:spcPct val="50000"/>
              </a:spcBef>
              <a:spcAft>
                <a:spcPts val="0"/>
              </a:spcAft>
              <a:defRPr/>
            </a:pPr>
            <a:endParaRPr kumimoji="0" lang="zh-CN" altLang="en-US" sz="1000" kern="0" dirty="0">
              <a:solidFill>
                <a:srgbClr val="FFFFFF"/>
              </a:solidFill>
              <a:effectLst>
                <a:outerShdw blurRad="38100" dist="38100" dir="2700000" algn="tl">
                  <a:srgbClr val="000000"/>
                </a:outerShdw>
              </a:effectLst>
            </a:endParaRPr>
          </a:p>
        </p:txBody>
      </p:sp>
      <p:sp>
        <p:nvSpPr>
          <p:cNvPr id="51" name="Text Box 103"/>
          <p:cNvSpPr txBox="1">
            <a:spLocks noChangeArrowheads="1"/>
          </p:cNvSpPr>
          <p:nvPr/>
        </p:nvSpPr>
        <p:spPr bwMode="auto">
          <a:xfrm>
            <a:off x="9128886" y="4672512"/>
            <a:ext cx="960449" cy="400110"/>
          </a:xfrm>
          <a:prstGeom prst="rect">
            <a:avLst/>
          </a:prstGeom>
          <a:solidFill>
            <a:srgbClr val="FF0000"/>
          </a:solidFill>
          <a:ln w="9525">
            <a:noFill/>
            <a:miter lim="800000"/>
            <a:headEnd/>
            <a:tailEnd/>
          </a:ln>
          <a:effectLst/>
        </p:spPr>
        <p:txBody>
          <a:bodyPr wrap="square">
            <a:spAutoFit/>
          </a:bodyPr>
          <a:lstStyle/>
          <a:p>
            <a:pPr fontAlgn="auto">
              <a:spcBef>
                <a:spcPct val="50000"/>
              </a:spcBef>
              <a:spcAft>
                <a:spcPts val="0"/>
              </a:spcAft>
              <a:defRPr/>
            </a:pPr>
            <a:r>
              <a:rPr kumimoji="0" lang="zh-CN" altLang="en-US" sz="2000" kern="0" dirty="0">
                <a:solidFill>
                  <a:srgbClr val="FFFFFF"/>
                </a:solidFill>
                <a:latin typeface="宋体"/>
                <a:ea typeface="宋体"/>
              </a:rPr>
              <a:t>过程</a:t>
            </a:r>
            <a:r>
              <a:rPr kumimoji="0" lang="en-US" altLang="zh-CN" sz="2000" kern="0" dirty="0">
                <a:solidFill>
                  <a:srgbClr val="FFFFFF"/>
                </a:solidFill>
                <a:latin typeface="宋体"/>
                <a:ea typeface="宋体"/>
              </a:rPr>
              <a:t>5</a:t>
            </a:r>
            <a:endParaRPr kumimoji="0" lang="zh-CN" altLang="en-US" sz="2000" kern="0" dirty="0">
              <a:solidFill>
                <a:srgbClr val="FFFFFF"/>
              </a:solidFill>
              <a:latin typeface="宋体"/>
              <a:ea typeface="宋体"/>
            </a:endParaRPr>
          </a:p>
        </p:txBody>
      </p:sp>
    </p:spTree>
    <p:extLst>
      <p:ext uri="{BB962C8B-B14F-4D97-AF65-F5344CB8AC3E}">
        <p14:creationId xmlns:p14="http://schemas.microsoft.com/office/powerpoint/2010/main" val="177548343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ppt_x"/>
                                          </p:val>
                                        </p:tav>
                                        <p:tav tm="100000">
                                          <p:val>
                                            <p:strVal val="#ppt_x"/>
                                          </p:val>
                                        </p:tav>
                                      </p:tavLst>
                                    </p:anim>
                                    <p:anim calcmode="lin" valueType="num">
                                      <p:cBhvr additive="base">
                                        <p:cTn id="6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additive="base">
                                        <p:cTn id="69" dur="500" fill="hold"/>
                                        <p:tgtEl>
                                          <p:spTgt spid="40"/>
                                        </p:tgtEl>
                                        <p:attrNameLst>
                                          <p:attrName>ppt_x</p:attrName>
                                        </p:attrNameLst>
                                      </p:cBhvr>
                                      <p:tavLst>
                                        <p:tav tm="0">
                                          <p:val>
                                            <p:strVal val="#ppt_x"/>
                                          </p:val>
                                        </p:tav>
                                        <p:tav tm="100000">
                                          <p:val>
                                            <p:strVal val="#ppt_x"/>
                                          </p:val>
                                        </p:tav>
                                      </p:tavLst>
                                    </p:anim>
                                    <p:anim calcmode="lin" valueType="num">
                                      <p:cBhvr additive="base">
                                        <p:cTn id="70" dur="500" fill="hold"/>
                                        <p:tgtEl>
                                          <p:spTgt spid="4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ppt_x"/>
                                          </p:val>
                                        </p:tav>
                                        <p:tav tm="100000">
                                          <p:val>
                                            <p:strVal val="#ppt_x"/>
                                          </p:val>
                                        </p:tav>
                                      </p:tavLst>
                                    </p:anim>
                                    <p:anim calcmode="lin" valueType="num">
                                      <p:cBhvr additive="base">
                                        <p:cTn id="74" dur="500" fill="hold"/>
                                        <p:tgtEl>
                                          <p:spTgt spid="4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additive="base">
                                        <p:cTn id="77" dur="500" fill="hold"/>
                                        <p:tgtEl>
                                          <p:spTgt spid="45"/>
                                        </p:tgtEl>
                                        <p:attrNameLst>
                                          <p:attrName>ppt_x</p:attrName>
                                        </p:attrNameLst>
                                      </p:cBhvr>
                                      <p:tavLst>
                                        <p:tav tm="0">
                                          <p:val>
                                            <p:strVal val="#ppt_x"/>
                                          </p:val>
                                        </p:tav>
                                        <p:tav tm="100000">
                                          <p:val>
                                            <p:strVal val="#ppt_x"/>
                                          </p:val>
                                        </p:tav>
                                      </p:tavLst>
                                    </p:anim>
                                    <p:anim calcmode="lin" valueType="num">
                                      <p:cBhvr additive="base">
                                        <p:cTn id="7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500" fill="hold"/>
                                        <p:tgtEl>
                                          <p:spTgt spid="46"/>
                                        </p:tgtEl>
                                        <p:attrNameLst>
                                          <p:attrName>ppt_x</p:attrName>
                                        </p:attrNameLst>
                                      </p:cBhvr>
                                      <p:tavLst>
                                        <p:tav tm="0">
                                          <p:val>
                                            <p:strVal val="#ppt_x"/>
                                          </p:val>
                                        </p:tav>
                                        <p:tav tm="100000">
                                          <p:val>
                                            <p:strVal val="#ppt_x"/>
                                          </p:val>
                                        </p:tav>
                                      </p:tavLst>
                                    </p:anim>
                                    <p:anim calcmode="lin" valueType="num">
                                      <p:cBhvr additive="base">
                                        <p:cTn id="84" dur="500" fill="hold"/>
                                        <p:tgtEl>
                                          <p:spTgt spid="4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fill="hold"/>
                                        <p:tgtEl>
                                          <p:spTgt spid="47"/>
                                        </p:tgtEl>
                                        <p:attrNameLst>
                                          <p:attrName>ppt_x</p:attrName>
                                        </p:attrNameLst>
                                      </p:cBhvr>
                                      <p:tavLst>
                                        <p:tav tm="0">
                                          <p:val>
                                            <p:strVal val="#ppt_x"/>
                                          </p:val>
                                        </p:tav>
                                        <p:tav tm="100000">
                                          <p:val>
                                            <p:strVal val="#ppt_x"/>
                                          </p:val>
                                        </p:tav>
                                      </p:tavLst>
                                    </p:anim>
                                    <p:anim calcmode="lin" valueType="num">
                                      <p:cBhvr additive="base">
                                        <p:cTn id="88" dur="500" fill="hold"/>
                                        <p:tgtEl>
                                          <p:spTgt spid="4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anim calcmode="lin" valueType="num">
                                      <p:cBhvr additive="base">
                                        <p:cTn id="91" dur="500" fill="hold"/>
                                        <p:tgtEl>
                                          <p:spTgt spid="48"/>
                                        </p:tgtEl>
                                        <p:attrNameLst>
                                          <p:attrName>ppt_x</p:attrName>
                                        </p:attrNameLst>
                                      </p:cBhvr>
                                      <p:tavLst>
                                        <p:tav tm="0">
                                          <p:val>
                                            <p:strVal val="#ppt_x"/>
                                          </p:val>
                                        </p:tav>
                                        <p:tav tm="100000">
                                          <p:val>
                                            <p:strVal val="#ppt_x"/>
                                          </p:val>
                                        </p:tav>
                                      </p:tavLst>
                                    </p:anim>
                                    <p:anim calcmode="lin" valueType="num">
                                      <p:cBhvr additive="base">
                                        <p:cTn id="9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additive="base">
                                        <p:cTn id="97" dur="500" fill="hold"/>
                                        <p:tgtEl>
                                          <p:spTgt spid="49"/>
                                        </p:tgtEl>
                                        <p:attrNameLst>
                                          <p:attrName>ppt_x</p:attrName>
                                        </p:attrNameLst>
                                      </p:cBhvr>
                                      <p:tavLst>
                                        <p:tav tm="0">
                                          <p:val>
                                            <p:strVal val="#ppt_x"/>
                                          </p:val>
                                        </p:tav>
                                        <p:tav tm="100000">
                                          <p:val>
                                            <p:strVal val="#ppt_x"/>
                                          </p:val>
                                        </p:tav>
                                      </p:tavLst>
                                    </p:anim>
                                    <p:anim calcmode="lin" valueType="num">
                                      <p:cBhvr additive="base">
                                        <p:cTn id="98" dur="500" fill="hold"/>
                                        <p:tgtEl>
                                          <p:spTgt spid="49"/>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500" fill="hold"/>
                                        <p:tgtEl>
                                          <p:spTgt spid="50"/>
                                        </p:tgtEl>
                                        <p:attrNameLst>
                                          <p:attrName>ppt_x</p:attrName>
                                        </p:attrNameLst>
                                      </p:cBhvr>
                                      <p:tavLst>
                                        <p:tav tm="0">
                                          <p:val>
                                            <p:strVal val="#ppt_x"/>
                                          </p:val>
                                        </p:tav>
                                        <p:tav tm="100000">
                                          <p:val>
                                            <p:strVal val="#ppt_x"/>
                                          </p:val>
                                        </p:tav>
                                      </p:tavLst>
                                    </p:anim>
                                    <p:anim calcmode="lin" valueType="num">
                                      <p:cBhvr additive="base">
                                        <p:cTn id="102" dur="500" fill="hold"/>
                                        <p:tgtEl>
                                          <p:spTgt spid="50"/>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additive="base">
                                        <p:cTn id="105" dur="500" fill="hold"/>
                                        <p:tgtEl>
                                          <p:spTgt spid="51"/>
                                        </p:tgtEl>
                                        <p:attrNameLst>
                                          <p:attrName>ppt_x</p:attrName>
                                        </p:attrNameLst>
                                      </p:cBhvr>
                                      <p:tavLst>
                                        <p:tav tm="0">
                                          <p:val>
                                            <p:strVal val="#ppt_x"/>
                                          </p:val>
                                        </p:tav>
                                        <p:tav tm="100000">
                                          <p:val>
                                            <p:strVal val="#ppt_x"/>
                                          </p:val>
                                        </p:tav>
                                      </p:tavLst>
                                    </p:anim>
                                    <p:anim calcmode="lin" valueType="num">
                                      <p:cBhvr additive="base">
                                        <p:cTn id="10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626A2E7-B809-CE78-3046-8FFCCD9A8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471" y="1556792"/>
            <a:ext cx="9459057" cy="4608512"/>
          </a:xfrm>
          <a:prstGeom prst="rect">
            <a:avLst/>
          </a:prstGeom>
          <a:solidFill>
            <a:schemeClr val="tx1"/>
          </a:solidFill>
          <a:ln>
            <a:solidFill>
              <a:schemeClr val="tx1"/>
            </a:solidFill>
          </a:ln>
        </p:spPr>
      </p:pic>
      <p:sp>
        <p:nvSpPr>
          <p:cNvPr id="2" name="标题 1">
            <a:extLst>
              <a:ext uri="{FF2B5EF4-FFF2-40B4-BE49-F238E27FC236}">
                <a16:creationId xmlns:a16="http://schemas.microsoft.com/office/drawing/2014/main" id="{3F790232-3F12-5300-9AA8-1A96D13AAAB7}"/>
              </a:ext>
            </a:extLst>
          </p:cNvPr>
          <p:cNvSpPr>
            <a:spLocks noGrp="1"/>
          </p:cNvSpPr>
          <p:nvPr>
            <p:ph type="title"/>
          </p:nvPr>
        </p:nvSpPr>
        <p:spPr>
          <a:xfrm>
            <a:off x="609600" y="740266"/>
            <a:ext cx="6494512" cy="528494"/>
          </a:xfrm>
          <a:noFill/>
          <a:ln w="9525">
            <a:noFill/>
            <a:miter lim="800000"/>
            <a:headEnd/>
            <a:tailEnd/>
          </a:ln>
          <a:effectLst/>
        </p:spPr>
        <p:txBody>
          <a:bodyPr anchor="ctr"/>
          <a:lstStyle/>
          <a:p>
            <a:pPr algn="l"/>
            <a:r>
              <a:rPr kumimoji="1" lang="zh-CN" altLang="en-US" sz="3300" b="1" kern="0" dirty="0">
                <a:solidFill>
                  <a:srgbClr val="CC0000"/>
                </a:solidFill>
              </a:rPr>
              <a:t>特点</a:t>
            </a:r>
            <a:r>
              <a:rPr kumimoji="1" lang="en-US" altLang="zh-CN" sz="3300" b="1" kern="0" dirty="0">
                <a:solidFill>
                  <a:srgbClr val="CC0000"/>
                </a:solidFill>
              </a:rPr>
              <a:t>2</a:t>
            </a:r>
            <a:r>
              <a:rPr kumimoji="1" lang="zh-CN" altLang="en-US" sz="3300" b="1" kern="0" dirty="0">
                <a:solidFill>
                  <a:srgbClr val="CC0000"/>
                </a:solidFill>
              </a:rPr>
              <a:t>：项目任务“一目了然”</a:t>
            </a:r>
          </a:p>
        </p:txBody>
      </p:sp>
      <p:sp>
        <p:nvSpPr>
          <p:cNvPr id="3" name="TextBox 3">
            <a:extLst>
              <a:ext uri="{FF2B5EF4-FFF2-40B4-BE49-F238E27FC236}">
                <a16:creationId xmlns:a16="http://schemas.microsoft.com/office/drawing/2014/main" id="{6D6C0CCB-D15C-4BC8-99A5-607F086B9958}"/>
              </a:ext>
            </a:extLst>
          </p:cNvPr>
          <p:cNvSpPr txBox="1">
            <a:spLocks noChangeArrowheads="1"/>
          </p:cNvSpPr>
          <p:nvPr/>
        </p:nvSpPr>
        <p:spPr bwMode="auto">
          <a:xfrm rot="1193826">
            <a:off x="10631331" y="912477"/>
            <a:ext cx="932282" cy="533534"/>
          </a:xfrm>
          <a:prstGeom prst="rect">
            <a:avLst/>
          </a:prstGeom>
          <a:noFill/>
          <a:ln w="28575">
            <a:solidFill>
              <a:srgbClr val="E9001F"/>
            </a:solidFill>
            <a:miter lim="800000"/>
            <a:headEnd/>
            <a:tailEnd/>
          </a:ln>
        </p:spPr>
        <p:txBody>
          <a:bodyPr wrap="none" lIns="121908" tIns="60955" rIns="121908" bIns="60955">
            <a:spAutoFit/>
          </a:bodyPr>
          <a:lstStyle/>
          <a:p>
            <a:pPr eaLnBrk="1" hangingPunct="1">
              <a:defRPr/>
            </a:pPr>
            <a:r>
              <a:rPr lang="zh-CN" altLang="en-US" sz="2667" dirty="0">
                <a:solidFill>
                  <a:srgbClr val="FF0000"/>
                </a:solidFill>
                <a:latin typeface="+mn-ea"/>
                <a:ea typeface="+mn-ea"/>
              </a:rPr>
              <a:t>案例</a:t>
            </a:r>
            <a:endParaRPr lang="en-US" altLang="zh-CN" sz="2667" dirty="0">
              <a:solidFill>
                <a:srgbClr val="FF0000"/>
              </a:solidFill>
              <a:latin typeface="+mn-ea"/>
              <a:ea typeface="+mn-ea"/>
            </a:endParaRPr>
          </a:p>
        </p:txBody>
      </p:sp>
    </p:spTree>
    <p:extLst>
      <p:ext uri="{BB962C8B-B14F-4D97-AF65-F5344CB8AC3E}">
        <p14:creationId xmlns:p14="http://schemas.microsoft.com/office/powerpoint/2010/main" val="3538241877"/>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343472" y="1556793"/>
            <a:ext cx="4285363" cy="3960673"/>
          </a:xfrm>
          <a:prstGeom prst="rect">
            <a:avLst/>
          </a:prstGeom>
          <a:blipFill>
            <a:blip r:embed="rId2" cstate="print"/>
            <a:stretch>
              <a:fillRect/>
            </a:stretch>
          </a:blipFill>
        </p:spPr>
        <p:txBody>
          <a:bodyPr wrap="square" lIns="0" tIns="0" rIns="0" bIns="0" rtlCol="0"/>
          <a:lstStyle/>
          <a:p>
            <a:endParaRPr sz="1460"/>
          </a:p>
        </p:txBody>
      </p:sp>
      <p:sp>
        <p:nvSpPr>
          <p:cNvPr id="4" name="object 4"/>
          <p:cNvSpPr/>
          <p:nvPr/>
        </p:nvSpPr>
        <p:spPr>
          <a:xfrm>
            <a:off x="5501977" y="2690053"/>
            <a:ext cx="2323074" cy="3259227"/>
          </a:xfrm>
          <a:prstGeom prst="rect">
            <a:avLst/>
          </a:prstGeom>
          <a:blipFill>
            <a:blip r:embed="rId3" cstate="print"/>
            <a:stretch>
              <a:fillRect/>
            </a:stretch>
          </a:blipFill>
        </p:spPr>
        <p:txBody>
          <a:bodyPr wrap="square" lIns="0" tIns="0" rIns="0" bIns="0" rtlCol="0"/>
          <a:lstStyle/>
          <a:p>
            <a:endParaRPr sz="1460"/>
          </a:p>
        </p:txBody>
      </p:sp>
      <p:sp>
        <p:nvSpPr>
          <p:cNvPr id="5" name="object 5"/>
          <p:cNvSpPr txBox="1"/>
          <p:nvPr/>
        </p:nvSpPr>
        <p:spPr>
          <a:xfrm>
            <a:off x="8105672" y="3593282"/>
            <a:ext cx="2184952" cy="148394"/>
          </a:xfrm>
          <a:prstGeom prst="rect">
            <a:avLst/>
          </a:prstGeom>
        </p:spPr>
        <p:txBody>
          <a:bodyPr vert="horz" wrap="square" lIns="0" tIns="9799" rIns="0" bIns="0" rtlCol="0">
            <a:spAutoFit/>
          </a:bodyPr>
          <a:lstStyle/>
          <a:p>
            <a:pPr marL="10160">
              <a:spcBef>
                <a:spcPts val="75"/>
              </a:spcBef>
            </a:pPr>
            <a:r>
              <a:rPr sz="900" b="1" dirty="0">
                <a:solidFill>
                  <a:srgbClr val="001F5F"/>
                </a:solidFill>
                <a:latin typeface="宋体" panose="02010600030101010101" pitchFamily="2" charset="-122"/>
                <a:cs typeface="宋体" panose="02010600030101010101" pitchFamily="2" charset="-122"/>
              </a:rPr>
              <a:t>基于协同</a:t>
            </a:r>
            <a:r>
              <a:rPr sz="900" b="1" spc="-4" dirty="0">
                <a:solidFill>
                  <a:srgbClr val="001F5F"/>
                </a:solidFill>
                <a:latin typeface="Calibri" panose="020F0502020204030204"/>
                <a:cs typeface="Calibri" panose="020F0502020204030204"/>
              </a:rPr>
              <a:t>OA</a:t>
            </a:r>
            <a:r>
              <a:rPr sz="900" b="1" dirty="0">
                <a:solidFill>
                  <a:srgbClr val="001F5F"/>
                </a:solidFill>
                <a:latin typeface="宋体" panose="02010600030101010101" pitchFamily="2" charset="-122"/>
                <a:cs typeface="宋体" panose="02010600030101010101" pitchFamily="2" charset="-122"/>
              </a:rPr>
              <a:t>平台的即时通讯工具</a:t>
            </a:r>
            <a:r>
              <a:rPr sz="900" b="1" spc="-8" dirty="0">
                <a:solidFill>
                  <a:srgbClr val="001F5F"/>
                </a:solidFill>
                <a:latin typeface="宋体" panose="02010600030101010101" pitchFamily="2" charset="-122"/>
                <a:cs typeface="宋体" panose="02010600030101010101" pitchFamily="2" charset="-122"/>
              </a:rPr>
              <a:t>，</a:t>
            </a:r>
            <a:endParaRPr sz="900">
              <a:latin typeface="宋体" panose="02010600030101010101" pitchFamily="2" charset="-122"/>
              <a:cs typeface="宋体" panose="02010600030101010101" pitchFamily="2" charset="-122"/>
            </a:endParaRPr>
          </a:p>
        </p:txBody>
      </p:sp>
      <p:sp>
        <p:nvSpPr>
          <p:cNvPr id="6" name="object 6"/>
          <p:cNvSpPr txBox="1"/>
          <p:nvPr/>
        </p:nvSpPr>
        <p:spPr>
          <a:xfrm>
            <a:off x="8105673" y="3804218"/>
            <a:ext cx="2146286" cy="376662"/>
          </a:xfrm>
          <a:prstGeom prst="rect">
            <a:avLst/>
          </a:prstGeom>
        </p:spPr>
        <p:txBody>
          <a:bodyPr vert="horz" wrap="square" lIns="0" tIns="9799" rIns="0" bIns="0" rtlCol="0">
            <a:spAutoFit/>
          </a:bodyPr>
          <a:lstStyle/>
          <a:p>
            <a:pPr marL="10160">
              <a:spcBef>
                <a:spcPts val="75"/>
              </a:spcBef>
            </a:pPr>
            <a:r>
              <a:rPr sz="900" b="1" dirty="0">
                <a:solidFill>
                  <a:srgbClr val="001F5F"/>
                </a:solidFill>
                <a:latin typeface="宋体" panose="02010600030101010101" pitchFamily="2" charset="-122"/>
                <a:cs typeface="宋体" panose="02010600030101010101" pitchFamily="2" charset="-122"/>
              </a:rPr>
              <a:t>在令用户专注高效办公的同时，</a:t>
            </a:r>
            <a:r>
              <a:rPr sz="900" b="1" spc="-8" dirty="0">
                <a:solidFill>
                  <a:srgbClr val="001F5F"/>
                </a:solidFill>
                <a:latin typeface="宋体" panose="02010600030101010101" pitchFamily="2" charset="-122"/>
                <a:cs typeface="宋体" panose="02010600030101010101" pitchFamily="2" charset="-122"/>
              </a:rPr>
              <a:t>加</a:t>
            </a:r>
            <a:endParaRPr sz="900">
              <a:latin typeface="宋体" panose="02010600030101010101" pitchFamily="2" charset="-122"/>
              <a:cs typeface="宋体" panose="02010600030101010101" pitchFamily="2" charset="-122"/>
            </a:endParaRPr>
          </a:p>
          <a:p>
            <a:pPr marL="10160">
              <a:spcBef>
                <a:spcPts val="680"/>
              </a:spcBef>
            </a:pPr>
            <a:r>
              <a:rPr sz="900" b="1" dirty="0">
                <a:solidFill>
                  <a:srgbClr val="001F5F"/>
                </a:solidFill>
                <a:latin typeface="宋体" panose="02010600030101010101" pitchFamily="2" charset="-122"/>
                <a:cs typeface="宋体" panose="02010600030101010101" pitchFamily="2" charset="-122"/>
              </a:rPr>
              <a:t>强与企业同事间的即时互</a:t>
            </a:r>
            <a:r>
              <a:rPr sz="900" b="1" spc="-8" dirty="0">
                <a:solidFill>
                  <a:srgbClr val="001F5F"/>
                </a:solidFill>
                <a:latin typeface="宋体" panose="02010600030101010101" pitchFamily="2" charset="-122"/>
                <a:cs typeface="宋体" panose="02010600030101010101" pitchFamily="2" charset="-122"/>
              </a:rPr>
              <a:t>动</a:t>
            </a:r>
            <a:endParaRPr sz="900">
              <a:latin typeface="宋体" panose="02010600030101010101" pitchFamily="2" charset="-122"/>
              <a:cs typeface="宋体" panose="02010600030101010101" pitchFamily="2" charset="-122"/>
            </a:endParaRPr>
          </a:p>
        </p:txBody>
      </p:sp>
      <p:sp>
        <p:nvSpPr>
          <p:cNvPr id="7" name="object 7"/>
          <p:cNvSpPr/>
          <p:nvPr/>
        </p:nvSpPr>
        <p:spPr>
          <a:xfrm>
            <a:off x="7845938" y="3499419"/>
            <a:ext cx="267144" cy="271277"/>
          </a:xfrm>
          <a:custGeom>
            <a:avLst/>
            <a:gdLst/>
            <a:ahLst/>
            <a:cxnLst/>
            <a:rect l="l" t="t" r="r" b="b"/>
            <a:pathLst>
              <a:path w="241300" h="334010">
                <a:moveTo>
                  <a:pt x="120802" y="333463"/>
                </a:moveTo>
                <a:lnTo>
                  <a:pt x="82784" y="324959"/>
                </a:lnTo>
                <a:lnTo>
                  <a:pt x="49739" y="301264"/>
                </a:lnTo>
                <a:lnTo>
                  <a:pt x="23623" y="265103"/>
                </a:lnTo>
                <a:lnTo>
                  <a:pt x="6391" y="219200"/>
                </a:lnTo>
                <a:lnTo>
                  <a:pt x="0" y="166281"/>
                </a:lnTo>
                <a:lnTo>
                  <a:pt x="6391" y="113801"/>
                </a:lnTo>
                <a:lnTo>
                  <a:pt x="23623" y="68165"/>
                </a:lnTo>
                <a:lnTo>
                  <a:pt x="49739" y="32141"/>
                </a:lnTo>
                <a:lnTo>
                  <a:pt x="82784" y="8496"/>
                </a:lnTo>
                <a:lnTo>
                  <a:pt x="120802" y="0"/>
                </a:lnTo>
                <a:lnTo>
                  <a:pt x="158809" y="8500"/>
                </a:lnTo>
                <a:lnTo>
                  <a:pt x="191821" y="32169"/>
                </a:lnTo>
                <a:lnTo>
                  <a:pt x="217854" y="68261"/>
                </a:lnTo>
                <a:lnTo>
                  <a:pt x="234927" y="114029"/>
                </a:lnTo>
                <a:lnTo>
                  <a:pt x="241058" y="166725"/>
                </a:lnTo>
                <a:lnTo>
                  <a:pt x="234927" y="219428"/>
                </a:lnTo>
                <a:lnTo>
                  <a:pt x="217854" y="265199"/>
                </a:lnTo>
                <a:lnTo>
                  <a:pt x="191821" y="301293"/>
                </a:lnTo>
                <a:lnTo>
                  <a:pt x="158809" y="324963"/>
                </a:lnTo>
                <a:lnTo>
                  <a:pt x="120802" y="333463"/>
                </a:lnTo>
                <a:close/>
              </a:path>
            </a:pathLst>
          </a:custGeom>
          <a:solidFill>
            <a:srgbClr val="33CCCC"/>
          </a:solidFill>
        </p:spPr>
        <p:txBody>
          <a:bodyPr wrap="square" lIns="0" tIns="0" rIns="0" bIns="0" rtlCol="0"/>
          <a:lstStyle/>
          <a:p>
            <a:endParaRPr sz="1600"/>
          </a:p>
        </p:txBody>
      </p:sp>
      <p:sp>
        <p:nvSpPr>
          <p:cNvPr id="8" name="object 8"/>
          <p:cNvSpPr txBox="1"/>
          <p:nvPr/>
        </p:nvSpPr>
        <p:spPr>
          <a:xfrm>
            <a:off x="7896644" y="3519480"/>
            <a:ext cx="128651" cy="195602"/>
          </a:xfrm>
          <a:prstGeom prst="rect">
            <a:avLst/>
          </a:prstGeom>
        </p:spPr>
        <p:txBody>
          <a:bodyPr vert="horz" wrap="square" lIns="0" tIns="10830" rIns="0" bIns="0" rtlCol="0">
            <a:spAutoFit/>
          </a:bodyPr>
          <a:lstStyle/>
          <a:p>
            <a:pPr marL="10160">
              <a:spcBef>
                <a:spcPts val="85"/>
              </a:spcBef>
            </a:pPr>
            <a:r>
              <a:rPr sz="1200" dirty="0">
                <a:solidFill>
                  <a:srgbClr val="FFFFFF"/>
                </a:solidFill>
                <a:latin typeface="Calibri" panose="020F0502020204030204"/>
                <a:cs typeface="Calibri" panose="020F0502020204030204"/>
              </a:rPr>
              <a:t>3</a:t>
            </a:r>
            <a:endParaRPr sz="1200">
              <a:latin typeface="Calibri" panose="020F0502020204030204"/>
              <a:cs typeface="Calibri" panose="020F0502020204030204"/>
            </a:endParaRPr>
          </a:p>
        </p:txBody>
      </p:sp>
      <p:sp>
        <p:nvSpPr>
          <p:cNvPr id="9" name="object 9"/>
          <p:cNvSpPr/>
          <p:nvPr/>
        </p:nvSpPr>
        <p:spPr>
          <a:xfrm>
            <a:off x="7838512" y="2900072"/>
            <a:ext cx="274571" cy="251353"/>
          </a:xfrm>
          <a:custGeom>
            <a:avLst/>
            <a:gdLst/>
            <a:ahLst/>
            <a:cxnLst/>
            <a:rect l="l" t="t" r="r" b="b"/>
            <a:pathLst>
              <a:path w="334645" h="334010">
                <a:moveTo>
                  <a:pt x="167449" y="333463"/>
                </a:moveTo>
                <a:lnTo>
                  <a:pt x="123125" y="327507"/>
                </a:lnTo>
                <a:lnTo>
                  <a:pt x="83275" y="310695"/>
                </a:lnTo>
                <a:lnTo>
                  <a:pt x="49468" y="284613"/>
                </a:lnTo>
                <a:lnTo>
                  <a:pt x="23273" y="250848"/>
                </a:lnTo>
                <a:lnTo>
                  <a:pt x="6260" y="210985"/>
                </a:lnTo>
                <a:lnTo>
                  <a:pt x="0" y="166611"/>
                </a:lnTo>
                <a:lnTo>
                  <a:pt x="6260" y="122338"/>
                </a:lnTo>
                <a:lnTo>
                  <a:pt x="23273" y="82544"/>
                </a:lnTo>
                <a:lnTo>
                  <a:pt x="49468" y="48820"/>
                </a:lnTo>
                <a:lnTo>
                  <a:pt x="83275" y="22759"/>
                </a:lnTo>
                <a:lnTo>
                  <a:pt x="123125" y="5955"/>
                </a:lnTo>
                <a:lnTo>
                  <a:pt x="167449" y="0"/>
                </a:lnTo>
                <a:lnTo>
                  <a:pt x="211775" y="5956"/>
                </a:lnTo>
                <a:lnTo>
                  <a:pt x="251605" y="22764"/>
                </a:lnTo>
                <a:lnTo>
                  <a:pt x="285351" y="48836"/>
                </a:lnTo>
                <a:lnTo>
                  <a:pt x="311423" y="82581"/>
                </a:lnTo>
                <a:lnTo>
                  <a:pt x="328231" y="122412"/>
                </a:lnTo>
                <a:lnTo>
                  <a:pt x="334187" y="166738"/>
                </a:lnTo>
                <a:lnTo>
                  <a:pt x="328231" y="211058"/>
                </a:lnTo>
                <a:lnTo>
                  <a:pt x="311423" y="250885"/>
                </a:lnTo>
                <a:lnTo>
                  <a:pt x="285351" y="284629"/>
                </a:lnTo>
                <a:lnTo>
                  <a:pt x="251605" y="310699"/>
                </a:lnTo>
                <a:lnTo>
                  <a:pt x="211775" y="327507"/>
                </a:lnTo>
                <a:lnTo>
                  <a:pt x="167449" y="333463"/>
                </a:lnTo>
                <a:close/>
              </a:path>
            </a:pathLst>
          </a:custGeom>
          <a:solidFill>
            <a:srgbClr val="33CCCC"/>
          </a:solidFill>
        </p:spPr>
        <p:txBody>
          <a:bodyPr wrap="square" lIns="0" tIns="0" rIns="0" bIns="0" rtlCol="0"/>
          <a:lstStyle/>
          <a:p>
            <a:endParaRPr sz="1600"/>
          </a:p>
        </p:txBody>
      </p:sp>
      <p:sp>
        <p:nvSpPr>
          <p:cNvPr id="10" name="object 10"/>
          <p:cNvSpPr txBox="1"/>
          <p:nvPr/>
        </p:nvSpPr>
        <p:spPr>
          <a:xfrm>
            <a:off x="7927238" y="2920133"/>
            <a:ext cx="128651" cy="195602"/>
          </a:xfrm>
          <a:prstGeom prst="rect">
            <a:avLst/>
          </a:prstGeom>
        </p:spPr>
        <p:txBody>
          <a:bodyPr vert="horz" wrap="square" lIns="0" tIns="10830" rIns="0" bIns="0" rtlCol="0">
            <a:spAutoFit/>
          </a:bodyPr>
          <a:lstStyle/>
          <a:p>
            <a:pPr marL="10160">
              <a:spcBef>
                <a:spcPts val="85"/>
              </a:spcBef>
            </a:pPr>
            <a:r>
              <a:rPr sz="1200" dirty="0">
                <a:solidFill>
                  <a:srgbClr val="FFFFFF"/>
                </a:solidFill>
                <a:latin typeface="Calibri" panose="020F0502020204030204"/>
                <a:cs typeface="Calibri" panose="020F0502020204030204"/>
              </a:rPr>
              <a:t>2</a:t>
            </a:r>
            <a:endParaRPr sz="1200">
              <a:latin typeface="Calibri" panose="020F0502020204030204"/>
              <a:cs typeface="Calibri" panose="020F0502020204030204"/>
            </a:endParaRPr>
          </a:p>
        </p:txBody>
      </p:sp>
      <p:sp>
        <p:nvSpPr>
          <p:cNvPr id="11" name="object 11"/>
          <p:cNvSpPr txBox="1"/>
          <p:nvPr/>
        </p:nvSpPr>
        <p:spPr>
          <a:xfrm>
            <a:off x="8173883" y="2936091"/>
            <a:ext cx="2146286" cy="148394"/>
          </a:xfrm>
          <a:prstGeom prst="rect">
            <a:avLst/>
          </a:prstGeom>
        </p:spPr>
        <p:txBody>
          <a:bodyPr vert="horz" wrap="square" lIns="0" tIns="9799" rIns="0" bIns="0" rtlCol="0">
            <a:spAutoFit/>
          </a:bodyPr>
          <a:lstStyle/>
          <a:p>
            <a:pPr marL="10160">
              <a:spcBef>
                <a:spcPts val="75"/>
              </a:spcBef>
            </a:pPr>
            <a:r>
              <a:rPr sz="900" b="1" dirty="0">
                <a:solidFill>
                  <a:srgbClr val="001F5F"/>
                </a:solidFill>
                <a:latin typeface="宋体" panose="02010600030101010101" pitchFamily="2" charset="-122"/>
                <a:cs typeface="宋体" panose="02010600030101010101" pitchFamily="2" charset="-122"/>
              </a:rPr>
              <a:t>实时聊天，个人、群聊沟通零距</a:t>
            </a:r>
            <a:r>
              <a:rPr sz="900" b="1" spc="-8" dirty="0">
                <a:solidFill>
                  <a:srgbClr val="001F5F"/>
                </a:solidFill>
                <a:latin typeface="宋体" panose="02010600030101010101" pitchFamily="2" charset="-122"/>
                <a:cs typeface="宋体" panose="02010600030101010101" pitchFamily="2" charset="-122"/>
              </a:rPr>
              <a:t>离</a:t>
            </a:r>
            <a:endParaRPr sz="900">
              <a:latin typeface="宋体" panose="02010600030101010101" pitchFamily="2" charset="-122"/>
              <a:cs typeface="宋体" panose="02010600030101010101" pitchFamily="2" charset="-122"/>
            </a:endParaRPr>
          </a:p>
        </p:txBody>
      </p:sp>
      <p:sp>
        <p:nvSpPr>
          <p:cNvPr id="12" name="object 12"/>
          <p:cNvSpPr txBox="1"/>
          <p:nvPr/>
        </p:nvSpPr>
        <p:spPr>
          <a:xfrm>
            <a:off x="8115833" y="2081793"/>
            <a:ext cx="2372655" cy="173666"/>
          </a:xfrm>
          <a:prstGeom prst="rect">
            <a:avLst/>
          </a:prstGeom>
        </p:spPr>
        <p:txBody>
          <a:bodyPr vert="horz" wrap="square" lIns="0" tIns="10315" rIns="0" bIns="0" rtlCol="0">
            <a:spAutoFit/>
          </a:bodyPr>
          <a:lstStyle/>
          <a:p>
            <a:pPr marL="10160" marR="3810">
              <a:lnSpc>
                <a:spcPct val="130000"/>
              </a:lnSpc>
              <a:spcBef>
                <a:spcPts val="80"/>
              </a:spcBef>
            </a:pPr>
            <a:r>
              <a:rPr sz="900" b="1" dirty="0">
                <a:solidFill>
                  <a:srgbClr val="001F5F"/>
                </a:solidFill>
                <a:latin typeface="宋体" panose="02010600030101010101" pitchFamily="2" charset="-122"/>
                <a:cs typeface="宋体" panose="02010600030101010101" pitchFamily="2" charset="-122"/>
              </a:rPr>
              <a:t>集</a:t>
            </a:r>
            <a:r>
              <a:rPr sz="900" b="1" spc="-4" dirty="0">
                <a:solidFill>
                  <a:srgbClr val="001F5F"/>
                </a:solidFill>
                <a:latin typeface="Calibri" panose="020F0502020204030204"/>
                <a:cs typeface="Calibri" panose="020F0502020204030204"/>
              </a:rPr>
              <a:t>PC</a:t>
            </a:r>
            <a:r>
              <a:rPr sz="900" b="1" dirty="0">
                <a:solidFill>
                  <a:srgbClr val="001F5F"/>
                </a:solidFill>
                <a:latin typeface="宋体" panose="02010600030101010101" pitchFamily="2" charset="-122"/>
                <a:cs typeface="宋体" panose="02010600030101010101" pitchFamily="2" charset="-122"/>
              </a:rPr>
              <a:t>端与</a:t>
            </a:r>
            <a:r>
              <a:rPr sz="900" b="1" spc="-4" dirty="0">
                <a:solidFill>
                  <a:srgbClr val="001F5F"/>
                </a:solidFill>
                <a:latin typeface="Calibri" panose="020F0502020204030204"/>
                <a:cs typeface="Calibri" panose="020F0502020204030204"/>
              </a:rPr>
              <a:t>APP</a:t>
            </a:r>
            <a:r>
              <a:rPr sz="900" b="1" dirty="0">
                <a:solidFill>
                  <a:srgbClr val="001F5F"/>
                </a:solidFill>
                <a:latin typeface="宋体" panose="02010600030101010101" pitchFamily="2" charset="-122"/>
                <a:cs typeface="宋体" panose="02010600030101010101" pitchFamily="2" charset="-122"/>
              </a:rPr>
              <a:t>端的办公</a:t>
            </a:r>
            <a:r>
              <a:rPr sz="900" b="1" spc="-4" dirty="0">
                <a:solidFill>
                  <a:srgbClr val="001F5F"/>
                </a:solidFill>
                <a:latin typeface="Calibri" panose="020F0502020204030204"/>
                <a:cs typeface="Calibri" panose="020F0502020204030204"/>
              </a:rPr>
              <a:t>+IM</a:t>
            </a:r>
            <a:r>
              <a:rPr sz="900" b="1" dirty="0">
                <a:solidFill>
                  <a:srgbClr val="001F5F"/>
                </a:solidFill>
                <a:latin typeface="宋体" panose="02010600030101010101" pitchFamily="2" charset="-122"/>
                <a:cs typeface="宋体" panose="02010600030101010101" pitchFamily="2" charset="-122"/>
              </a:rPr>
              <a:t>客户</a:t>
            </a:r>
            <a:r>
              <a:rPr sz="900" b="1" spc="-8" dirty="0">
                <a:solidFill>
                  <a:srgbClr val="001F5F"/>
                </a:solidFill>
                <a:latin typeface="宋体" panose="02010600030101010101" pitchFamily="2" charset="-122"/>
                <a:cs typeface="宋体" panose="02010600030101010101" pitchFamily="2" charset="-122"/>
              </a:rPr>
              <a:t>端</a:t>
            </a:r>
            <a:r>
              <a:rPr sz="900" b="1" spc="-248" dirty="0">
                <a:solidFill>
                  <a:srgbClr val="001F5F"/>
                </a:solidFill>
                <a:latin typeface="宋体" panose="02010600030101010101" pitchFamily="2" charset="-122"/>
                <a:cs typeface="宋体" panose="02010600030101010101" pitchFamily="2" charset="-122"/>
              </a:rPr>
              <a:t> </a:t>
            </a:r>
            <a:r>
              <a:rPr sz="900" b="1" spc="-4" dirty="0">
                <a:solidFill>
                  <a:srgbClr val="001F5F"/>
                </a:solidFill>
                <a:latin typeface="Calibri" panose="020F0502020204030204"/>
                <a:cs typeface="Calibri" panose="020F0502020204030204"/>
              </a:rPr>
              <a:t>—</a:t>
            </a:r>
            <a:r>
              <a:rPr sz="900" b="1" spc="-24" dirty="0">
                <a:solidFill>
                  <a:srgbClr val="001F5F"/>
                </a:solidFill>
                <a:latin typeface="Calibri" panose="020F0502020204030204"/>
                <a:cs typeface="Calibri" panose="020F0502020204030204"/>
              </a:rPr>
              <a:t> </a:t>
            </a:r>
            <a:r>
              <a:rPr sz="900" b="1" spc="-4" dirty="0">
                <a:solidFill>
                  <a:srgbClr val="001F5F"/>
                </a:solidFill>
                <a:latin typeface="Calibri" panose="020F0502020204030204"/>
                <a:cs typeface="Calibri" panose="020F0502020204030204"/>
              </a:rPr>
              <a:t>—  MO</a:t>
            </a:r>
            <a:endParaRPr sz="900" dirty="0">
              <a:latin typeface="Calibri" panose="020F0502020204030204"/>
              <a:cs typeface="Calibri" panose="020F0502020204030204"/>
            </a:endParaRPr>
          </a:p>
        </p:txBody>
      </p:sp>
      <p:sp>
        <p:nvSpPr>
          <p:cNvPr id="13" name="object 13"/>
          <p:cNvSpPr/>
          <p:nvPr/>
        </p:nvSpPr>
        <p:spPr>
          <a:xfrm>
            <a:off x="7810044" y="2224788"/>
            <a:ext cx="274049" cy="251353"/>
          </a:xfrm>
          <a:custGeom>
            <a:avLst/>
            <a:gdLst/>
            <a:ahLst/>
            <a:cxnLst/>
            <a:rect l="l" t="t" r="r" b="b"/>
            <a:pathLst>
              <a:path w="334009" h="334010">
                <a:moveTo>
                  <a:pt x="166789" y="333578"/>
                </a:moveTo>
                <a:lnTo>
                  <a:pt x="122443" y="327620"/>
                </a:lnTo>
                <a:lnTo>
                  <a:pt x="82575" y="310806"/>
                </a:lnTo>
                <a:lnTo>
                  <a:pt x="48852" y="284811"/>
                </a:lnTo>
                <a:lnTo>
                  <a:pt x="22772" y="251173"/>
                </a:lnTo>
                <a:lnTo>
                  <a:pt x="5958" y="211524"/>
                </a:lnTo>
                <a:lnTo>
                  <a:pt x="0" y="167474"/>
                </a:lnTo>
                <a:lnTo>
                  <a:pt x="5958" y="122847"/>
                </a:lnTo>
                <a:lnTo>
                  <a:pt x="22772" y="82811"/>
                </a:lnTo>
                <a:lnTo>
                  <a:pt x="48852" y="48937"/>
                </a:lnTo>
                <a:lnTo>
                  <a:pt x="82608" y="22797"/>
                </a:lnTo>
                <a:lnTo>
                  <a:pt x="122474" y="5958"/>
                </a:lnTo>
                <a:lnTo>
                  <a:pt x="166789" y="0"/>
                </a:lnTo>
                <a:lnTo>
                  <a:pt x="211135" y="5961"/>
                </a:lnTo>
                <a:lnTo>
                  <a:pt x="251002" y="22797"/>
                </a:lnTo>
                <a:lnTo>
                  <a:pt x="284726" y="48852"/>
                </a:lnTo>
                <a:lnTo>
                  <a:pt x="310806" y="82608"/>
                </a:lnTo>
                <a:lnTo>
                  <a:pt x="327620" y="122450"/>
                </a:lnTo>
                <a:lnTo>
                  <a:pt x="333578" y="166789"/>
                </a:lnTo>
                <a:lnTo>
                  <a:pt x="327620" y="211127"/>
                </a:lnTo>
                <a:lnTo>
                  <a:pt x="310806" y="250969"/>
                </a:lnTo>
                <a:lnTo>
                  <a:pt x="284726" y="284726"/>
                </a:lnTo>
                <a:lnTo>
                  <a:pt x="250969" y="310806"/>
                </a:lnTo>
                <a:lnTo>
                  <a:pt x="211103" y="327623"/>
                </a:lnTo>
                <a:lnTo>
                  <a:pt x="166789" y="333578"/>
                </a:lnTo>
                <a:close/>
              </a:path>
            </a:pathLst>
          </a:custGeom>
          <a:solidFill>
            <a:srgbClr val="33CCCC"/>
          </a:solidFill>
        </p:spPr>
        <p:txBody>
          <a:bodyPr wrap="square" lIns="0" tIns="0" rIns="0" bIns="0" rtlCol="0"/>
          <a:lstStyle/>
          <a:p>
            <a:endParaRPr sz="1600"/>
          </a:p>
        </p:txBody>
      </p:sp>
      <p:sp>
        <p:nvSpPr>
          <p:cNvPr id="14" name="object 14"/>
          <p:cNvSpPr txBox="1"/>
          <p:nvPr/>
        </p:nvSpPr>
        <p:spPr>
          <a:xfrm>
            <a:off x="7898202" y="2244859"/>
            <a:ext cx="128651" cy="195602"/>
          </a:xfrm>
          <a:prstGeom prst="rect">
            <a:avLst/>
          </a:prstGeom>
        </p:spPr>
        <p:txBody>
          <a:bodyPr vert="horz" wrap="square" lIns="0" tIns="10830" rIns="0" bIns="0" rtlCol="0">
            <a:spAutoFit/>
          </a:bodyPr>
          <a:lstStyle/>
          <a:p>
            <a:pPr marL="10160">
              <a:spcBef>
                <a:spcPts val="85"/>
              </a:spcBef>
            </a:pPr>
            <a:r>
              <a:rPr sz="1200" dirty="0">
                <a:solidFill>
                  <a:srgbClr val="FFFFFF"/>
                </a:solidFill>
                <a:latin typeface="Calibri" panose="020F0502020204030204"/>
                <a:cs typeface="Calibri" panose="020F0502020204030204"/>
              </a:rPr>
              <a:t>1</a:t>
            </a:r>
            <a:endParaRPr sz="1200">
              <a:latin typeface="Calibri" panose="020F0502020204030204"/>
              <a:cs typeface="Calibri" panose="020F0502020204030204"/>
            </a:endParaRPr>
          </a:p>
        </p:txBody>
      </p:sp>
      <p:sp>
        <p:nvSpPr>
          <p:cNvPr id="15" name="object 15"/>
          <p:cNvSpPr txBox="1"/>
          <p:nvPr/>
        </p:nvSpPr>
        <p:spPr>
          <a:xfrm>
            <a:off x="8105672" y="4575522"/>
            <a:ext cx="2222914" cy="376662"/>
          </a:xfrm>
          <a:prstGeom prst="rect">
            <a:avLst/>
          </a:prstGeom>
        </p:spPr>
        <p:txBody>
          <a:bodyPr vert="horz" wrap="square" lIns="0" tIns="9799" rIns="0" bIns="0" rtlCol="0">
            <a:spAutoFit/>
          </a:bodyPr>
          <a:lstStyle/>
          <a:p>
            <a:pPr marL="10160">
              <a:spcBef>
                <a:spcPts val="75"/>
              </a:spcBef>
            </a:pPr>
            <a:r>
              <a:rPr sz="900" b="1" dirty="0">
                <a:solidFill>
                  <a:srgbClr val="001F5F"/>
                </a:solidFill>
                <a:latin typeface="Calibri" panose="020F0502020204030204"/>
                <a:cs typeface="Calibri" panose="020F0502020204030204"/>
              </a:rPr>
              <a:t>M</a:t>
            </a:r>
            <a:r>
              <a:rPr sz="900" b="1" spc="-4" dirty="0">
                <a:solidFill>
                  <a:srgbClr val="001F5F"/>
                </a:solidFill>
                <a:latin typeface="Calibri" panose="020F0502020204030204"/>
                <a:cs typeface="Calibri" panose="020F0502020204030204"/>
              </a:rPr>
              <a:t>O</a:t>
            </a:r>
            <a:r>
              <a:rPr sz="900" b="1" dirty="0">
                <a:solidFill>
                  <a:srgbClr val="001F5F"/>
                </a:solidFill>
                <a:latin typeface="宋体" panose="02010600030101010101" pitchFamily="2" charset="-122"/>
                <a:cs typeface="宋体" panose="02010600030101010101" pitchFamily="2" charset="-122"/>
              </a:rPr>
              <a:t>带给我们的不仅仅是沟通，更</a:t>
            </a:r>
            <a:r>
              <a:rPr sz="900" b="1" spc="-8" dirty="0">
                <a:solidFill>
                  <a:srgbClr val="001F5F"/>
                </a:solidFill>
                <a:latin typeface="宋体" panose="02010600030101010101" pitchFamily="2" charset="-122"/>
                <a:cs typeface="宋体" panose="02010600030101010101" pitchFamily="2" charset="-122"/>
              </a:rPr>
              <a:t>是</a:t>
            </a:r>
            <a:endParaRPr sz="900">
              <a:latin typeface="宋体" panose="02010600030101010101" pitchFamily="2" charset="-122"/>
              <a:cs typeface="宋体" panose="02010600030101010101" pitchFamily="2" charset="-122"/>
            </a:endParaRPr>
          </a:p>
          <a:p>
            <a:pPr marL="10160">
              <a:spcBef>
                <a:spcPts val="685"/>
              </a:spcBef>
            </a:pPr>
            <a:r>
              <a:rPr sz="900" b="1" dirty="0">
                <a:solidFill>
                  <a:srgbClr val="001F5F"/>
                </a:solidFill>
                <a:latin typeface="宋体" panose="02010600030101010101" pitchFamily="2" charset="-122"/>
                <a:cs typeface="宋体" panose="02010600030101010101" pitchFamily="2" charset="-122"/>
              </a:rPr>
              <a:t>一个巨大的组织结构，结构中的</a:t>
            </a:r>
            <a:r>
              <a:rPr sz="900" b="1" spc="-8" dirty="0">
                <a:solidFill>
                  <a:srgbClr val="001F5F"/>
                </a:solidFill>
                <a:latin typeface="宋体" panose="02010600030101010101" pitchFamily="2" charset="-122"/>
                <a:cs typeface="宋体" panose="02010600030101010101" pitchFamily="2" charset="-122"/>
              </a:rPr>
              <a:t>每</a:t>
            </a:r>
            <a:endParaRPr sz="900">
              <a:latin typeface="宋体" panose="02010600030101010101" pitchFamily="2" charset="-122"/>
              <a:cs typeface="宋体" panose="02010600030101010101" pitchFamily="2" charset="-122"/>
            </a:endParaRPr>
          </a:p>
        </p:txBody>
      </p:sp>
      <p:sp>
        <p:nvSpPr>
          <p:cNvPr id="16" name="object 16"/>
          <p:cNvSpPr txBox="1"/>
          <p:nvPr/>
        </p:nvSpPr>
        <p:spPr>
          <a:xfrm>
            <a:off x="8105673" y="4996878"/>
            <a:ext cx="2146286" cy="376662"/>
          </a:xfrm>
          <a:prstGeom prst="rect">
            <a:avLst/>
          </a:prstGeom>
        </p:spPr>
        <p:txBody>
          <a:bodyPr vert="horz" wrap="square" lIns="0" tIns="9799" rIns="0" bIns="0" rtlCol="0">
            <a:spAutoFit/>
          </a:bodyPr>
          <a:lstStyle/>
          <a:p>
            <a:pPr marL="10160">
              <a:spcBef>
                <a:spcPts val="75"/>
              </a:spcBef>
            </a:pPr>
            <a:r>
              <a:rPr sz="900" b="1" dirty="0">
                <a:solidFill>
                  <a:srgbClr val="001F5F"/>
                </a:solidFill>
                <a:latin typeface="宋体" panose="02010600030101010101" pitchFamily="2" charset="-122"/>
                <a:cs typeface="宋体" panose="02010600030101010101" pitchFamily="2" charset="-122"/>
              </a:rPr>
              <a:t>个话题可能是闭环的，而每个员</a:t>
            </a:r>
            <a:r>
              <a:rPr sz="900" b="1" spc="-8" dirty="0">
                <a:solidFill>
                  <a:srgbClr val="001F5F"/>
                </a:solidFill>
                <a:latin typeface="宋体" panose="02010600030101010101" pitchFamily="2" charset="-122"/>
                <a:cs typeface="宋体" panose="02010600030101010101" pitchFamily="2" charset="-122"/>
              </a:rPr>
              <a:t>工</a:t>
            </a:r>
            <a:endParaRPr sz="900">
              <a:latin typeface="宋体" panose="02010600030101010101" pitchFamily="2" charset="-122"/>
              <a:cs typeface="宋体" panose="02010600030101010101" pitchFamily="2" charset="-122"/>
            </a:endParaRPr>
          </a:p>
          <a:p>
            <a:pPr marL="10160">
              <a:spcBef>
                <a:spcPts val="680"/>
              </a:spcBef>
            </a:pPr>
            <a:r>
              <a:rPr sz="900" b="1" dirty="0">
                <a:solidFill>
                  <a:srgbClr val="001F5F"/>
                </a:solidFill>
                <a:latin typeface="宋体" panose="02010600030101010101" pitchFamily="2" charset="-122"/>
                <a:cs typeface="宋体" panose="02010600030101010101" pitchFamily="2" charset="-122"/>
              </a:rPr>
              <a:t>的思维又是开放</a:t>
            </a:r>
            <a:r>
              <a:rPr sz="900" b="1" spc="-8" dirty="0">
                <a:solidFill>
                  <a:srgbClr val="001F5F"/>
                </a:solidFill>
                <a:latin typeface="宋体" panose="02010600030101010101" pitchFamily="2" charset="-122"/>
                <a:cs typeface="宋体" panose="02010600030101010101" pitchFamily="2" charset="-122"/>
              </a:rPr>
              <a:t>的</a:t>
            </a:r>
            <a:endParaRPr sz="900">
              <a:latin typeface="宋体" panose="02010600030101010101" pitchFamily="2" charset="-122"/>
              <a:cs typeface="宋体" panose="02010600030101010101" pitchFamily="2" charset="-122"/>
            </a:endParaRPr>
          </a:p>
        </p:txBody>
      </p:sp>
      <p:sp>
        <p:nvSpPr>
          <p:cNvPr id="17" name="object 17"/>
          <p:cNvSpPr/>
          <p:nvPr/>
        </p:nvSpPr>
        <p:spPr>
          <a:xfrm>
            <a:off x="7845938" y="4481659"/>
            <a:ext cx="267144" cy="271277"/>
          </a:xfrm>
          <a:custGeom>
            <a:avLst/>
            <a:gdLst/>
            <a:ahLst/>
            <a:cxnLst/>
            <a:rect l="l" t="t" r="r" b="b"/>
            <a:pathLst>
              <a:path w="241300" h="334010">
                <a:moveTo>
                  <a:pt x="120802" y="333463"/>
                </a:moveTo>
                <a:lnTo>
                  <a:pt x="82782" y="324963"/>
                </a:lnTo>
                <a:lnTo>
                  <a:pt x="49729" y="301294"/>
                </a:lnTo>
                <a:lnTo>
                  <a:pt x="23623" y="265248"/>
                </a:lnTo>
                <a:lnTo>
                  <a:pt x="6391" y="219545"/>
                </a:lnTo>
                <a:lnTo>
                  <a:pt x="0" y="166954"/>
                </a:lnTo>
                <a:lnTo>
                  <a:pt x="6391" y="114146"/>
                </a:lnTo>
                <a:lnTo>
                  <a:pt x="23623" y="68311"/>
                </a:lnTo>
                <a:lnTo>
                  <a:pt x="49758" y="32170"/>
                </a:lnTo>
                <a:lnTo>
                  <a:pt x="82792" y="8500"/>
                </a:lnTo>
                <a:lnTo>
                  <a:pt x="120802" y="0"/>
                </a:lnTo>
                <a:lnTo>
                  <a:pt x="158812" y="8502"/>
                </a:lnTo>
                <a:lnTo>
                  <a:pt x="191830" y="32184"/>
                </a:lnTo>
                <a:lnTo>
                  <a:pt x="217854" y="68264"/>
                </a:lnTo>
                <a:lnTo>
                  <a:pt x="234927" y="114035"/>
                </a:lnTo>
                <a:lnTo>
                  <a:pt x="241058" y="166738"/>
                </a:lnTo>
                <a:lnTo>
                  <a:pt x="234927" y="219434"/>
                </a:lnTo>
                <a:lnTo>
                  <a:pt x="217854" y="265202"/>
                </a:lnTo>
                <a:lnTo>
                  <a:pt x="191801" y="301307"/>
                </a:lnTo>
                <a:lnTo>
                  <a:pt x="158802" y="324965"/>
                </a:lnTo>
                <a:lnTo>
                  <a:pt x="120802" y="333463"/>
                </a:lnTo>
                <a:close/>
              </a:path>
            </a:pathLst>
          </a:custGeom>
          <a:solidFill>
            <a:srgbClr val="33CCCC"/>
          </a:solidFill>
        </p:spPr>
        <p:txBody>
          <a:bodyPr wrap="square" lIns="0" tIns="0" rIns="0" bIns="0" rtlCol="0"/>
          <a:lstStyle/>
          <a:p>
            <a:endParaRPr sz="1600"/>
          </a:p>
        </p:txBody>
      </p:sp>
      <p:sp>
        <p:nvSpPr>
          <p:cNvPr id="18" name="object 18"/>
          <p:cNvSpPr txBox="1"/>
          <p:nvPr/>
        </p:nvSpPr>
        <p:spPr>
          <a:xfrm>
            <a:off x="7896644" y="4501720"/>
            <a:ext cx="128651" cy="195602"/>
          </a:xfrm>
          <a:prstGeom prst="rect">
            <a:avLst/>
          </a:prstGeom>
        </p:spPr>
        <p:txBody>
          <a:bodyPr vert="horz" wrap="square" lIns="0" tIns="10830" rIns="0" bIns="0" rtlCol="0">
            <a:spAutoFit/>
          </a:bodyPr>
          <a:lstStyle/>
          <a:p>
            <a:pPr marL="10160">
              <a:spcBef>
                <a:spcPts val="85"/>
              </a:spcBef>
            </a:pPr>
            <a:r>
              <a:rPr sz="1200" dirty="0">
                <a:solidFill>
                  <a:srgbClr val="FFFFFF"/>
                </a:solidFill>
                <a:latin typeface="Calibri" panose="020F0502020204030204"/>
                <a:cs typeface="Calibri" panose="020F0502020204030204"/>
              </a:rPr>
              <a:t>4</a:t>
            </a:r>
            <a:endParaRPr sz="1200">
              <a:latin typeface="Calibri" panose="020F0502020204030204"/>
              <a:cs typeface="Calibri" panose="020F0502020204030204"/>
            </a:endParaRPr>
          </a:p>
        </p:txBody>
      </p:sp>
      <p:sp>
        <p:nvSpPr>
          <p:cNvPr id="19" name="文本框 18"/>
          <p:cNvSpPr txBox="1"/>
          <p:nvPr/>
        </p:nvSpPr>
        <p:spPr>
          <a:xfrm>
            <a:off x="407369" y="836712"/>
            <a:ext cx="5904656" cy="400110"/>
          </a:xfrm>
          <a:prstGeom prst="rect">
            <a:avLst/>
          </a:prstGeom>
          <a:solidFill>
            <a:srgbClr val="C00000"/>
          </a:solidFill>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  集成业务管理系统 </a:t>
            </a:r>
            <a:r>
              <a:rPr lang="en-US" altLang="zh-CN" sz="2000"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IBPM</a:t>
            </a: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）数字化</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EA2F07-C317-EC57-2903-776E87B43C6D}"/>
              </a:ext>
            </a:extLst>
          </p:cNvPr>
          <p:cNvSpPr>
            <a:spLocks noGrp="1"/>
          </p:cNvSpPr>
          <p:nvPr>
            <p:ph type="title"/>
          </p:nvPr>
        </p:nvSpPr>
        <p:spPr>
          <a:xfrm>
            <a:off x="609600" y="740266"/>
            <a:ext cx="6134472" cy="528494"/>
          </a:xfr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l"/>
            <a:r>
              <a:rPr kumimoji="1" lang="zh-CN" altLang="en-US" sz="3300" b="1" kern="0" dirty="0">
                <a:solidFill>
                  <a:srgbClr val="CC0000"/>
                </a:solidFill>
              </a:rPr>
              <a:t>特点</a:t>
            </a:r>
            <a:r>
              <a:rPr kumimoji="1" lang="en-US" altLang="zh-CN" sz="3300" b="1" kern="0" dirty="0">
                <a:solidFill>
                  <a:srgbClr val="CC0000"/>
                </a:solidFill>
              </a:rPr>
              <a:t>3</a:t>
            </a:r>
            <a:r>
              <a:rPr kumimoji="1" lang="zh-CN" altLang="en-US" sz="3300" b="1" kern="0" dirty="0">
                <a:solidFill>
                  <a:srgbClr val="CC0000"/>
                </a:solidFill>
              </a:rPr>
              <a:t>：自定义流程定制开发</a:t>
            </a:r>
          </a:p>
        </p:txBody>
      </p:sp>
      <p:pic>
        <p:nvPicPr>
          <p:cNvPr id="4" name="图片 3">
            <a:extLst>
              <a:ext uri="{FF2B5EF4-FFF2-40B4-BE49-F238E27FC236}">
                <a16:creationId xmlns:a16="http://schemas.microsoft.com/office/drawing/2014/main" id="{E8D94555-7FFF-1586-45C0-F47B9F1406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010" y="1628800"/>
            <a:ext cx="6425979" cy="4916520"/>
          </a:xfrm>
          <a:prstGeom prst="rect">
            <a:avLst/>
          </a:prstGeom>
          <a:ln>
            <a:solidFill>
              <a:schemeClr val="tx1"/>
            </a:solidFill>
          </a:ln>
        </p:spPr>
      </p:pic>
      <p:sp>
        <p:nvSpPr>
          <p:cNvPr id="3" name="椭圆 2">
            <a:extLst>
              <a:ext uri="{FF2B5EF4-FFF2-40B4-BE49-F238E27FC236}">
                <a16:creationId xmlns:a16="http://schemas.microsoft.com/office/drawing/2014/main" id="{E9811494-80F6-90FF-39B2-5A4168FACF25}"/>
              </a:ext>
            </a:extLst>
          </p:cNvPr>
          <p:cNvSpPr/>
          <p:nvPr/>
        </p:nvSpPr>
        <p:spPr>
          <a:xfrm>
            <a:off x="2783632" y="3573016"/>
            <a:ext cx="2232248" cy="3168352"/>
          </a:xfrm>
          <a:prstGeom prst="ellipse">
            <a:avLst/>
          </a:prstGeom>
          <a:noFill/>
          <a:ln>
            <a:solidFill>
              <a:srgbClr val="FF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dirty="0">
              <a:ln>
                <a:solidFill>
                  <a:srgbClr val="FF0000"/>
                </a:solidFill>
              </a:ln>
              <a:noFill/>
            </a:endParaRPr>
          </a:p>
        </p:txBody>
      </p:sp>
      <p:sp>
        <p:nvSpPr>
          <p:cNvPr id="5" name="TextBox 3">
            <a:extLst>
              <a:ext uri="{FF2B5EF4-FFF2-40B4-BE49-F238E27FC236}">
                <a16:creationId xmlns:a16="http://schemas.microsoft.com/office/drawing/2014/main" id="{CCEB97A8-F8D2-5AE4-BF02-45CAADB119F3}"/>
              </a:ext>
            </a:extLst>
          </p:cNvPr>
          <p:cNvSpPr txBox="1">
            <a:spLocks noChangeArrowheads="1"/>
          </p:cNvSpPr>
          <p:nvPr/>
        </p:nvSpPr>
        <p:spPr bwMode="auto">
          <a:xfrm rot="1193826">
            <a:off x="10631331" y="912477"/>
            <a:ext cx="932282" cy="533534"/>
          </a:xfrm>
          <a:prstGeom prst="rect">
            <a:avLst/>
          </a:prstGeom>
          <a:noFill/>
          <a:ln w="28575">
            <a:solidFill>
              <a:srgbClr val="E9001F"/>
            </a:solidFill>
            <a:miter lim="800000"/>
            <a:headEnd/>
            <a:tailEnd/>
          </a:ln>
        </p:spPr>
        <p:txBody>
          <a:bodyPr wrap="none" lIns="121908" tIns="60955" rIns="121908" bIns="60955">
            <a:spAutoFit/>
          </a:bodyPr>
          <a:lstStyle/>
          <a:p>
            <a:pPr eaLnBrk="1" hangingPunct="1">
              <a:defRPr/>
            </a:pPr>
            <a:r>
              <a:rPr lang="zh-CN" altLang="en-US" sz="2667" dirty="0">
                <a:solidFill>
                  <a:srgbClr val="FF0000"/>
                </a:solidFill>
                <a:latin typeface="+mn-ea"/>
                <a:ea typeface="+mn-ea"/>
              </a:rPr>
              <a:t>案例</a:t>
            </a:r>
            <a:endParaRPr lang="en-US" altLang="zh-CN" sz="2667" dirty="0">
              <a:solidFill>
                <a:srgbClr val="FF0000"/>
              </a:solidFill>
              <a:latin typeface="+mn-ea"/>
              <a:ea typeface="+mn-ea"/>
            </a:endParaRPr>
          </a:p>
        </p:txBody>
      </p:sp>
    </p:spTree>
    <p:extLst>
      <p:ext uri="{BB962C8B-B14F-4D97-AF65-F5344CB8AC3E}">
        <p14:creationId xmlns:p14="http://schemas.microsoft.com/office/powerpoint/2010/main" val="1180545701"/>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2F17E45-4FF8-83FA-A64E-A601FD59D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514" y="1556792"/>
            <a:ext cx="8292972" cy="4464496"/>
          </a:xfrm>
          <a:prstGeom prst="rect">
            <a:avLst/>
          </a:prstGeom>
          <a:solidFill>
            <a:schemeClr val="tx1"/>
          </a:solidFill>
          <a:ln>
            <a:solidFill>
              <a:schemeClr val="tx1"/>
            </a:solidFill>
          </a:ln>
        </p:spPr>
      </p:pic>
      <p:sp>
        <p:nvSpPr>
          <p:cNvPr id="2" name="标题 1">
            <a:extLst>
              <a:ext uri="{FF2B5EF4-FFF2-40B4-BE49-F238E27FC236}">
                <a16:creationId xmlns:a16="http://schemas.microsoft.com/office/drawing/2014/main" id="{D1C11B57-3F73-00FD-FA19-F4AF18B93635}"/>
              </a:ext>
            </a:extLst>
          </p:cNvPr>
          <p:cNvSpPr>
            <a:spLocks noGrp="1"/>
          </p:cNvSpPr>
          <p:nvPr>
            <p:ph type="title"/>
          </p:nvPr>
        </p:nvSpPr>
        <p:spPr>
          <a:xfrm>
            <a:off x="609600" y="740266"/>
            <a:ext cx="7790656" cy="528494"/>
          </a:xfr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l"/>
            <a:r>
              <a:rPr kumimoji="1" lang="zh-CN" altLang="en-US" sz="3300" b="1" kern="0" dirty="0">
                <a:solidFill>
                  <a:srgbClr val="CC0000"/>
                </a:solidFill>
              </a:rPr>
              <a:t>特点</a:t>
            </a:r>
            <a:r>
              <a:rPr kumimoji="1" lang="en-US" altLang="zh-CN" sz="3300" b="1" kern="0" dirty="0">
                <a:solidFill>
                  <a:srgbClr val="CC0000"/>
                </a:solidFill>
              </a:rPr>
              <a:t>4</a:t>
            </a:r>
            <a:r>
              <a:rPr kumimoji="1" lang="zh-CN" altLang="en-US" sz="3300" b="1" kern="0" dirty="0">
                <a:solidFill>
                  <a:srgbClr val="CC0000"/>
                </a:solidFill>
              </a:rPr>
              <a:t>：</a:t>
            </a:r>
            <a:r>
              <a:rPr kumimoji="1" lang="zh-CN" altLang="en-US" b="1" kern="0" dirty="0">
                <a:solidFill>
                  <a:srgbClr val="CC0000"/>
                </a:solidFill>
              </a:rPr>
              <a:t>项目进度“一目了然”定制开发</a:t>
            </a:r>
            <a:endParaRPr kumimoji="1" lang="zh-CN" altLang="en-US" sz="3300" b="1" kern="0" dirty="0">
              <a:solidFill>
                <a:srgbClr val="CC0000"/>
              </a:solidFill>
            </a:endParaRPr>
          </a:p>
        </p:txBody>
      </p:sp>
      <p:sp>
        <p:nvSpPr>
          <p:cNvPr id="3" name="TextBox 3">
            <a:extLst>
              <a:ext uri="{FF2B5EF4-FFF2-40B4-BE49-F238E27FC236}">
                <a16:creationId xmlns:a16="http://schemas.microsoft.com/office/drawing/2014/main" id="{B09C8363-88F1-E94B-4736-59EDECCC8032}"/>
              </a:ext>
            </a:extLst>
          </p:cNvPr>
          <p:cNvSpPr txBox="1">
            <a:spLocks noChangeArrowheads="1"/>
          </p:cNvSpPr>
          <p:nvPr/>
        </p:nvSpPr>
        <p:spPr bwMode="auto">
          <a:xfrm rot="1193826">
            <a:off x="10631331" y="912477"/>
            <a:ext cx="932282" cy="533534"/>
          </a:xfrm>
          <a:prstGeom prst="rect">
            <a:avLst/>
          </a:prstGeom>
          <a:noFill/>
          <a:ln w="28575">
            <a:solidFill>
              <a:srgbClr val="E9001F"/>
            </a:solidFill>
            <a:miter lim="800000"/>
            <a:headEnd/>
            <a:tailEnd/>
          </a:ln>
        </p:spPr>
        <p:txBody>
          <a:bodyPr wrap="none" lIns="121908" tIns="60955" rIns="121908" bIns="60955">
            <a:spAutoFit/>
          </a:bodyPr>
          <a:lstStyle/>
          <a:p>
            <a:pPr eaLnBrk="1" hangingPunct="1">
              <a:defRPr/>
            </a:pPr>
            <a:r>
              <a:rPr lang="zh-CN" altLang="en-US" sz="2667" dirty="0">
                <a:solidFill>
                  <a:srgbClr val="FF0000"/>
                </a:solidFill>
                <a:latin typeface="+mn-ea"/>
                <a:ea typeface="+mn-ea"/>
              </a:rPr>
              <a:t>案例</a:t>
            </a:r>
            <a:endParaRPr lang="en-US" altLang="zh-CN" sz="2667" dirty="0">
              <a:solidFill>
                <a:srgbClr val="FF0000"/>
              </a:solidFill>
              <a:latin typeface="+mn-ea"/>
              <a:ea typeface="+mn-ea"/>
            </a:endParaRPr>
          </a:p>
        </p:txBody>
      </p:sp>
    </p:spTree>
    <p:extLst>
      <p:ext uri="{BB962C8B-B14F-4D97-AF65-F5344CB8AC3E}">
        <p14:creationId xmlns:p14="http://schemas.microsoft.com/office/powerpoint/2010/main" val="3575961590"/>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3565C03-88D8-4B52-B2D4-D544937A8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658" y="1484784"/>
            <a:ext cx="8536144" cy="4536504"/>
          </a:xfrm>
          <a:prstGeom prst="rect">
            <a:avLst/>
          </a:prstGeom>
          <a:ln>
            <a:solidFill>
              <a:schemeClr val="tx1"/>
            </a:solidFill>
          </a:ln>
        </p:spPr>
      </p:pic>
      <p:sp>
        <p:nvSpPr>
          <p:cNvPr id="3" name="标题 1">
            <a:extLst>
              <a:ext uri="{FF2B5EF4-FFF2-40B4-BE49-F238E27FC236}">
                <a16:creationId xmlns:a16="http://schemas.microsoft.com/office/drawing/2014/main" id="{3818C66B-C1D5-C9C8-9492-9E5418F88CB9}"/>
              </a:ext>
            </a:extLst>
          </p:cNvPr>
          <p:cNvSpPr>
            <a:spLocks noGrp="1"/>
          </p:cNvSpPr>
          <p:nvPr>
            <p:ph type="title"/>
          </p:nvPr>
        </p:nvSpPr>
        <p:spPr>
          <a:xfrm>
            <a:off x="609600" y="740266"/>
            <a:ext cx="9374832" cy="528494"/>
          </a:xfr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l"/>
            <a:r>
              <a:rPr kumimoji="1" lang="zh-CN" altLang="en-US" sz="3300" b="1" kern="0" dirty="0">
                <a:solidFill>
                  <a:srgbClr val="CC0000"/>
                </a:solidFill>
              </a:rPr>
              <a:t>特点</a:t>
            </a:r>
            <a:r>
              <a:rPr kumimoji="1" lang="en-US" altLang="zh-CN" sz="3300" b="1" kern="0" dirty="0">
                <a:solidFill>
                  <a:srgbClr val="CC0000"/>
                </a:solidFill>
              </a:rPr>
              <a:t>5</a:t>
            </a:r>
            <a:r>
              <a:rPr kumimoji="1" lang="zh-CN" altLang="en-US" sz="3300" b="1" kern="0" dirty="0">
                <a:solidFill>
                  <a:srgbClr val="CC0000"/>
                </a:solidFill>
              </a:rPr>
              <a:t>：</a:t>
            </a:r>
            <a:r>
              <a:rPr kumimoji="1" lang="zh-CN" altLang="en-US" b="1" kern="0" dirty="0">
                <a:solidFill>
                  <a:srgbClr val="CC0000"/>
                </a:solidFill>
              </a:rPr>
              <a:t>项目周期与完成率 “一目了然”</a:t>
            </a:r>
          </a:p>
        </p:txBody>
      </p:sp>
      <p:sp>
        <p:nvSpPr>
          <p:cNvPr id="6" name="椭圆 5">
            <a:extLst>
              <a:ext uri="{FF2B5EF4-FFF2-40B4-BE49-F238E27FC236}">
                <a16:creationId xmlns:a16="http://schemas.microsoft.com/office/drawing/2014/main" id="{D00E69DA-6E9D-AC3B-8EA1-2495F1093B20}"/>
              </a:ext>
            </a:extLst>
          </p:cNvPr>
          <p:cNvSpPr/>
          <p:nvPr/>
        </p:nvSpPr>
        <p:spPr>
          <a:xfrm>
            <a:off x="9768408" y="1340768"/>
            <a:ext cx="1008112" cy="4904928"/>
          </a:xfrm>
          <a:prstGeom prst="ellipse">
            <a:avLst/>
          </a:prstGeom>
          <a:noFill/>
          <a:ln>
            <a:solidFill>
              <a:srgbClr val="FF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dirty="0">
              <a:ln>
                <a:solidFill>
                  <a:srgbClr val="FF0000"/>
                </a:solidFill>
              </a:ln>
              <a:noFill/>
            </a:endParaRPr>
          </a:p>
        </p:txBody>
      </p:sp>
      <p:sp>
        <p:nvSpPr>
          <p:cNvPr id="7" name="椭圆 6">
            <a:extLst>
              <a:ext uri="{FF2B5EF4-FFF2-40B4-BE49-F238E27FC236}">
                <a16:creationId xmlns:a16="http://schemas.microsoft.com/office/drawing/2014/main" id="{51338A89-4FFB-BBD9-B34D-B0F6170CB048}"/>
              </a:ext>
            </a:extLst>
          </p:cNvPr>
          <p:cNvSpPr/>
          <p:nvPr/>
        </p:nvSpPr>
        <p:spPr>
          <a:xfrm>
            <a:off x="8040216" y="1302999"/>
            <a:ext cx="1224136" cy="4904928"/>
          </a:xfrm>
          <a:prstGeom prst="ellipse">
            <a:avLst/>
          </a:prstGeom>
          <a:noFill/>
          <a:ln>
            <a:solidFill>
              <a:srgbClr val="FF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dirty="0">
              <a:ln>
                <a:solidFill>
                  <a:srgbClr val="FF0000"/>
                </a:solidFill>
              </a:ln>
              <a:noFill/>
            </a:endParaRPr>
          </a:p>
        </p:txBody>
      </p:sp>
      <p:sp>
        <p:nvSpPr>
          <p:cNvPr id="2" name="TextBox 3">
            <a:extLst>
              <a:ext uri="{FF2B5EF4-FFF2-40B4-BE49-F238E27FC236}">
                <a16:creationId xmlns:a16="http://schemas.microsoft.com/office/drawing/2014/main" id="{CA5BF895-CD13-0B92-79E6-D95C140C9A14}"/>
              </a:ext>
            </a:extLst>
          </p:cNvPr>
          <p:cNvSpPr txBox="1">
            <a:spLocks noChangeArrowheads="1"/>
          </p:cNvSpPr>
          <p:nvPr/>
        </p:nvSpPr>
        <p:spPr bwMode="auto">
          <a:xfrm rot="1193826">
            <a:off x="10631331" y="912477"/>
            <a:ext cx="932282" cy="533534"/>
          </a:xfrm>
          <a:prstGeom prst="rect">
            <a:avLst/>
          </a:prstGeom>
          <a:noFill/>
          <a:ln w="28575">
            <a:solidFill>
              <a:srgbClr val="E9001F"/>
            </a:solidFill>
            <a:miter lim="800000"/>
            <a:headEnd/>
            <a:tailEnd/>
          </a:ln>
        </p:spPr>
        <p:txBody>
          <a:bodyPr wrap="none" lIns="121908" tIns="60955" rIns="121908" bIns="60955">
            <a:spAutoFit/>
          </a:bodyPr>
          <a:lstStyle/>
          <a:p>
            <a:pPr eaLnBrk="1" hangingPunct="1">
              <a:defRPr/>
            </a:pPr>
            <a:r>
              <a:rPr lang="zh-CN" altLang="en-US" sz="2667" dirty="0">
                <a:solidFill>
                  <a:srgbClr val="FF0000"/>
                </a:solidFill>
                <a:latin typeface="+mn-ea"/>
                <a:ea typeface="+mn-ea"/>
              </a:rPr>
              <a:t>案例</a:t>
            </a:r>
            <a:endParaRPr lang="en-US" altLang="zh-CN" sz="2667" dirty="0">
              <a:solidFill>
                <a:srgbClr val="FF0000"/>
              </a:solidFill>
              <a:latin typeface="+mn-ea"/>
              <a:ea typeface="+mn-ea"/>
            </a:endParaRPr>
          </a:p>
        </p:txBody>
      </p:sp>
    </p:spTree>
    <p:extLst>
      <p:ext uri="{BB962C8B-B14F-4D97-AF65-F5344CB8AC3E}">
        <p14:creationId xmlns:p14="http://schemas.microsoft.com/office/powerpoint/2010/main" val="2360427448"/>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Group 3"/>
          <p:cNvGraphicFramePr>
            <a:graphicFrameLocks/>
          </p:cNvGraphicFramePr>
          <p:nvPr/>
        </p:nvGraphicFramePr>
        <p:xfrm>
          <a:off x="1559496" y="1485602"/>
          <a:ext cx="8642350" cy="4680867"/>
        </p:xfrm>
        <a:graphic>
          <a:graphicData uri="http://schemas.openxmlformats.org/drawingml/2006/table">
            <a:tbl>
              <a:tblPr/>
              <a:tblGrid>
                <a:gridCol w="8642350">
                  <a:extLst>
                    <a:ext uri="{9D8B030D-6E8A-4147-A177-3AD203B41FA5}">
                      <a16:colId xmlns:a16="http://schemas.microsoft.com/office/drawing/2014/main" val="20000"/>
                    </a:ext>
                  </a:extLst>
                </a:gridCol>
              </a:tblGrid>
              <a:tr h="4680867">
                <a:tc>
                  <a:txBody>
                    <a:bodyPr/>
                    <a:lstStyle>
                      <a:defPPr>
                        <a:defRPr lang="zh-CN"/>
                      </a:defPPr>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dirty="0">
                        <a:ln>
                          <a:noFill/>
                        </a:ln>
                        <a:solidFill>
                          <a:schemeClr val="tx1"/>
                        </a:solidFill>
                        <a:effectLst/>
                        <a:latin typeface="Times New Roman" pitchFamily="18" charset="0"/>
                        <a:ea typeface="宋体" pitchFamily="2" charset="-122"/>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8" name="Picture 4"/>
          <p:cNvPicPr>
            <a:picLocks noChangeAspect="1" noChangeArrowheads="1"/>
          </p:cNvPicPr>
          <p:nvPr/>
        </p:nvPicPr>
        <p:blipFill>
          <a:blip r:embed="rId2"/>
          <a:srcRect/>
          <a:stretch>
            <a:fillRect/>
          </a:stretch>
        </p:blipFill>
        <p:spPr bwMode="auto">
          <a:xfrm>
            <a:off x="1559496" y="1485601"/>
            <a:ext cx="8642350" cy="4652962"/>
          </a:xfrm>
          <a:prstGeom prst="rect">
            <a:avLst/>
          </a:prstGeom>
          <a:noFill/>
          <a:ln w="9525">
            <a:solidFill>
              <a:srgbClr val="00CC99"/>
            </a:solidFill>
            <a:miter lim="800000"/>
            <a:headEnd/>
            <a:tailEnd/>
          </a:ln>
        </p:spPr>
      </p:pic>
      <p:sp>
        <p:nvSpPr>
          <p:cNvPr id="39" name="Rectangle 10"/>
          <p:cNvSpPr>
            <a:spLocks noChangeArrowheads="1"/>
          </p:cNvSpPr>
          <p:nvPr/>
        </p:nvSpPr>
        <p:spPr bwMode="auto">
          <a:xfrm>
            <a:off x="4501135" y="1608910"/>
            <a:ext cx="184731" cy="369332"/>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kumimoji="0" lang="zh-CN" altLang="en-US" sz="1800" b="0" kern="0">
              <a:solidFill>
                <a:sysClr val="windowText" lastClr="000000"/>
              </a:solidFill>
              <a:effectLst>
                <a:outerShdw blurRad="38100" dist="38100" dir="2700000" algn="tl">
                  <a:srgbClr val="000000">
                    <a:alpha val="43137"/>
                  </a:srgbClr>
                </a:outerShdw>
              </a:effectLst>
            </a:endParaRPr>
          </a:p>
        </p:txBody>
      </p:sp>
      <p:sp>
        <p:nvSpPr>
          <p:cNvPr id="40" name="矩形 39"/>
          <p:cNvSpPr/>
          <p:nvPr/>
        </p:nvSpPr>
        <p:spPr bwMode="auto">
          <a:xfrm>
            <a:off x="3000946" y="1412577"/>
            <a:ext cx="5111750" cy="3455987"/>
          </a:xfrm>
          <a:prstGeom prst="rect">
            <a:avLst/>
          </a:prstGeom>
          <a:noFill/>
          <a:ln w="19050" cap="flat" cmpd="sng" algn="ctr">
            <a:solidFill>
              <a:srgbClr val="FF0000"/>
            </a:solidFill>
            <a:prstDash val="solid"/>
            <a:round/>
            <a:headEnd type="none" w="med" len="med"/>
            <a:tailEnd type="none" w="med" len="med"/>
          </a:ln>
          <a:effectLst/>
        </p:spPr>
        <p:txBody>
          <a:bodyPr/>
          <a:lstStyle/>
          <a:p>
            <a:pPr fontAlgn="auto">
              <a:spcBef>
                <a:spcPts val="0"/>
              </a:spcBef>
              <a:spcAft>
                <a:spcPts val="0"/>
              </a:spcAft>
              <a:defRPr/>
            </a:pPr>
            <a:endParaRPr kumimoji="0" lang="zh-CN" altLang="en-US" sz="1800" b="0" kern="0">
              <a:solidFill>
                <a:sysClr val="windowText" lastClr="000000"/>
              </a:solidFill>
              <a:effectLst>
                <a:outerShdw blurRad="38100" dist="38100" dir="2700000" algn="tl">
                  <a:srgbClr val="000000">
                    <a:alpha val="43137"/>
                  </a:srgbClr>
                </a:outerShdw>
              </a:effectLst>
            </a:endParaRPr>
          </a:p>
        </p:txBody>
      </p:sp>
      <p:sp>
        <p:nvSpPr>
          <p:cNvPr id="42" name="矩形 41"/>
          <p:cNvSpPr/>
          <p:nvPr/>
        </p:nvSpPr>
        <p:spPr bwMode="auto">
          <a:xfrm>
            <a:off x="7968234" y="1412577"/>
            <a:ext cx="2305050" cy="3455987"/>
          </a:xfrm>
          <a:prstGeom prst="rect">
            <a:avLst/>
          </a:prstGeom>
          <a:noFill/>
          <a:ln w="19050" cap="flat" cmpd="sng" algn="ctr">
            <a:solidFill>
              <a:srgbClr val="FF0000"/>
            </a:solidFill>
            <a:prstDash val="solid"/>
            <a:round/>
            <a:headEnd type="none" w="med" len="med"/>
            <a:tailEnd type="none" w="med" len="med"/>
          </a:ln>
          <a:effectLst/>
        </p:spPr>
        <p:txBody>
          <a:bodyPr/>
          <a:lstStyle/>
          <a:p>
            <a:pPr fontAlgn="auto">
              <a:spcBef>
                <a:spcPts val="0"/>
              </a:spcBef>
              <a:spcAft>
                <a:spcPts val="0"/>
              </a:spcAft>
              <a:defRPr/>
            </a:pPr>
            <a:endParaRPr kumimoji="0" lang="zh-CN" altLang="en-US" sz="1800" b="0" kern="0">
              <a:solidFill>
                <a:sysClr val="windowText" lastClr="000000"/>
              </a:solidFill>
              <a:effectLst>
                <a:outerShdw blurRad="38100" dist="38100" dir="2700000" algn="tl">
                  <a:srgbClr val="000000">
                    <a:alpha val="43137"/>
                  </a:srgbClr>
                </a:outerShdw>
              </a:effectLst>
            </a:endParaRPr>
          </a:p>
        </p:txBody>
      </p:sp>
      <p:sp>
        <p:nvSpPr>
          <p:cNvPr id="44" name="矩形 43"/>
          <p:cNvSpPr/>
          <p:nvPr/>
        </p:nvSpPr>
        <p:spPr bwMode="auto">
          <a:xfrm>
            <a:off x="1632521" y="4652664"/>
            <a:ext cx="3816350" cy="504825"/>
          </a:xfrm>
          <a:prstGeom prst="rect">
            <a:avLst/>
          </a:prstGeom>
          <a:noFill/>
          <a:ln w="19050" cap="flat" cmpd="sng" algn="ctr">
            <a:solidFill>
              <a:srgbClr val="FF0000"/>
            </a:solidFill>
            <a:prstDash val="solid"/>
            <a:round/>
            <a:headEnd type="none" w="med" len="med"/>
            <a:tailEnd type="none" w="med" len="med"/>
          </a:ln>
          <a:effectLst/>
        </p:spPr>
        <p:txBody>
          <a:bodyPr/>
          <a:lstStyle/>
          <a:p>
            <a:pPr fontAlgn="auto">
              <a:spcBef>
                <a:spcPts val="0"/>
              </a:spcBef>
              <a:spcAft>
                <a:spcPts val="0"/>
              </a:spcAft>
              <a:defRPr/>
            </a:pPr>
            <a:endParaRPr kumimoji="0" lang="zh-CN" altLang="en-US" sz="1800" kern="0">
              <a:solidFill>
                <a:srgbClr val="FFFFFF"/>
              </a:solidFill>
              <a:effectLst>
                <a:outerShdw blurRad="38100" dist="38100" dir="2700000" algn="tl">
                  <a:srgbClr val="000000">
                    <a:alpha val="43137"/>
                  </a:srgbClr>
                </a:outerShdw>
              </a:effectLst>
            </a:endParaRPr>
          </a:p>
        </p:txBody>
      </p:sp>
      <p:sp>
        <p:nvSpPr>
          <p:cNvPr id="46" name="矩形 45"/>
          <p:cNvSpPr/>
          <p:nvPr/>
        </p:nvSpPr>
        <p:spPr bwMode="auto">
          <a:xfrm>
            <a:off x="1632521" y="5084464"/>
            <a:ext cx="8496300" cy="792163"/>
          </a:xfrm>
          <a:prstGeom prst="rect">
            <a:avLst/>
          </a:prstGeom>
          <a:noFill/>
          <a:ln w="19050" cap="flat" cmpd="sng" algn="ctr">
            <a:solidFill>
              <a:srgbClr val="FF0000"/>
            </a:solidFill>
            <a:prstDash val="solid"/>
            <a:round/>
            <a:headEnd type="none" w="med" len="med"/>
            <a:tailEnd type="none" w="med" len="med"/>
          </a:ln>
          <a:effectLst/>
        </p:spPr>
        <p:txBody>
          <a:bodyPr/>
          <a:lstStyle/>
          <a:p>
            <a:pPr fontAlgn="auto">
              <a:spcBef>
                <a:spcPts val="0"/>
              </a:spcBef>
              <a:spcAft>
                <a:spcPts val="0"/>
              </a:spcAft>
              <a:defRPr/>
            </a:pPr>
            <a:endParaRPr kumimoji="0" lang="zh-CN" altLang="en-US" sz="1800" kern="0">
              <a:solidFill>
                <a:srgbClr val="FFFFFF"/>
              </a:solidFill>
              <a:effectLst>
                <a:outerShdw blurRad="38100" dist="38100" dir="2700000" algn="tl">
                  <a:srgbClr val="000000">
                    <a:alpha val="43137"/>
                  </a:srgbClr>
                </a:outerShdw>
              </a:effectLst>
            </a:endParaRPr>
          </a:p>
        </p:txBody>
      </p:sp>
      <p:sp>
        <p:nvSpPr>
          <p:cNvPr id="47" name="Text Box 38"/>
          <p:cNvSpPr txBox="1">
            <a:spLocks noChangeArrowheads="1"/>
          </p:cNvSpPr>
          <p:nvPr/>
        </p:nvSpPr>
        <p:spPr bwMode="auto">
          <a:xfrm>
            <a:off x="4367784" y="6105227"/>
            <a:ext cx="3384550" cy="492125"/>
          </a:xfrm>
          <a:prstGeom prst="rect">
            <a:avLst/>
          </a:prstGeom>
          <a:solidFill>
            <a:srgbClr val="000000"/>
          </a:solidFill>
          <a:ln w="9525">
            <a:noFill/>
            <a:miter lim="800000"/>
            <a:headEnd/>
            <a:tailEnd/>
          </a:ln>
          <a:effectLst>
            <a:prstShdw prst="shdw17" dist="17961" dir="2700000">
              <a:srgbClr val="FF0000">
                <a:gamma/>
                <a:shade val="60000"/>
                <a:invGamma/>
              </a:srgbClr>
            </a:prstShdw>
          </a:effectLst>
        </p:spPr>
        <p:txBody>
          <a:bodyPr anchor="ctr">
            <a:spAutoFit/>
          </a:bodyPr>
          <a:lstStyle/>
          <a:p>
            <a:pPr algn="ctr" fontAlgn="auto">
              <a:spcBef>
                <a:spcPct val="50000"/>
              </a:spcBef>
              <a:spcAft>
                <a:spcPts val="0"/>
              </a:spcAft>
              <a:defRPr/>
            </a:pPr>
            <a:r>
              <a:rPr kumimoji="0" lang="zh-CN" altLang="en-US" sz="2600" kern="0" dirty="0">
                <a:solidFill>
                  <a:srgbClr val="FFFFFF"/>
                </a:solidFill>
                <a:effectLst>
                  <a:outerShdw blurRad="38100" dist="38100" dir="2700000" algn="tl">
                    <a:srgbClr val="000000"/>
                  </a:outerShdw>
                </a:effectLst>
              </a:rPr>
              <a:t>设置关键节点提醒</a:t>
            </a:r>
          </a:p>
        </p:txBody>
      </p:sp>
      <p:sp>
        <p:nvSpPr>
          <p:cNvPr id="48" name="Text Box 9"/>
          <p:cNvSpPr txBox="1">
            <a:spLocks noChangeArrowheads="1"/>
          </p:cNvSpPr>
          <p:nvPr/>
        </p:nvSpPr>
        <p:spPr bwMode="auto">
          <a:xfrm>
            <a:off x="911424" y="6093296"/>
            <a:ext cx="10081120" cy="523220"/>
          </a:xfrm>
          <a:prstGeom prst="rect">
            <a:avLst/>
          </a:prstGeom>
          <a:solidFill>
            <a:srgbClr val="FF0000"/>
          </a:solidFill>
          <a:ln w="9525">
            <a:noFill/>
            <a:miter lim="800000"/>
            <a:headEnd/>
            <a:tailEnd/>
          </a:ln>
          <a:effectLst/>
        </p:spPr>
        <p:txBody>
          <a:bodyPr wrap="square">
            <a:spAutoFit/>
          </a:bodyPr>
          <a:lstStyle/>
          <a:p>
            <a:pPr fontAlgn="auto">
              <a:spcBef>
                <a:spcPct val="50000"/>
              </a:spcBef>
              <a:spcAft>
                <a:spcPts val="0"/>
              </a:spcAft>
              <a:buFontTx/>
              <a:buChar char="•"/>
              <a:defRPr/>
            </a:pPr>
            <a:r>
              <a:rPr kumimoji="0" lang="en-US" altLang="zh-CN" kern="0" dirty="0">
                <a:solidFill>
                  <a:srgbClr val="FFFFFF"/>
                </a:solidFill>
              </a:rPr>
              <a:t> </a:t>
            </a:r>
            <a:r>
              <a:rPr kumimoji="0" lang="zh-CN" altLang="en-US" kern="0" dirty="0">
                <a:solidFill>
                  <a:srgbClr val="FFFFFF"/>
                </a:solidFill>
              </a:rPr>
              <a:t>项目经验、智慧积累，有效积累沉淀，企业智慧的传承。</a:t>
            </a:r>
          </a:p>
        </p:txBody>
      </p:sp>
      <p:sp>
        <p:nvSpPr>
          <p:cNvPr id="2" name="TextBox 3">
            <a:extLst>
              <a:ext uri="{FF2B5EF4-FFF2-40B4-BE49-F238E27FC236}">
                <a16:creationId xmlns:a16="http://schemas.microsoft.com/office/drawing/2014/main" id="{57FFCB69-417D-0F8C-E251-6A9EAF070FC5}"/>
              </a:ext>
            </a:extLst>
          </p:cNvPr>
          <p:cNvSpPr txBox="1">
            <a:spLocks noChangeArrowheads="1"/>
          </p:cNvSpPr>
          <p:nvPr/>
        </p:nvSpPr>
        <p:spPr bwMode="auto">
          <a:xfrm rot="1193826">
            <a:off x="10683216" y="897888"/>
            <a:ext cx="932282" cy="533534"/>
          </a:xfrm>
          <a:prstGeom prst="rect">
            <a:avLst/>
          </a:prstGeom>
          <a:noFill/>
          <a:ln w="28575">
            <a:solidFill>
              <a:srgbClr val="E9001F"/>
            </a:solidFill>
            <a:miter lim="800000"/>
            <a:headEnd/>
            <a:tailEnd/>
          </a:ln>
        </p:spPr>
        <p:txBody>
          <a:bodyPr wrap="none" lIns="121908" tIns="60955" rIns="121908" bIns="60955">
            <a:spAutoFit/>
          </a:bodyPr>
          <a:lstStyle/>
          <a:p>
            <a:pPr eaLnBrk="1" hangingPunct="1">
              <a:defRPr/>
            </a:pPr>
            <a:r>
              <a:rPr lang="zh-CN" altLang="en-US" sz="2667" dirty="0">
                <a:solidFill>
                  <a:srgbClr val="FF0000"/>
                </a:solidFill>
                <a:latin typeface="+mn-ea"/>
                <a:ea typeface="+mn-ea"/>
              </a:rPr>
              <a:t>案例</a:t>
            </a:r>
            <a:endParaRPr lang="en-US" altLang="zh-CN" sz="2667" dirty="0">
              <a:solidFill>
                <a:srgbClr val="FF0000"/>
              </a:solidFill>
              <a:latin typeface="+mn-ea"/>
              <a:ea typeface="+mn-ea"/>
            </a:endParaRPr>
          </a:p>
        </p:txBody>
      </p:sp>
      <p:sp>
        <p:nvSpPr>
          <p:cNvPr id="3" name="标题 1">
            <a:extLst>
              <a:ext uri="{FF2B5EF4-FFF2-40B4-BE49-F238E27FC236}">
                <a16:creationId xmlns:a16="http://schemas.microsoft.com/office/drawing/2014/main" id="{027AE4EC-EAA7-B266-1E6E-F1BAABC54364}"/>
              </a:ext>
            </a:extLst>
          </p:cNvPr>
          <p:cNvSpPr txBox="1">
            <a:spLocks/>
          </p:cNvSpPr>
          <p:nvPr/>
        </p:nvSpPr>
        <p:spPr>
          <a:xfrm>
            <a:off x="611710" y="735073"/>
            <a:ext cx="4838328" cy="528494"/>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ea typeface="宋体" panose="02010600030101010101" pitchFamily="2" charset="-122"/>
              </a:defRPr>
            </a:lvl2pPr>
            <a:lvl3pPr algn="ctr" rtl="0" eaLnBrk="0" fontAlgn="base" hangingPunct="0">
              <a:spcBef>
                <a:spcPct val="0"/>
              </a:spcBef>
              <a:spcAft>
                <a:spcPct val="0"/>
              </a:spcAft>
              <a:defRPr sz="3200">
                <a:solidFill>
                  <a:schemeClr val="tx1"/>
                </a:solidFill>
                <a:latin typeface="Calibri" pitchFamily="34" charset="0"/>
                <a:ea typeface="宋体" panose="02010600030101010101" pitchFamily="2" charset="-122"/>
              </a:defRPr>
            </a:lvl3pPr>
            <a:lvl4pPr algn="ctr" rtl="0" eaLnBrk="0" fontAlgn="base" hangingPunct="0">
              <a:spcBef>
                <a:spcPct val="0"/>
              </a:spcBef>
              <a:spcAft>
                <a:spcPct val="0"/>
              </a:spcAft>
              <a:defRPr sz="3200">
                <a:solidFill>
                  <a:schemeClr val="tx1"/>
                </a:solidFill>
                <a:latin typeface="Calibri" pitchFamily="34" charset="0"/>
                <a:ea typeface="宋体" panose="02010600030101010101" pitchFamily="2" charset="-122"/>
              </a:defRPr>
            </a:lvl4pPr>
            <a:lvl5pPr algn="ctr" rtl="0" eaLnBrk="0" fontAlgn="base" hangingPunct="0">
              <a:spcBef>
                <a:spcPct val="0"/>
              </a:spcBef>
              <a:spcAft>
                <a:spcPct val="0"/>
              </a:spcAft>
              <a:defRPr sz="3200">
                <a:solidFill>
                  <a:schemeClr val="tx1"/>
                </a:solidFill>
                <a:latin typeface="Calibri"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itchFamily="34" charset="0"/>
                <a:ea typeface="宋体" panose="02010600030101010101" pitchFamily="2" charset="-122"/>
              </a:defRPr>
            </a:lvl9pPr>
          </a:lstStyle>
          <a:p>
            <a:pPr algn="l"/>
            <a:r>
              <a:rPr kumimoji="1" lang="zh-CN" altLang="en-US" sz="3300" b="1" kern="0" dirty="0">
                <a:solidFill>
                  <a:srgbClr val="CC0000"/>
                </a:solidFill>
              </a:rPr>
              <a:t>特点</a:t>
            </a:r>
            <a:r>
              <a:rPr lang="en-US" altLang="zh-CN" sz="3300" kern="0" dirty="0">
                <a:solidFill>
                  <a:srgbClr val="CC0000"/>
                </a:solidFill>
              </a:rPr>
              <a:t>6</a:t>
            </a:r>
            <a:r>
              <a:rPr kumimoji="1" lang="zh-CN" altLang="en-US" sz="3300" b="1" kern="0" dirty="0">
                <a:solidFill>
                  <a:srgbClr val="CC0000"/>
                </a:solidFill>
              </a:rPr>
              <a:t>：</a:t>
            </a:r>
            <a:r>
              <a:rPr kumimoji="1" lang="zh-CN" altLang="en-US" b="1" kern="0" dirty="0">
                <a:solidFill>
                  <a:srgbClr val="CC0000"/>
                </a:solidFill>
              </a:rPr>
              <a:t>项目智慧积累</a:t>
            </a:r>
            <a:endParaRPr kumimoji="1" lang="zh-CN" altLang="en-US" sz="3300" b="1" kern="0" dirty="0">
              <a:solidFill>
                <a:srgbClr val="CC0000"/>
              </a:solidFill>
            </a:endParaRPr>
          </a:p>
        </p:txBody>
      </p:sp>
    </p:spTree>
    <p:extLst>
      <p:ext uri="{BB962C8B-B14F-4D97-AF65-F5344CB8AC3E}">
        <p14:creationId xmlns:p14="http://schemas.microsoft.com/office/powerpoint/2010/main" val="304008986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strVal val="#ppt_w+.3"/>
                                          </p:val>
                                        </p:tav>
                                        <p:tav tm="100000">
                                          <p:val>
                                            <p:strVal val="#ppt_w"/>
                                          </p:val>
                                        </p:tav>
                                      </p:tavLst>
                                    </p:anim>
                                    <p:anim calcmode="lin" valueType="num">
                                      <p:cBhvr>
                                        <p:cTn id="8" dur="1000" fill="hold"/>
                                        <p:tgtEl>
                                          <p:spTgt spid="40"/>
                                        </p:tgtEl>
                                        <p:attrNameLst>
                                          <p:attrName>ppt_h</p:attrName>
                                        </p:attrNameLst>
                                      </p:cBhvr>
                                      <p:tavLst>
                                        <p:tav tm="0">
                                          <p:val>
                                            <p:strVal val="#ppt_h"/>
                                          </p:val>
                                        </p:tav>
                                        <p:tav tm="100000">
                                          <p:val>
                                            <p:strVal val="#ppt_h"/>
                                          </p:val>
                                        </p:tav>
                                      </p:tavLst>
                                    </p:anim>
                                    <p:animEffect transition="in" filter="fade">
                                      <p:cBhvr>
                                        <p:cTn id="9" dur="1000"/>
                                        <p:tgtEl>
                                          <p:spTgt spid="40"/>
                                        </p:tgtEl>
                                      </p:cBhvr>
                                    </p:animEffect>
                                  </p:childTnLst>
                                </p:cTn>
                              </p:par>
                            </p:childTnLst>
                          </p:cTn>
                        </p:par>
                        <p:par>
                          <p:cTn id="10" fill="hold">
                            <p:stCondLst>
                              <p:cond delay="1000"/>
                            </p:stCondLst>
                            <p:childTnLst>
                              <p:par>
                                <p:cTn id="11" presetID="35" presetClass="emph" presetSubtype="0" repeatCount="2000" fill="hold" grpId="1" nodeType="afterEffect">
                                  <p:stCondLst>
                                    <p:cond delay="0"/>
                                  </p:stCondLst>
                                  <p:childTnLst>
                                    <p:anim calcmode="discrete" valueType="str">
                                      <p:cBhvr>
                                        <p:cTn id="12" dur="1000" fill="hold"/>
                                        <p:tgtEl>
                                          <p:spTgt spid="40"/>
                                        </p:tgtEl>
                                        <p:attrNameLst>
                                          <p:attrName>style.visibility</p:attrName>
                                        </p:attrNameLst>
                                      </p:cBhvr>
                                      <p:tavLst>
                                        <p:tav tm="0">
                                          <p:val>
                                            <p:strVal val="hidden"/>
                                          </p:val>
                                        </p:tav>
                                        <p:tav tm="50000">
                                          <p:val>
                                            <p:strVal val="visible"/>
                                          </p:val>
                                        </p:tav>
                                      </p:tavLst>
                                    </p:anim>
                                  </p:childTnLst>
                                </p:cTn>
                              </p:par>
                            </p:childTnLst>
                          </p:cTn>
                        </p:par>
                      </p:childTnLst>
                    </p:cTn>
                  </p:par>
                  <p:par>
                    <p:cTn id="13" fill="hold">
                      <p:stCondLst>
                        <p:cond delay="indefinite"/>
                      </p:stCondLst>
                      <p:childTnLst>
                        <p:par>
                          <p:cTn id="14" fill="hold">
                            <p:stCondLst>
                              <p:cond delay="0"/>
                            </p:stCondLst>
                            <p:childTnLst>
                              <p:par>
                                <p:cTn id="15" presetID="6" presetClass="exit" presetSubtype="16" fill="hold" grpId="2" nodeType="clickEffect">
                                  <p:stCondLst>
                                    <p:cond delay="0"/>
                                  </p:stCondLst>
                                  <p:childTnLst>
                                    <p:animEffect transition="out" filter="circle(in)">
                                      <p:cBhvr>
                                        <p:cTn id="16" dur="2000"/>
                                        <p:tgtEl>
                                          <p:spTgt spid="40"/>
                                        </p:tgtEl>
                                      </p:cBhvr>
                                    </p:animEffect>
                                    <p:set>
                                      <p:cBhvr>
                                        <p:cTn id="17" dur="1" fill="hold">
                                          <p:stCondLst>
                                            <p:cond delay="1999"/>
                                          </p:stCondLst>
                                        </p:cTn>
                                        <p:tgtEl>
                                          <p:spTgt spid="4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1000" fill="hold"/>
                                        <p:tgtEl>
                                          <p:spTgt spid="42"/>
                                        </p:tgtEl>
                                        <p:attrNameLst>
                                          <p:attrName>ppt_w</p:attrName>
                                        </p:attrNameLst>
                                      </p:cBhvr>
                                      <p:tavLst>
                                        <p:tav tm="0">
                                          <p:val>
                                            <p:strVal val="#ppt_w+.3"/>
                                          </p:val>
                                        </p:tav>
                                        <p:tav tm="100000">
                                          <p:val>
                                            <p:strVal val="#ppt_w"/>
                                          </p:val>
                                        </p:tav>
                                      </p:tavLst>
                                    </p:anim>
                                    <p:anim calcmode="lin" valueType="num">
                                      <p:cBhvr>
                                        <p:cTn id="23" dur="1000" fill="hold"/>
                                        <p:tgtEl>
                                          <p:spTgt spid="42"/>
                                        </p:tgtEl>
                                        <p:attrNameLst>
                                          <p:attrName>ppt_h</p:attrName>
                                        </p:attrNameLst>
                                      </p:cBhvr>
                                      <p:tavLst>
                                        <p:tav tm="0">
                                          <p:val>
                                            <p:strVal val="#ppt_h"/>
                                          </p:val>
                                        </p:tav>
                                        <p:tav tm="100000">
                                          <p:val>
                                            <p:strVal val="#ppt_h"/>
                                          </p:val>
                                        </p:tav>
                                      </p:tavLst>
                                    </p:anim>
                                    <p:animEffect transition="in" filter="fade">
                                      <p:cBhvr>
                                        <p:cTn id="24" dur="1000"/>
                                        <p:tgtEl>
                                          <p:spTgt spid="42"/>
                                        </p:tgtEl>
                                      </p:cBhvr>
                                    </p:animEffect>
                                  </p:childTnLst>
                                </p:cTn>
                              </p:par>
                            </p:childTnLst>
                          </p:cTn>
                        </p:par>
                        <p:par>
                          <p:cTn id="25" fill="hold">
                            <p:stCondLst>
                              <p:cond delay="1000"/>
                            </p:stCondLst>
                            <p:childTnLst>
                              <p:par>
                                <p:cTn id="26" presetID="35" presetClass="emph" presetSubtype="0" repeatCount="2000" fill="hold" grpId="1" nodeType="afterEffect">
                                  <p:stCondLst>
                                    <p:cond delay="0"/>
                                  </p:stCondLst>
                                  <p:childTnLst>
                                    <p:anim calcmode="discrete" valueType="str">
                                      <p:cBhvr>
                                        <p:cTn id="27" dur="1000" fill="hold"/>
                                        <p:tgtEl>
                                          <p:spTgt spid="42"/>
                                        </p:tgtEl>
                                        <p:attrNameLst>
                                          <p:attrName>style.visibility</p:attrName>
                                        </p:attrNameLst>
                                      </p:cBhvr>
                                      <p:tavLst>
                                        <p:tav tm="0">
                                          <p:val>
                                            <p:strVal val="hidden"/>
                                          </p:val>
                                        </p:tav>
                                        <p:tav tm="50000">
                                          <p:val>
                                            <p:strVal val="visible"/>
                                          </p:val>
                                        </p:tav>
                                      </p:tavLst>
                                    </p:anim>
                                  </p:childTnLst>
                                </p:cTn>
                              </p:par>
                            </p:childTnLst>
                          </p:cTn>
                        </p:par>
                      </p:childTnLst>
                    </p:cTn>
                  </p:par>
                  <p:par>
                    <p:cTn id="28" fill="hold">
                      <p:stCondLst>
                        <p:cond delay="indefinite"/>
                      </p:stCondLst>
                      <p:childTnLst>
                        <p:par>
                          <p:cTn id="29" fill="hold">
                            <p:stCondLst>
                              <p:cond delay="0"/>
                            </p:stCondLst>
                            <p:childTnLst>
                              <p:par>
                                <p:cTn id="30" presetID="6" presetClass="exit" presetSubtype="16" fill="hold" grpId="2" nodeType="clickEffect">
                                  <p:stCondLst>
                                    <p:cond delay="0"/>
                                  </p:stCondLst>
                                  <p:childTnLst>
                                    <p:animEffect transition="out" filter="circle(in)">
                                      <p:cBhvr>
                                        <p:cTn id="31" dur="2000"/>
                                        <p:tgtEl>
                                          <p:spTgt spid="42"/>
                                        </p:tgtEl>
                                      </p:cBhvr>
                                    </p:animEffect>
                                    <p:set>
                                      <p:cBhvr>
                                        <p:cTn id="32" dur="1" fill="hold">
                                          <p:stCondLst>
                                            <p:cond delay="1999"/>
                                          </p:stCondLst>
                                        </p:cTn>
                                        <p:tgtEl>
                                          <p:spTgt spid="4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1000" fill="hold"/>
                                        <p:tgtEl>
                                          <p:spTgt spid="44"/>
                                        </p:tgtEl>
                                        <p:attrNameLst>
                                          <p:attrName>ppt_w</p:attrName>
                                        </p:attrNameLst>
                                      </p:cBhvr>
                                      <p:tavLst>
                                        <p:tav tm="0">
                                          <p:val>
                                            <p:strVal val="#ppt_w+.3"/>
                                          </p:val>
                                        </p:tav>
                                        <p:tav tm="100000">
                                          <p:val>
                                            <p:strVal val="#ppt_w"/>
                                          </p:val>
                                        </p:tav>
                                      </p:tavLst>
                                    </p:anim>
                                    <p:anim calcmode="lin" valueType="num">
                                      <p:cBhvr>
                                        <p:cTn id="38" dur="1000" fill="hold"/>
                                        <p:tgtEl>
                                          <p:spTgt spid="44"/>
                                        </p:tgtEl>
                                        <p:attrNameLst>
                                          <p:attrName>ppt_h</p:attrName>
                                        </p:attrNameLst>
                                      </p:cBhvr>
                                      <p:tavLst>
                                        <p:tav tm="0">
                                          <p:val>
                                            <p:strVal val="#ppt_h"/>
                                          </p:val>
                                        </p:tav>
                                        <p:tav tm="100000">
                                          <p:val>
                                            <p:strVal val="#ppt_h"/>
                                          </p:val>
                                        </p:tav>
                                      </p:tavLst>
                                    </p:anim>
                                    <p:animEffect transition="in" filter="fade">
                                      <p:cBhvr>
                                        <p:cTn id="39" dur="1000"/>
                                        <p:tgtEl>
                                          <p:spTgt spid="44"/>
                                        </p:tgtEl>
                                      </p:cBhvr>
                                    </p:animEffect>
                                  </p:childTnLst>
                                </p:cTn>
                              </p:par>
                            </p:childTnLst>
                          </p:cTn>
                        </p:par>
                        <p:par>
                          <p:cTn id="40" fill="hold">
                            <p:stCondLst>
                              <p:cond delay="1000"/>
                            </p:stCondLst>
                            <p:childTnLst>
                              <p:par>
                                <p:cTn id="41" presetID="35" presetClass="emph" presetSubtype="0" repeatCount="2000" fill="hold" grpId="1" nodeType="afterEffect">
                                  <p:stCondLst>
                                    <p:cond delay="0"/>
                                  </p:stCondLst>
                                  <p:childTnLst>
                                    <p:anim calcmode="discrete" valueType="str">
                                      <p:cBhvr>
                                        <p:cTn id="42" dur="1000" fill="hold"/>
                                        <p:tgtEl>
                                          <p:spTgt spid="44"/>
                                        </p:tgtEl>
                                        <p:attrNameLst>
                                          <p:attrName>style.visibility</p:attrName>
                                        </p:attrNameLst>
                                      </p:cBhvr>
                                      <p:tavLst>
                                        <p:tav tm="0">
                                          <p:val>
                                            <p:strVal val="hidden"/>
                                          </p:val>
                                        </p:tav>
                                        <p:tav tm="50000">
                                          <p:val>
                                            <p:strVal val="visible"/>
                                          </p:val>
                                        </p:tav>
                                      </p:tavLst>
                                    </p:anim>
                                  </p:childTnLst>
                                </p:cTn>
                              </p:par>
                            </p:childTnLst>
                          </p:cTn>
                        </p:par>
                      </p:childTnLst>
                    </p:cTn>
                  </p:par>
                  <p:par>
                    <p:cTn id="43" fill="hold">
                      <p:stCondLst>
                        <p:cond delay="indefinite"/>
                      </p:stCondLst>
                      <p:childTnLst>
                        <p:par>
                          <p:cTn id="44" fill="hold">
                            <p:stCondLst>
                              <p:cond delay="0"/>
                            </p:stCondLst>
                            <p:childTnLst>
                              <p:par>
                                <p:cTn id="45" presetID="6" presetClass="exit" presetSubtype="16" fill="hold" grpId="2" nodeType="clickEffect">
                                  <p:stCondLst>
                                    <p:cond delay="0"/>
                                  </p:stCondLst>
                                  <p:childTnLst>
                                    <p:animEffect transition="out" filter="circle(in)">
                                      <p:cBhvr>
                                        <p:cTn id="46" dur="2000"/>
                                        <p:tgtEl>
                                          <p:spTgt spid="44"/>
                                        </p:tgtEl>
                                      </p:cBhvr>
                                    </p:animEffect>
                                    <p:set>
                                      <p:cBhvr>
                                        <p:cTn id="47" dur="1" fill="hold">
                                          <p:stCondLst>
                                            <p:cond delay="1999"/>
                                          </p:stCondLst>
                                        </p:cTn>
                                        <p:tgtEl>
                                          <p:spTgt spid="4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1000" fill="hold"/>
                                        <p:tgtEl>
                                          <p:spTgt spid="46"/>
                                        </p:tgtEl>
                                        <p:attrNameLst>
                                          <p:attrName>ppt_w</p:attrName>
                                        </p:attrNameLst>
                                      </p:cBhvr>
                                      <p:tavLst>
                                        <p:tav tm="0">
                                          <p:val>
                                            <p:strVal val="#ppt_w+.3"/>
                                          </p:val>
                                        </p:tav>
                                        <p:tav tm="100000">
                                          <p:val>
                                            <p:strVal val="#ppt_w"/>
                                          </p:val>
                                        </p:tav>
                                      </p:tavLst>
                                    </p:anim>
                                    <p:anim calcmode="lin" valueType="num">
                                      <p:cBhvr>
                                        <p:cTn id="53" dur="1000" fill="hold"/>
                                        <p:tgtEl>
                                          <p:spTgt spid="46"/>
                                        </p:tgtEl>
                                        <p:attrNameLst>
                                          <p:attrName>ppt_h</p:attrName>
                                        </p:attrNameLst>
                                      </p:cBhvr>
                                      <p:tavLst>
                                        <p:tav tm="0">
                                          <p:val>
                                            <p:strVal val="#ppt_h"/>
                                          </p:val>
                                        </p:tav>
                                        <p:tav tm="100000">
                                          <p:val>
                                            <p:strVal val="#ppt_h"/>
                                          </p:val>
                                        </p:tav>
                                      </p:tavLst>
                                    </p:anim>
                                    <p:animEffect transition="in" filter="fade">
                                      <p:cBhvr>
                                        <p:cTn id="54" dur="1000"/>
                                        <p:tgtEl>
                                          <p:spTgt spid="46"/>
                                        </p:tgtEl>
                                      </p:cBhvr>
                                    </p:animEffect>
                                  </p:childTnLst>
                                </p:cTn>
                              </p:par>
                            </p:childTnLst>
                          </p:cTn>
                        </p:par>
                        <p:par>
                          <p:cTn id="55" fill="hold">
                            <p:stCondLst>
                              <p:cond delay="1000"/>
                            </p:stCondLst>
                            <p:childTnLst>
                              <p:par>
                                <p:cTn id="56" presetID="35" presetClass="emph" presetSubtype="0" repeatCount="2000" fill="hold" grpId="1" nodeType="afterEffect">
                                  <p:stCondLst>
                                    <p:cond delay="0"/>
                                  </p:stCondLst>
                                  <p:childTnLst>
                                    <p:anim calcmode="discrete" valueType="str">
                                      <p:cBhvr>
                                        <p:cTn id="57" dur="1000" fill="hold"/>
                                        <p:tgtEl>
                                          <p:spTgt spid="46"/>
                                        </p:tgtEl>
                                        <p:attrNameLst>
                                          <p:attrName>style.visibility</p:attrName>
                                        </p:attrNameLst>
                                      </p:cBhvr>
                                      <p:tavLst>
                                        <p:tav tm="0">
                                          <p:val>
                                            <p:strVal val="hidden"/>
                                          </p:val>
                                        </p:tav>
                                        <p:tav tm="50000">
                                          <p:val>
                                            <p:strVal val="visible"/>
                                          </p:val>
                                        </p:tav>
                                      </p:tavLst>
                                    </p:anim>
                                  </p:childTnLst>
                                </p:cTn>
                              </p:par>
                            </p:childTnLst>
                          </p:cTn>
                        </p:par>
                        <p:par>
                          <p:cTn id="58" fill="hold">
                            <p:stCondLst>
                              <p:cond delay="3000"/>
                            </p:stCondLst>
                            <p:childTnLst>
                              <p:par>
                                <p:cTn id="59" presetID="8" presetClass="entr" presetSubtype="16" fill="hold" grpId="0" nodeType="after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diamond(in)">
                                      <p:cBhvr>
                                        <p:cTn id="61" dur="10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xit" presetSubtype="16" fill="hold" grpId="2" nodeType="clickEffect">
                                  <p:stCondLst>
                                    <p:cond delay="0"/>
                                  </p:stCondLst>
                                  <p:childTnLst>
                                    <p:animEffect transition="out" filter="circle(in)">
                                      <p:cBhvr>
                                        <p:cTn id="65" dur="2000"/>
                                        <p:tgtEl>
                                          <p:spTgt spid="46"/>
                                        </p:tgtEl>
                                      </p:cBhvr>
                                    </p:animEffect>
                                    <p:set>
                                      <p:cBhvr>
                                        <p:cTn id="66" dur="1" fill="hold">
                                          <p:stCondLst>
                                            <p:cond delay="1999"/>
                                          </p:stCondLst>
                                        </p:cTn>
                                        <p:tgtEl>
                                          <p:spTgt spid="46"/>
                                        </p:tgtEl>
                                        <p:attrNameLst>
                                          <p:attrName>style.visibility</p:attrName>
                                        </p:attrNameLst>
                                      </p:cBhvr>
                                      <p:to>
                                        <p:strVal val="hidden"/>
                                      </p:to>
                                    </p:set>
                                  </p:childTnLst>
                                </p:cTn>
                              </p:par>
                              <p:par>
                                <p:cTn id="67" presetID="6" presetClass="exit" presetSubtype="16" fill="hold" grpId="1" nodeType="withEffect">
                                  <p:stCondLst>
                                    <p:cond delay="0"/>
                                  </p:stCondLst>
                                  <p:childTnLst>
                                    <p:animEffect transition="out" filter="circle(in)">
                                      <p:cBhvr>
                                        <p:cTn id="68" dur="2000"/>
                                        <p:tgtEl>
                                          <p:spTgt spid="47"/>
                                        </p:tgtEl>
                                      </p:cBhvr>
                                    </p:animEffect>
                                    <p:set>
                                      <p:cBhvr>
                                        <p:cTn id="69" dur="1" fill="hold">
                                          <p:stCondLst>
                                            <p:cond delay="1999"/>
                                          </p:stCondLst>
                                        </p:cTn>
                                        <p:tgtEl>
                                          <p:spTgt spid="47"/>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grpId="0" nodeType="click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diamond(in)">
                                      <p:cBhvr>
                                        <p:cTn id="7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0" grpId="2" animBg="1"/>
      <p:bldP spid="42" grpId="0" animBg="1"/>
      <p:bldP spid="42" grpId="1" animBg="1"/>
      <p:bldP spid="42" grpId="2" animBg="1"/>
      <p:bldP spid="44" grpId="0" animBg="1"/>
      <p:bldP spid="44" grpId="1" animBg="1"/>
      <p:bldP spid="44" grpId="2" animBg="1"/>
      <p:bldP spid="46" grpId="0" animBg="1"/>
      <p:bldP spid="46" grpId="1" animBg="1"/>
      <p:bldP spid="46" grpId="2" animBg="1"/>
      <p:bldP spid="47" grpId="0" animBg="1"/>
      <p:bldP spid="47" grpId="1" animBg="1"/>
      <p:bldP spid="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59CDA2F-213A-E579-ABB6-9B0B041E5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480" y="1556792"/>
            <a:ext cx="9125869" cy="4536504"/>
          </a:xfrm>
          <a:prstGeom prst="rect">
            <a:avLst/>
          </a:prstGeom>
          <a:solidFill>
            <a:schemeClr val="tx1"/>
          </a:solidFill>
          <a:ln>
            <a:solidFill>
              <a:schemeClr val="tx1"/>
            </a:solidFill>
          </a:ln>
        </p:spPr>
      </p:pic>
      <p:sp>
        <p:nvSpPr>
          <p:cNvPr id="2" name="标题 1">
            <a:extLst>
              <a:ext uri="{FF2B5EF4-FFF2-40B4-BE49-F238E27FC236}">
                <a16:creationId xmlns:a16="http://schemas.microsoft.com/office/drawing/2014/main" id="{343E7C94-2EFE-63B9-7E06-9063A8B589AD}"/>
              </a:ext>
            </a:extLst>
          </p:cNvPr>
          <p:cNvSpPr>
            <a:spLocks noGrp="1"/>
          </p:cNvSpPr>
          <p:nvPr>
            <p:ph type="title"/>
          </p:nvPr>
        </p:nvSpPr>
        <p:spPr>
          <a:xfrm>
            <a:off x="609600" y="740266"/>
            <a:ext cx="6926560" cy="528494"/>
          </a:xfr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l"/>
            <a:r>
              <a:rPr kumimoji="1" lang="zh-CN" altLang="en-US" sz="3300" b="1" kern="0" dirty="0">
                <a:solidFill>
                  <a:srgbClr val="CC0000"/>
                </a:solidFill>
              </a:rPr>
              <a:t>特点</a:t>
            </a:r>
            <a:r>
              <a:rPr kumimoji="1" lang="en-US" altLang="zh-CN" sz="3300" b="1" kern="0" dirty="0">
                <a:solidFill>
                  <a:srgbClr val="CC0000"/>
                </a:solidFill>
              </a:rPr>
              <a:t>7</a:t>
            </a:r>
            <a:r>
              <a:rPr kumimoji="1" lang="zh-CN" altLang="en-US" sz="3300" b="1" kern="0" dirty="0">
                <a:solidFill>
                  <a:srgbClr val="CC0000"/>
                </a:solidFill>
              </a:rPr>
              <a:t>：</a:t>
            </a:r>
            <a:r>
              <a:rPr kumimoji="1" lang="zh-CN" altLang="en-US" b="1" kern="0" dirty="0">
                <a:solidFill>
                  <a:srgbClr val="CC0000"/>
                </a:solidFill>
              </a:rPr>
              <a:t>项目数据统计，定制开发</a:t>
            </a:r>
            <a:endParaRPr kumimoji="1" lang="zh-CN" altLang="en-US" sz="3300" b="1" kern="0" dirty="0">
              <a:solidFill>
                <a:srgbClr val="CC0000"/>
              </a:solidFill>
            </a:endParaRPr>
          </a:p>
        </p:txBody>
      </p:sp>
      <p:sp>
        <p:nvSpPr>
          <p:cNvPr id="3" name="TextBox 3">
            <a:extLst>
              <a:ext uri="{FF2B5EF4-FFF2-40B4-BE49-F238E27FC236}">
                <a16:creationId xmlns:a16="http://schemas.microsoft.com/office/drawing/2014/main" id="{CC06AB63-3E22-E28A-57C9-EF9504433117}"/>
              </a:ext>
            </a:extLst>
          </p:cNvPr>
          <p:cNvSpPr txBox="1">
            <a:spLocks noChangeArrowheads="1"/>
          </p:cNvSpPr>
          <p:nvPr/>
        </p:nvSpPr>
        <p:spPr bwMode="auto">
          <a:xfrm rot="1193826">
            <a:off x="10631331" y="912477"/>
            <a:ext cx="932282" cy="533534"/>
          </a:xfrm>
          <a:prstGeom prst="rect">
            <a:avLst/>
          </a:prstGeom>
          <a:noFill/>
          <a:ln w="28575">
            <a:solidFill>
              <a:srgbClr val="E9001F"/>
            </a:solidFill>
            <a:miter lim="800000"/>
            <a:headEnd/>
            <a:tailEnd/>
          </a:ln>
        </p:spPr>
        <p:txBody>
          <a:bodyPr wrap="none" lIns="121908" tIns="60955" rIns="121908" bIns="60955">
            <a:spAutoFit/>
          </a:bodyPr>
          <a:lstStyle/>
          <a:p>
            <a:pPr eaLnBrk="1" hangingPunct="1">
              <a:defRPr/>
            </a:pPr>
            <a:r>
              <a:rPr lang="zh-CN" altLang="en-US" sz="2667" dirty="0">
                <a:solidFill>
                  <a:srgbClr val="FF0000"/>
                </a:solidFill>
                <a:latin typeface="+mn-ea"/>
                <a:ea typeface="+mn-ea"/>
              </a:rPr>
              <a:t>案例</a:t>
            </a:r>
            <a:endParaRPr lang="en-US" altLang="zh-CN" sz="2667" dirty="0">
              <a:solidFill>
                <a:srgbClr val="FF0000"/>
              </a:solidFill>
              <a:latin typeface="+mn-ea"/>
              <a:ea typeface="+mn-ea"/>
            </a:endParaRPr>
          </a:p>
        </p:txBody>
      </p:sp>
    </p:spTree>
    <p:extLst>
      <p:ext uri="{BB962C8B-B14F-4D97-AF65-F5344CB8AC3E}">
        <p14:creationId xmlns:p14="http://schemas.microsoft.com/office/powerpoint/2010/main" val="2840151542"/>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FD81C3B-039B-0BB2-DAF1-7F3375070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381" y="1556792"/>
            <a:ext cx="8737238" cy="4752528"/>
          </a:xfrm>
          <a:prstGeom prst="rect">
            <a:avLst/>
          </a:prstGeom>
          <a:solidFill>
            <a:schemeClr val="tx1"/>
          </a:solidFill>
          <a:ln>
            <a:solidFill>
              <a:schemeClr val="tx1"/>
            </a:solidFill>
          </a:ln>
        </p:spPr>
      </p:pic>
      <p:sp>
        <p:nvSpPr>
          <p:cNvPr id="11" name="标题 1">
            <a:extLst>
              <a:ext uri="{FF2B5EF4-FFF2-40B4-BE49-F238E27FC236}">
                <a16:creationId xmlns:a16="http://schemas.microsoft.com/office/drawing/2014/main" id="{3691620E-2F1E-1242-65F4-D27C196889AB}"/>
              </a:ext>
            </a:extLst>
          </p:cNvPr>
          <p:cNvSpPr>
            <a:spLocks noGrp="1"/>
          </p:cNvSpPr>
          <p:nvPr>
            <p:ph type="title"/>
          </p:nvPr>
        </p:nvSpPr>
        <p:spPr>
          <a:xfrm>
            <a:off x="609600" y="740266"/>
            <a:ext cx="8737238" cy="528494"/>
          </a:xfr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l"/>
            <a:r>
              <a:rPr kumimoji="1" lang="zh-CN" altLang="en-US" sz="3300" b="1" kern="0" dirty="0">
                <a:solidFill>
                  <a:srgbClr val="CC0000"/>
                </a:solidFill>
              </a:rPr>
              <a:t>特点</a:t>
            </a:r>
            <a:r>
              <a:rPr kumimoji="1" lang="en-US" altLang="zh-CN" sz="3300" b="1" kern="0" dirty="0">
                <a:solidFill>
                  <a:srgbClr val="CC0000"/>
                </a:solidFill>
              </a:rPr>
              <a:t>8</a:t>
            </a:r>
            <a:r>
              <a:rPr kumimoji="1" lang="zh-CN" altLang="en-US" sz="3300" b="1" kern="0" dirty="0">
                <a:solidFill>
                  <a:srgbClr val="CC0000"/>
                </a:solidFill>
              </a:rPr>
              <a:t>：</a:t>
            </a:r>
            <a:r>
              <a:rPr kumimoji="1" lang="zh-CN" altLang="en-US" b="1" kern="0" dirty="0">
                <a:solidFill>
                  <a:srgbClr val="CC0000"/>
                </a:solidFill>
              </a:rPr>
              <a:t>项目数据统计报表，定制开发</a:t>
            </a:r>
            <a:endParaRPr kumimoji="1" lang="zh-CN" altLang="en-US" sz="3300" b="1" kern="0" dirty="0">
              <a:solidFill>
                <a:srgbClr val="CC0000"/>
              </a:solidFill>
            </a:endParaRPr>
          </a:p>
        </p:txBody>
      </p:sp>
      <p:sp>
        <p:nvSpPr>
          <p:cNvPr id="2" name="TextBox 3">
            <a:extLst>
              <a:ext uri="{FF2B5EF4-FFF2-40B4-BE49-F238E27FC236}">
                <a16:creationId xmlns:a16="http://schemas.microsoft.com/office/drawing/2014/main" id="{D134C7E1-1BDA-F081-B130-F670E503D5CD}"/>
              </a:ext>
            </a:extLst>
          </p:cNvPr>
          <p:cNvSpPr txBox="1">
            <a:spLocks noChangeArrowheads="1"/>
          </p:cNvSpPr>
          <p:nvPr/>
        </p:nvSpPr>
        <p:spPr bwMode="auto">
          <a:xfrm rot="1193826">
            <a:off x="10631331" y="912477"/>
            <a:ext cx="932282" cy="533534"/>
          </a:xfrm>
          <a:prstGeom prst="rect">
            <a:avLst/>
          </a:prstGeom>
          <a:noFill/>
          <a:ln w="28575">
            <a:solidFill>
              <a:srgbClr val="E9001F"/>
            </a:solidFill>
            <a:miter lim="800000"/>
            <a:headEnd/>
            <a:tailEnd/>
          </a:ln>
        </p:spPr>
        <p:txBody>
          <a:bodyPr wrap="none" lIns="121908" tIns="60955" rIns="121908" bIns="60955">
            <a:spAutoFit/>
          </a:bodyPr>
          <a:lstStyle/>
          <a:p>
            <a:pPr eaLnBrk="1" hangingPunct="1">
              <a:defRPr/>
            </a:pPr>
            <a:r>
              <a:rPr lang="zh-CN" altLang="en-US" sz="2667" dirty="0">
                <a:solidFill>
                  <a:srgbClr val="FF0000"/>
                </a:solidFill>
                <a:latin typeface="+mn-ea"/>
                <a:ea typeface="+mn-ea"/>
              </a:rPr>
              <a:t>案例</a:t>
            </a:r>
            <a:endParaRPr lang="en-US" altLang="zh-CN" sz="2667" dirty="0">
              <a:solidFill>
                <a:srgbClr val="FF0000"/>
              </a:solidFill>
              <a:latin typeface="+mn-ea"/>
              <a:ea typeface="+mn-ea"/>
            </a:endParaRPr>
          </a:p>
        </p:txBody>
      </p:sp>
    </p:spTree>
    <p:extLst>
      <p:ext uri="{BB962C8B-B14F-4D97-AF65-F5344CB8AC3E}">
        <p14:creationId xmlns:p14="http://schemas.microsoft.com/office/powerpoint/2010/main" val="2096942440"/>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9714" name="Rectangle 2"/>
          <p:cNvSpPr>
            <a:spLocks noGrp="1" noChangeArrowheads="1"/>
          </p:cNvSpPr>
          <p:nvPr>
            <p:ph type="title"/>
          </p:nvPr>
        </p:nvSpPr>
        <p:spPr>
          <a:xfrm>
            <a:off x="4746106" y="823321"/>
            <a:ext cx="5868144" cy="453510"/>
          </a:xfrm>
          <a:solidFill>
            <a:schemeClr val="bg1"/>
          </a:solidFill>
        </p:spPr>
        <p:txBody>
          <a:bodyPr/>
          <a:lstStyle/>
          <a:p>
            <a:r>
              <a:rPr lang="zh-CN" altLang="en-US" sz="2800" b="1" dirty="0">
                <a:effectLst>
                  <a:outerShdw blurRad="38100" dist="38100" dir="2700000" algn="tl">
                    <a:srgbClr val="C0C0C0"/>
                  </a:outerShdw>
                </a:effectLst>
              </a:rPr>
              <a:t>案例：“交办事项项目化”管理</a:t>
            </a:r>
          </a:p>
        </p:txBody>
      </p:sp>
      <p:sp>
        <p:nvSpPr>
          <p:cNvPr id="2419716" name="Text Box 4"/>
          <p:cNvSpPr txBox="1">
            <a:spLocks noChangeArrowheads="1"/>
          </p:cNvSpPr>
          <p:nvPr/>
        </p:nvSpPr>
        <p:spPr bwMode="auto">
          <a:xfrm>
            <a:off x="1415480" y="2123759"/>
            <a:ext cx="3929090" cy="461665"/>
          </a:xfrm>
          <a:prstGeom prst="rect">
            <a:avLst/>
          </a:prstGeom>
          <a:solidFill>
            <a:srgbClr val="009999"/>
          </a:solidFill>
          <a:ln w="28575">
            <a:solidFill>
              <a:srgbClr val="009999"/>
            </a:solidFill>
            <a:miter lim="800000"/>
            <a:headEnd/>
            <a:tailEnd/>
          </a:ln>
          <a:effectLst/>
        </p:spPr>
        <p:txBody>
          <a:bodyPr wrap="square">
            <a:spAutoFit/>
          </a:bodyPr>
          <a:lstStyle/>
          <a:p>
            <a:pPr algn="l"/>
            <a:r>
              <a:rPr lang="en-US" altLang="zh-CN" sz="2400" dirty="0">
                <a:solidFill>
                  <a:schemeClr val="bg1"/>
                </a:solidFill>
                <a:effectLst>
                  <a:outerShdw blurRad="38100" dist="38100" dir="2700000" algn="tl">
                    <a:srgbClr val="000000"/>
                  </a:outerShdw>
                </a:effectLst>
                <a:latin typeface="宋体" pitchFamily="2" charset="-122"/>
              </a:rPr>
              <a:t>1</a:t>
            </a:r>
            <a:r>
              <a:rPr lang="zh-CN" altLang="en-US" sz="2400" dirty="0">
                <a:solidFill>
                  <a:schemeClr val="bg1"/>
                </a:solidFill>
                <a:effectLst>
                  <a:outerShdw blurRad="38100" dist="38100" dir="2700000" algn="tl">
                    <a:srgbClr val="000000"/>
                  </a:outerShdw>
                </a:effectLst>
                <a:latin typeface="宋体" pitchFamily="2" charset="-122"/>
              </a:rPr>
              <a:t>、会议管理系统联动</a:t>
            </a:r>
          </a:p>
        </p:txBody>
      </p:sp>
      <p:sp>
        <p:nvSpPr>
          <p:cNvPr id="50" name="Text Box 4"/>
          <p:cNvSpPr txBox="1">
            <a:spLocks noChangeArrowheads="1"/>
          </p:cNvSpPr>
          <p:nvPr/>
        </p:nvSpPr>
        <p:spPr bwMode="auto">
          <a:xfrm>
            <a:off x="1415480" y="2981015"/>
            <a:ext cx="3929090" cy="461665"/>
          </a:xfrm>
          <a:prstGeom prst="rect">
            <a:avLst/>
          </a:prstGeom>
          <a:solidFill>
            <a:srgbClr val="009999"/>
          </a:solidFill>
          <a:ln w="28575">
            <a:solidFill>
              <a:srgbClr val="009999"/>
            </a:solidFill>
            <a:miter lim="800000"/>
            <a:headEnd/>
            <a:tailEnd/>
          </a:ln>
          <a:effectLst/>
        </p:spPr>
        <p:txBody>
          <a:bodyPr wrap="square">
            <a:spAutoFit/>
          </a:bodyPr>
          <a:lstStyle/>
          <a:p>
            <a:pPr algn="l"/>
            <a:r>
              <a:rPr lang="en-US" altLang="zh-CN" sz="2400" dirty="0">
                <a:solidFill>
                  <a:schemeClr val="bg1"/>
                </a:solidFill>
                <a:effectLst>
                  <a:outerShdw blurRad="38100" dist="38100" dir="2700000" algn="tl">
                    <a:srgbClr val="000000"/>
                  </a:outerShdw>
                </a:effectLst>
                <a:latin typeface="宋体" pitchFamily="2" charset="-122"/>
              </a:rPr>
              <a:t>2</a:t>
            </a:r>
            <a:r>
              <a:rPr lang="zh-CN" altLang="en-US" sz="2400" dirty="0">
                <a:solidFill>
                  <a:schemeClr val="bg1"/>
                </a:solidFill>
                <a:effectLst>
                  <a:outerShdw blurRad="38100" dist="38100" dir="2700000" algn="tl">
                    <a:srgbClr val="000000"/>
                  </a:outerShdw>
                </a:effectLst>
                <a:latin typeface="宋体" pitchFamily="2" charset="-122"/>
              </a:rPr>
              <a:t>、改善管理系统联动</a:t>
            </a:r>
          </a:p>
        </p:txBody>
      </p:sp>
      <p:sp>
        <p:nvSpPr>
          <p:cNvPr id="51" name="Text Box 4"/>
          <p:cNvSpPr txBox="1">
            <a:spLocks noChangeArrowheads="1"/>
          </p:cNvSpPr>
          <p:nvPr/>
        </p:nvSpPr>
        <p:spPr bwMode="auto">
          <a:xfrm>
            <a:off x="1415480" y="3838271"/>
            <a:ext cx="3929090" cy="461665"/>
          </a:xfrm>
          <a:prstGeom prst="rect">
            <a:avLst/>
          </a:prstGeom>
          <a:solidFill>
            <a:srgbClr val="009999"/>
          </a:solidFill>
          <a:ln w="28575">
            <a:solidFill>
              <a:srgbClr val="009999"/>
            </a:solidFill>
            <a:miter lim="800000"/>
            <a:headEnd/>
            <a:tailEnd/>
          </a:ln>
          <a:effectLst/>
        </p:spPr>
        <p:txBody>
          <a:bodyPr wrap="square">
            <a:spAutoFit/>
          </a:bodyPr>
          <a:lstStyle/>
          <a:p>
            <a:pPr algn="l"/>
            <a:r>
              <a:rPr lang="en-US" altLang="zh-CN" sz="2400" dirty="0">
                <a:solidFill>
                  <a:schemeClr val="bg1"/>
                </a:solidFill>
                <a:effectLst>
                  <a:outerShdw blurRad="38100" dist="38100" dir="2700000" algn="tl">
                    <a:srgbClr val="000000"/>
                  </a:outerShdw>
                </a:effectLst>
                <a:latin typeface="宋体" pitchFamily="2" charset="-122"/>
              </a:rPr>
              <a:t>3</a:t>
            </a:r>
            <a:r>
              <a:rPr lang="zh-CN" altLang="en-US" sz="2400" dirty="0">
                <a:solidFill>
                  <a:schemeClr val="bg1"/>
                </a:solidFill>
                <a:effectLst>
                  <a:outerShdw blurRad="38100" dist="38100" dir="2700000" algn="tl">
                    <a:srgbClr val="000000"/>
                  </a:outerShdw>
                </a:effectLst>
                <a:latin typeface="宋体" pitchFamily="2" charset="-122"/>
              </a:rPr>
              <a:t>、作业标准系统联动</a:t>
            </a:r>
          </a:p>
        </p:txBody>
      </p:sp>
      <p:sp>
        <p:nvSpPr>
          <p:cNvPr id="3" name="TextBox 3">
            <a:extLst>
              <a:ext uri="{FF2B5EF4-FFF2-40B4-BE49-F238E27FC236}">
                <a16:creationId xmlns:a16="http://schemas.microsoft.com/office/drawing/2014/main" id="{DFDEAD05-E6A7-526C-061E-1D54D0FEFCF8}"/>
              </a:ext>
            </a:extLst>
          </p:cNvPr>
          <p:cNvSpPr txBox="1">
            <a:spLocks noChangeArrowheads="1"/>
          </p:cNvSpPr>
          <p:nvPr/>
        </p:nvSpPr>
        <p:spPr bwMode="auto">
          <a:xfrm rot="1193826">
            <a:off x="10899095" y="1545603"/>
            <a:ext cx="762364" cy="430877"/>
          </a:xfrm>
          <a:prstGeom prst="rect">
            <a:avLst/>
          </a:prstGeom>
          <a:noFill/>
          <a:ln w="28575">
            <a:solidFill>
              <a:srgbClr val="E9001F"/>
            </a:solidFill>
            <a:miter lim="800000"/>
            <a:headEnd/>
            <a:tailEnd/>
          </a:ln>
        </p:spPr>
        <p:txBody>
          <a:bodyPr wrap="none" lIns="121908" tIns="60955" rIns="121908" bIns="60955">
            <a:spAutoFit/>
          </a:bodyPr>
          <a:lstStyle/>
          <a:p>
            <a:pPr eaLnBrk="1" hangingPunct="1">
              <a:defRPr/>
            </a:pPr>
            <a:r>
              <a:rPr lang="zh-CN" altLang="en-US" sz="2000" dirty="0">
                <a:solidFill>
                  <a:srgbClr val="FF0000"/>
                </a:solidFill>
                <a:latin typeface="+mn-ea"/>
                <a:ea typeface="+mn-ea"/>
              </a:rPr>
              <a:t>案例</a:t>
            </a:r>
            <a:endParaRPr lang="en-US" altLang="zh-CN" sz="2000" dirty="0">
              <a:solidFill>
                <a:srgbClr val="FF0000"/>
              </a:solidFill>
              <a:latin typeface="+mn-ea"/>
              <a:ea typeface="+mn-ea"/>
            </a:endParaRPr>
          </a:p>
        </p:txBody>
      </p:sp>
      <p:sp>
        <p:nvSpPr>
          <p:cNvPr id="4" name="标题 1">
            <a:extLst>
              <a:ext uri="{FF2B5EF4-FFF2-40B4-BE49-F238E27FC236}">
                <a16:creationId xmlns:a16="http://schemas.microsoft.com/office/drawing/2014/main" id="{438B76EC-10BE-5242-4A27-7C96E7918188}"/>
              </a:ext>
            </a:extLst>
          </p:cNvPr>
          <p:cNvSpPr txBox="1">
            <a:spLocks/>
          </p:cNvSpPr>
          <p:nvPr/>
        </p:nvSpPr>
        <p:spPr bwMode="auto">
          <a:xfrm>
            <a:off x="609600" y="740266"/>
            <a:ext cx="3902224" cy="528494"/>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ea typeface="宋体" panose="02010600030101010101" pitchFamily="2" charset="-122"/>
              </a:defRPr>
            </a:lvl2pPr>
            <a:lvl3pPr algn="ctr" rtl="0" eaLnBrk="0" fontAlgn="base" hangingPunct="0">
              <a:spcBef>
                <a:spcPct val="0"/>
              </a:spcBef>
              <a:spcAft>
                <a:spcPct val="0"/>
              </a:spcAft>
              <a:defRPr sz="3200">
                <a:solidFill>
                  <a:schemeClr val="tx1"/>
                </a:solidFill>
                <a:latin typeface="Calibri" pitchFamily="34" charset="0"/>
                <a:ea typeface="宋体" panose="02010600030101010101" pitchFamily="2" charset="-122"/>
              </a:defRPr>
            </a:lvl3pPr>
            <a:lvl4pPr algn="ctr" rtl="0" eaLnBrk="0" fontAlgn="base" hangingPunct="0">
              <a:spcBef>
                <a:spcPct val="0"/>
              </a:spcBef>
              <a:spcAft>
                <a:spcPct val="0"/>
              </a:spcAft>
              <a:defRPr sz="3200">
                <a:solidFill>
                  <a:schemeClr val="tx1"/>
                </a:solidFill>
                <a:latin typeface="Calibri" pitchFamily="34" charset="0"/>
                <a:ea typeface="宋体" panose="02010600030101010101" pitchFamily="2" charset="-122"/>
              </a:defRPr>
            </a:lvl4pPr>
            <a:lvl5pPr algn="ctr" rtl="0" eaLnBrk="0" fontAlgn="base" hangingPunct="0">
              <a:spcBef>
                <a:spcPct val="0"/>
              </a:spcBef>
              <a:spcAft>
                <a:spcPct val="0"/>
              </a:spcAft>
              <a:defRPr sz="3200">
                <a:solidFill>
                  <a:schemeClr val="tx1"/>
                </a:solidFill>
                <a:latin typeface="Calibri"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itchFamily="34" charset="0"/>
                <a:ea typeface="宋体" panose="02010600030101010101" pitchFamily="2" charset="-122"/>
              </a:defRPr>
            </a:lvl9pPr>
          </a:lstStyle>
          <a:p>
            <a:pPr algn="l"/>
            <a:r>
              <a:rPr kumimoji="1" lang="zh-CN" altLang="en-US" sz="3300" b="1" kern="0" dirty="0">
                <a:solidFill>
                  <a:srgbClr val="CC0000"/>
                </a:solidFill>
              </a:rPr>
              <a:t>特点</a:t>
            </a:r>
            <a:r>
              <a:rPr kumimoji="1" lang="en-US" altLang="zh-CN" sz="3300" b="1" kern="0" dirty="0">
                <a:solidFill>
                  <a:srgbClr val="CC0000"/>
                </a:solidFill>
              </a:rPr>
              <a:t>9</a:t>
            </a:r>
            <a:r>
              <a:rPr kumimoji="1" lang="zh-CN" altLang="en-US" sz="3300" b="1" kern="0" dirty="0">
                <a:solidFill>
                  <a:srgbClr val="CC0000"/>
                </a:solidFill>
              </a:rPr>
              <a:t>：</a:t>
            </a:r>
            <a:r>
              <a:rPr lang="zh-CN" altLang="en-US" sz="3300" kern="0" dirty="0">
                <a:solidFill>
                  <a:srgbClr val="CC0000"/>
                </a:solidFill>
              </a:rPr>
              <a:t>系统联动</a:t>
            </a:r>
            <a:endParaRPr kumimoji="1" lang="zh-CN" altLang="en-US" sz="3300" b="1" kern="0" dirty="0">
              <a:solidFill>
                <a:srgbClr val="CC0000"/>
              </a:solidFill>
            </a:endParaRPr>
          </a:p>
        </p:txBody>
      </p:sp>
      <p:sp>
        <p:nvSpPr>
          <p:cNvPr id="5" name="Text Box 47"/>
          <p:cNvSpPr txBox="1">
            <a:spLocks noChangeArrowheads="1"/>
          </p:cNvSpPr>
          <p:nvPr/>
        </p:nvSpPr>
        <p:spPr bwMode="auto">
          <a:xfrm>
            <a:off x="6014091" y="3367299"/>
            <a:ext cx="5003800" cy="585066"/>
          </a:xfrm>
          <a:prstGeom prst="rect">
            <a:avLst/>
          </a:prstGeom>
          <a:solidFill>
            <a:srgbClr val="FF0000"/>
          </a:solidFill>
          <a:ln w="19050" algn="ctr">
            <a:solidFill>
              <a:schemeClr val="tx1"/>
            </a:solidFill>
            <a:miter lim="800000"/>
            <a:headEnd/>
            <a:tailEnd/>
          </a:ln>
          <a:effectLst/>
        </p:spPr>
        <p:txBody>
          <a:bodyPr>
            <a:spAutoFit/>
          </a:bodyPr>
          <a:lstStyle/>
          <a:p>
            <a:pPr>
              <a:spcBef>
                <a:spcPct val="50000"/>
              </a:spcBef>
            </a:pPr>
            <a:r>
              <a:rPr lang="zh-CN" altLang="en-US" sz="3200" dirty="0">
                <a:solidFill>
                  <a:schemeClr val="bg1"/>
                </a:solidFill>
                <a:effectLst>
                  <a:outerShdw blurRad="38100" dist="38100" dir="2700000" algn="tl">
                    <a:srgbClr val="000000"/>
                  </a:outerShdw>
                </a:effectLst>
              </a:rPr>
              <a:t>这是一套有思想的系统</a:t>
            </a:r>
          </a:p>
        </p:txBody>
      </p:sp>
      <p:sp>
        <p:nvSpPr>
          <p:cNvPr id="6" name="Text Box 4">
            <a:extLst>
              <a:ext uri="{FF2B5EF4-FFF2-40B4-BE49-F238E27FC236}">
                <a16:creationId xmlns:a16="http://schemas.microsoft.com/office/drawing/2014/main" id="{ED71690D-7892-E698-D73D-B0ECAFF8AE30}"/>
              </a:ext>
            </a:extLst>
          </p:cNvPr>
          <p:cNvSpPr txBox="1">
            <a:spLocks noChangeArrowheads="1"/>
          </p:cNvSpPr>
          <p:nvPr/>
        </p:nvSpPr>
        <p:spPr bwMode="auto">
          <a:xfrm>
            <a:off x="1415480" y="4695527"/>
            <a:ext cx="3929090" cy="461665"/>
          </a:xfrm>
          <a:prstGeom prst="rect">
            <a:avLst/>
          </a:prstGeom>
          <a:solidFill>
            <a:srgbClr val="009999"/>
          </a:solidFill>
          <a:ln w="28575">
            <a:solidFill>
              <a:srgbClr val="009999"/>
            </a:solidFill>
            <a:miter lim="800000"/>
            <a:headEnd/>
            <a:tailEnd/>
          </a:ln>
          <a:effectLst/>
        </p:spPr>
        <p:txBody>
          <a:bodyPr wrap="square">
            <a:spAutoFit/>
          </a:bodyPr>
          <a:lstStyle/>
          <a:p>
            <a:pPr algn="l"/>
            <a:r>
              <a:rPr lang="en-US" altLang="zh-CN" sz="2400" dirty="0">
                <a:solidFill>
                  <a:schemeClr val="bg1"/>
                </a:solidFill>
                <a:effectLst>
                  <a:outerShdw blurRad="38100" dist="38100" dir="2700000" algn="tl">
                    <a:srgbClr val="000000"/>
                  </a:outerShdw>
                </a:effectLst>
                <a:latin typeface="宋体" pitchFamily="2" charset="-122"/>
              </a:rPr>
              <a:t>4</a:t>
            </a:r>
            <a:r>
              <a:rPr lang="zh-CN" altLang="en-US" sz="2400" dirty="0">
                <a:solidFill>
                  <a:schemeClr val="bg1"/>
                </a:solidFill>
                <a:effectLst>
                  <a:outerShdw blurRad="38100" dist="38100" dir="2700000" algn="tl">
                    <a:srgbClr val="000000"/>
                  </a:outerShdw>
                </a:effectLst>
                <a:latin typeface="宋体" pitchFamily="2" charset="-122"/>
              </a:rPr>
              <a:t>、其他应用系统联动</a:t>
            </a:r>
          </a:p>
        </p:txBody>
      </p:sp>
      <p:sp>
        <p:nvSpPr>
          <p:cNvPr id="7" name="右大括号 6">
            <a:extLst>
              <a:ext uri="{FF2B5EF4-FFF2-40B4-BE49-F238E27FC236}">
                <a16:creationId xmlns:a16="http://schemas.microsoft.com/office/drawing/2014/main" id="{3AEAEBD2-FE9F-5E5B-7474-E0848596DC2C}"/>
              </a:ext>
            </a:extLst>
          </p:cNvPr>
          <p:cNvSpPr/>
          <p:nvPr/>
        </p:nvSpPr>
        <p:spPr>
          <a:xfrm>
            <a:off x="5591944" y="2227327"/>
            <a:ext cx="288032" cy="28544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1482153583"/>
      </p:ext>
    </p:extLst>
  </p:cSld>
  <p:clrMapOvr>
    <a:masterClrMapping/>
  </p:clrMapOvr>
  <mc:AlternateContent xmlns:mc="http://schemas.openxmlformats.org/markup-compatibility/2006" xmlns:p14="http://schemas.microsoft.com/office/powerpoint/2010/main">
    <mc:Choice Requires="p14">
      <p:transition spd="slow" p14:dur="125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19716"/>
                                        </p:tgtEl>
                                        <p:attrNameLst>
                                          <p:attrName>style.visibility</p:attrName>
                                        </p:attrNameLst>
                                      </p:cBhvr>
                                      <p:to>
                                        <p:strVal val="visible"/>
                                      </p:to>
                                    </p:set>
                                    <p:animEffect transition="in" filter="diamond(in)">
                                      <p:cBhvr>
                                        <p:cTn id="7" dur="1000"/>
                                        <p:tgtEl>
                                          <p:spTgt spid="241971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diamond(in)">
                                      <p:cBhvr>
                                        <p:cTn id="12" dur="10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diamond(in)">
                                      <p:cBhvr>
                                        <p:cTn id="17" dur="10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9716" grpId="0" animBg="1"/>
      <p:bldP spid="50" grpId="0" animBg="1"/>
      <p:bldP spid="51"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Group 3"/>
          <p:cNvGraphicFramePr>
            <a:graphicFrameLocks/>
          </p:cNvGraphicFramePr>
          <p:nvPr/>
        </p:nvGraphicFramePr>
        <p:xfrm>
          <a:off x="1486098" y="1588730"/>
          <a:ext cx="8642350" cy="4680867"/>
        </p:xfrm>
        <a:graphic>
          <a:graphicData uri="http://schemas.openxmlformats.org/drawingml/2006/table">
            <a:tbl>
              <a:tblPr/>
              <a:tblGrid>
                <a:gridCol w="8642350">
                  <a:extLst>
                    <a:ext uri="{9D8B030D-6E8A-4147-A177-3AD203B41FA5}">
                      <a16:colId xmlns:a16="http://schemas.microsoft.com/office/drawing/2014/main" val="20000"/>
                    </a:ext>
                  </a:extLst>
                </a:gridCol>
              </a:tblGrid>
              <a:tr h="4680867">
                <a:tc>
                  <a:txBody>
                    <a:bodyPr/>
                    <a:lstStyle>
                      <a:defPPr>
                        <a:defRPr lang="zh-CN"/>
                      </a:defPPr>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dirty="0">
                        <a:ln>
                          <a:noFill/>
                        </a:ln>
                        <a:solidFill>
                          <a:schemeClr val="tx1"/>
                        </a:solidFill>
                        <a:effectLst/>
                        <a:latin typeface="Times New Roman" pitchFamily="18" charset="0"/>
                        <a:ea typeface="宋体" pitchFamily="2" charset="-122"/>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3" name="Rectangle 10"/>
          <p:cNvSpPr>
            <a:spLocks noChangeArrowheads="1"/>
          </p:cNvSpPr>
          <p:nvPr/>
        </p:nvSpPr>
        <p:spPr bwMode="auto">
          <a:xfrm>
            <a:off x="4427737" y="1758204"/>
            <a:ext cx="184731" cy="276999"/>
          </a:xfrm>
          <a:prstGeom prst="rect">
            <a:avLst/>
          </a:prstGeom>
          <a:noFill/>
          <a:ln w="9525">
            <a:noFill/>
            <a:miter lim="800000"/>
            <a:headEnd/>
            <a:tailEnd/>
          </a:ln>
          <a:effectLst/>
        </p:spPr>
        <p:txBody>
          <a:bodyPr wrap="square" anchor="ctr">
            <a:spAutoFit/>
          </a:bodyPr>
          <a:lstStyle/>
          <a:p>
            <a:pPr fontAlgn="auto">
              <a:spcBef>
                <a:spcPts val="0"/>
              </a:spcBef>
              <a:spcAft>
                <a:spcPts val="0"/>
              </a:spcAft>
              <a:defRPr/>
            </a:pPr>
            <a:endParaRPr kumimoji="0" lang="zh-CN" altLang="en-US" sz="1200" b="0" kern="0">
              <a:solidFill>
                <a:sysClr val="windowText" lastClr="000000"/>
              </a:solidFill>
              <a:effectLst>
                <a:outerShdw blurRad="38100" dist="38100" dir="2700000" algn="tl">
                  <a:srgbClr val="000000">
                    <a:alpha val="43137"/>
                  </a:srgbClr>
                </a:outerShdw>
              </a:effectLst>
            </a:endParaRPr>
          </a:p>
        </p:txBody>
      </p:sp>
      <p:pic>
        <p:nvPicPr>
          <p:cNvPr id="34" name="Picture 19"/>
          <p:cNvPicPr>
            <a:picLocks noChangeAspect="1" noChangeArrowheads="1"/>
          </p:cNvPicPr>
          <p:nvPr/>
        </p:nvPicPr>
        <p:blipFill>
          <a:blip r:embed="rId2"/>
          <a:srcRect/>
          <a:stretch>
            <a:fillRect/>
          </a:stretch>
        </p:blipFill>
        <p:spPr bwMode="auto">
          <a:xfrm>
            <a:off x="1486098" y="1588730"/>
            <a:ext cx="8642350" cy="4606925"/>
          </a:xfrm>
          <a:prstGeom prst="rect">
            <a:avLst/>
          </a:prstGeom>
          <a:noFill/>
          <a:ln w="9525">
            <a:solidFill>
              <a:srgbClr val="3333CC"/>
            </a:solidFill>
            <a:miter lim="800000"/>
            <a:headEnd/>
            <a:tailEnd/>
          </a:ln>
        </p:spPr>
      </p:pic>
      <p:sp>
        <p:nvSpPr>
          <p:cNvPr id="35" name="矩形 34"/>
          <p:cNvSpPr/>
          <p:nvPr/>
        </p:nvSpPr>
        <p:spPr bwMode="auto">
          <a:xfrm>
            <a:off x="4078487" y="2668230"/>
            <a:ext cx="2160587" cy="2663825"/>
          </a:xfrm>
          <a:prstGeom prst="rect">
            <a:avLst/>
          </a:prstGeom>
          <a:noFill/>
          <a:ln w="19050" cap="flat" cmpd="sng" algn="ctr">
            <a:solidFill>
              <a:srgbClr val="FF0000"/>
            </a:solidFill>
            <a:prstDash val="solid"/>
            <a:round/>
            <a:headEnd type="none" w="med" len="med"/>
            <a:tailEnd type="none" w="med" len="med"/>
          </a:ln>
          <a:effectLst/>
        </p:spPr>
        <p:txBody>
          <a:bodyPr/>
          <a:lstStyle/>
          <a:p>
            <a:pPr fontAlgn="auto">
              <a:spcBef>
                <a:spcPts val="0"/>
              </a:spcBef>
              <a:spcAft>
                <a:spcPts val="0"/>
              </a:spcAft>
              <a:defRPr/>
            </a:pPr>
            <a:endParaRPr kumimoji="0" lang="zh-CN" altLang="en-US" sz="1200" b="0" kern="0">
              <a:solidFill>
                <a:sysClr val="windowText" lastClr="000000"/>
              </a:solidFill>
              <a:effectLst>
                <a:outerShdw blurRad="38100" dist="38100" dir="2700000" algn="tl">
                  <a:srgbClr val="000000">
                    <a:alpha val="43137"/>
                  </a:srgbClr>
                </a:outerShdw>
              </a:effectLst>
            </a:endParaRPr>
          </a:p>
        </p:txBody>
      </p:sp>
      <p:sp>
        <p:nvSpPr>
          <p:cNvPr id="36" name="Text Box 38"/>
          <p:cNvSpPr txBox="1">
            <a:spLocks noChangeArrowheads="1"/>
          </p:cNvSpPr>
          <p:nvPr/>
        </p:nvSpPr>
        <p:spPr bwMode="auto">
          <a:xfrm>
            <a:off x="4007049" y="5465374"/>
            <a:ext cx="2232025" cy="400110"/>
          </a:xfrm>
          <a:prstGeom prst="rect">
            <a:avLst/>
          </a:prstGeom>
          <a:solidFill>
            <a:srgbClr val="000000"/>
          </a:solidFill>
          <a:ln w="9525">
            <a:noFill/>
            <a:miter lim="800000"/>
            <a:headEnd/>
            <a:tailEnd/>
          </a:ln>
          <a:effectLst>
            <a:prstShdw prst="shdw17" dist="17961" dir="2700000">
              <a:srgbClr val="FF0000">
                <a:gamma/>
                <a:shade val="60000"/>
                <a:invGamma/>
              </a:srgbClr>
            </a:prstShdw>
          </a:effectLst>
        </p:spPr>
        <p:txBody>
          <a:bodyPr wrap="square" anchor="ctr">
            <a:spAutoFit/>
          </a:bodyPr>
          <a:lstStyle/>
          <a:p>
            <a:pPr algn="ctr" fontAlgn="auto">
              <a:spcBef>
                <a:spcPct val="50000"/>
              </a:spcBef>
              <a:spcAft>
                <a:spcPts val="0"/>
              </a:spcAft>
              <a:defRPr/>
            </a:pPr>
            <a:r>
              <a:rPr kumimoji="0" lang="zh-CN" altLang="en-US" sz="2000" kern="0" dirty="0">
                <a:solidFill>
                  <a:srgbClr val="FFFFFF"/>
                </a:solidFill>
              </a:rPr>
              <a:t>项目流程梳理</a:t>
            </a:r>
          </a:p>
        </p:txBody>
      </p:sp>
      <p:sp>
        <p:nvSpPr>
          <p:cNvPr id="37" name="矩形 36"/>
          <p:cNvSpPr/>
          <p:nvPr/>
        </p:nvSpPr>
        <p:spPr bwMode="auto">
          <a:xfrm>
            <a:off x="6527999" y="2668230"/>
            <a:ext cx="1008063" cy="2663825"/>
          </a:xfrm>
          <a:prstGeom prst="rect">
            <a:avLst/>
          </a:prstGeom>
          <a:noFill/>
          <a:ln w="19050" cap="flat" cmpd="sng" algn="ctr">
            <a:solidFill>
              <a:srgbClr val="FF0000"/>
            </a:solidFill>
            <a:prstDash val="solid"/>
            <a:round/>
            <a:headEnd type="none" w="med" len="med"/>
            <a:tailEnd type="none" w="med" len="med"/>
          </a:ln>
          <a:effectLst/>
        </p:spPr>
        <p:txBody>
          <a:bodyPr/>
          <a:lstStyle/>
          <a:p>
            <a:pPr fontAlgn="auto">
              <a:spcBef>
                <a:spcPts val="0"/>
              </a:spcBef>
              <a:spcAft>
                <a:spcPts val="0"/>
              </a:spcAft>
              <a:defRPr/>
            </a:pPr>
            <a:endParaRPr kumimoji="0" lang="zh-CN" altLang="en-US" sz="1200" b="0" kern="0">
              <a:solidFill>
                <a:sysClr val="windowText" lastClr="000000"/>
              </a:solidFill>
              <a:effectLst>
                <a:outerShdw blurRad="38100" dist="38100" dir="2700000" algn="tl">
                  <a:srgbClr val="000000">
                    <a:alpha val="43137"/>
                  </a:srgbClr>
                </a:outerShdw>
              </a:effectLst>
            </a:endParaRPr>
          </a:p>
        </p:txBody>
      </p:sp>
      <p:sp>
        <p:nvSpPr>
          <p:cNvPr id="38" name="Text Box 38"/>
          <p:cNvSpPr txBox="1">
            <a:spLocks noChangeArrowheads="1"/>
          </p:cNvSpPr>
          <p:nvPr/>
        </p:nvSpPr>
        <p:spPr bwMode="auto">
          <a:xfrm>
            <a:off x="6312099" y="5465373"/>
            <a:ext cx="2303462" cy="400110"/>
          </a:xfrm>
          <a:prstGeom prst="rect">
            <a:avLst/>
          </a:prstGeom>
          <a:solidFill>
            <a:srgbClr val="000000"/>
          </a:solidFill>
          <a:ln w="9525">
            <a:noFill/>
            <a:miter lim="800000"/>
            <a:headEnd/>
            <a:tailEnd/>
          </a:ln>
          <a:effectLst>
            <a:prstShdw prst="shdw17" dist="17961" dir="2700000">
              <a:srgbClr val="FF0000">
                <a:gamma/>
                <a:shade val="60000"/>
                <a:invGamma/>
              </a:srgbClr>
            </a:prstShdw>
          </a:effectLst>
        </p:spPr>
        <p:txBody>
          <a:bodyPr wrap="square" anchor="ctr">
            <a:spAutoFit/>
          </a:bodyPr>
          <a:lstStyle/>
          <a:p>
            <a:pPr algn="ctr" fontAlgn="auto">
              <a:spcBef>
                <a:spcPct val="50000"/>
              </a:spcBef>
              <a:spcAft>
                <a:spcPts val="0"/>
              </a:spcAft>
              <a:defRPr/>
            </a:pPr>
            <a:r>
              <a:rPr kumimoji="0" lang="zh-CN" altLang="en-US" sz="2000" kern="0" dirty="0">
                <a:solidFill>
                  <a:srgbClr val="FFFFFF"/>
                </a:solidFill>
              </a:rPr>
              <a:t>责任人员定义</a:t>
            </a:r>
          </a:p>
        </p:txBody>
      </p:sp>
      <p:sp>
        <p:nvSpPr>
          <p:cNvPr id="39" name="矩形 38"/>
          <p:cNvSpPr/>
          <p:nvPr/>
        </p:nvSpPr>
        <p:spPr bwMode="auto">
          <a:xfrm>
            <a:off x="7536061" y="2668230"/>
            <a:ext cx="2159000" cy="2663825"/>
          </a:xfrm>
          <a:prstGeom prst="rect">
            <a:avLst/>
          </a:prstGeom>
          <a:noFill/>
          <a:ln w="19050" cap="flat" cmpd="sng" algn="ctr">
            <a:solidFill>
              <a:srgbClr val="FF0000"/>
            </a:solidFill>
            <a:prstDash val="solid"/>
            <a:round/>
            <a:headEnd type="none" w="med" len="med"/>
            <a:tailEnd type="none" w="med" len="med"/>
          </a:ln>
          <a:effectLst/>
        </p:spPr>
        <p:txBody>
          <a:bodyPr/>
          <a:lstStyle/>
          <a:p>
            <a:pPr fontAlgn="auto">
              <a:spcBef>
                <a:spcPts val="0"/>
              </a:spcBef>
              <a:spcAft>
                <a:spcPts val="0"/>
              </a:spcAft>
              <a:defRPr/>
            </a:pPr>
            <a:endParaRPr kumimoji="0" lang="zh-CN" altLang="en-US" sz="1200" b="0" kern="0">
              <a:solidFill>
                <a:sysClr val="windowText" lastClr="000000"/>
              </a:solidFill>
              <a:effectLst>
                <a:outerShdw blurRad="38100" dist="38100" dir="2700000" algn="tl">
                  <a:srgbClr val="000000">
                    <a:alpha val="43137"/>
                  </a:srgbClr>
                </a:outerShdw>
              </a:effectLst>
            </a:endParaRPr>
          </a:p>
        </p:txBody>
      </p:sp>
      <p:sp>
        <p:nvSpPr>
          <p:cNvPr id="40" name="Text Box 38"/>
          <p:cNvSpPr txBox="1">
            <a:spLocks noChangeArrowheads="1"/>
          </p:cNvSpPr>
          <p:nvPr/>
        </p:nvSpPr>
        <p:spPr bwMode="auto">
          <a:xfrm>
            <a:off x="6815336" y="5981218"/>
            <a:ext cx="3313112" cy="400110"/>
          </a:xfrm>
          <a:prstGeom prst="rect">
            <a:avLst/>
          </a:prstGeom>
          <a:solidFill>
            <a:srgbClr val="000000"/>
          </a:solidFill>
          <a:ln w="9525">
            <a:noFill/>
            <a:miter lim="800000"/>
            <a:headEnd/>
            <a:tailEnd/>
          </a:ln>
          <a:effectLst>
            <a:prstShdw prst="shdw17" dist="17961" dir="2700000">
              <a:srgbClr val="FF0000">
                <a:gamma/>
                <a:shade val="60000"/>
                <a:invGamma/>
              </a:srgbClr>
            </a:prstShdw>
          </a:effectLst>
        </p:spPr>
        <p:txBody>
          <a:bodyPr wrap="square" anchor="ctr">
            <a:spAutoFit/>
          </a:bodyPr>
          <a:lstStyle/>
          <a:p>
            <a:pPr algn="ctr" fontAlgn="auto">
              <a:spcBef>
                <a:spcPct val="50000"/>
              </a:spcBef>
              <a:spcAft>
                <a:spcPts val="0"/>
              </a:spcAft>
              <a:defRPr/>
            </a:pPr>
            <a:r>
              <a:rPr kumimoji="0" lang="zh-CN" altLang="en-US" sz="2000" kern="0" dirty="0">
                <a:solidFill>
                  <a:srgbClr val="FFFFFF"/>
                </a:solidFill>
              </a:rPr>
              <a:t>任务描述与作成时间</a:t>
            </a:r>
          </a:p>
        </p:txBody>
      </p:sp>
      <p:sp>
        <p:nvSpPr>
          <p:cNvPr id="14" name="标题 32"/>
          <p:cNvSpPr txBox="1">
            <a:spLocks/>
          </p:cNvSpPr>
          <p:nvPr/>
        </p:nvSpPr>
        <p:spPr bwMode="auto">
          <a:xfrm>
            <a:off x="623393" y="692696"/>
            <a:ext cx="4464496" cy="647700"/>
          </a:xfrm>
          <a:prstGeom prst="rect">
            <a:avLst/>
          </a:prstGeom>
          <a:noFill/>
          <a:ln w="9525">
            <a:noFill/>
            <a:miter lim="800000"/>
            <a:headEnd/>
            <a:tailEnd/>
          </a:ln>
          <a:effectLst/>
        </p:spPr>
        <p:txBody>
          <a:bodyPr anchor="ctr"/>
          <a:lstStyle/>
          <a:p>
            <a:pPr algn="l">
              <a:defRPr/>
            </a:pPr>
            <a:r>
              <a:rPr lang="zh-CN" altLang="en-US" sz="3300" kern="0" dirty="0">
                <a:solidFill>
                  <a:srgbClr val="CC0000"/>
                </a:solidFill>
                <a:latin typeface="+mj-lt"/>
                <a:ea typeface="+mj-ea"/>
                <a:cs typeface="+mj-cs"/>
              </a:rPr>
              <a:t>项目管理实践：</a:t>
            </a:r>
          </a:p>
        </p:txBody>
      </p:sp>
      <p:sp>
        <p:nvSpPr>
          <p:cNvPr id="2" name="TextBox 3">
            <a:extLst>
              <a:ext uri="{FF2B5EF4-FFF2-40B4-BE49-F238E27FC236}">
                <a16:creationId xmlns:a16="http://schemas.microsoft.com/office/drawing/2014/main" id="{F723770C-DDCC-C190-12B3-49E1D1C11900}"/>
              </a:ext>
            </a:extLst>
          </p:cNvPr>
          <p:cNvSpPr txBox="1">
            <a:spLocks noChangeArrowheads="1"/>
          </p:cNvSpPr>
          <p:nvPr/>
        </p:nvSpPr>
        <p:spPr bwMode="auto">
          <a:xfrm rot="1193826">
            <a:off x="10631331" y="912477"/>
            <a:ext cx="932282" cy="533534"/>
          </a:xfrm>
          <a:prstGeom prst="rect">
            <a:avLst/>
          </a:prstGeom>
          <a:noFill/>
          <a:ln w="28575">
            <a:solidFill>
              <a:srgbClr val="E9001F"/>
            </a:solidFill>
            <a:miter lim="800000"/>
            <a:headEnd/>
            <a:tailEnd/>
          </a:ln>
        </p:spPr>
        <p:txBody>
          <a:bodyPr wrap="none" lIns="121908" tIns="60955" rIns="121908" bIns="60955">
            <a:spAutoFit/>
          </a:bodyPr>
          <a:lstStyle/>
          <a:p>
            <a:pPr eaLnBrk="1" hangingPunct="1">
              <a:defRPr/>
            </a:pPr>
            <a:r>
              <a:rPr lang="zh-CN" altLang="en-US" sz="2667" dirty="0">
                <a:solidFill>
                  <a:srgbClr val="FF0000"/>
                </a:solidFill>
                <a:latin typeface="+mn-ea"/>
                <a:ea typeface="+mn-ea"/>
              </a:rPr>
              <a:t>案例</a:t>
            </a:r>
            <a:endParaRPr lang="en-US" altLang="zh-CN" sz="2667" dirty="0">
              <a:solidFill>
                <a:srgbClr val="FF0000"/>
              </a:solidFill>
              <a:latin typeface="+mn-ea"/>
              <a:ea typeface="+mn-ea"/>
            </a:endParaRPr>
          </a:p>
        </p:txBody>
      </p:sp>
    </p:spTree>
    <p:extLst>
      <p:ext uri="{BB962C8B-B14F-4D97-AF65-F5344CB8AC3E}">
        <p14:creationId xmlns:p14="http://schemas.microsoft.com/office/powerpoint/2010/main" val="291154710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3"/>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childTnLst>
                          </p:cTn>
                        </p:par>
                        <p:par>
                          <p:cTn id="10" fill="hold">
                            <p:stCondLst>
                              <p:cond delay="1000"/>
                            </p:stCondLst>
                            <p:childTnLst>
                              <p:par>
                                <p:cTn id="11" presetID="35" presetClass="emph" presetSubtype="0" repeatCount="2000" fill="hold" grpId="1" nodeType="afterEffect">
                                  <p:stCondLst>
                                    <p:cond delay="0"/>
                                  </p:stCondLst>
                                  <p:childTnLst>
                                    <p:anim calcmode="discrete" valueType="str">
                                      <p:cBhvr>
                                        <p:cTn id="12" dur="1000" fill="hold"/>
                                        <p:tgtEl>
                                          <p:spTgt spid="35"/>
                                        </p:tgtEl>
                                        <p:attrNameLst>
                                          <p:attrName>style.visibility</p:attrName>
                                        </p:attrNameLst>
                                      </p:cBhvr>
                                      <p:tavLst>
                                        <p:tav tm="0">
                                          <p:val>
                                            <p:strVal val="hidden"/>
                                          </p:val>
                                        </p:tav>
                                        <p:tav tm="50000">
                                          <p:val>
                                            <p:strVal val="visible"/>
                                          </p:val>
                                        </p:tav>
                                      </p:tavLst>
                                    </p:anim>
                                  </p:childTnLst>
                                </p:cTn>
                              </p:par>
                            </p:childTnLst>
                          </p:cTn>
                        </p:par>
                        <p:par>
                          <p:cTn id="13" fill="hold">
                            <p:stCondLst>
                              <p:cond delay="3000"/>
                            </p:stCondLst>
                            <p:childTnLst>
                              <p:par>
                                <p:cTn id="14" presetID="8" presetClass="entr" presetSubtype="16"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diamond(in)">
                                      <p:cBhvr>
                                        <p:cTn id="16" dur="10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16" fill="hold" grpId="2" nodeType="clickEffect">
                                  <p:stCondLst>
                                    <p:cond delay="0"/>
                                  </p:stCondLst>
                                  <p:childTnLst>
                                    <p:animEffect transition="out" filter="circle(in)">
                                      <p:cBhvr>
                                        <p:cTn id="20" dur="2000"/>
                                        <p:tgtEl>
                                          <p:spTgt spid="35"/>
                                        </p:tgtEl>
                                      </p:cBhvr>
                                    </p:animEffect>
                                    <p:set>
                                      <p:cBhvr>
                                        <p:cTn id="21" dur="1" fill="hold">
                                          <p:stCondLst>
                                            <p:cond delay="1999"/>
                                          </p:stCondLst>
                                        </p:cTn>
                                        <p:tgtEl>
                                          <p:spTgt spid="35"/>
                                        </p:tgtEl>
                                        <p:attrNameLst>
                                          <p:attrName>style.visibility</p:attrName>
                                        </p:attrNameLst>
                                      </p:cBhvr>
                                      <p:to>
                                        <p:strVal val="hidden"/>
                                      </p:to>
                                    </p:set>
                                  </p:childTnLst>
                                </p:cTn>
                              </p:par>
                              <p:par>
                                <p:cTn id="22" presetID="6" presetClass="exit" presetSubtype="16" fill="hold" grpId="1" nodeType="withEffect">
                                  <p:stCondLst>
                                    <p:cond delay="0"/>
                                  </p:stCondLst>
                                  <p:childTnLst>
                                    <p:animEffect transition="out" filter="circle(in)">
                                      <p:cBhvr>
                                        <p:cTn id="23" dur="2000"/>
                                        <p:tgtEl>
                                          <p:spTgt spid="36"/>
                                        </p:tgtEl>
                                      </p:cBhvr>
                                    </p:animEffect>
                                    <p:set>
                                      <p:cBhvr>
                                        <p:cTn id="24" dur="1" fill="hold">
                                          <p:stCondLst>
                                            <p:cond delay="1999"/>
                                          </p:stCondLst>
                                        </p:cTn>
                                        <p:tgtEl>
                                          <p:spTgt spid="3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1000" fill="hold"/>
                                        <p:tgtEl>
                                          <p:spTgt spid="37"/>
                                        </p:tgtEl>
                                        <p:attrNameLst>
                                          <p:attrName>ppt_w</p:attrName>
                                        </p:attrNameLst>
                                      </p:cBhvr>
                                      <p:tavLst>
                                        <p:tav tm="0">
                                          <p:val>
                                            <p:strVal val="#ppt_w+.3"/>
                                          </p:val>
                                        </p:tav>
                                        <p:tav tm="100000">
                                          <p:val>
                                            <p:strVal val="#ppt_w"/>
                                          </p:val>
                                        </p:tav>
                                      </p:tavLst>
                                    </p:anim>
                                    <p:anim calcmode="lin" valueType="num">
                                      <p:cBhvr>
                                        <p:cTn id="30" dur="1000" fill="hold"/>
                                        <p:tgtEl>
                                          <p:spTgt spid="37"/>
                                        </p:tgtEl>
                                        <p:attrNameLst>
                                          <p:attrName>ppt_h</p:attrName>
                                        </p:attrNameLst>
                                      </p:cBhvr>
                                      <p:tavLst>
                                        <p:tav tm="0">
                                          <p:val>
                                            <p:strVal val="#ppt_h"/>
                                          </p:val>
                                        </p:tav>
                                        <p:tav tm="100000">
                                          <p:val>
                                            <p:strVal val="#ppt_h"/>
                                          </p:val>
                                        </p:tav>
                                      </p:tavLst>
                                    </p:anim>
                                    <p:animEffect transition="in" filter="fade">
                                      <p:cBhvr>
                                        <p:cTn id="31" dur="1000"/>
                                        <p:tgtEl>
                                          <p:spTgt spid="37"/>
                                        </p:tgtEl>
                                      </p:cBhvr>
                                    </p:animEffect>
                                  </p:childTnLst>
                                </p:cTn>
                              </p:par>
                            </p:childTnLst>
                          </p:cTn>
                        </p:par>
                        <p:par>
                          <p:cTn id="32" fill="hold">
                            <p:stCondLst>
                              <p:cond delay="1000"/>
                            </p:stCondLst>
                            <p:childTnLst>
                              <p:par>
                                <p:cTn id="33" presetID="35" presetClass="emph" presetSubtype="0" repeatCount="2000" fill="hold" grpId="1" nodeType="afterEffect">
                                  <p:stCondLst>
                                    <p:cond delay="0"/>
                                  </p:stCondLst>
                                  <p:childTnLst>
                                    <p:anim calcmode="discrete" valueType="str">
                                      <p:cBhvr>
                                        <p:cTn id="34" dur="1000" fill="hold"/>
                                        <p:tgtEl>
                                          <p:spTgt spid="37"/>
                                        </p:tgtEl>
                                        <p:attrNameLst>
                                          <p:attrName>style.visibility</p:attrName>
                                        </p:attrNameLst>
                                      </p:cBhvr>
                                      <p:tavLst>
                                        <p:tav tm="0">
                                          <p:val>
                                            <p:strVal val="hidden"/>
                                          </p:val>
                                        </p:tav>
                                        <p:tav tm="50000">
                                          <p:val>
                                            <p:strVal val="visible"/>
                                          </p:val>
                                        </p:tav>
                                      </p:tavLst>
                                    </p:anim>
                                  </p:childTnLst>
                                </p:cTn>
                              </p:par>
                            </p:childTnLst>
                          </p:cTn>
                        </p:par>
                        <p:par>
                          <p:cTn id="35" fill="hold">
                            <p:stCondLst>
                              <p:cond delay="3000"/>
                            </p:stCondLst>
                            <p:childTnLst>
                              <p:par>
                                <p:cTn id="36" presetID="8" presetClass="entr" presetSubtype="16"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diamond(in)">
                                      <p:cBhvr>
                                        <p:cTn id="38" dur="10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xit" presetSubtype="16" fill="hold" grpId="2" nodeType="clickEffect">
                                  <p:stCondLst>
                                    <p:cond delay="0"/>
                                  </p:stCondLst>
                                  <p:childTnLst>
                                    <p:animEffect transition="out" filter="circle(in)">
                                      <p:cBhvr>
                                        <p:cTn id="42" dur="2000"/>
                                        <p:tgtEl>
                                          <p:spTgt spid="37"/>
                                        </p:tgtEl>
                                      </p:cBhvr>
                                    </p:animEffect>
                                    <p:set>
                                      <p:cBhvr>
                                        <p:cTn id="43" dur="1" fill="hold">
                                          <p:stCondLst>
                                            <p:cond delay="1999"/>
                                          </p:stCondLst>
                                        </p:cTn>
                                        <p:tgtEl>
                                          <p:spTgt spid="37"/>
                                        </p:tgtEl>
                                        <p:attrNameLst>
                                          <p:attrName>style.visibility</p:attrName>
                                        </p:attrNameLst>
                                      </p:cBhvr>
                                      <p:to>
                                        <p:strVal val="hidden"/>
                                      </p:to>
                                    </p:set>
                                  </p:childTnLst>
                                </p:cTn>
                              </p:par>
                              <p:par>
                                <p:cTn id="44" presetID="6" presetClass="exit" presetSubtype="16" fill="hold" grpId="1" nodeType="withEffect">
                                  <p:stCondLst>
                                    <p:cond delay="0"/>
                                  </p:stCondLst>
                                  <p:childTnLst>
                                    <p:animEffect transition="out" filter="circle(in)">
                                      <p:cBhvr>
                                        <p:cTn id="45" dur="2000"/>
                                        <p:tgtEl>
                                          <p:spTgt spid="38"/>
                                        </p:tgtEl>
                                      </p:cBhvr>
                                    </p:animEffect>
                                    <p:set>
                                      <p:cBhvr>
                                        <p:cTn id="46" dur="1" fill="hold">
                                          <p:stCondLst>
                                            <p:cond delay="1999"/>
                                          </p:stCondLst>
                                        </p:cTn>
                                        <p:tgtEl>
                                          <p:spTgt spid="3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1000" fill="hold"/>
                                        <p:tgtEl>
                                          <p:spTgt spid="39"/>
                                        </p:tgtEl>
                                        <p:attrNameLst>
                                          <p:attrName>ppt_w</p:attrName>
                                        </p:attrNameLst>
                                      </p:cBhvr>
                                      <p:tavLst>
                                        <p:tav tm="0">
                                          <p:val>
                                            <p:strVal val="#ppt_w+.3"/>
                                          </p:val>
                                        </p:tav>
                                        <p:tav tm="100000">
                                          <p:val>
                                            <p:strVal val="#ppt_w"/>
                                          </p:val>
                                        </p:tav>
                                      </p:tavLst>
                                    </p:anim>
                                    <p:anim calcmode="lin" valueType="num">
                                      <p:cBhvr>
                                        <p:cTn id="52" dur="1000" fill="hold"/>
                                        <p:tgtEl>
                                          <p:spTgt spid="39"/>
                                        </p:tgtEl>
                                        <p:attrNameLst>
                                          <p:attrName>ppt_h</p:attrName>
                                        </p:attrNameLst>
                                      </p:cBhvr>
                                      <p:tavLst>
                                        <p:tav tm="0">
                                          <p:val>
                                            <p:strVal val="#ppt_h"/>
                                          </p:val>
                                        </p:tav>
                                        <p:tav tm="100000">
                                          <p:val>
                                            <p:strVal val="#ppt_h"/>
                                          </p:val>
                                        </p:tav>
                                      </p:tavLst>
                                    </p:anim>
                                    <p:animEffect transition="in" filter="fade">
                                      <p:cBhvr>
                                        <p:cTn id="53" dur="1000"/>
                                        <p:tgtEl>
                                          <p:spTgt spid="39"/>
                                        </p:tgtEl>
                                      </p:cBhvr>
                                    </p:animEffect>
                                  </p:childTnLst>
                                </p:cTn>
                              </p:par>
                            </p:childTnLst>
                          </p:cTn>
                        </p:par>
                        <p:par>
                          <p:cTn id="54" fill="hold">
                            <p:stCondLst>
                              <p:cond delay="1000"/>
                            </p:stCondLst>
                            <p:childTnLst>
                              <p:par>
                                <p:cTn id="55" presetID="35" presetClass="emph" presetSubtype="0" repeatCount="2000" fill="hold" grpId="1" nodeType="afterEffect">
                                  <p:stCondLst>
                                    <p:cond delay="0"/>
                                  </p:stCondLst>
                                  <p:childTnLst>
                                    <p:anim calcmode="discrete" valueType="str">
                                      <p:cBhvr>
                                        <p:cTn id="56" dur="1000" fill="hold"/>
                                        <p:tgtEl>
                                          <p:spTgt spid="39"/>
                                        </p:tgtEl>
                                        <p:attrNameLst>
                                          <p:attrName>style.visibility</p:attrName>
                                        </p:attrNameLst>
                                      </p:cBhvr>
                                      <p:tavLst>
                                        <p:tav tm="0">
                                          <p:val>
                                            <p:strVal val="hidden"/>
                                          </p:val>
                                        </p:tav>
                                        <p:tav tm="50000">
                                          <p:val>
                                            <p:strVal val="visible"/>
                                          </p:val>
                                        </p:tav>
                                      </p:tavLst>
                                    </p:anim>
                                  </p:childTnLst>
                                </p:cTn>
                              </p:par>
                            </p:childTnLst>
                          </p:cTn>
                        </p:par>
                        <p:par>
                          <p:cTn id="57" fill="hold">
                            <p:stCondLst>
                              <p:cond delay="3000"/>
                            </p:stCondLst>
                            <p:childTnLst>
                              <p:par>
                                <p:cTn id="58" presetID="8" presetClass="entr" presetSubtype="16"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diamond(in)">
                                      <p:cBhvr>
                                        <p:cTn id="60" dur="10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xit" presetSubtype="16" fill="hold" grpId="2" nodeType="clickEffect">
                                  <p:stCondLst>
                                    <p:cond delay="0"/>
                                  </p:stCondLst>
                                  <p:childTnLst>
                                    <p:animEffect transition="out" filter="circle(in)">
                                      <p:cBhvr>
                                        <p:cTn id="64" dur="2000"/>
                                        <p:tgtEl>
                                          <p:spTgt spid="39"/>
                                        </p:tgtEl>
                                      </p:cBhvr>
                                    </p:animEffect>
                                    <p:set>
                                      <p:cBhvr>
                                        <p:cTn id="65" dur="1" fill="hold">
                                          <p:stCondLst>
                                            <p:cond delay="1999"/>
                                          </p:stCondLst>
                                        </p:cTn>
                                        <p:tgtEl>
                                          <p:spTgt spid="39"/>
                                        </p:tgtEl>
                                        <p:attrNameLst>
                                          <p:attrName>style.visibility</p:attrName>
                                        </p:attrNameLst>
                                      </p:cBhvr>
                                      <p:to>
                                        <p:strVal val="hidden"/>
                                      </p:to>
                                    </p:set>
                                  </p:childTnLst>
                                </p:cTn>
                              </p:par>
                              <p:par>
                                <p:cTn id="66" presetID="6" presetClass="exit" presetSubtype="16" fill="hold" grpId="1" nodeType="withEffect">
                                  <p:stCondLst>
                                    <p:cond delay="0"/>
                                  </p:stCondLst>
                                  <p:childTnLst>
                                    <p:animEffect transition="out" filter="circle(in)">
                                      <p:cBhvr>
                                        <p:cTn id="67" dur="2000"/>
                                        <p:tgtEl>
                                          <p:spTgt spid="40"/>
                                        </p:tgtEl>
                                      </p:cBhvr>
                                    </p:animEffect>
                                    <p:set>
                                      <p:cBhvr>
                                        <p:cTn id="68" dur="1" fill="hold">
                                          <p:stCondLst>
                                            <p:cond delay="1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5" grpId="2" animBg="1"/>
      <p:bldP spid="36" grpId="0" animBg="1"/>
      <p:bldP spid="36" grpId="1" animBg="1"/>
      <p:bldP spid="37" grpId="0" animBg="1"/>
      <p:bldP spid="37" grpId="1" animBg="1"/>
      <p:bldP spid="37" grpId="2" animBg="1"/>
      <p:bldP spid="38" grpId="0" animBg="1"/>
      <p:bldP spid="38" grpId="1" animBg="1"/>
      <p:bldP spid="39" grpId="0" animBg="1"/>
      <p:bldP spid="39" grpId="1" animBg="1"/>
      <p:bldP spid="39" grpId="2" animBg="1"/>
      <p:bldP spid="40" grpId="0" animBg="1"/>
      <p:bldP spid="4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38"/>
          <p:cNvSpPr txBox="1">
            <a:spLocks noChangeArrowheads="1"/>
          </p:cNvSpPr>
          <p:nvPr/>
        </p:nvSpPr>
        <p:spPr bwMode="auto">
          <a:xfrm>
            <a:off x="5808812" y="5528815"/>
            <a:ext cx="2736850" cy="492125"/>
          </a:xfrm>
          <a:prstGeom prst="rect">
            <a:avLst/>
          </a:prstGeom>
          <a:solidFill>
            <a:srgbClr val="000000"/>
          </a:solidFill>
          <a:ln w="9525">
            <a:noFill/>
            <a:miter lim="800000"/>
          </a:ln>
          <a:effectLst>
            <a:prstShdw prst="shdw17" dist="17961" dir="2700000">
              <a:srgbClr val="FF0000">
                <a:gamma/>
                <a:shade val="60000"/>
                <a:invGamma/>
              </a:srgbClr>
            </a:prstShdw>
          </a:effectLst>
        </p:spPr>
        <p:txBody>
          <a:bodyPr anchor="ctr">
            <a:spAutoFit/>
          </a:bodyPr>
          <a:lstStyle/>
          <a:p>
            <a:pPr algn="ctr" fontAlgn="auto">
              <a:spcBef>
                <a:spcPct val="50000"/>
              </a:spcBef>
              <a:spcAft>
                <a:spcPts val="0"/>
              </a:spcAft>
              <a:defRPr/>
            </a:pPr>
            <a:r>
              <a:rPr kumimoji="0" lang="zh-CN" altLang="en-US" sz="2600" kern="0" dirty="0">
                <a:solidFill>
                  <a:srgbClr val="FFFFFF"/>
                </a:solidFill>
              </a:rPr>
              <a:t>推进中项目管理</a:t>
            </a:r>
          </a:p>
        </p:txBody>
      </p:sp>
      <p:grpSp>
        <p:nvGrpSpPr>
          <p:cNvPr id="2" name="组合 1"/>
          <p:cNvGrpSpPr/>
          <p:nvPr/>
        </p:nvGrpSpPr>
        <p:grpSpPr>
          <a:xfrm>
            <a:off x="1559496" y="1628452"/>
            <a:ext cx="8642350" cy="4680868"/>
            <a:chOff x="1774825" y="1268413"/>
            <a:chExt cx="8656860" cy="4753854"/>
          </a:xfrm>
        </p:grpSpPr>
        <p:graphicFrame>
          <p:nvGraphicFramePr>
            <p:cNvPr id="24" name="Group 3"/>
            <p:cNvGraphicFramePr/>
            <p:nvPr/>
          </p:nvGraphicFramePr>
          <p:xfrm>
            <a:off x="1774825" y="1268414"/>
            <a:ext cx="8656860" cy="4753853"/>
          </p:xfrm>
          <a:graphic>
            <a:graphicData uri="http://schemas.openxmlformats.org/drawingml/2006/table">
              <a:tbl>
                <a:tblPr/>
                <a:tblGrid>
                  <a:gridCol w="8642350">
                    <a:extLst>
                      <a:ext uri="{9D8B030D-6E8A-4147-A177-3AD203B41FA5}">
                        <a16:colId xmlns:a16="http://schemas.microsoft.com/office/drawing/2014/main" val="20000"/>
                      </a:ext>
                    </a:extLst>
                  </a:gridCol>
                </a:tblGrid>
                <a:tr h="4680867">
                  <a:tc>
                    <a:txBody>
                      <a:bodyPr/>
                      <a:lstStyle>
                        <a:defPPr>
                          <a:defRPr lang="zh-CN"/>
                        </a:defPPr>
                        <a:lvl1pPr marL="0" algn="l" defTabSz="914400" rtl="0" eaLnBrk="1" latinLnBrk="0" hangingPunct="1">
                          <a:defRPr sz="1800" kern="1200">
                            <a:solidFill>
                              <a:schemeClr val="tx1"/>
                            </a:solidFill>
                            <a:latin typeface="Times New Roman" panose="02020603050405020304"/>
                            <a:ea typeface="宋体" panose="02010600030101010101" pitchFamily="2" charset="-122"/>
                          </a:defRPr>
                        </a:lvl1pPr>
                        <a:lvl2pPr marL="457200" algn="l" defTabSz="914400" rtl="0" eaLnBrk="1" latinLnBrk="0" hangingPunct="1">
                          <a:defRPr sz="1800" kern="1200">
                            <a:solidFill>
                              <a:schemeClr val="tx1"/>
                            </a:solidFill>
                            <a:latin typeface="Times New Roman" panose="02020603050405020304"/>
                            <a:ea typeface="宋体" panose="02010600030101010101" pitchFamily="2" charset="-122"/>
                          </a:defRPr>
                        </a:lvl2pPr>
                        <a:lvl3pPr marL="914400" algn="l" defTabSz="914400" rtl="0" eaLnBrk="1" latinLnBrk="0" hangingPunct="1">
                          <a:defRPr sz="1800" kern="1200">
                            <a:solidFill>
                              <a:schemeClr val="tx1"/>
                            </a:solidFill>
                            <a:latin typeface="Times New Roman" panose="02020603050405020304"/>
                            <a:ea typeface="宋体" panose="02010600030101010101" pitchFamily="2" charset="-122"/>
                          </a:defRPr>
                        </a:lvl3pPr>
                        <a:lvl4pPr marL="1371600" algn="l" defTabSz="914400" rtl="0" eaLnBrk="1" latinLnBrk="0" hangingPunct="1">
                          <a:defRPr sz="1800" kern="1200">
                            <a:solidFill>
                              <a:schemeClr val="tx1"/>
                            </a:solidFill>
                            <a:latin typeface="Times New Roman" panose="02020603050405020304"/>
                            <a:ea typeface="宋体" panose="02010600030101010101" pitchFamily="2" charset="-122"/>
                          </a:defRPr>
                        </a:lvl4pPr>
                        <a:lvl5pPr marL="1828800" algn="l" defTabSz="914400" rtl="0" eaLnBrk="1" latinLnBrk="0" hangingPunct="1">
                          <a:defRPr sz="1800" kern="1200">
                            <a:solidFill>
                              <a:schemeClr val="tx1"/>
                            </a:solidFill>
                            <a:latin typeface="Times New Roman" panose="02020603050405020304"/>
                            <a:ea typeface="宋体" panose="02010600030101010101" pitchFamily="2" charset="-122"/>
                          </a:defRPr>
                        </a:lvl5pPr>
                        <a:lvl6pPr marL="2286000" algn="l" defTabSz="914400" rtl="0" eaLnBrk="1" latinLnBrk="0" hangingPunct="1">
                          <a:defRPr sz="1800" kern="1200">
                            <a:solidFill>
                              <a:schemeClr val="tx1"/>
                            </a:solidFill>
                            <a:latin typeface="Times New Roman" panose="02020603050405020304"/>
                            <a:ea typeface="宋体" panose="02010600030101010101" pitchFamily="2" charset="-122"/>
                          </a:defRPr>
                        </a:lvl6pPr>
                        <a:lvl7pPr marL="2743200" algn="l" defTabSz="914400" rtl="0" eaLnBrk="1" latinLnBrk="0" hangingPunct="1">
                          <a:defRPr sz="1800" kern="1200">
                            <a:solidFill>
                              <a:schemeClr val="tx1"/>
                            </a:solidFill>
                            <a:latin typeface="Times New Roman" panose="02020603050405020304"/>
                            <a:ea typeface="宋体" panose="02010600030101010101" pitchFamily="2" charset="-122"/>
                          </a:defRPr>
                        </a:lvl7pPr>
                        <a:lvl8pPr marL="3200400" algn="l" defTabSz="914400" rtl="0" eaLnBrk="1" latinLnBrk="0" hangingPunct="1">
                          <a:defRPr sz="1800" kern="1200">
                            <a:solidFill>
                              <a:schemeClr val="tx1"/>
                            </a:solidFill>
                            <a:latin typeface="Times New Roman" panose="02020603050405020304"/>
                            <a:ea typeface="宋体" panose="02010600030101010101" pitchFamily="2" charset="-122"/>
                          </a:defRPr>
                        </a:lvl8pPr>
                        <a:lvl9pPr marL="3657600" algn="l" defTabSz="914400" rtl="0" eaLnBrk="1" latinLnBrk="0" hangingPunct="1">
                          <a:defRPr sz="1800" kern="1200">
                            <a:solidFill>
                              <a:schemeClr val="tx1"/>
                            </a:solidFill>
                            <a:latin typeface="Times New Roman" panose="020206030504050203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1" lang="zh-CN" altLang="zh-CN" sz="28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25" name="Picture 16"/>
            <p:cNvPicPr>
              <a:picLocks noChangeAspect="1" noChangeArrowheads="1"/>
            </p:cNvPicPr>
            <p:nvPr/>
          </p:nvPicPr>
          <p:blipFill>
            <a:blip r:embed="rId2"/>
            <a:srcRect/>
            <a:stretch>
              <a:fillRect/>
            </a:stretch>
          </p:blipFill>
          <p:spPr bwMode="auto">
            <a:xfrm>
              <a:off x="1774825" y="1268413"/>
              <a:ext cx="8642350" cy="4679950"/>
            </a:xfrm>
            <a:prstGeom prst="rect">
              <a:avLst/>
            </a:prstGeom>
            <a:noFill/>
            <a:ln w="9525">
              <a:solidFill>
                <a:srgbClr val="00CC99"/>
              </a:solidFill>
              <a:miter lim="800000"/>
              <a:headEnd/>
              <a:tailEnd/>
            </a:ln>
          </p:spPr>
        </p:pic>
        <p:sp>
          <p:nvSpPr>
            <p:cNvPr id="26" name="矩形 25"/>
            <p:cNvSpPr/>
            <p:nvPr/>
          </p:nvSpPr>
          <p:spPr bwMode="auto">
            <a:xfrm>
              <a:off x="1774825" y="2132013"/>
              <a:ext cx="1657350" cy="2087562"/>
            </a:xfrm>
            <a:prstGeom prst="rect">
              <a:avLst/>
            </a:prstGeom>
            <a:noFill/>
            <a:ln w="19050" cap="flat" cmpd="sng" algn="ctr">
              <a:solidFill>
                <a:srgbClr val="FF0000"/>
              </a:solidFill>
              <a:prstDash val="solid"/>
              <a:round/>
              <a:headEnd type="none" w="med" len="med"/>
              <a:tailEnd type="none" w="med" len="med"/>
            </a:ln>
            <a:effectLst/>
          </p:spPr>
          <p:txBody>
            <a:bodyPr/>
            <a:lstStyle/>
            <a:p>
              <a:pPr fontAlgn="auto">
                <a:spcBef>
                  <a:spcPts val="0"/>
                </a:spcBef>
                <a:spcAft>
                  <a:spcPts val="0"/>
                </a:spcAft>
                <a:defRPr/>
              </a:pPr>
              <a:endParaRPr kumimoji="0" lang="zh-CN" altLang="en-US" sz="1800" b="0" kern="0">
                <a:solidFill>
                  <a:sysClr val="windowText" lastClr="000000"/>
                </a:solidFill>
                <a:effectLst>
                  <a:outerShdw blurRad="38100" dist="38100" dir="2700000" algn="tl">
                    <a:srgbClr val="000000">
                      <a:alpha val="43137"/>
                    </a:srgbClr>
                  </a:outerShdw>
                </a:effectLst>
              </a:endParaRPr>
            </a:p>
          </p:txBody>
        </p:sp>
        <p:sp>
          <p:nvSpPr>
            <p:cNvPr id="28" name="矩形 27"/>
            <p:cNvSpPr/>
            <p:nvPr/>
          </p:nvSpPr>
          <p:spPr bwMode="auto">
            <a:xfrm>
              <a:off x="3719514" y="2132014"/>
              <a:ext cx="1728787" cy="3671887"/>
            </a:xfrm>
            <a:prstGeom prst="rect">
              <a:avLst/>
            </a:prstGeom>
            <a:noFill/>
            <a:ln w="19050" cap="flat" cmpd="sng" algn="ctr">
              <a:solidFill>
                <a:srgbClr val="FF0000"/>
              </a:solidFill>
              <a:prstDash val="solid"/>
              <a:round/>
              <a:headEnd type="none" w="med" len="med"/>
              <a:tailEnd type="none" w="med" len="med"/>
            </a:ln>
            <a:effectLst/>
          </p:spPr>
          <p:txBody>
            <a:bodyPr/>
            <a:lstStyle/>
            <a:p>
              <a:pPr fontAlgn="auto">
                <a:spcBef>
                  <a:spcPts val="0"/>
                </a:spcBef>
                <a:spcAft>
                  <a:spcPts val="0"/>
                </a:spcAft>
                <a:defRPr/>
              </a:pPr>
              <a:endParaRPr kumimoji="0" lang="zh-CN" altLang="en-US" sz="1800" b="0" kern="0">
                <a:solidFill>
                  <a:sysClr val="windowText" lastClr="000000"/>
                </a:solidFill>
                <a:effectLst>
                  <a:outerShdw blurRad="38100" dist="38100" dir="2700000" algn="tl">
                    <a:srgbClr val="000000">
                      <a:alpha val="43137"/>
                    </a:srgbClr>
                  </a:outerShdw>
                </a:effectLst>
              </a:endParaRPr>
            </a:p>
          </p:txBody>
        </p:sp>
        <p:sp>
          <p:nvSpPr>
            <p:cNvPr id="29" name="矩形 28"/>
            <p:cNvSpPr/>
            <p:nvPr/>
          </p:nvSpPr>
          <p:spPr bwMode="auto">
            <a:xfrm>
              <a:off x="1774825" y="4435475"/>
              <a:ext cx="1657350" cy="217488"/>
            </a:xfrm>
            <a:prstGeom prst="rect">
              <a:avLst/>
            </a:prstGeom>
            <a:noFill/>
            <a:ln w="19050" cap="flat" cmpd="sng" algn="ctr">
              <a:solidFill>
                <a:srgbClr val="FF0000"/>
              </a:solidFill>
              <a:prstDash val="solid"/>
              <a:round/>
              <a:headEnd type="none" w="med" len="med"/>
              <a:tailEnd type="none" w="med" len="med"/>
            </a:ln>
            <a:effectLst/>
          </p:spPr>
          <p:txBody>
            <a:bodyPr/>
            <a:lstStyle/>
            <a:p>
              <a:pPr fontAlgn="auto">
                <a:spcBef>
                  <a:spcPts val="0"/>
                </a:spcBef>
                <a:spcAft>
                  <a:spcPts val="0"/>
                </a:spcAft>
                <a:defRPr/>
              </a:pPr>
              <a:endParaRPr kumimoji="0" lang="zh-CN" altLang="en-US" sz="1800" b="0" kern="0">
                <a:solidFill>
                  <a:sysClr val="windowText" lastClr="000000"/>
                </a:solidFill>
                <a:effectLst>
                  <a:outerShdw blurRad="38100" dist="38100" dir="2700000" algn="tl">
                    <a:srgbClr val="000000">
                      <a:alpha val="43137"/>
                    </a:srgbClr>
                  </a:outerShdw>
                </a:effectLst>
              </a:endParaRPr>
            </a:p>
          </p:txBody>
        </p:sp>
      </p:grpSp>
      <p:sp>
        <p:nvSpPr>
          <p:cNvPr id="30" name="Text Box 38"/>
          <p:cNvSpPr txBox="1">
            <a:spLocks noChangeArrowheads="1"/>
          </p:cNvSpPr>
          <p:nvPr/>
        </p:nvSpPr>
        <p:spPr bwMode="auto">
          <a:xfrm>
            <a:off x="5808812" y="5528815"/>
            <a:ext cx="2736850" cy="492125"/>
          </a:xfrm>
          <a:prstGeom prst="rect">
            <a:avLst/>
          </a:prstGeom>
          <a:solidFill>
            <a:srgbClr val="000000"/>
          </a:solidFill>
          <a:ln w="9525">
            <a:noFill/>
            <a:miter lim="800000"/>
          </a:ln>
          <a:effectLst>
            <a:prstShdw prst="shdw17" dist="17961" dir="2700000">
              <a:srgbClr val="FF0000">
                <a:gamma/>
                <a:shade val="60000"/>
                <a:invGamma/>
              </a:srgbClr>
            </a:prstShdw>
          </a:effectLst>
        </p:spPr>
        <p:txBody>
          <a:bodyPr anchor="ctr">
            <a:spAutoFit/>
          </a:bodyPr>
          <a:lstStyle/>
          <a:p>
            <a:pPr algn="ctr" fontAlgn="auto">
              <a:spcBef>
                <a:spcPct val="50000"/>
              </a:spcBef>
              <a:spcAft>
                <a:spcPts val="0"/>
              </a:spcAft>
              <a:defRPr/>
            </a:pPr>
            <a:r>
              <a:rPr kumimoji="0" lang="zh-CN" altLang="en-US" sz="2600" kern="0" dirty="0">
                <a:solidFill>
                  <a:srgbClr val="FFFFFF"/>
                </a:solidFill>
              </a:rPr>
              <a:t>结案项目管理</a:t>
            </a:r>
          </a:p>
        </p:txBody>
      </p:sp>
      <p:sp>
        <p:nvSpPr>
          <p:cNvPr id="11" name="标题 32"/>
          <p:cNvSpPr txBox="1"/>
          <p:nvPr/>
        </p:nvSpPr>
        <p:spPr bwMode="auto">
          <a:xfrm>
            <a:off x="695401" y="686797"/>
            <a:ext cx="7488832" cy="647700"/>
          </a:xfrm>
          <a:prstGeom prst="rect">
            <a:avLst/>
          </a:prstGeom>
          <a:noFill/>
          <a:ln w="9525">
            <a:noFill/>
            <a:miter lim="800000"/>
          </a:ln>
          <a:effectLst/>
        </p:spPr>
        <p:txBody>
          <a:bodyPr anchor="ctr"/>
          <a:lstStyle/>
          <a:p>
            <a:pPr algn="l">
              <a:defRPr/>
            </a:pPr>
            <a:r>
              <a:rPr lang="zh-CN" altLang="en-US" sz="3300" kern="0" dirty="0">
                <a:solidFill>
                  <a:srgbClr val="CC0000"/>
                </a:solidFill>
                <a:latin typeface="微软雅黑" panose="020B0503020204020204" pitchFamily="34" charset="-122"/>
                <a:ea typeface="微软雅黑" panose="020B0503020204020204" pitchFamily="34" charset="-122"/>
                <a:cs typeface="+mj-cs"/>
              </a:rPr>
              <a:t>项目运营管理实践：</a:t>
            </a:r>
          </a:p>
        </p:txBody>
      </p:sp>
      <p:sp>
        <p:nvSpPr>
          <p:cNvPr id="3" name="TextBox 3"/>
          <p:cNvSpPr txBox="1">
            <a:spLocks noChangeArrowheads="1"/>
          </p:cNvSpPr>
          <p:nvPr/>
        </p:nvSpPr>
        <p:spPr bwMode="auto">
          <a:xfrm rot="1193826">
            <a:off x="10141314" y="880539"/>
            <a:ext cx="932282" cy="533534"/>
          </a:xfrm>
          <a:prstGeom prst="rect">
            <a:avLst/>
          </a:prstGeom>
          <a:noFill/>
          <a:ln w="28575">
            <a:solidFill>
              <a:srgbClr val="E9001F"/>
            </a:solidFill>
            <a:miter lim="800000"/>
          </a:ln>
        </p:spPr>
        <p:txBody>
          <a:bodyPr wrap="none" lIns="121908" tIns="60955" rIns="121908" bIns="60955">
            <a:spAutoFit/>
          </a:bodyPr>
          <a:lstStyle/>
          <a:p>
            <a:pPr eaLnBrk="1" hangingPunct="1">
              <a:defRPr/>
            </a:pPr>
            <a:r>
              <a:rPr lang="zh-CN" altLang="en-US" sz="2665" dirty="0">
                <a:solidFill>
                  <a:srgbClr val="FF0000"/>
                </a:solidFill>
                <a:latin typeface="+mn-ea"/>
                <a:ea typeface="+mn-ea"/>
              </a:rPr>
              <a:t>案例</a:t>
            </a:r>
            <a:endParaRPr lang="en-US" altLang="zh-CN" sz="2665" dirty="0">
              <a:solidFill>
                <a:srgbClr val="FF0000"/>
              </a:solidFill>
              <a:latin typeface="+mn-ea"/>
              <a:ea typeface="+mn-ea"/>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500"/>
                                        <p:tgtEl>
                                          <p:spTgt spid="27"/>
                                        </p:tgtEl>
                                      </p:cBhvr>
                                    </p:animEffect>
                                  </p:childTnLst>
                                </p:cTn>
                              </p:par>
                              <p:par>
                                <p:cTn id="8" presetID="3" presetClass="exit" presetSubtype="10" fill="hold" grpId="0" nodeType="withEffect">
                                  <p:stCondLst>
                                    <p:cond delay="0"/>
                                  </p:stCondLst>
                                  <p:childTnLst>
                                    <p:animEffect transition="out" filter="blinds(horizontal)">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childTnLst>
                          </p:cTn>
                        </p:par>
                        <p:par>
                          <p:cTn id="11" fill="hold">
                            <p:stCondLst>
                              <p:cond delay="500"/>
                            </p:stCondLst>
                            <p:childTnLst>
                              <p:par>
                                <p:cTn id="12" presetID="4" presetClass="entr" presetSubtype="16" fill="hold" grpId="1"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box(in)">
                                      <p:cBhvr>
                                        <p:cTn id="14" dur="500"/>
                                        <p:tgtEl>
                                          <p:spTgt spid="30"/>
                                        </p:tgtEl>
                                      </p:cBhvr>
                                    </p:animEffect>
                                  </p:childTnLst>
                                </p:cTn>
                              </p:par>
                            </p:childTnLst>
                          </p:cTn>
                        </p:par>
                        <p:par>
                          <p:cTn id="15" fill="hold">
                            <p:stCondLst>
                              <p:cond delay="1000"/>
                            </p:stCondLst>
                            <p:childTnLst>
                              <p:par>
                                <p:cTn id="16" presetID="3" presetClass="exit" presetSubtype="10" fill="hold" grpId="0" nodeType="afterEffect">
                                  <p:stCondLst>
                                    <p:cond delay="0"/>
                                  </p:stCondLst>
                                  <p:childTnLst>
                                    <p:animEffect transition="out" filter="blinds(horizontal)">
                                      <p:cBhvr>
                                        <p:cTn id="17" dur="500"/>
                                        <p:tgtEl>
                                          <p:spTgt spid="30"/>
                                        </p:tgtEl>
                                      </p:cBhvr>
                                    </p:animEffect>
                                    <p:set>
                                      <p:cBhvr>
                                        <p:cTn id="18"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30" grpId="0" animBg="1"/>
      <p:bldP spid="3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Group 3"/>
          <p:cNvGraphicFramePr/>
          <p:nvPr/>
        </p:nvGraphicFramePr>
        <p:xfrm>
          <a:off x="1486098" y="1588730"/>
          <a:ext cx="8642350" cy="4680867"/>
        </p:xfrm>
        <a:graphic>
          <a:graphicData uri="http://schemas.openxmlformats.org/drawingml/2006/table">
            <a:tbl>
              <a:tblPr/>
              <a:tblGrid>
                <a:gridCol w="8642350">
                  <a:extLst>
                    <a:ext uri="{9D8B030D-6E8A-4147-A177-3AD203B41FA5}">
                      <a16:colId xmlns:a16="http://schemas.microsoft.com/office/drawing/2014/main" val="20000"/>
                    </a:ext>
                  </a:extLst>
                </a:gridCol>
              </a:tblGrid>
              <a:tr h="4680867">
                <a:tc>
                  <a:txBody>
                    <a:bodyPr/>
                    <a:lstStyle>
                      <a:defPPr>
                        <a:defRPr lang="zh-CN"/>
                      </a:defPPr>
                      <a:lvl1pPr marL="0" algn="l" defTabSz="914400" rtl="0" eaLnBrk="1" latinLnBrk="0" hangingPunct="1">
                        <a:defRPr sz="1800" kern="1200">
                          <a:solidFill>
                            <a:schemeClr val="tx1"/>
                          </a:solidFill>
                          <a:latin typeface="Times New Roman" panose="02020603050405020304"/>
                          <a:ea typeface="宋体" panose="02010600030101010101" pitchFamily="2" charset="-122"/>
                        </a:defRPr>
                      </a:lvl1pPr>
                      <a:lvl2pPr marL="457200" algn="l" defTabSz="914400" rtl="0" eaLnBrk="1" latinLnBrk="0" hangingPunct="1">
                        <a:defRPr sz="1800" kern="1200">
                          <a:solidFill>
                            <a:schemeClr val="tx1"/>
                          </a:solidFill>
                          <a:latin typeface="Times New Roman" panose="02020603050405020304"/>
                          <a:ea typeface="宋体" panose="02010600030101010101" pitchFamily="2" charset="-122"/>
                        </a:defRPr>
                      </a:lvl2pPr>
                      <a:lvl3pPr marL="914400" algn="l" defTabSz="914400" rtl="0" eaLnBrk="1" latinLnBrk="0" hangingPunct="1">
                        <a:defRPr sz="1800" kern="1200">
                          <a:solidFill>
                            <a:schemeClr val="tx1"/>
                          </a:solidFill>
                          <a:latin typeface="Times New Roman" panose="02020603050405020304"/>
                          <a:ea typeface="宋体" panose="02010600030101010101" pitchFamily="2" charset="-122"/>
                        </a:defRPr>
                      </a:lvl3pPr>
                      <a:lvl4pPr marL="1371600" algn="l" defTabSz="914400" rtl="0" eaLnBrk="1" latinLnBrk="0" hangingPunct="1">
                        <a:defRPr sz="1800" kern="1200">
                          <a:solidFill>
                            <a:schemeClr val="tx1"/>
                          </a:solidFill>
                          <a:latin typeface="Times New Roman" panose="02020603050405020304"/>
                          <a:ea typeface="宋体" panose="02010600030101010101" pitchFamily="2" charset="-122"/>
                        </a:defRPr>
                      </a:lvl4pPr>
                      <a:lvl5pPr marL="1828800" algn="l" defTabSz="914400" rtl="0" eaLnBrk="1" latinLnBrk="0" hangingPunct="1">
                        <a:defRPr sz="1800" kern="1200">
                          <a:solidFill>
                            <a:schemeClr val="tx1"/>
                          </a:solidFill>
                          <a:latin typeface="Times New Roman" panose="02020603050405020304"/>
                          <a:ea typeface="宋体" panose="02010600030101010101" pitchFamily="2" charset="-122"/>
                        </a:defRPr>
                      </a:lvl5pPr>
                      <a:lvl6pPr marL="2286000" algn="l" defTabSz="914400" rtl="0" eaLnBrk="1" latinLnBrk="0" hangingPunct="1">
                        <a:defRPr sz="1800" kern="1200">
                          <a:solidFill>
                            <a:schemeClr val="tx1"/>
                          </a:solidFill>
                          <a:latin typeface="Times New Roman" panose="02020603050405020304"/>
                          <a:ea typeface="宋体" panose="02010600030101010101" pitchFamily="2" charset="-122"/>
                        </a:defRPr>
                      </a:lvl6pPr>
                      <a:lvl7pPr marL="2743200" algn="l" defTabSz="914400" rtl="0" eaLnBrk="1" latinLnBrk="0" hangingPunct="1">
                        <a:defRPr sz="1800" kern="1200">
                          <a:solidFill>
                            <a:schemeClr val="tx1"/>
                          </a:solidFill>
                          <a:latin typeface="Times New Roman" panose="02020603050405020304"/>
                          <a:ea typeface="宋体" panose="02010600030101010101" pitchFamily="2" charset="-122"/>
                        </a:defRPr>
                      </a:lvl7pPr>
                      <a:lvl8pPr marL="3200400" algn="l" defTabSz="914400" rtl="0" eaLnBrk="1" latinLnBrk="0" hangingPunct="1">
                        <a:defRPr sz="1800" kern="1200">
                          <a:solidFill>
                            <a:schemeClr val="tx1"/>
                          </a:solidFill>
                          <a:latin typeface="Times New Roman" panose="02020603050405020304"/>
                          <a:ea typeface="宋体" panose="02010600030101010101" pitchFamily="2" charset="-122"/>
                        </a:defRPr>
                      </a:lvl8pPr>
                      <a:lvl9pPr marL="3657600" algn="l" defTabSz="914400" rtl="0" eaLnBrk="1" latinLnBrk="0" hangingPunct="1">
                        <a:defRPr sz="1800" kern="1200">
                          <a:solidFill>
                            <a:schemeClr val="tx1"/>
                          </a:solidFill>
                          <a:latin typeface="Times New Roman" panose="020206030504050203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1" lang="zh-CN" altLang="zh-CN" sz="28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3" name="Rectangle 10"/>
          <p:cNvSpPr>
            <a:spLocks noChangeArrowheads="1"/>
          </p:cNvSpPr>
          <p:nvPr/>
        </p:nvSpPr>
        <p:spPr bwMode="auto">
          <a:xfrm>
            <a:off x="4427737" y="1758204"/>
            <a:ext cx="184731" cy="276999"/>
          </a:xfrm>
          <a:prstGeom prst="rect">
            <a:avLst/>
          </a:prstGeom>
          <a:noFill/>
          <a:ln w="9525">
            <a:noFill/>
            <a:miter lim="800000"/>
          </a:ln>
          <a:effectLst/>
        </p:spPr>
        <p:txBody>
          <a:bodyPr wrap="square" anchor="ctr">
            <a:spAutoFit/>
          </a:bodyPr>
          <a:lstStyle/>
          <a:p>
            <a:pPr fontAlgn="auto">
              <a:spcBef>
                <a:spcPts val="0"/>
              </a:spcBef>
              <a:spcAft>
                <a:spcPts val="0"/>
              </a:spcAft>
              <a:defRPr/>
            </a:pPr>
            <a:endParaRPr kumimoji="0" lang="zh-CN" altLang="en-US" sz="1200" b="0" kern="0">
              <a:solidFill>
                <a:sysClr val="windowText" lastClr="000000"/>
              </a:solidFill>
              <a:effectLst>
                <a:outerShdw blurRad="38100" dist="38100" dir="2700000" algn="tl">
                  <a:srgbClr val="000000">
                    <a:alpha val="43137"/>
                  </a:srgbClr>
                </a:outerShdw>
              </a:effectLst>
            </a:endParaRPr>
          </a:p>
        </p:txBody>
      </p:sp>
      <p:pic>
        <p:nvPicPr>
          <p:cNvPr id="34" name="Picture 19"/>
          <p:cNvPicPr>
            <a:picLocks noChangeAspect="1" noChangeArrowheads="1"/>
          </p:cNvPicPr>
          <p:nvPr/>
        </p:nvPicPr>
        <p:blipFill>
          <a:blip r:embed="rId2"/>
          <a:srcRect/>
          <a:stretch>
            <a:fillRect/>
          </a:stretch>
        </p:blipFill>
        <p:spPr bwMode="auto">
          <a:xfrm>
            <a:off x="1486098" y="1588730"/>
            <a:ext cx="8642350" cy="4606925"/>
          </a:xfrm>
          <a:prstGeom prst="rect">
            <a:avLst/>
          </a:prstGeom>
          <a:noFill/>
          <a:ln w="9525">
            <a:solidFill>
              <a:srgbClr val="3333CC"/>
            </a:solidFill>
            <a:miter lim="800000"/>
            <a:headEnd/>
            <a:tailEnd/>
          </a:ln>
        </p:spPr>
      </p:pic>
      <p:sp>
        <p:nvSpPr>
          <p:cNvPr id="35" name="矩形 34"/>
          <p:cNvSpPr/>
          <p:nvPr/>
        </p:nvSpPr>
        <p:spPr bwMode="auto">
          <a:xfrm>
            <a:off x="4078487" y="2668230"/>
            <a:ext cx="2160587" cy="2663825"/>
          </a:xfrm>
          <a:prstGeom prst="rect">
            <a:avLst/>
          </a:prstGeom>
          <a:noFill/>
          <a:ln w="19050" cap="flat" cmpd="sng" algn="ctr">
            <a:solidFill>
              <a:srgbClr val="FF0000"/>
            </a:solidFill>
            <a:prstDash val="solid"/>
            <a:round/>
            <a:headEnd type="none" w="med" len="med"/>
            <a:tailEnd type="none" w="med" len="med"/>
          </a:ln>
          <a:effectLst/>
        </p:spPr>
        <p:txBody>
          <a:bodyPr/>
          <a:lstStyle/>
          <a:p>
            <a:pPr fontAlgn="auto">
              <a:spcBef>
                <a:spcPts val="0"/>
              </a:spcBef>
              <a:spcAft>
                <a:spcPts val="0"/>
              </a:spcAft>
              <a:defRPr/>
            </a:pPr>
            <a:endParaRPr kumimoji="0" lang="zh-CN" altLang="en-US" sz="1200" b="0" kern="0">
              <a:solidFill>
                <a:sysClr val="windowText" lastClr="000000"/>
              </a:solidFill>
              <a:effectLst>
                <a:outerShdw blurRad="38100" dist="38100" dir="2700000" algn="tl">
                  <a:srgbClr val="000000">
                    <a:alpha val="43137"/>
                  </a:srgbClr>
                </a:outerShdw>
              </a:effectLst>
            </a:endParaRPr>
          </a:p>
        </p:txBody>
      </p:sp>
      <p:sp>
        <p:nvSpPr>
          <p:cNvPr id="36" name="Text Box 38"/>
          <p:cNvSpPr txBox="1">
            <a:spLocks noChangeArrowheads="1"/>
          </p:cNvSpPr>
          <p:nvPr/>
        </p:nvSpPr>
        <p:spPr bwMode="auto">
          <a:xfrm>
            <a:off x="4007049" y="5465374"/>
            <a:ext cx="2232025" cy="400110"/>
          </a:xfrm>
          <a:prstGeom prst="rect">
            <a:avLst/>
          </a:prstGeom>
          <a:solidFill>
            <a:srgbClr val="000000"/>
          </a:solidFill>
          <a:ln w="9525">
            <a:noFill/>
            <a:miter lim="800000"/>
          </a:ln>
          <a:effectLst>
            <a:prstShdw prst="shdw17" dist="17961" dir="2700000">
              <a:srgbClr val="FF0000">
                <a:gamma/>
                <a:shade val="60000"/>
                <a:invGamma/>
              </a:srgbClr>
            </a:prstShdw>
          </a:effectLst>
        </p:spPr>
        <p:txBody>
          <a:bodyPr wrap="square" anchor="ctr">
            <a:spAutoFit/>
          </a:bodyPr>
          <a:lstStyle/>
          <a:p>
            <a:pPr algn="ctr" fontAlgn="auto">
              <a:spcBef>
                <a:spcPct val="50000"/>
              </a:spcBef>
              <a:spcAft>
                <a:spcPts val="0"/>
              </a:spcAft>
              <a:defRPr/>
            </a:pPr>
            <a:r>
              <a:rPr kumimoji="0" lang="zh-CN" altLang="en-US" sz="2000" kern="0" dirty="0">
                <a:solidFill>
                  <a:srgbClr val="FFFFFF"/>
                </a:solidFill>
              </a:rPr>
              <a:t>项目流程梳理</a:t>
            </a:r>
          </a:p>
        </p:txBody>
      </p:sp>
      <p:sp>
        <p:nvSpPr>
          <p:cNvPr id="37" name="矩形 36"/>
          <p:cNvSpPr/>
          <p:nvPr/>
        </p:nvSpPr>
        <p:spPr bwMode="auto">
          <a:xfrm>
            <a:off x="6527999" y="2668230"/>
            <a:ext cx="1008063" cy="2663825"/>
          </a:xfrm>
          <a:prstGeom prst="rect">
            <a:avLst/>
          </a:prstGeom>
          <a:noFill/>
          <a:ln w="19050" cap="flat" cmpd="sng" algn="ctr">
            <a:solidFill>
              <a:srgbClr val="FF0000"/>
            </a:solidFill>
            <a:prstDash val="solid"/>
            <a:round/>
            <a:headEnd type="none" w="med" len="med"/>
            <a:tailEnd type="none" w="med" len="med"/>
          </a:ln>
          <a:effectLst/>
        </p:spPr>
        <p:txBody>
          <a:bodyPr/>
          <a:lstStyle/>
          <a:p>
            <a:pPr fontAlgn="auto">
              <a:spcBef>
                <a:spcPts val="0"/>
              </a:spcBef>
              <a:spcAft>
                <a:spcPts val="0"/>
              </a:spcAft>
              <a:defRPr/>
            </a:pPr>
            <a:endParaRPr kumimoji="0" lang="zh-CN" altLang="en-US" sz="1200" b="0" kern="0">
              <a:solidFill>
                <a:sysClr val="windowText" lastClr="000000"/>
              </a:solidFill>
              <a:effectLst>
                <a:outerShdw blurRad="38100" dist="38100" dir="2700000" algn="tl">
                  <a:srgbClr val="000000">
                    <a:alpha val="43137"/>
                  </a:srgbClr>
                </a:outerShdw>
              </a:effectLst>
            </a:endParaRPr>
          </a:p>
        </p:txBody>
      </p:sp>
      <p:sp>
        <p:nvSpPr>
          <p:cNvPr id="38" name="Text Box 38"/>
          <p:cNvSpPr txBox="1">
            <a:spLocks noChangeArrowheads="1"/>
          </p:cNvSpPr>
          <p:nvPr/>
        </p:nvSpPr>
        <p:spPr bwMode="auto">
          <a:xfrm>
            <a:off x="6312099" y="5465373"/>
            <a:ext cx="2303462" cy="400110"/>
          </a:xfrm>
          <a:prstGeom prst="rect">
            <a:avLst/>
          </a:prstGeom>
          <a:solidFill>
            <a:srgbClr val="000000"/>
          </a:solidFill>
          <a:ln w="9525">
            <a:noFill/>
            <a:miter lim="800000"/>
          </a:ln>
          <a:effectLst>
            <a:prstShdw prst="shdw17" dist="17961" dir="2700000">
              <a:srgbClr val="FF0000">
                <a:gamma/>
                <a:shade val="60000"/>
                <a:invGamma/>
              </a:srgbClr>
            </a:prstShdw>
          </a:effectLst>
        </p:spPr>
        <p:txBody>
          <a:bodyPr wrap="square" anchor="ctr">
            <a:spAutoFit/>
          </a:bodyPr>
          <a:lstStyle/>
          <a:p>
            <a:pPr algn="ctr" fontAlgn="auto">
              <a:spcBef>
                <a:spcPct val="50000"/>
              </a:spcBef>
              <a:spcAft>
                <a:spcPts val="0"/>
              </a:spcAft>
              <a:defRPr/>
            </a:pPr>
            <a:r>
              <a:rPr kumimoji="0" lang="zh-CN" altLang="en-US" sz="2000" kern="0" dirty="0">
                <a:solidFill>
                  <a:srgbClr val="FFFFFF"/>
                </a:solidFill>
              </a:rPr>
              <a:t>责任人员定义</a:t>
            </a:r>
          </a:p>
        </p:txBody>
      </p:sp>
      <p:sp>
        <p:nvSpPr>
          <p:cNvPr id="39" name="矩形 38"/>
          <p:cNvSpPr/>
          <p:nvPr/>
        </p:nvSpPr>
        <p:spPr bwMode="auto">
          <a:xfrm>
            <a:off x="7536061" y="2668230"/>
            <a:ext cx="2159000" cy="2663825"/>
          </a:xfrm>
          <a:prstGeom prst="rect">
            <a:avLst/>
          </a:prstGeom>
          <a:noFill/>
          <a:ln w="19050" cap="flat" cmpd="sng" algn="ctr">
            <a:solidFill>
              <a:srgbClr val="FF0000"/>
            </a:solidFill>
            <a:prstDash val="solid"/>
            <a:round/>
            <a:headEnd type="none" w="med" len="med"/>
            <a:tailEnd type="none" w="med" len="med"/>
          </a:ln>
          <a:effectLst/>
        </p:spPr>
        <p:txBody>
          <a:bodyPr/>
          <a:lstStyle/>
          <a:p>
            <a:pPr fontAlgn="auto">
              <a:spcBef>
                <a:spcPts val="0"/>
              </a:spcBef>
              <a:spcAft>
                <a:spcPts val="0"/>
              </a:spcAft>
              <a:defRPr/>
            </a:pPr>
            <a:endParaRPr kumimoji="0" lang="zh-CN" altLang="en-US" sz="1200" b="0" kern="0">
              <a:solidFill>
                <a:sysClr val="windowText" lastClr="000000"/>
              </a:solidFill>
              <a:effectLst>
                <a:outerShdw blurRad="38100" dist="38100" dir="2700000" algn="tl">
                  <a:srgbClr val="000000">
                    <a:alpha val="43137"/>
                  </a:srgbClr>
                </a:outerShdw>
              </a:effectLst>
            </a:endParaRPr>
          </a:p>
        </p:txBody>
      </p:sp>
      <p:sp>
        <p:nvSpPr>
          <p:cNvPr id="40" name="Text Box 38"/>
          <p:cNvSpPr txBox="1">
            <a:spLocks noChangeArrowheads="1"/>
          </p:cNvSpPr>
          <p:nvPr/>
        </p:nvSpPr>
        <p:spPr bwMode="auto">
          <a:xfrm>
            <a:off x="6815336" y="5981218"/>
            <a:ext cx="3313112" cy="400110"/>
          </a:xfrm>
          <a:prstGeom prst="rect">
            <a:avLst/>
          </a:prstGeom>
          <a:solidFill>
            <a:srgbClr val="000000"/>
          </a:solidFill>
          <a:ln w="9525">
            <a:noFill/>
            <a:miter lim="800000"/>
          </a:ln>
          <a:effectLst>
            <a:prstShdw prst="shdw17" dist="17961" dir="2700000">
              <a:srgbClr val="FF0000">
                <a:gamma/>
                <a:shade val="60000"/>
                <a:invGamma/>
              </a:srgbClr>
            </a:prstShdw>
          </a:effectLst>
        </p:spPr>
        <p:txBody>
          <a:bodyPr wrap="square" anchor="ctr">
            <a:spAutoFit/>
          </a:bodyPr>
          <a:lstStyle/>
          <a:p>
            <a:pPr algn="ctr" fontAlgn="auto">
              <a:spcBef>
                <a:spcPct val="50000"/>
              </a:spcBef>
              <a:spcAft>
                <a:spcPts val="0"/>
              </a:spcAft>
              <a:defRPr/>
            </a:pPr>
            <a:r>
              <a:rPr kumimoji="0" lang="zh-CN" altLang="en-US" sz="2000" kern="0" dirty="0">
                <a:solidFill>
                  <a:srgbClr val="FFFFFF"/>
                </a:solidFill>
              </a:rPr>
              <a:t>任务描述与作成时间</a:t>
            </a:r>
          </a:p>
        </p:txBody>
      </p:sp>
      <p:sp>
        <p:nvSpPr>
          <p:cNvPr id="14" name="标题 32"/>
          <p:cNvSpPr txBox="1"/>
          <p:nvPr/>
        </p:nvSpPr>
        <p:spPr bwMode="auto">
          <a:xfrm>
            <a:off x="623392" y="692696"/>
            <a:ext cx="8208963" cy="647700"/>
          </a:xfrm>
          <a:prstGeom prst="rect">
            <a:avLst/>
          </a:prstGeom>
          <a:noFill/>
          <a:ln w="9525">
            <a:noFill/>
            <a:miter lim="800000"/>
          </a:ln>
          <a:effectLst/>
        </p:spPr>
        <p:txBody>
          <a:bodyPr anchor="ctr"/>
          <a:lstStyle/>
          <a:p>
            <a:pPr algn="l">
              <a:defRPr/>
            </a:pPr>
            <a:r>
              <a:rPr lang="zh-CN" altLang="en-US" sz="3300" kern="0" dirty="0">
                <a:solidFill>
                  <a:srgbClr val="CC0000"/>
                </a:solidFill>
                <a:latin typeface="微软雅黑" panose="020B0503020204020204" pitchFamily="34" charset="-122"/>
                <a:ea typeface="微软雅黑" panose="020B0503020204020204" pitchFamily="34" charset="-122"/>
                <a:cs typeface="+mj-cs"/>
              </a:rPr>
              <a:t>项目运营管理实践：</a:t>
            </a:r>
          </a:p>
        </p:txBody>
      </p:sp>
      <p:sp>
        <p:nvSpPr>
          <p:cNvPr id="2" name="TextBox 3"/>
          <p:cNvSpPr txBox="1">
            <a:spLocks noChangeArrowheads="1"/>
          </p:cNvSpPr>
          <p:nvPr/>
        </p:nvSpPr>
        <p:spPr bwMode="auto">
          <a:xfrm rot="1193826">
            <a:off x="10213322" y="880539"/>
            <a:ext cx="932282" cy="533534"/>
          </a:xfrm>
          <a:prstGeom prst="rect">
            <a:avLst/>
          </a:prstGeom>
          <a:noFill/>
          <a:ln w="28575">
            <a:solidFill>
              <a:srgbClr val="E9001F"/>
            </a:solidFill>
            <a:miter lim="800000"/>
          </a:ln>
        </p:spPr>
        <p:txBody>
          <a:bodyPr wrap="none" lIns="121908" tIns="60955" rIns="121908" bIns="60955">
            <a:spAutoFit/>
          </a:bodyPr>
          <a:lstStyle/>
          <a:p>
            <a:pPr eaLnBrk="1" hangingPunct="1">
              <a:defRPr/>
            </a:pPr>
            <a:r>
              <a:rPr lang="zh-CN" altLang="en-US" sz="2665" dirty="0">
                <a:solidFill>
                  <a:srgbClr val="FF0000"/>
                </a:solidFill>
                <a:latin typeface="+mn-ea"/>
                <a:ea typeface="+mn-ea"/>
              </a:rPr>
              <a:t>案例</a:t>
            </a:r>
            <a:endParaRPr lang="en-US" altLang="zh-CN" sz="2665" dirty="0">
              <a:solidFill>
                <a:srgbClr val="FF0000"/>
              </a:solidFill>
              <a:latin typeface="+mn-ea"/>
              <a:ea typeface="+mn-ea"/>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3"/>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childTnLst>
                          </p:cTn>
                        </p:par>
                        <p:par>
                          <p:cTn id="10" fill="hold">
                            <p:stCondLst>
                              <p:cond delay="1000"/>
                            </p:stCondLst>
                            <p:childTnLst>
                              <p:par>
                                <p:cTn id="11" presetID="35" presetClass="emph" presetSubtype="0" repeatCount="2000" fill="hold" grpId="1" nodeType="afterEffect">
                                  <p:stCondLst>
                                    <p:cond delay="0"/>
                                  </p:stCondLst>
                                  <p:childTnLst>
                                    <p:anim calcmode="discrete" valueType="str">
                                      <p:cBhvr>
                                        <p:cTn id="12" dur="1000" fill="hold"/>
                                        <p:tgtEl>
                                          <p:spTgt spid="35"/>
                                        </p:tgtEl>
                                        <p:attrNameLst>
                                          <p:attrName>style.visibility</p:attrName>
                                        </p:attrNameLst>
                                      </p:cBhvr>
                                      <p:tavLst>
                                        <p:tav tm="0">
                                          <p:val>
                                            <p:strVal val="hidden"/>
                                          </p:val>
                                        </p:tav>
                                        <p:tav tm="50000">
                                          <p:val>
                                            <p:strVal val="visible"/>
                                          </p:val>
                                        </p:tav>
                                      </p:tavLst>
                                    </p:anim>
                                  </p:childTnLst>
                                </p:cTn>
                              </p:par>
                            </p:childTnLst>
                          </p:cTn>
                        </p:par>
                        <p:par>
                          <p:cTn id="13" fill="hold">
                            <p:stCondLst>
                              <p:cond delay="2000"/>
                            </p:stCondLst>
                            <p:childTnLst>
                              <p:par>
                                <p:cTn id="14" presetID="8" presetClass="entr" presetSubtype="16"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diamond(in)">
                                      <p:cBhvr>
                                        <p:cTn id="16" dur="10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16" fill="hold" grpId="2" nodeType="clickEffect">
                                  <p:stCondLst>
                                    <p:cond delay="0"/>
                                  </p:stCondLst>
                                  <p:childTnLst>
                                    <p:animEffect transition="out" filter="circle(in)">
                                      <p:cBhvr>
                                        <p:cTn id="20" dur="2000"/>
                                        <p:tgtEl>
                                          <p:spTgt spid="35"/>
                                        </p:tgtEl>
                                      </p:cBhvr>
                                    </p:animEffect>
                                    <p:set>
                                      <p:cBhvr>
                                        <p:cTn id="21" dur="1" fill="hold">
                                          <p:stCondLst>
                                            <p:cond delay="1999"/>
                                          </p:stCondLst>
                                        </p:cTn>
                                        <p:tgtEl>
                                          <p:spTgt spid="35"/>
                                        </p:tgtEl>
                                        <p:attrNameLst>
                                          <p:attrName>style.visibility</p:attrName>
                                        </p:attrNameLst>
                                      </p:cBhvr>
                                      <p:to>
                                        <p:strVal val="hidden"/>
                                      </p:to>
                                    </p:set>
                                  </p:childTnLst>
                                </p:cTn>
                              </p:par>
                              <p:par>
                                <p:cTn id="22" presetID="6" presetClass="exit" presetSubtype="16" fill="hold" grpId="1" nodeType="withEffect">
                                  <p:stCondLst>
                                    <p:cond delay="0"/>
                                  </p:stCondLst>
                                  <p:childTnLst>
                                    <p:animEffect transition="out" filter="circle(in)">
                                      <p:cBhvr>
                                        <p:cTn id="23" dur="2000"/>
                                        <p:tgtEl>
                                          <p:spTgt spid="36"/>
                                        </p:tgtEl>
                                      </p:cBhvr>
                                    </p:animEffect>
                                    <p:set>
                                      <p:cBhvr>
                                        <p:cTn id="24" dur="1" fill="hold">
                                          <p:stCondLst>
                                            <p:cond delay="1999"/>
                                          </p:stCondLst>
                                        </p:cTn>
                                        <p:tgtEl>
                                          <p:spTgt spid="3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1000" fill="hold"/>
                                        <p:tgtEl>
                                          <p:spTgt spid="37"/>
                                        </p:tgtEl>
                                        <p:attrNameLst>
                                          <p:attrName>ppt_w</p:attrName>
                                        </p:attrNameLst>
                                      </p:cBhvr>
                                      <p:tavLst>
                                        <p:tav tm="0">
                                          <p:val>
                                            <p:strVal val="#ppt_w+.3"/>
                                          </p:val>
                                        </p:tav>
                                        <p:tav tm="100000">
                                          <p:val>
                                            <p:strVal val="#ppt_w"/>
                                          </p:val>
                                        </p:tav>
                                      </p:tavLst>
                                    </p:anim>
                                    <p:anim calcmode="lin" valueType="num">
                                      <p:cBhvr>
                                        <p:cTn id="30" dur="1000" fill="hold"/>
                                        <p:tgtEl>
                                          <p:spTgt spid="37"/>
                                        </p:tgtEl>
                                        <p:attrNameLst>
                                          <p:attrName>ppt_h</p:attrName>
                                        </p:attrNameLst>
                                      </p:cBhvr>
                                      <p:tavLst>
                                        <p:tav tm="0">
                                          <p:val>
                                            <p:strVal val="#ppt_h"/>
                                          </p:val>
                                        </p:tav>
                                        <p:tav tm="100000">
                                          <p:val>
                                            <p:strVal val="#ppt_h"/>
                                          </p:val>
                                        </p:tav>
                                      </p:tavLst>
                                    </p:anim>
                                    <p:animEffect transition="in" filter="fade">
                                      <p:cBhvr>
                                        <p:cTn id="31" dur="1000"/>
                                        <p:tgtEl>
                                          <p:spTgt spid="37"/>
                                        </p:tgtEl>
                                      </p:cBhvr>
                                    </p:animEffect>
                                  </p:childTnLst>
                                </p:cTn>
                              </p:par>
                            </p:childTnLst>
                          </p:cTn>
                        </p:par>
                        <p:par>
                          <p:cTn id="32" fill="hold">
                            <p:stCondLst>
                              <p:cond delay="1000"/>
                            </p:stCondLst>
                            <p:childTnLst>
                              <p:par>
                                <p:cTn id="33" presetID="35" presetClass="emph" presetSubtype="0" repeatCount="2000" fill="hold" grpId="1" nodeType="afterEffect">
                                  <p:stCondLst>
                                    <p:cond delay="0"/>
                                  </p:stCondLst>
                                  <p:childTnLst>
                                    <p:anim calcmode="discrete" valueType="str">
                                      <p:cBhvr>
                                        <p:cTn id="34" dur="1000" fill="hold"/>
                                        <p:tgtEl>
                                          <p:spTgt spid="37"/>
                                        </p:tgtEl>
                                        <p:attrNameLst>
                                          <p:attrName>style.visibility</p:attrName>
                                        </p:attrNameLst>
                                      </p:cBhvr>
                                      <p:tavLst>
                                        <p:tav tm="0">
                                          <p:val>
                                            <p:strVal val="hidden"/>
                                          </p:val>
                                        </p:tav>
                                        <p:tav tm="50000">
                                          <p:val>
                                            <p:strVal val="visible"/>
                                          </p:val>
                                        </p:tav>
                                      </p:tavLst>
                                    </p:anim>
                                  </p:childTnLst>
                                </p:cTn>
                              </p:par>
                            </p:childTnLst>
                          </p:cTn>
                        </p:par>
                        <p:par>
                          <p:cTn id="35" fill="hold">
                            <p:stCondLst>
                              <p:cond delay="2000"/>
                            </p:stCondLst>
                            <p:childTnLst>
                              <p:par>
                                <p:cTn id="36" presetID="8" presetClass="entr" presetSubtype="16"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diamond(in)">
                                      <p:cBhvr>
                                        <p:cTn id="38" dur="10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xit" presetSubtype="16" fill="hold" grpId="2" nodeType="clickEffect">
                                  <p:stCondLst>
                                    <p:cond delay="0"/>
                                  </p:stCondLst>
                                  <p:childTnLst>
                                    <p:animEffect transition="out" filter="circle(in)">
                                      <p:cBhvr>
                                        <p:cTn id="42" dur="2000"/>
                                        <p:tgtEl>
                                          <p:spTgt spid="37"/>
                                        </p:tgtEl>
                                      </p:cBhvr>
                                    </p:animEffect>
                                    <p:set>
                                      <p:cBhvr>
                                        <p:cTn id="43" dur="1" fill="hold">
                                          <p:stCondLst>
                                            <p:cond delay="1999"/>
                                          </p:stCondLst>
                                        </p:cTn>
                                        <p:tgtEl>
                                          <p:spTgt spid="37"/>
                                        </p:tgtEl>
                                        <p:attrNameLst>
                                          <p:attrName>style.visibility</p:attrName>
                                        </p:attrNameLst>
                                      </p:cBhvr>
                                      <p:to>
                                        <p:strVal val="hidden"/>
                                      </p:to>
                                    </p:set>
                                  </p:childTnLst>
                                </p:cTn>
                              </p:par>
                              <p:par>
                                <p:cTn id="44" presetID="6" presetClass="exit" presetSubtype="16" fill="hold" grpId="1" nodeType="withEffect">
                                  <p:stCondLst>
                                    <p:cond delay="0"/>
                                  </p:stCondLst>
                                  <p:childTnLst>
                                    <p:animEffect transition="out" filter="circle(in)">
                                      <p:cBhvr>
                                        <p:cTn id="45" dur="2000"/>
                                        <p:tgtEl>
                                          <p:spTgt spid="38"/>
                                        </p:tgtEl>
                                      </p:cBhvr>
                                    </p:animEffect>
                                    <p:set>
                                      <p:cBhvr>
                                        <p:cTn id="46" dur="1" fill="hold">
                                          <p:stCondLst>
                                            <p:cond delay="1999"/>
                                          </p:stCondLst>
                                        </p:cTn>
                                        <p:tgtEl>
                                          <p:spTgt spid="3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1000" fill="hold"/>
                                        <p:tgtEl>
                                          <p:spTgt spid="39"/>
                                        </p:tgtEl>
                                        <p:attrNameLst>
                                          <p:attrName>ppt_w</p:attrName>
                                        </p:attrNameLst>
                                      </p:cBhvr>
                                      <p:tavLst>
                                        <p:tav tm="0">
                                          <p:val>
                                            <p:strVal val="#ppt_w+.3"/>
                                          </p:val>
                                        </p:tav>
                                        <p:tav tm="100000">
                                          <p:val>
                                            <p:strVal val="#ppt_w"/>
                                          </p:val>
                                        </p:tav>
                                      </p:tavLst>
                                    </p:anim>
                                    <p:anim calcmode="lin" valueType="num">
                                      <p:cBhvr>
                                        <p:cTn id="52" dur="1000" fill="hold"/>
                                        <p:tgtEl>
                                          <p:spTgt spid="39"/>
                                        </p:tgtEl>
                                        <p:attrNameLst>
                                          <p:attrName>ppt_h</p:attrName>
                                        </p:attrNameLst>
                                      </p:cBhvr>
                                      <p:tavLst>
                                        <p:tav tm="0">
                                          <p:val>
                                            <p:strVal val="#ppt_h"/>
                                          </p:val>
                                        </p:tav>
                                        <p:tav tm="100000">
                                          <p:val>
                                            <p:strVal val="#ppt_h"/>
                                          </p:val>
                                        </p:tav>
                                      </p:tavLst>
                                    </p:anim>
                                    <p:animEffect transition="in" filter="fade">
                                      <p:cBhvr>
                                        <p:cTn id="53" dur="1000"/>
                                        <p:tgtEl>
                                          <p:spTgt spid="39"/>
                                        </p:tgtEl>
                                      </p:cBhvr>
                                    </p:animEffect>
                                  </p:childTnLst>
                                </p:cTn>
                              </p:par>
                            </p:childTnLst>
                          </p:cTn>
                        </p:par>
                        <p:par>
                          <p:cTn id="54" fill="hold">
                            <p:stCondLst>
                              <p:cond delay="1000"/>
                            </p:stCondLst>
                            <p:childTnLst>
                              <p:par>
                                <p:cTn id="55" presetID="35" presetClass="emph" presetSubtype="0" repeatCount="2000" fill="hold" grpId="1" nodeType="afterEffect">
                                  <p:stCondLst>
                                    <p:cond delay="0"/>
                                  </p:stCondLst>
                                  <p:childTnLst>
                                    <p:anim calcmode="discrete" valueType="str">
                                      <p:cBhvr>
                                        <p:cTn id="56" dur="1000" fill="hold"/>
                                        <p:tgtEl>
                                          <p:spTgt spid="39"/>
                                        </p:tgtEl>
                                        <p:attrNameLst>
                                          <p:attrName>style.visibility</p:attrName>
                                        </p:attrNameLst>
                                      </p:cBhvr>
                                      <p:tavLst>
                                        <p:tav tm="0">
                                          <p:val>
                                            <p:strVal val="hidden"/>
                                          </p:val>
                                        </p:tav>
                                        <p:tav tm="50000">
                                          <p:val>
                                            <p:strVal val="visible"/>
                                          </p:val>
                                        </p:tav>
                                      </p:tavLst>
                                    </p:anim>
                                  </p:childTnLst>
                                </p:cTn>
                              </p:par>
                            </p:childTnLst>
                          </p:cTn>
                        </p:par>
                        <p:par>
                          <p:cTn id="57" fill="hold">
                            <p:stCondLst>
                              <p:cond delay="2000"/>
                            </p:stCondLst>
                            <p:childTnLst>
                              <p:par>
                                <p:cTn id="58" presetID="8" presetClass="entr" presetSubtype="16"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diamond(in)">
                                      <p:cBhvr>
                                        <p:cTn id="60" dur="10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xit" presetSubtype="16" fill="hold" grpId="2" nodeType="clickEffect">
                                  <p:stCondLst>
                                    <p:cond delay="0"/>
                                  </p:stCondLst>
                                  <p:childTnLst>
                                    <p:animEffect transition="out" filter="circle(in)">
                                      <p:cBhvr>
                                        <p:cTn id="64" dur="2000"/>
                                        <p:tgtEl>
                                          <p:spTgt spid="39"/>
                                        </p:tgtEl>
                                      </p:cBhvr>
                                    </p:animEffect>
                                    <p:set>
                                      <p:cBhvr>
                                        <p:cTn id="65" dur="1" fill="hold">
                                          <p:stCondLst>
                                            <p:cond delay="1999"/>
                                          </p:stCondLst>
                                        </p:cTn>
                                        <p:tgtEl>
                                          <p:spTgt spid="39"/>
                                        </p:tgtEl>
                                        <p:attrNameLst>
                                          <p:attrName>style.visibility</p:attrName>
                                        </p:attrNameLst>
                                      </p:cBhvr>
                                      <p:to>
                                        <p:strVal val="hidden"/>
                                      </p:to>
                                    </p:set>
                                  </p:childTnLst>
                                </p:cTn>
                              </p:par>
                              <p:par>
                                <p:cTn id="66" presetID="6" presetClass="exit" presetSubtype="16" fill="hold" grpId="1" nodeType="withEffect">
                                  <p:stCondLst>
                                    <p:cond delay="0"/>
                                  </p:stCondLst>
                                  <p:childTnLst>
                                    <p:animEffect transition="out" filter="circle(in)">
                                      <p:cBhvr>
                                        <p:cTn id="67" dur="2000"/>
                                        <p:tgtEl>
                                          <p:spTgt spid="40"/>
                                        </p:tgtEl>
                                      </p:cBhvr>
                                    </p:animEffect>
                                    <p:set>
                                      <p:cBhvr>
                                        <p:cTn id="68" dur="1" fill="hold">
                                          <p:stCondLst>
                                            <p:cond delay="1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5" grpId="2" animBg="1"/>
      <p:bldP spid="36" grpId="0" animBg="1"/>
      <p:bldP spid="36" grpId="1" animBg="1"/>
      <p:bldP spid="37" grpId="0" animBg="1"/>
      <p:bldP spid="37" grpId="1" animBg="1"/>
      <p:bldP spid="37" grpId="2" animBg="1"/>
      <p:bldP spid="38" grpId="0" animBg="1"/>
      <p:bldP spid="38" grpId="1" animBg="1"/>
      <p:bldP spid="39" grpId="0" animBg="1"/>
      <p:bldP spid="39" grpId="1" animBg="1"/>
      <p:bldP spid="39" grpId="2" animBg="1"/>
      <p:bldP spid="40" grpId="0" animBg="1"/>
      <p:bldP spid="4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5440" y="1556792"/>
            <a:ext cx="4561933" cy="2359060"/>
          </a:xfrm>
          <a:prstGeom prst="rect">
            <a:avLst/>
          </a:prstGeom>
          <a:blipFill>
            <a:blip r:embed="rId2" cstate="print"/>
            <a:stretch>
              <a:fillRect/>
            </a:stretch>
          </a:blipFill>
        </p:spPr>
        <p:txBody>
          <a:bodyPr wrap="square" lIns="0" tIns="0" rIns="0" bIns="0" rtlCol="0"/>
          <a:lstStyle/>
          <a:p>
            <a:endParaRPr sz="1460"/>
          </a:p>
        </p:txBody>
      </p:sp>
      <p:sp>
        <p:nvSpPr>
          <p:cNvPr id="4" name="object 4"/>
          <p:cNvSpPr/>
          <p:nvPr/>
        </p:nvSpPr>
        <p:spPr>
          <a:xfrm>
            <a:off x="1055440" y="1564943"/>
            <a:ext cx="4569875" cy="2359059"/>
          </a:xfrm>
          <a:custGeom>
            <a:avLst/>
            <a:gdLst/>
            <a:ahLst/>
            <a:cxnLst/>
            <a:rect l="l" t="t" r="r" b="b"/>
            <a:pathLst>
              <a:path w="4467860" h="2508250">
                <a:moveTo>
                  <a:pt x="4462843" y="2507741"/>
                </a:moveTo>
                <a:lnTo>
                  <a:pt x="4762" y="2507741"/>
                </a:lnTo>
                <a:lnTo>
                  <a:pt x="3289" y="2507513"/>
                </a:lnTo>
                <a:lnTo>
                  <a:pt x="1968" y="2506827"/>
                </a:lnTo>
                <a:lnTo>
                  <a:pt x="914" y="2505773"/>
                </a:lnTo>
                <a:lnTo>
                  <a:pt x="228" y="2504452"/>
                </a:lnTo>
                <a:lnTo>
                  <a:pt x="0" y="2502979"/>
                </a:lnTo>
                <a:lnTo>
                  <a:pt x="0" y="4762"/>
                </a:lnTo>
                <a:lnTo>
                  <a:pt x="4762" y="0"/>
                </a:lnTo>
                <a:lnTo>
                  <a:pt x="4462843" y="0"/>
                </a:lnTo>
                <a:lnTo>
                  <a:pt x="4467606" y="4762"/>
                </a:lnTo>
                <a:lnTo>
                  <a:pt x="9525" y="4762"/>
                </a:lnTo>
                <a:lnTo>
                  <a:pt x="4762" y="9524"/>
                </a:lnTo>
                <a:lnTo>
                  <a:pt x="9525" y="9524"/>
                </a:lnTo>
                <a:lnTo>
                  <a:pt x="9525" y="2498216"/>
                </a:lnTo>
                <a:lnTo>
                  <a:pt x="4762" y="2498216"/>
                </a:lnTo>
                <a:lnTo>
                  <a:pt x="9525" y="2502979"/>
                </a:lnTo>
                <a:lnTo>
                  <a:pt x="4467606" y="2502979"/>
                </a:lnTo>
                <a:lnTo>
                  <a:pt x="4467377" y="2504452"/>
                </a:lnTo>
                <a:lnTo>
                  <a:pt x="4466691" y="2505773"/>
                </a:lnTo>
                <a:lnTo>
                  <a:pt x="4465637" y="2506827"/>
                </a:lnTo>
                <a:lnTo>
                  <a:pt x="4464316" y="2507513"/>
                </a:lnTo>
                <a:lnTo>
                  <a:pt x="4462843" y="2507741"/>
                </a:lnTo>
                <a:close/>
              </a:path>
              <a:path w="4467860" h="2508250">
                <a:moveTo>
                  <a:pt x="9525" y="9524"/>
                </a:moveTo>
                <a:lnTo>
                  <a:pt x="4762" y="9524"/>
                </a:lnTo>
                <a:lnTo>
                  <a:pt x="9525" y="4762"/>
                </a:lnTo>
                <a:lnTo>
                  <a:pt x="9525" y="9524"/>
                </a:lnTo>
                <a:close/>
              </a:path>
              <a:path w="4467860" h="2508250">
                <a:moveTo>
                  <a:pt x="4458081" y="9524"/>
                </a:moveTo>
                <a:lnTo>
                  <a:pt x="9525" y="9524"/>
                </a:lnTo>
                <a:lnTo>
                  <a:pt x="9525" y="4762"/>
                </a:lnTo>
                <a:lnTo>
                  <a:pt x="4458081" y="4762"/>
                </a:lnTo>
                <a:lnTo>
                  <a:pt x="4458081" y="9524"/>
                </a:lnTo>
                <a:close/>
              </a:path>
              <a:path w="4467860" h="2508250">
                <a:moveTo>
                  <a:pt x="4458081" y="2502979"/>
                </a:moveTo>
                <a:lnTo>
                  <a:pt x="4458081" y="4762"/>
                </a:lnTo>
                <a:lnTo>
                  <a:pt x="4462843" y="9524"/>
                </a:lnTo>
                <a:lnTo>
                  <a:pt x="4467606" y="9524"/>
                </a:lnTo>
                <a:lnTo>
                  <a:pt x="4467606" y="2498216"/>
                </a:lnTo>
                <a:lnTo>
                  <a:pt x="4462843" y="2498216"/>
                </a:lnTo>
                <a:lnTo>
                  <a:pt x="4458081" y="2502979"/>
                </a:lnTo>
                <a:close/>
              </a:path>
              <a:path w="4467860" h="2508250">
                <a:moveTo>
                  <a:pt x="4467606" y="9524"/>
                </a:moveTo>
                <a:lnTo>
                  <a:pt x="4462843" y="9524"/>
                </a:lnTo>
                <a:lnTo>
                  <a:pt x="4458081" y="4762"/>
                </a:lnTo>
                <a:lnTo>
                  <a:pt x="4467606" y="4762"/>
                </a:lnTo>
                <a:lnTo>
                  <a:pt x="4467606" y="9524"/>
                </a:lnTo>
                <a:close/>
              </a:path>
              <a:path w="4467860" h="2508250">
                <a:moveTo>
                  <a:pt x="9525" y="2502979"/>
                </a:moveTo>
                <a:lnTo>
                  <a:pt x="4762" y="2498216"/>
                </a:lnTo>
                <a:lnTo>
                  <a:pt x="9525" y="2498216"/>
                </a:lnTo>
                <a:lnTo>
                  <a:pt x="9525" y="2502979"/>
                </a:lnTo>
                <a:close/>
              </a:path>
              <a:path w="4467860" h="2508250">
                <a:moveTo>
                  <a:pt x="4458081" y="2502979"/>
                </a:moveTo>
                <a:lnTo>
                  <a:pt x="9525" y="2502979"/>
                </a:lnTo>
                <a:lnTo>
                  <a:pt x="9525" y="2498216"/>
                </a:lnTo>
                <a:lnTo>
                  <a:pt x="4458081" y="2498216"/>
                </a:lnTo>
                <a:lnTo>
                  <a:pt x="4458081" y="2502979"/>
                </a:lnTo>
                <a:close/>
              </a:path>
              <a:path w="4467860" h="2508250">
                <a:moveTo>
                  <a:pt x="4467606" y="2502979"/>
                </a:moveTo>
                <a:lnTo>
                  <a:pt x="4458081" y="2502979"/>
                </a:lnTo>
                <a:lnTo>
                  <a:pt x="4462843" y="2498216"/>
                </a:lnTo>
                <a:lnTo>
                  <a:pt x="4467606" y="2498216"/>
                </a:lnTo>
                <a:lnTo>
                  <a:pt x="4467606" y="2502979"/>
                </a:lnTo>
                <a:close/>
              </a:path>
            </a:pathLst>
          </a:custGeom>
          <a:solidFill>
            <a:srgbClr val="4F81BC"/>
          </a:solidFill>
        </p:spPr>
        <p:txBody>
          <a:bodyPr wrap="square" lIns="0" tIns="0" rIns="0" bIns="0" rtlCol="0"/>
          <a:lstStyle/>
          <a:p>
            <a:endParaRPr sz="1460"/>
          </a:p>
        </p:txBody>
      </p:sp>
      <p:sp>
        <p:nvSpPr>
          <p:cNvPr id="5" name="object 5"/>
          <p:cNvSpPr/>
          <p:nvPr/>
        </p:nvSpPr>
        <p:spPr>
          <a:xfrm>
            <a:off x="7105154" y="3374335"/>
            <a:ext cx="3959398" cy="2619301"/>
          </a:xfrm>
          <a:prstGeom prst="rect">
            <a:avLst/>
          </a:prstGeom>
          <a:blipFill>
            <a:blip r:embed="rId3" cstate="print"/>
            <a:stretch>
              <a:fillRect/>
            </a:stretch>
          </a:blipFill>
        </p:spPr>
        <p:txBody>
          <a:bodyPr wrap="square" lIns="0" tIns="0" rIns="0" bIns="0" rtlCol="0"/>
          <a:lstStyle/>
          <a:p>
            <a:endParaRPr sz="1460"/>
          </a:p>
        </p:txBody>
      </p:sp>
      <p:sp>
        <p:nvSpPr>
          <p:cNvPr id="6" name="object 6"/>
          <p:cNvSpPr/>
          <p:nvPr/>
        </p:nvSpPr>
        <p:spPr>
          <a:xfrm>
            <a:off x="7097418" y="3366597"/>
            <a:ext cx="3967134" cy="2627038"/>
          </a:xfrm>
          <a:custGeom>
            <a:avLst/>
            <a:gdLst/>
            <a:ahLst/>
            <a:cxnLst/>
            <a:rect l="l" t="t" r="r" b="b"/>
            <a:pathLst>
              <a:path w="3961765" h="2578100">
                <a:moveTo>
                  <a:pt x="3956875" y="2577845"/>
                </a:moveTo>
                <a:lnTo>
                  <a:pt x="4762" y="2577845"/>
                </a:lnTo>
                <a:lnTo>
                  <a:pt x="3289" y="2577617"/>
                </a:lnTo>
                <a:lnTo>
                  <a:pt x="1968" y="2576931"/>
                </a:lnTo>
                <a:lnTo>
                  <a:pt x="914" y="2575877"/>
                </a:lnTo>
                <a:lnTo>
                  <a:pt x="228" y="2574556"/>
                </a:lnTo>
                <a:lnTo>
                  <a:pt x="0" y="2573083"/>
                </a:lnTo>
                <a:lnTo>
                  <a:pt x="0" y="4762"/>
                </a:lnTo>
                <a:lnTo>
                  <a:pt x="4762" y="0"/>
                </a:lnTo>
                <a:lnTo>
                  <a:pt x="3956875" y="0"/>
                </a:lnTo>
                <a:lnTo>
                  <a:pt x="3961638" y="4762"/>
                </a:lnTo>
                <a:lnTo>
                  <a:pt x="9525" y="4762"/>
                </a:lnTo>
                <a:lnTo>
                  <a:pt x="4762" y="9524"/>
                </a:lnTo>
                <a:lnTo>
                  <a:pt x="9525" y="9524"/>
                </a:lnTo>
                <a:lnTo>
                  <a:pt x="9525" y="2568320"/>
                </a:lnTo>
                <a:lnTo>
                  <a:pt x="4762" y="2568320"/>
                </a:lnTo>
                <a:lnTo>
                  <a:pt x="9525" y="2573083"/>
                </a:lnTo>
                <a:lnTo>
                  <a:pt x="3961638" y="2573083"/>
                </a:lnTo>
                <a:lnTo>
                  <a:pt x="3961409" y="2574556"/>
                </a:lnTo>
                <a:lnTo>
                  <a:pt x="3960723" y="2575877"/>
                </a:lnTo>
                <a:lnTo>
                  <a:pt x="3959669" y="2576931"/>
                </a:lnTo>
                <a:lnTo>
                  <a:pt x="3958348" y="2577617"/>
                </a:lnTo>
                <a:lnTo>
                  <a:pt x="3956875" y="2577845"/>
                </a:lnTo>
                <a:close/>
              </a:path>
              <a:path w="3961765" h="2578100">
                <a:moveTo>
                  <a:pt x="9525" y="9524"/>
                </a:moveTo>
                <a:lnTo>
                  <a:pt x="4762" y="9524"/>
                </a:lnTo>
                <a:lnTo>
                  <a:pt x="9525" y="4762"/>
                </a:lnTo>
                <a:lnTo>
                  <a:pt x="9525" y="9524"/>
                </a:lnTo>
                <a:close/>
              </a:path>
              <a:path w="3961765" h="2578100">
                <a:moveTo>
                  <a:pt x="3952113" y="9524"/>
                </a:moveTo>
                <a:lnTo>
                  <a:pt x="9525" y="9524"/>
                </a:lnTo>
                <a:lnTo>
                  <a:pt x="9525" y="4762"/>
                </a:lnTo>
                <a:lnTo>
                  <a:pt x="3952113" y="4762"/>
                </a:lnTo>
                <a:lnTo>
                  <a:pt x="3952113" y="9524"/>
                </a:lnTo>
                <a:close/>
              </a:path>
              <a:path w="3961765" h="2578100">
                <a:moveTo>
                  <a:pt x="3952113" y="2573083"/>
                </a:moveTo>
                <a:lnTo>
                  <a:pt x="3952113" y="4762"/>
                </a:lnTo>
                <a:lnTo>
                  <a:pt x="3956875" y="9524"/>
                </a:lnTo>
                <a:lnTo>
                  <a:pt x="3961638" y="9524"/>
                </a:lnTo>
                <a:lnTo>
                  <a:pt x="3961638" y="2568321"/>
                </a:lnTo>
                <a:lnTo>
                  <a:pt x="3956875" y="2568320"/>
                </a:lnTo>
                <a:lnTo>
                  <a:pt x="3952113" y="2573083"/>
                </a:lnTo>
                <a:close/>
              </a:path>
              <a:path w="3961765" h="2578100">
                <a:moveTo>
                  <a:pt x="3961638" y="9524"/>
                </a:moveTo>
                <a:lnTo>
                  <a:pt x="3956875" y="9524"/>
                </a:lnTo>
                <a:lnTo>
                  <a:pt x="3952113" y="4762"/>
                </a:lnTo>
                <a:lnTo>
                  <a:pt x="3961638" y="4762"/>
                </a:lnTo>
                <a:lnTo>
                  <a:pt x="3961638" y="9524"/>
                </a:lnTo>
                <a:close/>
              </a:path>
              <a:path w="3961765" h="2578100">
                <a:moveTo>
                  <a:pt x="9525" y="2573083"/>
                </a:moveTo>
                <a:lnTo>
                  <a:pt x="4762" y="2568320"/>
                </a:lnTo>
                <a:lnTo>
                  <a:pt x="9525" y="2568320"/>
                </a:lnTo>
                <a:lnTo>
                  <a:pt x="9525" y="2573083"/>
                </a:lnTo>
                <a:close/>
              </a:path>
              <a:path w="3961765" h="2578100">
                <a:moveTo>
                  <a:pt x="3952113" y="2573083"/>
                </a:moveTo>
                <a:lnTo>
                  <a:pt x="9525" y="2573083"/>
                </a:lnTo>
                <a:lnTo>
                  <a:pt x="9525" y="2568320"/>
                </a:lnTo>
                <a:lnTo>
                  <a:pt x="3952113" y="2568320"/>
                </a:lnTo>
                <a:lnTo>
                  <a:pt x="3952113" y="2573083"/>
                </a:lnTo>
                <a:close/>
              </a:path>
              <a:path w="3961765" h="2578100">
                <a:moveTo>
                  <a:pt x="3961638" y="2573083"/>
                </a:moveTo>
                <a:lnTo>
                  <a:pt x="3952113" y="2573083"/>
                </a:lnTo>
                <a:lnTo>
                  <a:pt x="3956875" y="2568320"/>
                </a:lnTo>
                <a:lnTo>
                  <a:pt x="3961638" y="2568321"/>
                </a:lnTo>
                <a:lnTo>
                  <a:pt x="3961638" y="2573083"/>
                </a:lnTo>
                <a:close/>
              </a:path>
            </a:pathLst>
          </a:custGeom>
          <a:solidFill>
            <a:srgbClr val="4F81BC"/>
          </a:solidFill>
        </p:spPr>
        <p:txBody>
          <a:bodyPr wrap="square" lIns="0" tIns="0" rIns="0" bIns="0" rtlCol="0"/>
          <a:lstStyle/>
          <a:p>
            <a:endParaRPr sz="1460"/>
          </a:p>
        </p:txBody>
      </p:sp>
      <p:sp>
        <p:nvSpPr>
          <p:cNvPr id="7" name="object 7"/>
          <p:cNvSpPr/>
          <p:nvPr/>
        </p:nvSpPr>
        <p:spPr>
          <a:xfrm>
            <a:off x="3138707" y="3715647"/>
            <a:ext cx="3959398" cy="2277989"/>
          </a:xfrm>
          <a:prstGeom prst="rect">
            <a:avLst/>
          </a:prstGeom>
          <a:blipFill>
            <a:blip r:embed="rId4" cstate="print"/>
            <a:stretch>
              <a:fillRect/>
            </a:stretch>
          </a:blipFill>
        </p:spPr>
        <p:txBody>
          <a:bodyPr wrap="square" lIns="0" tIns="0" rIns="0" bIns="0" rtlCol="0"/>
          <a:lstStyle/>
          <a:p>
            <a:endParaRPr sz="1460"/>
          </a:p>
        </p:txBody>
      </p:sp>
      <p:sp>
        <p:nvSpPr>
          <p:cNvPr id="8" name="object 8"/>
          <p:cNvSpPr/>
          <p:nvPr/>
        </p:nvSpPr>
        <p:spPr>
          <a:xfrm>
            <a:off x="3143671" y="3715649"/>
            <a:ext cx="3962170" cy="2305639"/>
          </a:xfrm>
          <a:custGeom>
            <a:avLst/>
            <a:gdLst/>
            <a:ahLst/>
            <a:cxnLst/>
            <a:rect l="l" t="t" r="r" b="b"/>
            <a:pathLst>
              <a:path w="4248150" h="2398395">
                <a:moveTo>
                  <a:pt x="9525" y="2393251"/>
                </a:moveTo>
                <a:lnTo>
                  <a:pt x="0" y="2393251"/>
                </a:lnTo>
                <a:lnTo>
                  <a:pt x="0" y="2383726"/>
                </a:lnTo>
                <a:lnTo>
                  <a:pt x="9525" y="2383726"/>
                </a:lnTo>
                <a:lnTo>
                  <a:pt x="9525" y="2393251"/>
                </a:lnTo>
                <a:close/>
              </a:path>
              <a:path w="4248150" h="2398395">
                <a:moveTo>
                  <a:pt x="9525" y="2374201"/>
                </a:moveTo>
                <a:lnTo>
                  <a:pt x="0" y="2374201"/>
                </a:lnTo>
                <a:lnTo>
                  <a:pt x="0" y="2364676"/>
                </a:lnTo>
                <a:lnTo>
                  <a:pt x="9525" y="2364676"/>
                </a:lnTo>
                <a:lnTo>
                  <a:pt x="9525" y="2374201"/>
                </a:lnTo>
                <a:close/>
              </a:path>
              <a:path w="4248150" h="2398395">
                <a:moveTo>
                  <a:pt x="9525" y="2355151"/>
                </a:moveTo>
                <a:lnTo>
                  <a:pt x="0" y="2355151"/>
                </a:lnTo>
                <a:lnTo>
                  <a:pt x="0" y="2345626"/>
                </a:lnTo>
                <a:lnTo>
                  <a:pt x="9525" y="2345626"/>
                </a:lnTo>
                <a:lnTo>
                  <a:pt x="9525" y="2355151"/>
                </a:lnTo>
                <a:close/>
              </a:path>
              <a:path w="4248150" h="2398395">
                <a:moveTo>
                  <a:pt x="9525" y="2336101"/>
                </a:moveTo>
                <a:lnTo>
                  <a:pt x="0" y="2336101"/>
                </a:lnTo>
                <a:lnTo>
                  <a:pt x="0" y="2326576"/>
                </a:lnTo>
                <a:lnTo>
                  <a:pt x="9525" y="2326576"/>
                </a:lnTo>
                <a:lnTo>
                  <a:pt x="9525" y="2336101"/>
                </a:lnTo>
                <a:close/>
              </a:path>
              <a:path w="4248150" h="2398395">
                <a:moveTo>
                  <a:pt x="9525" y="2317051"/>
                </a:moveTo>
                <a:lnTo>
                  <a:pt x="0" y="2317051"/>
                </a:lnTo>
                <a:lnTo>
                  <a:pt x="0" y="2307526"/>
                </a:lnTo>
                <a:lnTo>
                  <a:pt x="9525" y="2307526"/>
                </a:lnTo>
                <a:lnTo>
                  <a:pt x="9525" y="2317051"/>
                </a:lnTo>
                <a:close/>
              </a:path>
              <a:path w="4248150" h="2398395">
                <a:moveTo>
                  <a:pt x="9525" y="2298001"/>
                </a:moveTo>
                <a:lnTo>
                  <a:pt x="0" y="2298001"/>
                </a:lnTo>
                <a:lnTo>
                  <a:pt x="0" y="2288476"/>
                </a:lnTo>
                <a:lnTo>
                  <a:pt x="9525" y="2288476"/>
                </a:lnTo>
                <a:lnTo>
                  <a:pt x="9525" y="2298001"/>
                </a:lnTo>
                <a:close/>
              </a:path>
              <a:path w="4248150" h="2398395">
                <a:moveTo>
                  <a:pt x="9525" y="2278951"/>
                </a:moveTo>
                <a:lnTo>
                  <a:pt x="0" y="2278951"/>
                </a:lnTo>
                <a:lnTo>
                  <a:pt x="0" y="2269426"/>
                </a:lnTo>
                <a:lnTo>
                  <a:pt x="9525" y="2269426"/>
                </a:lnTo>
                <a:lnTo>
                  <a:pt x="9525" y="2278951"/>
                </a:lnTo>
                <a:close/>
              </a:path>
              <a:path w="4248150" h="2398395">
                <a:moveTo>
                  <a:pt x="9525" y="2259901"/>
                </a:moveTo>
                <a:lnTo>
                  <a:pt x="0" y="2259901"/>
                </a:lnTo>
                <a:lnTo>
                  <a:pt x="0" y="2250376"/>
                </a:lnTo>
                <a:lnTo>
                  <a:pt x="9525" y="2250376"/>
                </a:lnTo>
                <a:lnTo>
                  <a:pt x="9525" y="2259901"/>
                </a:lnTo>
                <a:close/>
              </a:path>
              <a:path w="4248150" h="2398395">
                <a:moveTo>
                  <a:pt x="9525" y="2240851"/>
                </a:moveTo>
                <a:lnTo>
                  <a:pt x="0" y="2240851"/>
                </a:lnTo>
                <a:lnTo>
                  <a:pt x="0" y="2231326"/>
                </a:lnTo>
                <a:lnTo>
                  <a:pt x="9525" y="2231326"/>
                </a:lnTo>
                <a:lnTo>
                  <a:pt x="9525" y="2240851"/>
                </a:lnTo>
                <a:close/>
              </a:path>
              <a:path w="4248150" h="2398395">
                <a:moveTo>
                  <a:pt x="9525" y="2221801"/>
                </a:moveTo>
                <a:lnTo>
                  <a:pt x="0" y="2221801"/>
                </a:lnTo>
                <a:lnTo>
                  <a:pt x="0" y="2212276"/>
                </a:lnTo>
                <a:lnTo>
                  <a:pt x="9525" y="2212276"/>
                </a:lnTo>
                <a:lnTo>
                  <a:pt x="9525" y="2221801"/>
                </a:lnTo>
                <a:close/>
              </a:path>
              <a:path w="4248150" h="2398395">
                <a:moveTo>
                  <a:pt x="9525" y="2202751"/>
                </a:moveTo>
                <a:lnTo>
                  <a:pt x="0" y="2202751"/>
                </a:lnTo>
                <a:lnTo>
                  <a:pt x="0" y="2193226"/>
                </a:lnTo>
                <a:lnTo>
                  <a:pt x="9525" y="2193226"/>
                </a:lnTo>
                <a:lnTo>
                  <a:pt x="9525" y="2202751"/>
                </a:lnTo>
                <a:close/>
              </a:path>
              <a:path w="4248150" h="2398395">
                <a:moveTo>
                  <a:pt x="9525" y="2183701"/>
                </a:moveTo>
                <a:lnTo>
                  <a:pt x="0" y="2183701"/>
                </a:lnTo>
                <a:lnTo>
                  <a:pt x="0" y="2174176"/>
                </a:lnTo>
                <a:lnTo>
                  <a:pt x="9525" y="2174176"/>
                </a:lnTo>
                <a:lnTo>
                  <a:pt x="9525" y="2183701"/>
                </a:lnTo>
                <a:close/>
              </a:path>
              <a:path w="4248150" h="2398395">
                <a:moveTo>
                  <a:pt x="9525" y="2164651"/>
                </a:moveTo>
                <a:lnTo>
                  <a:pt x="0" y="2164651"/>
                </a:lnTo>
                <a:lnTo>
                  <a:pt x="0" y="2155126"/>
                </a:lnTo>
                <a:lnTo>
                  <a:pt x="9525" y="2155126"/>
                </a:lnTo>
                <a:lnTo>
                  <a:pt x="9525" y="2164651"/>
                </a:lnTo>
                <a:close/>
              </a:path>
              <a:path w="4248150" h="2398395">
                <a:moveTo>
                  <a:pt x="9525" y="2145601"/>
                </a:moveTo>
                <a:lnTo>
                  <a:pt x="0" y="2145601"/>
                </a:lnTo>
                <a:lnTo>
                  <a:pt x="0" y="2136076"/>
                </a:lnTo>
                <a:lnTo>
                  <a:pt x="9525" y="2136076"/>
                </a:lnTo>
                <a:lnTo>
                  <a:pt x="9525" y="2145601"/>
                </a:lnTo>
                <a:close/>
              </a:path>
              <a:path w="4248150" h="2398395">
                <a:moveTo>
                  <a:pt x="9525" y="2126551"/>
                </a:moveTo>
                <a:lnTo>
                  <a:pt x="0" y="2126551"/>
                </a:lnTo>
                <a:lnTo>
                  <a:pt x="0" y="2117026"/>
                </a:lnTo>
                <a:lnTo>
                  <a:pt x="9525" y="2117026"/>
                </a:lnTo>
                <a:lnTo>
                  <a:pt x="9525" y="2126551"/>
                </a:lnTo>
                <a:close/>
              </a:path>
              <a:path w="4248150" h="2398395">
                <a:moveTo>
                  <a:pt x="9525" y="2107501"/>
                </a:moveTo>
                <a:lnTo>
                  <a:pt x="0" y="2107501"/>
                </a:lnTo>
                <a:lnTo>
                  <a:pt x="0" y="2097976"/>
                </a:lnTo>
                <a:lnTo>
                  <a:pt x="9525" y="2097976"/>
                </a:lnTo>
                <a:lnTo>
                  <a:pt x="9525" y="2107501"/>
                </a:lnTo>
                <a:close/>
              </a:path>
              <a:path w="4248150" h="2398395">
                <a:moveTo>
                  <a:pt x="9525" y="2088451"/>
                </a:moveTo>
                <a:lnTo>
                  <a:pt x="0" y="2088451"/>
                </a:lnTo>
                <a:lnTo>
                  <a:pt x="0" y="2078926"/>
                </a:lnTo>
                <a:lnTo>
                  <a:pt x="9525" y="2078926"/>
                </a:lnTo>
                <a:lnTo>
                  <a:pt x="9525" y="2088451"/>
                </a:lnTo>
                <a:close/>
              </a:path>
              <a:path w="4248150" h="2398395">
                <a:moveTo>
                  <a:pt x="9525" y="2069401"/>
                </a:moveTo>
                <a:lnTo>
                  <a:pt x="0" y="2069401"/>
                </a:lnTo>
                <a:lnTo>
                  <a:pt x="0" y="2059876"/>
                </a:lnTo>
                <a:lnTo>
                  <a:pt x="9525" y="2059876"/>
                </a:lnTo>
                <a:lnTo>
                  <a:pt x="9525" y="2069401"/>
                </a:lnTo>
                <a:close/>
              </a:path>
              <a:path w="4248150" h="2398395">
                <a:moveTo>
                  <a:pt x="9525" y="2050351"/>
                </a:moveTo>
                <a:lnTo>
                  <a:pt x="0" y="2050351"/>
                </a:lnTo>
                <a:lnTo>
                  <a:pt x="0" y="2040826"/>
                </a:lnTo>
                <a:lnTo>
                  <a:pt x="9525" y="2040826"/>
                </a:lnTo>
                <a:lnTo>
                  <a:pt x="9525" y="2050351"/>
                </a:lnTo>
                <a:close/>
              </a:path>
              <a:path w="4248150" h="2398395">
                <a:moveTo>
                  <a:pt x="9525" y="2031301"/>
                </a:moveTo>
                <a:lnTo>
                  <a:pt x="0" y="2031301"/>
                </a:lnTo>
                <a:lnTo>
                  <a:pt x="0" y="2021776"/>
                </a:lnTo>
                <a:lnTo>
                  <a:pt x="9525" y="2021776"/>
                </a:lnTo>
                <a:lnTo>
                  <a:pt x="9525" y="2031301"/>
                </a:lnTo>
                <a:close/>
              </a:path>
              <a:path w="4248150" h="2398395">
                <a:moveTo>
                  <a:pt x="9525" y="2012251"/>
                </a:moveTo>
                <a:lnTo>
                  <a:pt x="0" y="2012251"/>
                </a:lnTo>
                <a:lnTo>
                  <a:pt x="0" y="2002726"/>
                </a:lnTo>
                <a:lnTo>
                  <a:pt x="9525" y="2002726"/>
                </a:lnTo>
                <a:lnTo>
                  <a:pt x="9525" y="2012251"/>
                </a:lnTo>
                <a:close/>
              </a:path>
              <a:path w="4248150" h="2398395">
                <a:moveTo>
                  <a:pt x="9525" y="1993201"/>
                </a:moveTo>
                <a:lnTo>
                  <a:pt x="0" y="1993201"/>
                </a:lnTo>
                <a:lnTo>
                  <a:pt x="0" y="1983676"/>
                </a:lnTo>
                <a:lnTo>
                  <a:pt x="9525" y="1983676"/>
                </a:lnTo>
                <a:lnTo>
                  <a:pt x="9525" y="1993201"/>
                </a:lnTo>
                <a:close/>
              </a:path>
              <a:path w="4248150" h="2398395">
                <a:moveTo>
                  <a:pt x="9525" y="1974151"/>
                </a:moveTo>
                <a:lnTo>
                  <a:pt x="0" y="1974151"/>
                </a:lnTo>
                <a:lnTo>
                  <a:pt x="0" y="1964626"/>
                </a:lnTo>
                <a:lnTo>
                  <a:pt x="9525" y="1964626"/>
                </a:lnTo>
                <a:lnTo>
                  <a:pt x="9525" y="1974151"/>
                </a:lnTo>
                <a:close/>
              </a:path>
              <a:path w="4248150" h="2398395">
                <a:moveTo>
                  <a:pt x="9525" y="1955101"/>
                </a:moveTo>
                <a:lnTo>
                  <a:pt x="0" y="1955101"/>
                </a:lnTo>
                <a:lnTo>
                  <a:pt x="0" y="1945576"/>
                </a:lnTo>
                <a:lnTo>
                  <a:pt x="9525" y="1945576"/>
                </a:lnTo>
                <a:lnTo>
                  <a:pt x="9525" y="1955101"/>
                </a:lnTo>
                <a:close/>
              </a:path>
              <a:path w="4248150" h="2398395">
                <a:moveTo>
                  <a:pt x="9525" y="1936051"/>
                </a:moveTo>
                <a:lnTo>
                  <a:pt x="0" y="1936051"/>
                </a:lnTo>
                <a:lnTo>
                  <a:pt x="0" y="1926526"/>
                </a:lnTo>
                <a:lnTo>
                  <a:pt x="9525" y="1926526"/>
                </a:lnTo>
                <a:lnTo>
                  <a:pt x="9525" y="1936051"/>
                </a:lnTo>
                <a:close/>
              </a:path>
              <a:path w="4248150" h="2398395">
                <a:moveTo>
                  <a:pt x="9525" y="1917001"/>
                </a:moveTo>
                <a:lnTo>
                  <a:pt x="0" y="1917001"/>
                </a:lnTo>
                <a:lnTo>
                  <a:pt x="0" y="1907476"/>
                </a:lnTo>
                <a:lnTo>
                  <a:pt x="9525" y="1907476"/>
                </a:lnTo>
                <a:lnTo>
                  <a:pt x="9525" y="1917001"/>
                </a:lnTo>
                <a:close/>
              </a:path>
              <a:path w="4248150" h="2398395">
                <a:moveTo>
                  <a:pt x="9525" y="1897951"/>
                </a:moveTo>
                <a:lnTo>
                  <a:pt x="0" y="1897951"/>
                </a:lnTo>
                <a:lnTo>
                  <a:pt x="0" y="1888426"/>
                </a:lnTo>
                <a:lnTo>
                  <a:pt x="9525" y="1888426"/>
                </a:lnTo>
                <a:lnTo>
                  <a:pt x="9525" y="1897951"/>
                </a:lnTo>
                <a:close/>
              </a:path>
              <a:path w="4248150" h="2398395">
                <a:moveTo>
                  <a:pt x="9525" y="1878901"/>
                </a:moveTo>
                <a:lnTo>
                  <a:pt x="0" y="1878901"/>
                </a:lnTo>
                <a:lnTo>
                  <a:pt x="0" y="1869376"/>
                </a:lnTo>
                <a:lnTo>
                  <a:pt x="9525" y="1869376"/>
                </a:lnTo>
                <a:lnTo>
                  <a:pt x="9525" y="1878901"/>
                </a:lnTo>
                <a:close/>
              </a:path>
              <a:path w="4248150" h="2398395">
                <a:moveTo>
                  <a:pt x="9525" y="1859851"/>
                </a:moveTo>
                <a:lnTo>
                  <a:pt x="0" y="1859851"/>
                </a:lnTo>
                <a:lnTo>
                  <a:pt x="0" y="1850326"/>
                </a:lnTo>
                <a:lnTo>
                  <a:pt x="9525" y="1850326"/>
                </a:lnTo>
                <a:lnTo>
                  <a:pt x="9525" y="1859851"/>
                </a:lnTo>
                <a:close/>
              </a:path>
              <a:path w="4248150" h="2398395">
                <a:moveTo>
                  <a:pt x="9525" y="1840801"/>
                </a:moveTo>
                <a:lnTo>
                  <a:pt x="0" y="1840801"/>
                </a:lnTo>
                <a:lnTo>
                  <a:pt x="0" y="1831276"/>
                </a:lnTo>
                <a:lnTo>
                  <a:pt x="9525" y="1831276"/>
                </a:lnTo>
                <a:lnTo>
                  <a:pt x="9525" y="1840801"/>
                </a:lnTo>
                <a:close/>
              </a:path>
              <a:path w="4248150" h="2398395">
                <a:moveTo>
                  <a:pt x="9525" y="1821751"/>
                </a:moveTo>
                <a:lnTo>
                  <a:pt x="0" y="1821751"/>
                </a:lnTo>
                <a:lnTo>
                  <a:pt x="0" y="1812226"/>
                </a:lnTo>
                <a:lnTo>
                  <a:pt x="9525" y="1812226"/>
                </a:lnTo>
                <a:lnTo>
                  <a:pt x="9525" y="1821751"/>
                </a:lnTo>
                <a:close/>
              </a:path>
              <a:path w="4248150" h="2398395">
                <a:moveTo>
                  <a:pt x="9525" y="1802701"/>
                </a:moveTo>
                <a:lnTo>
                  <a:pt x="0" y="1802701"/>
                </a:lnTo>
                <a:lnTo>
                  <a:pt x="0" y="1793176"/>
                </a:lnTo>
                <a:lnTo>
                  <a:pt x="9525" y="1793176"/>
                </a:lnTo>
                <a:lnTo>
                  <a:pt x="9525" y="1802701"/>
                </a:lnTo>
                <a:close/>
              </a:path>
              <a:path w="4248150" h="2398395">
                <a:moveTo>
                  <a:pt x="9525" y="1783651"/>
                </a:moveTo>
                <a:lnTo>
                  <a:pt x="0" y="1783651"/>
                </a:lnTo>
                <a:lnTo>
                  <a:pt x="0" y="1774126"/>
                </a:lnTo>
                <a:lnTo>
                  <a:pt x="9525" y="1774126"/>
                </a:lnTo>
                <a:lnTo>
                  <a:pt x="9525" y="1783651"/>
                </a:lnTo>
                <a:close/>
              </a:path>
              <a:path w="4248150" h="2398395">
                <a:moveTo>
                  <a:pt x="9525" y="1764601"/>
                </a:moveTo>
                <a:lnTo>
                  <a:pt x="0" y="1764601"/>
                </a:lnTo>
                <a:lnTo>
                  <a:pt x="0" y="1755076"/>
                </a:lnTo>
                <a:lnTo>
                  <a:pt x="9525" y="1755076"/>
                </a:lnTo>
                <a:lnTo>
                  <a:pt x="9525" y="1764601"/>
                </a:lnTo>
                <a:close/>
              </a:path>
              <a:path w="4248150" h="2398395">
                <a:moveTo>
                  <a:pt x="9525" y="1745551"/>
                </a:moveTo>
                <a:lnTo>
                  <a:pt x="0" y="1745551"/>
                </a:lnTo>
                <a:lnTo>
                  <a:pt x="0" y="1736026"/>
                </a:lnTo>
                <a:lnTo>
                  <a:pt x="9525" y="1736026"/>
                </a:lnTo>
                <a:lnTo>
                  <a:pt x="9525" y="1745551"/>
                </a:lnTo>
                <a:close/>
              </a:path>
              <a:path w="4248150" h="2398395">
                <a:moveTo>
                  <a:pt x="9525" y="1726501"/>
                </a:moveTo>
                <a:lnTo>
                  <a:pt x="0" y="1726501"/>
                </a:lnTo>
                <a:lnTo>
                  <a:pt x="0" y="1716976"/>
                </a:lnTo>
                <a:lnTo>
                  <a:pt x="9525" y="1716976"/>
                </a:lnTo>
                <a:lnTo>
                  <a:pt x="9525" y="1726501"/>
                </a:lnTo>
                <a:close/>
              </a:path>
              <a:path w="4248150" h="2398395">
                <a:moveTo>
                  <a:pt x="9525" y="1707451"/>
                </a:moveTo>
                <a:lnTo>
                  <a:pt x="0" y="1707451"/>
                </a:lnTo>
                <a:lnTo>
                  <a:pt x="0" y="1697926"/>
                </a:lnTo>
                <a:lnTo>
                  <a:pt x="9525" y="1697926"/>
                </a:lnTo>
                <a:lnTo>
                  <a:pt x="9525" y="1707451"/>
                </a:lnTo>
                <a:close/>
              </a:path>
              <a:path w="4248150" h="2398395">
                <a:moveTo>
                  <a:pt x="9525" y="1688401"/>
                </a:moveTo>
                <a:lnTo>
                  <a:pt x="0" y="1688401"/>
                </a:lnTo>
                <a:lnTo>
                  <a:pt x="0" y="1678876"/>
                </a:lnTo>
                <a:lnTo>
                  <a:pt x="9525" y="1678876"/>
                </a:lnTo>
                <a:lnTo>
                  <a:pt x="9525" y="1688401"/>
                </a:lnTo>
                <a:close/>
              </a:path>
              <a:path w="4248150" h="2398395">
                <a:moveTo>
                  <a:pt x="9525" y="1669351"/>
                </a:moveTo>
                <a:lnTo>
                  <a:pt x="0" y="1669351"/>
                </a:lnTo>
                <a:lnTo>
                  <a:pt x="0" y="1659826"/>
                </a:lnTo>
                <a:lnTo>
                  <a:pt x="9525" y="1659826"/>
                </a:lnTo>
                <a:lnTo>
                  <a:pt x="9525" y="1669351"/>
                </a:lnTo>
                <a:close/>
              </a:path>
              <a:path w="4248150" h="2398395">
                <a:moveTo>
                  <a:pt x="9525" y="1650301"/>
                </a:moveTo>
                <a:lnTo>
                  <a:pt x="0" y="1650301"/>
                </a:lnTo>
                <a:lnTo>
                  <a:pt x="0" y="1640776"/>
                </a:lnTo>
                <a:lnTo>
                  <a:pt x="9525" y="1640776"/>
                </a:lnTo>
                <a:lnTo>
                  <a:pt x="9525" y="1650301"/>
                </a:lnTo>
                <a:close/>
              </a:path>
              <a:path w="4248150" h="2398395">
                <a:moveTo>
                  <a:pt x="9525" y="1631251"/>
                </a:moveTo>
                <a:lnTo>
                  <a:pt x="0" y="1631251"/>
                </a:lnTo>
                <a:lnTo>
                  <a:pt x="0" y="1621726"/>
                </a:lnTo>
                <a:lnTo>
                  <a:pt x="9525" y="1621726"/>
                </a:lnTo>
                <a:lnTo>
                  <a:pt x="9525" y="1631251"/>
                </a:lnTo>
                <a:close/>
              </a:path>
              <a:path w="4248150" h="2398395">
                <a:moveTo>
                  <a:pt x="9525" y="1612201"/>
                </a:moveTo>
                <a:lnTo>
                  <a:pt x="0" y="1612201"/>
                </a:lnTo>
                <a:lnTo>
                  <a:pt x="0" y="1602676"/>
                </a:lnTo>
                <a:lnTo>
                  <a:pt x="9525" y="1602676"/>
                </a:lnTo>
                <a:lnTo>
                  <a:pt x="9525" y="1612201"/>
                </a:lnTo>
                <a:close/>
              </a:path>
              <a:path w="4248150" h="2398395">
                <a:moveTo>
                  <a:pt x="9525" y="1593151"/>
                </a:moveTo>
                <a:lnTo>
                  <a:pt x="0" y="1593151"/>
                </a:lnTo>
                <a:lnTo>
                  <a:pt x="0" y="1583626"/>
                </a:lnTo>
                <a:lnTo>
                  <a:pt x="9525" y="1583626"/>
                </a:lnTo>
                <a:lnTo>
                  <a:pt x="9525" y="1593151"/>
                </a:lnTo>
                <a:close/>
              </a:path>
              <a:path w="4248150" h="2398395">
                <a:moveTo>
                  <a:pt x="9525" y="1574101"/>
                </a:moveTo>
                <a:lnTo>
                  <a:pt x="0" y="1574101"/>
                </a:lnTo>
                <a:lnTo>
                  <a:pt x="0" y="1564576"/>
                </a:lnTo>
                <a:lnTo>
                  <a:pt x="9525" y="1564576"/>
                </a:lnTo>
                <a:lnTo>
                  <a:pt x="9525" y="1574101"/>
                </a:lnTo>
                <a:close/>
              </a:path>
              <a:path w="4248150" h="2398395">
                <a:moveTo>
                  <a:pt x="9525" y="1555051"/>
                </a:moveTo>
                <a:lnTo>
                  <a:pt x="0" y="1555051"/>
                </a:lnTo>
                <a:lnTo>
                  <a:pt x="0" y="1545526"/>
                </a:lnTo>
                <a:lnTo>
                  <a:pt x="9525" y="1545526"/>
                </a:lnTo>
                <a:lnTo>
                  <a:pt x="9525" y="1555051"/>
                </a:lnTo>
                <a:close/>
              </a:path>
              <a:path w="4248150" h="2398395">
                <a:moveTo>
                  <a:pt x="9525" y="1536001"/>
                </a:moveTo>
                <a:lnTo>
                  <a:pt x="0" y="1536001"/>
                </a:lnTo>
                <a:lnTo>
                  <a:pt x="0" y="1526476"/>
                </a:lnTo>
                <a:lnTo>
                  <a:pt x="9525" y="1526476"/>
                </a:lnTo>
                <a:lnTo>
                  <a:pt x="9525" y="1536001"/>
                </a:lnTo>
                <a:close/>
              </a:path>
              <a:path w="4248150" h="2398395">
                <a:moveTo>
                  <a:pt x="9525" y="1516951"/>
                </a:moveTo>
                <a:lnTo>
                  <a:pt x="0" y="1516951"/>
                </a:lnTo>
                <a:lnTo>
                  <a:pt x="0" y="1507426"/>
                </a:lnTo>
                <a:lnTo>
                  <a:pt x="9525" y="1507426"/>
                </a:lnTo>
                <a:lnTo>
                  <a:pt x="9525" y="1516951"/>
                </a:lnTo>
                <a:close/>
              </a:path>
              <a:path w="4248150" h="2398395">
                <a:moveTo>
                  <a:pt x="9525" y="1497901"/>
                </a:moveTo>
                <a:lnTo>
                  <a:pt x="0" y="1497901"/>
                </a:lnTo>
                <a:lnTo>
                  <a:pt x="0" y="1488376"/>
                </a:lnTo>
                <a:lnTo>
                  <a:pt x="9525" y="1488376"/>
                </a:lnTo>
                <a:lnTo>
                  <a:pt x="9525" y="1497901"/>
                </a:lnTo>
                <a:close/>
              </a:path>
              <a:path w="4248150" h="2398395">
                <a:moveTo>
                  <a:pt x="9525" y="1478851"/>
                </a:moveTo>
                <a:lnTo>
                  <a:pt x="0" y="1478851"/>
                </a:lnTo>
                <a:lnTo>
                  <a:pt x="0" y="1469326"/>
                </a:lnTo>
                <a:lnTo>
                  <a:pt x="9525" y="1469326"/>
                </a:lnTo>
                <a:lnTo>
                  <a:pt x="9525" y="1478851"/>
                </a:lnTo>
                <a:close/>
              </a:path>
              <a:path w="4248150" h="2398395">
                <a:moveTo>
                  <a:pt x="9525" y="1459801"/>
                </a:moveTo>
                <a:lnTo>
                  <a:pt x="0" y="1459801"/>
                </a:lnTo>
                <a:lnTo>
                  <a:pt x="0" y="1450276"/>
                </a:lnTo>
                <a:lnTo>
                  <a:pt x="9525" y="1450276"/>
                </a:lnTo>
                <a:lnTo>
                  <a:pt x="9525" y="1459801"/>
                </a:lnTo>
                <a:close/>
              </a:path>
              <a:path w="4248150" h="2398395">
                <a:moveTo>
                  <a:pt x="9525" y="1440751"/>
                </a:moveTo>
                <a:lnTo>
                  <a:pt x="0" y="1440751"/>
                </a:lnTo>
                <a:lnTo>
                  <a:pt x="0" y="1431226"/>
                </a:lnTo>
                <a:lnTo>
                  <a:pt x="9525" y="1431226"/>
                </a:lnTo>
                <a:lnTo>
                  <a:pt x="9525" y="1440751"/>
                </a:lnTo>
                <a:close/>
              </a:path>
              <a:path w="4248150" h="2398395">
                <a:moveTo>
                  <a:pt x="9525" y="1421701"/>
                </a:moveTo>
                <a:lnTo>
                  <a:pt x="0" y="1421701"/>
                </a:lnTo>
                <a:lnTo>
                  <a:pt x="0" y="1412176"/>
                </a:lnTo>
                <a:lnTo>
                  <a:pt x="9525" y="1412176"/>
                </a:lnTo>
                <a:lnTo>
                  <a:pt x="9525" y="1421701"/>
                </a:lnTo>
                <a:close/>
              </a:path>
              <a:path w="4248150" h="2398395">
                <a:moveTo>
                  <a:pt x="9525" y="1402651"/>
                </a:moveTo>
                <a:lnTo>
                  <a:pt x="0" y="1402651"/>
                </a:lnTo>
                <a:lnTo>
                  <a:pt x="0" y="1393126"/>
                </a:lnTo>
                <a:lnTo>
                  <a:pt x="9525" y="1393126"/>
                </a:lnTo>
                <a:lnTo>
                  <a:pt x="9525" y="1402651"/>
                </a:lnTo>
                <a:close/>
              </a:path>
              <a:path w="4248150" h="2398395">
                <a:moveTo>
                  <a:pt x="9525" y="1383601"/>
                </a:moveTo>
                <a:lnTo>
                  <a:pt x="0" y="1383601"/>
                </a:lnTo>
                <a:lnTo>
                  <a:pt x="0" y="1374076"/>
                </a:lnTo>
                <a:lnTo>
                  <a:pt x="9525" y="1374076"/>
                </a:lnTo>
                <a:lnTo>
                  <a:pt x="9525" y="1383601"/>
                </a:lnTo>
                <a:close/>
              </a:path>
              <a:path w="4248150" h="2398395">
                <a:moveTo>
                  <a:pt x="9525" y="1364551"/>
                </a:moveTo>
                <a:lnTo>
                  <a:pt x="0" y="1364551"/>
                </a:lnTo>
                <a:lnTo>
                  <a:pt x="0" y="1355026"/>
                </a:lnTo>
                <a:lnTo>
                  <a:pt x="9525" y="1355026"/>
                </a:lnTo>
                <a:lnTo>
                  <a:pt x="9525" y="1364551"/>
                </a:lnTo>
                <a:close/>
              </a:path>
              <a:path w="4248150" h="2398395">
                <a:moveTo>
                  <a:pt x="9525" y="1345501"/>
                </a:moveTo>
                <a:lnTo>
                  <a:pt x="0" y="1345501"/>
                </a:lnTo>
                <a:lnTo>
                  <a:pt x="0" y="1335976"/>
                </a:lnTo>
                <a:lnTo>
                  <a:pt x="9525" y="1335976"/>
                </a:lnTo>
                <a:lnTo>
                  <a:pt x="9525" y="1345501"/>
                </a:lnTo>
                <a:close/>
              </a:path>
              <a:path w="4248150" h="2398395">
                <a:moveTo>
                  <a:pt x="9525" y="1326451"/>
                </a:moveTo>
                <a:lnTo>
                  <a:pt x="0" y="1326451"/>
                </a:lnTo>
                <a:lnTo>
                  <a:pt x="0" y="1316926"/>
                </a:lnTo>
                <a:lnTo>
                  <a:pt x="9525" y="1316926"/>
                </a:lnTo>
                <a:lnTo>
                  <a:pt x="9525" y="1326451"/>
                </a:lnTo>
                <a:close/>
              </a:path>
              <a:path w="4248150" h="2398395">
                <a:moveTo>
                  <a:pt x="9525" y="1307401"/>
                </a:moveTo>
                <a:lnTo>
                  <a:pt x="0" y="1307401"/>
                </a:lnTo>
                <a:lnTo>
                  <a:pt x="0" y="1297876"/>
                </a:lnTo>
                <a:lnTo>
                  <a:pt x="9525" y="1297876"/>
                </a:lnTo>
                <a:lnTo>
                  <a:pt x="9525" y="1307401"/>
                </a:lnTo>
                <a:close/>
              </a:path>
              <a:path w="4248150" h="2398395">
                <a:moveTo>
                  <a:pt x="9525" y="1288351"/>
                </a:moveTo>
                <a:lnTo>
                  <a:pt x="0" y="1288351"/>
                </a:lnTo>
                <a:lnTo>
                  <a:pt x="0" y="1278826"/>
                </a:lnTo>
                <a:lnTo>
                  <a:pt x="9525" y="1278826"/>
                </a:lnTo>
                <a:lnTo>
                  <a:pt x="9525" y="1288351"/>
                </a:lnTo>
                <a:close/>
              </a:path>
              <a:path w="4248150" h="2398395">
                <a:moveTo>
                  <a:pt x="9525" y="1269301"/>
                </a:moveTo>
                <a:lnTo>
                  <a:pt x="0" y="1269301"/>
                </a:lnTo>
                <a:lnTo>
                  <a:pt x="0" y="1259776"/>
                </a:lnTo>
                <a:lnTo>
                  <a:pt x="9525" y="1259776"/>
                </a:lnTo>
                <a:lnTo>
                  <a:pt x="9525" y="1269301"/>
                </a:lnTo>
                <a:close/>
              </a:path>
              <a:path w="4248150" h="2398395">
                <a:moveTo>
                  <a:pt x="9525" y="1250251"/>
                </a:moveTo>
                <a:lnTo>
                  <a:pt x="0" y="1250251"/>
                </a:lnTo>
                <a:lnTo>
                  <a:pt x="0" y="1240726"/>
                </a:lnTo>
                <a:lnTo>
                  <a:pt x="9525" y="1240726"/>
                </a:lnTo>
                <a:lnTo>
                  <a:pt x="9525" y="1250251"/>
                </a:lnTo>
                <a:close/>
              </a:path>
              <a:path w="4248150" h="2398395">
                <a:moveTo>
                  <a:pt x="9525" y="1231201"/>
                </a:moveTo>
                <a:lnTo>
                  <a:pt x="0" y="1231201"/>
                </a:lnTo>
                <a:lnTo>
                  <a:pt x="0" y="1221676"/>
                </a:lnTo>
                <a:lnTo>
                  <a:pt x="9525" y="1221676"/>
                </a:lnTo>
                <a:lnTo>
                  <a:pt x="9525" y="1231201"/>
                </a:lnTo>
                <a:close/>
              </a:path>
              <a:path w="4248150" h="2398395">
                <a:moveTo>
                  <a:pt x="9525" y="1212151"/>
                </a:moveTo>
                <a:lnTo>
                  <a:pt x="0" y="1212151"/>
                </a:lnTo>
                <a:lnTo>
                  <a:pt x="0" y="1202626"/>
                </a:lnTo>
                <a:lnTo>
                  <a:pt x="9525" y="1202626"/>
                </a:lnTo>
                <a:lnTo>
                  <a:pt x="9525" y="1212151"/>
                </a:lnTo>
                <a:close/>
              </a:path>
              <a:path w="4248150" h="2398395">
                <a:moveTo>
                  <a:pt x="9525" y="1193101"/>
                </a:moveTo>
                <a:lnTo>
                  <a:pt x="0" y="1193101"/>
                </a:lnTo>
                <a:lnTo>
                  <a:pt x="0" y="1183576"/>
                </a:lnTo>
                <a:lnTo>
                  <a:pt x="9525" y="1183576"/>
                </a:lnTo>
                <a:lnTo>
                  <a:pt x="9525" y="1193101"/>
                </a:lnTo>
                <a:close/>
              </a:path>
              <a:path w="4248150" h="2398395">
                <a:moveTo>
                  <a:pt x="9525" y="1174051"/>
                </a:moveTo>
                <a:lnTo>
                  <a:pt x="0" y="1174051"/>
                </a:lnTo>
                <a:lnTo>
                  <a:pt x="0" y="1164526"/>
                </a:lnTo>
                <a:lnTo>
                  <a:pt x="9525" y="1164526"/>
                </a:lnTo>
                <a:lnTo>
                  <a:pt x="9525" y="1174051"/>
                </a:lnTo>
                <a:close/>
              </a:path>
              <a:path w="4248150" h="2398395">
                <a:moveTo>
                  <a:pt x="9525" y="1155001"/>
                </a:moveTo>
                <a:lnTo>
                  <a:pt x="0" y="1155001"/>
                </a:lnTo>
                <a:lnTo>
                  <a:pt x="0" y="1145476"/>
                </a:lnTo>
                <a:lnTo>
                  <a:pt x="9525" y="1145476"/>
                </a:lnTo>
                <a:lnTo>
                  <a:pt x="9525" y="1155001"/>
                </a:lnTo>
                <a:close/>
              </a:path>
              <a:path w="4248150" h="2398395">
                <a:moveTo>
                  <a:pt x="9525" y="1135951"/>
                </a:moveTo>
                <a:lnTo>
                  <a:pt x="0" y="1135951"/>
                </a:lnTo>
                <a:lnTo>
                  <a:pt x="0" y="1126426"/>
                </a:lnTo>
                <a:lnTo>
                  <a:pt x="9525" y="1126426"/>
                </a:lnTo>
                <a:lnTo>
                  <a:pt x="9525" y="1135951"/>
                </a:lnTo>
                <a:close/>
              </a:path>
              <a:path w="4248150" h="2398395">
                <a:moveTo>
                  <a:pt x="9525" y="1116901"/>
                </a:moveTo>
                <a:lnTo>
                  <a:pt x="0" y="1116901"/>
                </a:lnTo>
                <a:lnTo>
                  <a:pt x="0" y="1107376"/>
                </a:lnTo>
                <a:lnTo>
                  <a:pt x="9525" y="1107376"/>
                </a:lnTo>
                <a:lnTo>
                  <a:pt x="9525" y="1116901"/>
                </a:lnTo>
                <a:close/>
              </a:path>
              <a:path w="4248150" h="2398395">
                <a:moveTo>
                  <a:pt x="9525" y="1097851"/>
                </a:moveTo>
                <a:lnTo>
                  <a:pt x="0" y="1097851"/>
                </a:lnTo>
                <a:lnTo>
                  <a:pt x="0" y="1088326"/>
                </a:lnTo>
                <a:lnTo>
                  <a:pt x="9525" y="1088326"/>
                </a:lnTo>
                <a:lnTo>
                  <a:pt x="9525" y="1097851"/>
                </a:lnTo>
                <a:close/>
              </a:path>
              <a:path w="4248150" h="2398395">
                <a:moveTo>
                  <a:pt x="9525" y="1078801"/>
                </a:moveTo>
                <a:lnTo>
                  <a:pt x="0" y="1078801"/>
                </a:lnTo>
                <a:lnTo>
                  <a:pt x="0" y="1069276"/>
                </a:lnTo>
                <a:lnTo>
                  <a:pt x="9525" y="1069276"/>
                </a:lnTo>
                <a:lnTo>
                  <a:pt x="9525" y="1078801"/>
                </a:lnTo>
                <a:close/>
              </a:path>
              <a:path w="4248150" h="2398395">
                <a:moveTo>
                  <a:pt x="9525" y="1059751"/>
                </a:moveTo>
                <a:lnTo>
                  <a:pt x="0" y="1059751"/>
                </a:lnTo>
                <a:lnTo>
                  <a:pt x="0" y="1050226"/>
                </a:lnTo>
                <a:lnTo>
                  <a:pt x="9525" y="1050226"/>
                </a:lnTo>
                <a:lnTo>
                  <a:pt x="9525" y="1059751"/>
                </a:lnTo>
                <a:close/>
              </a:path>
              <a:path w="4248150" h="2398395">
                <a:moveTo>
                  <a:pt x="9525" y="1040701"/>
                </a:moveTo>
                <a:lnTo>
                  <a:pt x="0" y="1040701"/>
                </a:lnTo>
                <a:lnTo>
                  <a:pt x="0" y="1031176"/>
                </a:lnTo>
                <a:lnTo>
                  <a:pt x="9525" y="1031176"/>
                </a:lnTo>
                <a:lnTo>
                  <a:pt x="9525" y="1040701"/>
                </a:lnTo>
                <a:close/>
              </a:path>
              <a:path w="4248150" h="2398395">
                <a:moveTo>
                  <a:pt x="9525" y="1021651"/>
                </a:moveTo>
                <a:lnTo>
                  <a:pt x="0" y="1021651"/>
                </a:lnTo>
                <a:lnTo>
                  <a:pt x="0" y="1012126"/>
                </a:lnTo>
                <a:lnTo>
                  <a:pt x="9525" y="1012126"/>
                </a:lnTo>
                <a:lnTo>
                  <a:pt x="9525" y="1021651"/>
                </a:lnTo>
                <a:close/>
              </a:path>
              <a:path w="4248150" h="2398395">
                <a:moveTo>
                  <a:pt x="9525" y="1002601"/>
                </a:moveTo>
                <a:lnTo>
                  <a:pt x="0" y="1002601"/>
                </a:lnTo>
                <a:lnTo>
                  <a:pt x="0" y="993076"/>
                </a:lnTo>
                <a:lnTo>
                  <a:pt x="9525" y="993076"/>
                </a:lnTo>
                <a:lnTo>
                  <a:pt x="9525" y="1002601"/>
                </a:lnTo>
                <a:close/>
              </a:path>
              <a:path w="4248150" h="2398395">
                <a:moveTo>
                  <a:pt x="9525" y="983551"/>
                </a:moveTo>
                <a:lnTo>
                  <a:pt x="0" y="983551"/>
                </a:lnTo>
                <a:lnTo>
                  <a:pt x="0" y="974026"/>
                </a:lnTo>
                <a:lnTo>
                  <a:pt x="9525" y="974026"/>
                </a:lnTo>
                <a:lnTo>
                  <a:pt x="9525" y="983551"/>
                </a:lnTo>
                <a:close/>
              </a:path>
              <a:path w="4248150" h="2398395">
                <a:moveTo>
                  <a:pt x="9525" y="964501"/>
                </a:moveTo>
                <a:lnTo>
                  <a:pt x="0" y="964501"/>
                </a:lnTo>
                <a:lnTo>
                  <a:pt x="0" y="954976"/>
                </a:lnTo>
                <a:lnTo>
                  <a:pt x="9525" y="954976"/>
                </a:lnTo>
                <a:lnTo>
                  <a:pt x="9525" y="964501"/>
                </a:lnTo>
                <a:close/>
              </a:path>
              <a:path w="4248150" h="2398395">
                <a:moveTo>
                  <a:pt x="9525" y="945451"/>
                </a:moveTo>
                <a:lnTo>
                  <a:pt x="0" y="945451"/>
                </a:lnTo>
                <a:lnTo>
                  <a:pt x="0" y="935926"/>
                </a:lnTo>
                <a:lnTo>
                  <a:pt x="9525" y="935926"/>
                </a:lnTo>
                <a:lnTo>
                  <a:pt x="9525" y="945451"/>
                </a:lnTo>
                <a:close/>
              </a:path>
              <a:path w="4248150" h="2398395">
                <a:moveTo>
                  <a:pt x="9525" y="926401"/>
                </a:moveTo>
                <a:lnTo>
                  <a:pt x="0" y="926401"/>
                </a:lnTo>
                <a:lnTo>
                  <a:pt x="0" y="916876"/>
                </a:lnTo>
                <a:lnTo>
                  <a:pt x="9525" y="916876"/>
                </a:lnTo>
                <a:lnTo>
                  <a:pt x="9525" y="926401"/>
                </a:lnTo>
                <a:close/>
              </a:path>
              <a:path w="4248150" h="2398395">
                <a:moveTo>
                  <a:pt x="9525" y="907351"/>
                </a:moveTo>
                <a:lnTo>
                  <a:pt x="0" y="907351"/>
                </a:lnTo>
                <a:lnTo>
                  <a:pt x="0" y="897826"/>
                </a:lnTo>
                <a:lnTo>
                  <a:pt x="9525" y="897826"/>
                </a:lnTo>
                <a:lnTo>
                  <a:pt x="9525" y="907351"/>
                </a:lnTo>
                <a:close/>
              </a:path>
              <a:path w="4248150" h="2398395">
                <a:moveTo>
                  <a:pt x="9525" y="888301"/>
                </a:moveTo>
                <a:lnTo>
                  <a:pt x="0" y="888301"/>
                </a:lnTo>
                <a:lnTo>
                  <a:pt x="0" y="878776"/>
                </a:lnTo>
                <a:lnTo>
                  <a:pt x="9525" y="878776"/>
                </a:lnTo>
                <a:lnTo>
                  <a:pt x="9525" y="888301"/>
                </a:lnTo>
                <a:close/>
              </a:path>
              <a:path w="4248150" h="2398395">
                <a:moveTo>
                  <a:pt x="9525" y="869251"/>
                </a:moveTo>
                <a:lnTo>
                  <a:pt x="0" y="869251"/>
                </a:lnTo>
                <a:lnTo>
                  <a:pt x="0" y="859726"/>
                </a:lnTo>
                <a:lnTo>
                  <a:pt x="9525" y="859726"/>
                </a:lnTo>
                <a:lnTo>
                  <a:pt x="9525" y="869251"/>
                </a:lnTo>
                <a:close/>
              </a:path>
              <a:path w="4248150" h="2398395">
                <a:moveTo>
                  <a:pt x="9525" y="850201"/>
                </a:moveTo>
                <a:lnTo>
                  <a:pt x="0" y="850201"/>
                </a:lnTo>
                <a:lnTo>
                  <a:pt x="0" y="840676"/>
                </a:lnTo>
                <a:lnTo>
                  <a:pt x="9525" y="840676"/>
                </a:lnTo>
                <a:lnTo>
                  <a:pt x="9525" y="850201"/>
                </a:lnTo>
                <a:close/>
              </a:path>
              <a:path w="4248150" h="2398395">
                <a:moveTo>
                  <a:pt x="9525" y="831151"/>
                </a:moveTo>
                <a:lnTo>
                  <a:pt x="0" y="831151"/>
                </a:lnTo>
                <a:lnTo>
                  <a:pt x="0" y="821626"/>
                </a:lnTo>
                <a:lnTo>
                  <a:pt x="9525" y="821626"/>
                </a:lnTo>
                <a:lnTo>
                  <a:pt x="9525" y="831151"/>
                </a:lnTo>
                <a:close/>
              </a:path>
              <a:path w="4248150" h="2398395">
                <a:moveTo>
                  <a:pt x="9525" y="812101"/>
                </a:moveTo>
                <a:lnTo>
                  <a:pt x="0" y="812101"/>
                </a:lnTo>
                <a:lnTo>
                  <a:pt x="0" y="802576"/>
                </a:lnTo>
                <a:lnTo>
                  <a:pt x="9525" y="802576"/>
                </a:lnTo>
                <a:lnTo>
                  <a:pt x="9525" y="812101"/>
                </a:lnTo>
                <a:close/>
              </a:path>
              <a:path w="4248150" h="2398395">
                <a:moveTo>
                  <a:pt x="9525" y="793051"/>
                </a:moveTo>
                <a:lnTo>
                  <a:pt x="0" y="793051"/>
                </a:lnTo>
                <a:lnTo>
                  <a:pt x="0" y="783526"/>
                </a:lnTo>
                <a:lnTo>
                  <a:pt x="9525" y="783526"/>
                </a:lnTo>
                <a:lnTo>
                  <a:pt x="9525" y="793051"/>
                </a:lnTo>
                <a:close/>
              </a:path>
              <a:path w="4248150" h="2398395">
                <a:moveTo>
                  <a:pt x="9525" y="774001"/>
                </a:moveTo>
                <a:lnTo>
                  <a:pt x="0" y="774001"/>
                </a:lnTo>
                <a:lnTo>
                  <a:pt x="0" y="764476"/>
                </a:lnTo>
                <a:lnTo>
                  <a:pt x="9525" y="764476"/>
                </a:lnTo>
                <a:lnTo>
                  <a:pt x="9525" y="774001"/>
                </a:lnTo>
                <a:close/>
              </a:path>
              <a:path w="4248150" h="2398395">
                <a:moveTo>
                  <a:pt x="9525" y="754951"/>
                </a:moveTo>
                <a:lnTo>
                  <a:pt x="0" y="754951"/>
                </a:lnTo>
                <a:lnTo>
                  <a:pt x="0" y="745426"/>
                </a:lnTo>
                <a:lnTo>
                  <a:pt x="9525" y="745426"/>
                </a:lnTo>
                <a:lnTo>
                  <a:pt x="9525" y="754951"/>
                </a:lnTo>
                <a:close/>
              </a:path>
              <a:path w="4248150" h="2398395">
                <a:moveTo>
                  <a:pt x="9525" y="735901"/>
                </a:moveTo>
                <a:lnTo>
                  <a:pt x="0" y="735901"/>
                </a:lnTo>
                <a:lnTo>
                  <a:pt x="0" y="726376"/>
                </a:lnTo>
                <a:lnTo>
                  <a:pt x="9525" y="726376"/>
                </a:lnTo>
                <a:lnTo>
                  <a:pt x="9525" y="735901"/>
                </a:lnTo>
                <a:close/>
              </a:path>
              <a:path w="4248150" h="2398395">
                <a:moveTo>
                  <a:pt x="9525" y="716851"/>
                </a:moveTo>
                <a:lnTo>
                  <a:pt x="0" y="716851"/>
                </a:lnTo>
                <a:lnTo>
                  <a:pt x="0" y="707326"/>
                </a:lnTo>
                <a:lnTo>
                  <a:pt x="9525" y="707326"/>
                </a:lnTo>
                <a:lnTo>
                  <a:pt x="9525" y="716851"/>
                </a:lnTo>
                <a:close/>
              </a:path>
              <a:path w="4248150" h="2398395">
                <a:moveTo>
                  <a:pt x="9525" y="697801"/>
                </a:moveTo>
                <a:lnTo>
                  <a:pt x="0" y="697801"/>
                </a:lnTo>
                <a:lnTo>
                  <a:pt x="0" y="688276"/>
                </a:lnTo>
                <a:lnTo>
                  <a:pt x="9525" y="688276"/>
                </a:lnTo>
                <a:lnTo>
                  <a:pt x="9525" y="697801"/>
                </a:lnTo>
                <a:close/>
              </a:path>
              <a:path w="4248150" h="2398395">
                <a:moveTo>
                  <a:pt x="9525" y="678751"/>
                </a:moveTo>
                <a:lnTo>
                  <a:pt x="0" y="678751"/>
                </a:lnTo>
                <a:lnTo>
                  <a:pt x="0" y="669226"/>
                </a:lnTo>
                <a:lnTo>
                  <a:pt x="9525" y="669226"/>
                </a:lnTo>
                <a:lnTo>
                  <a:pt x="9525" y="678751"/>
                </a:lnTo>
                <a:close/>
              </a:path>
              <a:path w="4248150" h="2398395">
                <a:moveTo>
                  <a:pt x="9525" y="659701"/>
                </a:moveTo>
                <a:lnTo>
                  <a:pt x="0" y="659701"/>
                </a:lnTo>
                <a:lnTo>
                  <a:pt x="0" y="650176"/>
                </a:lnTo>
                <a:lnTo>
                  <a:pt x="9525" y="650176"/>
                </a:lnTo>
                <a:lnTo>
                  <a:pt x="9525" y="659701"/>
                </a:lnTo>
                <a:close/>
              </a:path>
              <a:path w="4248150" h="2398395">
                <a:moveTo>
                  <a:pt x="9525" y="640651"/>
                </a:moveTo>
                <a:lnTo>
                  <a:pt x="0" y="640651"/>
                </a:lnTo>
                <a:lnTo>
                  <a:pt x="0" y="631126"/>
                </a:lnTo>
                <a:lnTo>
                  <a:pt x="9525" y="631126"/>
                </a:lnTo>
                <a:lnTo>
                  <a:pt x="9525" y="640651"/>
                </a:lnTo>
                <a:close/>
              </a:path>
              <a:path w="4248150" h="2398395">
                <a:moveTo>
                  <a:pt x="9525" y="621601"/>
                </a:moveTo>
                <a:lnTo>
                  <a:pt x="0" y="621601"/>
                </a:lnTo>
                <a:lnTo>
                  <a:pt x="0" y="612076"/>
                </a:lnTo>
                <a:lnTo>
                  <a:pt x="9525" y="612076"/>
                </a:lnTo>
                <a:lnTo>
                  <a:pt x="9525" y="621601"/>
                </a:lnTo>
                <a:close/>
              </a:path>
              <a:path w="4248150" h="2398395">
                <a:moveTo>
                  <a:pt x="9525" y="602551"/>
                </a:moveTo>
                <a:lnTo>
                  <a:pt x="0" y="602551"/>
                </a:lnTo>
                <a:lnTo>
                  <a:pt x="0" y="593026"/>
                </a:lnTo>
                <a:lnTo>
                  <a:pt x="9525" y="593026"/>
                </a:lnTo>
                <a:lnTo>
                  <a:pt x="9525" y="602551"/>
                </a:lnTo>
                <a:close/>
              </a:path>
              <a:path w="4248150" h="2398395">
                <a:moveTo>
                  <a:pt x="9525" y="583501"/>
                </a:moveTo>
                <a:lnTo>
                  <a:pt x="0" y="583501"/>
                </a:lnTo>
                <a:lnTo>
                  <a:pt x="0" y="573976"/>
                </a:lnTo>
                <a:lnTo>
                  <a:pt x="9525" y="573976"/>
                </a:lnTo>
                <a:lnTo>
                  <a:pt x="9525" y="583501"/>
                </a:lnTo>
                <a:close/>
              </a:path>
              <a:path w="4248150" h="2398395">
                <a:moveTo>
                  <a:pt x="9525" y="564451"/>
                </a:moveTo>
                <a:lnTo>
                  <a:pt x="0" y="564451"/>
                </a:lnTo>
                <a:lnTo>
                  <a:pt x="0" y="554926"/>
                </a:lnTo>
                <a:lnTo>
                  <a:pt x="9525" y="554926"/>
                </a:lnTo>
                <a:lnTo>
                  <a:pt x="9525" y="564451"/>
                </a:lnTo>
                <a:close/>
              </a:path>
              <a:path w="4248150" h="2398395">
                <a:moveTo>
                  <a:pt x="9525" y="545401"/>
                </a:moveTo>
                <a:lnTo>
                  <a:pt x="0" y="545401"/>
                </a:lnTo>
                <a:lnTo>
                  <a:pt x="0" y="535876"/>
                </a:lnTo>
                <a:lnTo>
                  <a:pt x="9525" y="535876"/>
                </a:lnTo>
                <a:lnTo>
                  <a:pt x="9525" y="545401"/>
                </a:lnTo>
                <a:close/>
              </a:path>
              <a:path w="4248150" h="2398395">
                <a:moveTo>
                  <a:pt x="9525" y="526351"/>
                </a:moveTo>
                <a:lnTo>
                  <a:pt x="0" y="526351"/>
                </a:lnTo>
                <a:lnTo>
                  <a:pt x="0" y="516826"/>
                </a:lnTo>
                <a:lnTo>
                  <a:pt x="9525" y="516826"/>
                </a:lnTo>
                <a:lnTo>
                  <a:pt x="9525" y="526351"/>
                </a:lnTo>
                <a:close/>
              </a:path>
              <a:path w="4248150" h="2398395">
                <a:moveTo>
                  <a:pt x="9525" y="507301"/>
                </a:moveTo>
                <a:lnTo>
                  <a:pt x="0" y="507301"/>
                </a:lnTo>
                <a:lnTo>
                  <a:pt x="0" y="497776"/>
                </a:lnTo>
                <a:lnTo>
                  <a:pt x="9525" y="497776"/>
                </a:lnTo>
                <a:lnTo>
                  <a:pt x="9525" y="507301"/>
                </a:lnTo>
                <a:close/>
              </a:path>
              <a:path w="4248150" h="2398395">
                <a:moveTo>
                  <a:pt x="9525" y="488251"/>
                </a:moveTo>
                <a:lnTo>
                  <a:pt x="0" y="488251"/>
                </a:lnTo>
                <a:lnTo>
                  <a:pt x="0" y="478726"/>
                </a:lnTo>
                <a:lnTo>
                  <a:pt x="9525" y="478726"/>
                </a:lnTo>
                <a:lnTo>
                  <a:pt x="9525" y="488251"/>
                </a:lnTo>
                <a:close/>
              </a:path>
              <a:path w="4248150" h="2398395">
                <a:moveTo>
                  <a:pt x="9525" y="469201"/>
                </a:moveTo>
                <a:lnTo>
                  <a:pt x="0" y="469201"/>
                </a:lnTo>
                <a:lnTo>
                  <a:pt x="0" y="459676"/>
                </a:lnTo>
                <a:lnTo>
                  <a:pt x="9525" y="459676"/>
                </a:lnTo>
                <a:lnTo>
                  <a:pt x="9525" y="469201"/>
                </a:lnTo>
                <a:close/>
              </a:path>
              <a:path w="4248150" h="2398395">
                <a:moveTo>
                  <a:pt x="9525" y="450151"/>
                </a:moveTo>
                <a:lnTo>
                  <a:pt x="0" y="450151"/>
                </a:lnTo>
                <a:lnTo>
                  <a:pt x="0" y="440626"/>
                </a:lnTo>
                <a:lnTo>
                  <a:pt x="9525" y="440626"/>
                </a:lnTo>
                <a:lnTo>
                  <a:pt x="9525" y="450151"/>
                </a:lnTo>
                <a:close/>
              </a:path>
              <a:path w="4248150" h="2398395">
                <a:moveTo>
                  <a:pt x="9525" y="431101"/>
                </a:moveTo>
                <a:lnTo>
                  <a:pt x="0" y="431101"/>
                </a:lnTo>
                <a:lnTo>
                  <a:pt x="0" y="421576"/>
                </a:lnTo>
                <a:lnTo>
                  <a:pt x="9525" y="421576"/>
                </a:lnTo>
                <a:lnTo>
                  <a:pt x="9525" y="431101"/>
                </a:lnTo>
                <a:close/>
              </a:path>
              <a:path w="4248150" h="2398395">
                <a:moveTo>
                  <a:pt x="9525" y="412051"/>
                </a:moveTo>
                <a:lnTo>
                  <a:pt x="0" y="412051"/>
                </a:lnTo>
                <a:lnTo>
                  <a:pt x="0" y="402526"/>
                </a:lnTo>
                <a:lnTo>
                  <a:pt x="9525" y="402526"/>
                </a:lnTo>
                <a:lnTo>
                  <a:pt x="9525" y="412051"/>
                </a:lnTo>
                <a:close/>
              </a:path>
              <a:path w="4248150" h="2398395">
                <a:moveTo>
                  <a:pt x="9525" y="393001"/>
                </a:moveTo>
                <a:lnTo>
                  <a:pt x="0" y="393001"/>
                </a:lnTo>
                <a:lnTo>
                  <a:pt x="0" y="383476"/>
                </a:lnTo>
                <a:lnTo>
                  <a:pt x="9525" y="383476"/>
                </a:lnTo>
                <a:lnTo>
                  <a:pt x="9525" y="393001"/>
                </a:lnTo>
                <a:close/>
              </a:path>
              <a:path w="4248150" h="2398395">
                <a:moveTo>
                  <a:pt x="9525" y="373951"/>
                </a:moveTo>
                <a:lnTo>
                  <a:pt x="0" y="373951"/>
                </a:lnTo>
                <a:lnTo>
                  <a:pt x="0" y="364426"/>
                </a:lnTo>
                <a:lnTo>
                  <a:pt x="9525" y="364426"/>
                </a:lnTo>
                <a:lnTo>
                  <a:pt x="9525" y="373951"/>
                </a:lnTo>
                <a:close/>
              </a:path>
              <a:path w="4248150" h="2398395">
                <a:moveTo>
                  <a:pt x="9525" y="354901"/>
                </a:moveTo>
                <a:lnTo>
                  <a:pt x="0" y="354901"/>
                </a:lnTo>
                <a:lnTo>
                  <a:pt x="0" y="345376"/>
                </a:lnTo>
                <a:lnTo>
                  <a:pt x="9525" y="345376"/>
                </a:lnTo>
                <a:lnTo>
                  <a:pt x="9525" y="354901"/>
                </a:lnTo>
                <a:close/>
              </a:path>
              <a:path w="4248150" h="2398395">
                <a:moveTo>
                  <a:pt x="9525" y="335851"/>
                </a:moveTo>
                <a:lnTo>
                  <a:pt x="0" y="335851"/>
                </a:lnTo>
                <a:lnTo>
                  <a:pt x="0" y="326326"/>
                </a:lnTo>
                <a:lnTo>
                  <a:pt x="9525" y="326326"/>
                </a:lnTo>
                <a:lnTo>
                  <a:pt x="9525" y="335851"/>
                </a:lnTo>
                <a:close/>
              </a:path>
              <a:path w="4248150" h="2398395">
                <a:moveTo>
                  <a:pt x="9525" y="316801"/>
                </a:moveTo>
                <a:lnTo>
                  <a:pt x="0" y="316801"/>
                </a:lnTo>
                <a:lnTo>
                  <a:pt x="0" y="307276"/>
                </a:lnTo>
                <a:lnTo>
                  <a:pt x="9525" y="307276"/>
                </a:lnTo>
                <a:lnTo>
                  <a:pt x="9525" y="316801"/>
                </a:lnTo>
                <a:close/>
              </a:path>
              <a:path w="4248150" h="2398395">
                <a:moveTo>
                  <a:pt x="9525" y="297751"/>
                </a:moveTo>
                <a:lnTo>
                  <a:pt x="0" y="297751"/>
                </a:lnTo>
                <a:lnTo>
                  <a:pt x="0" y="288226"/>
                </a:lnTo>
                <a:lnTo>
                  <a:pt x="9525" y="288226"/>
                </a:lnTo>
                <a:lnTo>
                  <a:pt x="9525" y="297751"/>
                </a:lnTo>
                <a:close/>
              </a:path>
              <a:path w="4248150" h="2398395">
                <a:moveTo>
                  <a:pt x="9525" y="278701"/>
                </a:moveTo>
                <a:lnTo>
                  <a:pt x="0" y="278701"/>
                </a:lnTo>
                <a:lnTo>
                  <a:pt x="0" y="269176"/>
                </a:lnTo>
                <a:lnTo>
                  <a:pt x="9525" y="269176"/>
                </a:lnTo>
                <a:lnTo>
                  <a:pt x="9525" y="278701"/>
                </a:lnTo>
                <a:close/>
              </a:path>
              <a:path w="4248150" h="2398395">
                <a:moveTo>
                  <a:pt x="9525" y="259651"/>
                </a:moveTo>
                <a:lnTo>
                  <a:pt x="0" y="259651"/>
                </a:lnTo>
                <a:lnTo>
                  <a:pt x="0" y="250126"/>
                </a:lnTo>
                <a:lnTo>
                  <a:pt x="9525" y="250126"/>
                </a:lnTo>
                <a:lnTo>
                  <a:pt x="9525" y="259651"/>
                </a:lnTo>
                <a:close/>
              </a:path>
              <a:path w="4248150" h="2398395">
                <a:moveTo>
                  <a:pt x="9525" y="240601"/>
                </a:moveTo>
                <a:lnTo>
                  <a:pt x="0" y="240601"/>
                </a:lnTo>
                <a:lnTo>
                  <a:pt x="0" y="231076"/>
                </a:lnTo>
                <a:lnTo>
                  <a:pt x="9525" y="231076"/>
                </a:lnTo>
                <a:lnTo>
                  <a:pt x="9525" y="240601"/>
                </a:lnTo>
                <a:close/>
              </a:path>
              <a:path w="4248150" h="2398395">
                <a:moveTo>
                  <a:pt x="9525" y="221551"/>
                </a:moveTo>
                <a:lnTo>
                  <a:pt x="0" y="221551"/>
                </a:lnTo>
                <a:lnTo>
                  <a:pt x="0" y="212026"/>
                </a:lnTo>
                <a:lnTo>
                  <a:pt x="9525" y="212026"/>
                </a:lnTo>
                <a:lnTo>
                  <a:pt x="9525" y="221551"/>
                </a:lnTo>
                <a:close/>
              </a:path>
              <a:path w="4248150" h="2398395">
                <a:moveTo>
                  <a:pt x="9525" y="202501"/>
                </a:moveTo>
                <a:lnTo>
                  <a:pt x="0" y="202501"/>
                </a:lnTo>
                <a:lnTo>
                  <a:pt x="0" y="192976"/>
                </a:lnTo>
                <a:lnTo>
                  <a:pt x="9525" y="192976"/>
                </a:lnTo>
                <a:lnTo>
                  <a:pt x="9525" y="202501"/>
                </a:lnTo>
                <a:close/>
              </a:path>
              <a:path w="4248150" h="2398395">
                <a:moveTo>
                  <a:pt x="9525" y="183451"/>
                </a:moveTo>
                <a:lnTo>
                  <a:pt x="0" y="183451"/>
                </a:lnTo>
                <a:lnTo>
                  <a:pt x="0" y="173926"/>
                </a:lnTo>
                <a:lnTo>
                  <a:pt x="9525" y="173926"/>
                </a:lnTo>
                <a:lnTo>
                  <a:pt x="9525" y="183451"/>
                </a:lnTo>
                <a:close/>
              </a:path>
              <a:path w="4248150" h="2398395">
                <a:moveTo>
                  <a:pt x="9525" y="164401"/>
                </a:moveTo>
                <a:lnTo>
                  <a:pt x="0" y="164401"/>
                </a:lnTo>
                <a:lnTo>
                  <a:pt x="0" y="154876"/>
                </a:lnTo>
                <a:lnTo>
                  <a:pt x="9525" y="154876"/>
                </a:lnTo>
                <a:lnTo>
                  <a:pt x="9525" y="164401"/>
                </a:lnTo>
                <a:close/>
              </a:path>
              <a:path w="4248150" h="2398395">
                <a:moveTo>
                  <a:pt x="9525" y="145351"/>
                </a:moveTo>
                <a:lnTo>
                  <a:pt x="0" y="145351"/>
                </a:lnTo>
                <a:lnTo>
                  <a:pt x="0" y="135826"/>
                </a:lnTo>
                <a:lnTo>
                  <a:pt x="9525" y="135826"/>
                </a:lnTo>
                <a:lnTo>
                  <a:pt x="9525" y="145351"/>
                </a:lnTo>
                <a:close/>
              </a:path>
              <a:path w="4248150" h="2398395">
                <a:moveTo>
                  <a:pt x="9525" y="126301"/>
                </a:moveTo>
                <a:lnTo>
                  <a:pt x="0" y="126301"/>
                </a:lnTo>
                <a:lnTo>
                  <a:pt x="0" y="116776"/>
                </a:lnTo>
                <a:lnTo>
                  <a:pt x="9525" y="116776"/>
                </a:lnTo>
                <a:lnTo>
                  <a:pt x="9525" y="126301"/>
                </a:lnTo>
                <a:close/>
              </a:path>
              <a:path w="4248150" h="2398395">
                <a:moveTo>
                  <a:pt x="9525" y="107251"/>
                </a:moveTo>
                <a:lnTo>
                  <a:pt x="0" y="107251"/>
                </a:lnTo>
                <a:lnTo>
                  <a:pt x="0" y="97726"/>
                </a:lnTo>
                <a:lnTo>
                  <a:pt x="9525" y="97726"/>
                </a:lnTo>
                <a:lnTo>
                  <a:pt x="9525" y="107251"/>
                </a:lnTo>
                <a:close/>
              </a:path>
              <a:path w="4248150" h="2398395">
                <a:moveTo>
                  <a:pt x="9525" y="88201"/>
                </a:moveTo>
                <a:lnTo>
                  <a:pt x="0" y="88201"/>
                </a:lnTo>
                <a:lnTo>
                  <a:pt x="0" y="78676"/>
                </a:lnTo>
                <a:lnTo>
                  <a:pt x="9525" y="78676"/>
                </a:lnTo>
                <a:lnTo>
                  <a:pt x="9525" y="88201"/>
                </a:lnTo>
                <a:close/>
              </a:path>
              <a:path w="4248150" h="2398395">
                <a:moveTo>
                  <a:pt x="9525" y="69151"/>
                </a:moveTo>
                <a:lnTo>
                  <a:pt x="0" y="69151"/>
                </a:lnTo>
                <a:lnTo>
                  <a:pt x="0" y="59626"/>
                </a:lnTo>
                <a:lnTo>
                  <a:pt x="9525" y="59626"/>
                </a:lnTo>
                <a:lnTo>
                  <a:pt x="9525" y="69151"/>
                </a:lnTo>
                <a:close/>
              </a:path>
              <a:path w="4248150" h="2398395">
                <a:moveTo>
                  <a:pt x="9525" y="50101"/>
                </a:moveTo>
                <a:lnTo>
                  <a:pt x="0" y="50101"/>
                </a:lnTo>
                <a:lnTo>
                  <a:pt x="0" y="40576"/>
                </a:lnTo>
                <a:lnTo>
                  <a:pt x="9525" y="40576"/>
                </a:lnTo>
                <a:lnTo>
                  <a:pt x="9525" y="50101"/>
                </a:lnTo>
                <a:close/>
              </a:path>
              <a:path w="4248150" h="2398395">
                <a:moveTo>
                  <a:pt x="9525" y="31051"/>
                </a:moveTo>
                <a:lnTo>
                  <a:pt x="0" y="31051"/>
                </a:lnTo>
                <a:lnTo>
                  <a:pt x="0" y="21526"/>
                </a:lnTo>
                <a:lnTo>
                  <a:pt x="9525" y="21526"/>
                </a:lnTo>
                <a:lnTo>
                  <a:pt x="9525" y="31051"/>
                </a:lnTo>
                <a:close/>
              </a:path>
              <a:path w="4248150" h="2398395">
                <a:moveTo>
                  <a:pt x="9525" y="12001"/>
                </a:moveTo>
                <a:lnTo>
                  <a:pt x="0" y="12001"/>
                </a:lnTo>
                <a:lnTo>
                  <a:pt x="0" y="4762"/>
                </a:lnTo>
                <a:lnTo>
                  <a:pt x="4762" y="0"/>
                </a:lnTo>
                <a:lnTo>
                  <a:pt x="7048" y="0"/>
                </a:lnTo>
                <a:lnTo>
                  <a:pt x="7048" y="7238"/>
                </a:lnTo>
                <a:lnTo>
                  <a:pt x="4762" y="9525"/>
                </a:lnTo>
                <a:lnTo>
                  <a:pt x="9525" y="9525"/>
                </a:lnTo>
                <a:lnTo>
                  <a:pt x="9525" y="12001"/>
                </a:lnTo>
                <a:close/>
              </a:path>
              <a:path w="4248150" h="2398395">
                <a:moveTo>
                  <a:pt x="9525" y="9525"/>
                </a:moveTo>
                <a:lnTo>
                  <a:pt x="7048" y="9525"/>
                </a:lnTo>
                <a:lnTo>
                  <a:pt x="7048" y="7238"/>
                </a:lnTo>
                <a:lnTo>
                  <a:pt x="9525" y="4762"/>
                </a:lnTo>
                <a:lnTo>
                  <a:pt x="9525" y="9525"/>
                </a:lnTo>
                <a:close/>
              </a:path>
              <a:path w="4248150" h="2398395">
                <a:moveTo>
                  <a:pt x="7048" y="9525"/>
                </a:moveTo>
                <a:lnTo>
                  <a:pt x="4762" y="9525"/>
                </a:lnTo>
                <a:lnTo>
                  <a:pt x="7048" y="7238"/>
                </a:lnTo>
                <a:lnTo>
                  <a:pt x="7048" y="9525"/>
                </a:lnTo>
                <a:close/>
              </a:path>
              <a:path w="4248150" h="2398395">
                <a:moveTo>
                  <a:pt x="26098" y="9525"/>
                </a:moveTo>
                <a:lnTo>
                  <a:pt x="16573" y="9525"/>
                </a:lnTo>
                <a:lnTo>
                  <a:pt x="16573" y="0"/>
                </a:lnTo>
                <a:lnTo>
                  <a:pt x="26098" y="0"/>
                </a:lnTo>
                <a:lnTo>
                  <a:pt x="26098" y="9525"/>
                </a:lnTo>
                <a:close/>
              </a:path>
              <a:path w="4248150" h="2398395">
                <a:moveTo>
                  <a:pt x="45148" y="9525"/>
                </a:moveTo>
                <a:lnTo>
                  <a:pt x="35623" y="9525"/>
                </a:lnTo>
                <a:lnTo>
                  <a:pt x="35623" y="0"/>
                </a:lnTo>
                <a:lnTo>
                  <a:pt x="45148" y="0"/>
                </a:lnTo>
                <a:lnTo>
                  <a:pt x="45148" y="9525"/>
                </a:lnTo>
                <a:close/>
              </a:path>
              <a:path w="4248150" h="2398395">
                <a:moveTo>
                  <a:pt x="64198" y="9525"/>
                </a:moveTo>
                <a:lnTo>
                  <a:pt x="54673" y="9525"/>
                </a:lnTo>
                <a:lnTo>
                  <a:pt x="54673" y="0"/>
                </a:lnTo>
                <a:lnTo>
                  <a:pt x="64198" y="0"/>
                </a:lnTo>
                <a:lnTo>
                  <a:pt x="64198" y="9525"/>
                </a:lnTo>
                <a:close/>
              </a:path>
              <a:path w="4248150" h="2398395">
                <a:moveTo>
                  <a:pt x="83248" y="9525"/>
                </a:moveTo>
                <a:lnTo>
                  <a:pt x="73723" y="9525"/>
                </a:lnTo>
                <a:lnTo>
                  <a:pt x="73723" y="0"/>
                </a:lnTo>
                <a:lnTo>
                  <a:pt x="83248" y="0"/>
                </a:lnTo>
                <a:lnTo>
                  <a:pt x="83248" y="9525"/>
                </a:lnTo>
                <a:close/>
              </a:path>
              <a:path w="4248150" h="2398395">
                <a:moveTo>
                  <a:pt x="102298" y="9525"/>
                </a:moveTo>
                <a:lnTo>
                  <a:pt x="92773" y="9525"/>
                </a:lnTo>
                <a:lnTo>
                  <a:pt x="92773" y="0"/>
                </a:lnTo>
                <a:lnTo>
                  <a:pt x="102298" y="0"/>
                </a:lnTo>
                <a:lnTo>
                  <a:pt x="102298" y="9525"/>
                </a:lnTo>
                <a:close/>
              </a:path>
              <a:path w="4248150" h="2398395">
                <a:moveTo>
                  <a:pt x="121348" y="9525"/>
                </a:moveTo>
                <a:lnTo>
                  <a:pt x="111823" y="9525"/>
                </a:lnTo>
                <a:lnTo>
                  <a:pt x="111823" y="0"/>
                </a:lnTo>
                <a:lnTo>
                  <a:pt x="121348" y="0"/>
                </a:lnTo>
                <a:lnTo>
                  <a:pt x="121348" y="9525"/>
                </a:lnTo>
                <a:close/>
              </a:path>
              <a:path w="4248150" h="2398395">
                <a:moveTo>
                  <a:pt x="140398" y="9525"/>
                </a:moveTo>
                <a:lnTo>
                  <a:pt x="130873" y="9525"/>
                </a:lnTo>
                <a:lnTo>
                  <a:pt x="130873" y="0"/>
                </a:lnTo>
                <a:lnTo>
                  <a:pt x="140398" y="0"/>
                </a:lnTo>
                <a:lnTo>
                  <a:pt x="140398" y="9525"/>
                </a:lnTo>
                <a:close/>
              </a:path>
              <a:path w="4248150" h="2398395">
                <a:moveTo>
                  <a:pt x="159448" y="9525"/>
                </a:moveTo>
                <a:lnTo>
                  <a:pt x="149923" y="9525"/>
                </a:lnTo>
                <a:lnTo>
                  <a:pt x="149923" y="0"/>
                </a:lnTo>
                <a:lnTo>
                  <a:pt x="159448" y="0"/>
                </a:lnTo>
                <a:lnTo>
                  <a:pt x="159448" y="9525"/>
                </a:lnTo>
                <a:close/>
              </a:path>
              <a:path w="4248150" h="2398395">
                <a:moveTo>
                  <a:pt x="178498" y="9525"/>
                </a:moveTo>
                <a:lnTo>
                  <a:pt x="168973" y="9525"/>
                </a:lnTo>
                <a:lnTo>
                  <a:pt x="168973" y="0"/>
                </a:lnTo>
                <a:lnTo>
                  <a:pt x="178498" y="0"/>
                </a:lnTo>
                <a:lnTo>
                  <a:pt x="178498" y="9525"/>
                </a:lnTo>
                <a:close/>
              </a:path>
              <a:path w="4248150" h="2398395">
                <a:moveTo>
                  <a:pt x="197548" y="9525"/>
                </a:moveTo>
                <a:lnTo>
                  <a:pt x="188023" y="9525"/>
                </a:lnTo>
                <a:lnTo>
                  <a:pt x="188023" y="0"/>
                </a:lnTo>
                <a:lnTo>
                  <a:pt x="197548" y="0"/>
                </a:lnTo>
                <a:lnTo>
                  <a:pt x="197548" y="9525"/>
                </a:lnTo>
                <a:close/>
              </a:path>
              <a:path w="4248150" h="2398395">
                <a:moveTo>
                  <a:pt x="216598" y="9525"/>
                </a:moveTo>
                <a:lnTo>
                  <a:pt x="207073" y="9525"/>
                </a:lnTo>
                <a:lnTo>
                  <a:pt x="207073" y="0"/>
                </a:lnTo>
                <a:lnTo>
                  <a:pt x="216598" y="0"/>
                </a:lnTo>
                <a:lnTo>
                  <a:pt x="216598" y="9525"/>
                </a:lnTo>
                <a:close/>
              </a:path>
              <a:path w="4248150" h="2398395">
                <a:moveTo>
                  <a:pt x="235648" y="9525"/>
                </a:moveTo>
                <a:lnTo>
                  <a:pt x="226123" y="9525"/>
                </a:lnTo>
                <a:lnTo>
                  <a:pt x="226123" y="0"/>
                </a:lnTo>
                <a:lnTo>
                  <a:pt x="235648" y="0"/>
                </a:lnTo>
                <a:lnTo>
                  <a:pt x="235648" y="9525"/>
                </a:lnTo>
                <a:close/>
              </a:path>
              <a:path w="4248150" h="2398395">
                <a:moveTo>
                  <a:pt x="254698" y="9525"/>
                </a:moveTo>
                <a:lnTo>
                  <a:pt x="245173" y="9525"/>
                </a:lnTo>
                <a:lnTo>
                  <a:pt x="245173" y="0"/>
                </a:lnTo>
                <a:lnTo>
                  <a:pt x="254698" y="0"/>
                </a:lnTo>
                <a:lnTo>
                  <a:pt x="254698" y="9525"/>
                </a:lnTo>
                <a:close/>
              </a:path>
              <a:path w="4248150" h="2398395">
                <a:moveTo>
                  <a:pt x="273748" y="9525"/>
                </a:moveTo>
                <a:lnTo>
                  <a:pt x="264223" y="9525"/>
                </a:lnTo>
                <a:lnTo>
                  <a:pt x="264223" y="0"/>
                </a:lnTo>
                <a:lnTo>
                  <a:pt x="273748" y="0"/>
                </a:lnTo>
                <a:lnTo>
                  <a:pt x="273748" y="9525"/>
                </a:lnTo>
                <a:close/>
              </a:path>
              <a:path w="4248150" h="2398395">
                <a:moveTo>
                  <a:pt x="292798" y="9525"/>
                </a:moveTo>
                <a:lnTo>
                  <a:pt x="283273" y="9525"/>
                </a:lnTo>
                <a:lnTo>
                  <a:pt x="283273" y="0"/>
                </a:lnTo>
                <a:lnTo>
                  <a:pt x="292798" y="0"/>
                </a:lnTo>
                <a:lnTo>
                  <a:pt x="292798" y="9525"/>
                </a:lnTo>
                <a:close/>
              </a:path>
              <a:path w="4248150" h="2398395">
                <a:moveTo>
                  <a:pt x="311848" y="9525"/>
                </a:moveTo>
                <a:lnTo>
                  <a:pt x="302323" y="9525"/>
                </a:lnTo>
                <a:lnTo>
                  <a:pt x="302323" y="0"/>
                </a:lnTo>
                <a:lnTo>
                  <a:pt x="311848" y="0"/>
                </a:lnTo>
                <a:lnTo>
                  <a:pt x="311848" y="9525"/>
                </a:lnTo>
                <a:close/>
              </a:path>
              <a:path w="4248150" h="2398395">
                <a:moveTo>
                  <a:pt x="330898" y="9525"/>
                </a:moveTo>
                <a:lnTo>
                  <a:pt x="321373" y="9525"/>
                </a:lnTo>
                <a:lnTo>
                  <a:pt x="321373" y="0"/>
                </a:lnTo>
                <a:lnTo>
                  <a:pt x="330898" y="0"/>
                </a:lnTo>
                <a:lnTo>
                  <a:pt x="330898" y="9525"/>
                </a:lnTo>
                <a:close/>
              </a:path>
              <a:path w="4248150" h="2398395">
                <a:moveTo>
                  <a:pt x="349948" y="9525"/>
                </a:moveTo>
                <a:lnTo>
                  <a:pt x="340423" y="9525"/>
                </a:lnTo>
                <a:lnTo>
                  <a:pt x="340423" y="0"/>
                </a:lnTo>
                <a:lnTo>
                  <a:pt x="349948" y="0"/>
                </a:lnTo>
                <a:lnTo>
                  <a:pt x="349948" y="9525"/>
                </a:lnTo>
                <a:close/>
              </a:path>
              <a:path w="4248150" h="2398395">
                <a:moveTo>
                  <a:pt x="368998" y="9525"/>
                </a:moveTo>
                <a:lnTo>
                  <a:pt x="359473" y="9525"/>
                </a:lnTo>
                <a:lnTo>
                  <a:pt x="359473" y="0"/>
                </a:lnTo>
                <a:lnTo>
                  <a:pt x="368998" y="0"/>
                </a:lnTo>
                <a:lnTo>
                  <a:pt x="368998" y="9525"/>
                </a:lnTo>
                <a:close/>
              </a:path>
              <a:path w="4248150" h="2398395">
                <a:moveTo>
                  <a:pt x="388048" y="9525"/>
                </a:moveTo>
                <a:lnTo>
                  <a:pt x="378523" y="9525"/>
                </a:lnTo>
                <a:lnTo>
                  <a:pt x="378523" y="0"/>
                </a:lnTo>
                <a:lnTo>
                  <a:pt x="388048" y="0"/>
                </a:lnTo>
                <a:lnTo>
                  <a:pt x="388048" y="9525"/>
                </a:lnTo>
                <a:close/>
              </a:path>
              <a:path w="4248150" h="2398395">
                <a:moveTo>
                  <a:pt x="407098" y="9525"/>
                </a:moveTo>
                <a:lnTo>
                  <a:pt x="397573" y="9525"/>
                </a:lnTo>
                <a:lnTo>
                  <a:pt x="397573" y="0"/>
                </a:lnTo>
                <a:lnTo>
                  <a:pt x="407098" y="0"/>
                </a:lnTo>
                <a:lnTo>
                  <a:pt x="407098" y="9525"/>
                </a:lnTo>
                <a:close/>
              </a:path>
              <a:path w="4248150" h="2398395">
                <a:moveTo>
                  <a:pt x="426148" y="9525"/>
                </a:moveTo>
                <a:lnTo>
                  <a:pt x="416623" y="9525"/>
                </a:lnTo>
                <a:lnTo>
                  <a:pt x="416623" y="0"/>
                </a:lnTo>
                <a:lnTo>
                  <a:pt x="426148" y="0"/>
                </a:lnTo>
                <a:lnTo>
                  <a:pt x="426148" y="9525"/>
                </a:lnTo>
                <a:close/>
              </a:path>
              <a:path w="4248150" h="2398395">
                <a:moveTo>
                  <a:pt x="445198" y="9525"/>
                </a:moveTo>
                <a:lnTo>
                  <a:pt x="435673" y="9525"/>
                </a:lnTo>
                <a:lnTo>
                  <a:pt x="435673" y="0"/>
                </a:lnTo>
                <a:lnTo>
                  <a:pt x="445198" y="0"/>
                </a:lnTo>
                <a:lnTo>
                  <a:pt x="445198" y="9525"/>
                </a:lnTo>
                <a:close/>
              </a:path>
              <a:path w="4248150" h="2398395">
                <a:moveTo>
                  <a:pt x="464248" y="9525"/>
                </a:moveTo>
                <a:lnTo>
                  <a:pt x="454723" y="9525"/>
                </a:lnTo>
                <a:lnTo>
                  <a:pt x="454723" y="0"/>
                </a:lnTo>
                <a:lnTo>
                  <a:pt x="464248" y="0"/>
                </a:lnTo>
                <a:lnTo>
                  <a:pt x="464248" y="9525"/>
                </a:lnTo>
                <a:close/>
              </a:path>
              <a:path w="4248150" h="2398395">
                <a:moveTo>
                  <a:pt x="483298" y="9525"/>
                </a:moveTo>
                <a:lnTo>
                  <a:pt x="473773" y="9525"/>
                </a:lnTo>
                <a:lnTo>
                  <a:pt x="473773" y="0"/>
                </a:lnTo>
                <a:lnTo>
                  <a:pt x="483298" y="0"/>
                </a:lnTo>
                <a:lnTo>
                  <a:pt x="483298" y="9525"/>
                </a:lnTo>
                <a:close/>
              </a:path>
              <a:path w="4248150" h="2398395">
                <a:moveTo>
                  <a:pt x="502348" y="9525"/>
                </a:moveTo>
                <a:lnTo>
                  <a:pt x="492823" y="9525"/>
                </a:lnTo>
                <a:lnTo>
                  <a:pt x="492823" y="0"/>
                </a:lnTo>
                <a:lnTo>
                  <a:pt x="502348" y="0"/>
                </a:lnTo>
                <a:lnTo>
                  <a:pt x="502348" y="9525"/>
                </a:lnTo>
                <a:close/>
              </a:path>
              <a:path w="4248150" h="2398395">
                <a:moveTo>
                  <a:pt x="521398" y="9525"/>
                </a:moveTo>
                <a:lnTo>
                  <a:pt x="511873" y="9525"/>
                </a:lnTo>
                <a:lnTo>
                  <a:pt x="511873" y="0"/>
                </a:lnTo>
                <a:lnTo>
                  <a:pt x="521398" y="0"/>
                </a:lnTo>
                <a:lnTo>
                  <a:pt x="521398" y="9525"/>
                </a:lnTo>
                <a:close/>
              </a:path>
              <a:path w="4248150" h="2398395">
                <a:moveTo>
                  <a:pt x="540448" y="9525"/>
                </a:moveTo>
                <a:lnTo>
                  <a:pt x="530923" y="9525"/>
                </a:lnTo>
                <a:lnTo>
                  <a:pt x="530923" y="0"/>
                </a:lnTo>
                <a:lnTo>
                  <a:pt x="540448" y="0"/>
                </a:lnTo>
                <a:lnTo>
                  <a:pt x="540448" y="9525"/>
                </a:lnTo>
                <a:close/>
              </a:path>
              <a:path w="4248150" h="2398395">
                <a:moveTo>
                  <a:pt x="559498" y="9525"/>
                </a:moveTo>
                <a:lnTo>
                  <a:pt x="549973" y="9525"/>
                </a:lnTo>
                <a:lnTo>
                  <a:pt x="549973" y="0"/>
                </a:lnTo>
                <a:lnTo>
                  <a:pt x="559498" y="0"/>
                </a:lnTo>
                <a:lnTo>
                  <a:pt x="559498" y="9525"/>
                </a:lnTo>
                <a:close/>
              </a:path>
              <a:path w="4248150" h="2398395">
                <a:moveTo>
                  <a:pt x="578548" y="9525"/>
                </a:moveTo>
                <a:lnTo>
                  <a:pt x="569023" y="9525"/>
                </a:lnTo>
                <a:lnTo>
                  <a:pt x="569023" y="0"/>
                </a:lnTo>
                <a:lnTo>
                  <a:pt x="578548" y="0"/>
                </a:lnTo>
                <a:lnTo>
                  <a:pt x="578548" y="9525"/>
                </a:lnTo>
                <a:close/>
              </a:path>
              <a:path w="4248150" h="2398395">
                <a:moveTo>
                  <a:pt x="597598" y="9525"/>
                </a:moveTo>
                <a:lnTo>
                  <a:pt x="588073" y="9525"/>
                </a:lnTo>
                <a:lnTo>
                  <a:pt x="588073" y="0"/>
                </a:lnTo>
                <a:lnTo>
                  <a:pt x="597598" y="0"/>
                </a:lnTo>
                <a:lnTo>
                  <a:pt x="597598" y="9525"/>
                </a:lnTo>
                <a:close/>
              </a:path>
              <a:path w="4248150" h="2398395">
                <a:moveTo>
                  <a:pt x="616648" y="9525"/>
                </a:moveTo>
                <a:lnTo>
                  <a:pt x="607123" y="9525"/>
                </a:lnTo>
                <a:lnTo>
                  <a:pt x="607123" y="0"/>
                </a:lnTo>
                <a:lnTo>
                  <a:pt x="616648" y="0"/>
                </a:lnTo>
                <a:lnTo>
                  <a:pt x="616648" y="9525"/>
                </a:lnTo>
                <a:close/>
              </a:path>
              <a:path w="4248150" h="2398395">
                <a:moveTo>
                  <a:pt x="635698" y="9525"/>
                </a:moveTo>
                <a:lnTo>
                  <a:pt x="626173" y="9525"/>
                </a:lnTo>
                <a:lnTo>
                  <a:pt x="626173" y="0"/>
                </a:lnTo>
                <a:lnTo>
                  <a:pt x="635698" y="0"/>
                </a:lnTo>
                <a:lnTo>
                  <a:pt x="635698" y="9525"/>
                </a:lnTo>
                <a:close/>
              </a:path>
              <a:path w="4248150" h="2398395">
                <a:moveTo>
                  <a:pt x="654748" y="9525"/>
                </a:moveTo>
                <a:lnTo>
                  <a:pt x="645223" y="9525"/>
                </a:lnTo>
                <a:lnTo>
                  <a:pt x="645223" y="0"/>
                </a:lnTo>
                <a:lnTo>
                  <a:pt x="654748" y="0"/>
                </a:lnTo>
                <a:lnTo>
                  <a:pt x="654748" y="9525"/>
                </a:lnTo>
                <a:close/>
              </a:path>
              <a:path w="4248150" h="2398395">
                <a:moveTo>
                  <a:pt x="673798" y="9525"/>
                </a:moveTo>
                <a:lnTo>
                  <a:pt x="664273" y="9525"/>
                </a:lnTo>
                <a:lnTo>
                  <a:pt x="664273" y="0"/>
                </a:lnTo>
                <a:lnTo>
                  <a:pt x="673798" y="0"/>
                </a:lnTo>
                <a:lnTo>
                  <a:pt x="673798" y="9525"/>
                </a:lnTo>
                <a:close/>
              </a:path>
              <a:path w="4248150" h="2398395">
                <a:moveTo>
                  <a:pt x="692848" y="9525"/>
                </a:moveTo>
                <a:lnTo>
                  <a:pt x="683323" y="9525"/>
                </a:lnTo>
                <a:lnTo>
                  <a:pt x="683323" y="0"/>
                </a:lnTo>
                <a:lnTo>
                  <a:pt x="692848" y="0"/>
                </a:lnTo>
                <a:lnTo>
                  <a:pt x="692848" y="9525"/>
                </a:lnTo>
                <a:close/>
              </a:path>
              <a:path w="4248150" h="2398395">
                <a:moveTo>
                  <a:pt x="711898" y="9525"/>
                </a:moveTo>
                <a:lnTo>
                  <a:pt x="702373" y="9525"/>
                </a:lnTo>
                <a:lnTo>
                  <a:pt x="702373" y="0"/>
                </a:lnTo>
                <a:lnTo>
                  <a:pt x="711898" y="0"/>
                </a:lnTo>
                <a:lnTo>
                  <a:pt x="711898" y="9525"/>
                </a:lnTo>
                <a:close/>
              </a:path>
              <a:path w="4248150" h="2398395">
                <a:moveTo>
                  <a:pt x="730948" y="9525"/>
                </a:moveTo>
                <a:lnTo>
                  <a:pt x="721423" y="9525"/>
                </a:lnTo>
                <a:lnTo>
                  <a:pt x="721423" y="0"/>
                </a:lnTo>
                <a:lnTo>
                  <a:pt x="730948" y="0"/>
                </a:lnTo>
                <a:lnTo>
                  <a:pt x="730948" y="9525"/>
                </a:lnTo>
                <a:close/>
              </a:path>
              <a:path w="4248150" h="2398395">
                <a:moveTo>
                  <a:pt x="749998" y="9525"/>
                </a:moveTo>
                <a:lnTo>
                  <a:pt x="740473" y="9525"/>
                </a:lnTo>
                <a:lnTo>
                  <a:pt x="740473" y="0"/>
                </a:lnTo>
                <a:lnTo>
                  <a:pt x="749998" y="0"/>
                </a:lnTo>
                <a:lnTo>
                  <a:pt x="749998" y="9525"/>
                </a:lnTo>
                <a:close/>
              </a:path>
              <a:path w="4248150" h="2398395">
                <a:moveTo>
                  <a:pt x="769048" y="9525"/>
                </a:moveTo>
                <a:lnTo>
                  <a:pt x="759523" y="9525"/>
                </a:lnTo>
                <a:lnTo>
                  <a:pt x="759523" y="0"/>
                </a:lnTo>
                <a:lnTo>
                  <a:pt x="769048" y="0"/>
                </a:lnTo>
                <a:lnTo>
                  <a:pt x="769048" y="9525"/>
                </a:lnTo>
                <a:close/>
              </a:path>
              <a:path w="4248150" h="2398395">
                <a:moveTo>
                  <a:pt x="788098" y="9525"/>
                </a:moveTo>
                <a:lnTo>
                  <a:pt x="778573" y="9525"/>
                </a:lnTo>
                <a:lnTo>
                  <a:pt x="778573" y="0"/>
                </a:lnTo>
                <a:lnTo>
                  <a:pt x="788098" y="0"/>
                </a:lnTo>
                <a:lnTo>
                  <a:pt x="788098" y="9525"/>
                </a:lnTo>
                <a:close/>
              </a:path>
              <a:path w="4248150" h="2398395">
                <a:moveTo>
                  <a:pt x="807148" y="9525"/>
                </a:moveTo>
                <a:lnTo>
                  <a:pt x="797623" y="9525"/>
                </a:lnTo>
                <a:lnTo>
                  <a:pt x="797623" y="0"/>
                </a:lnTo>
                <a:lnTo>
                  <a:pt x="807148" y="0"/>
                </a:lnTo>
                <a:lnTo>
                  <a:pt x="807148" y="9525"/>
                </a:lnTo>
                <a:close/>
              </a:path>
              <a:path w="4248150" h="2398395">
                <a:moveTo>
                  <a:pt x="826198" y="9525"/>
                </a:moveTo>
                <a:lnTo>
                  <a:pt x="816673" y="9525"/>
                </a:lnTo>
                <a:lnTo>
                  <a:pt x="816673" y="0"/>
                </a:lnTo>
                <a:lnTo>
                  <a:pt x="826198" y="0"/>
                </a:lnTo>
                <a:lnTo>
                  <a:pt x="826198" y="9525"/>
                </a:lnTo>
                <a:close/>
              </a:path>
              <a:path w="4248150" h="2398395">
                <a:moveTo>
                  <a:pt x="845248" y="9525"/>
                </a:moveTo>
                <a:lnTo>
                  <a:pt x="835723" y="9525"/>
                </a:lnTo>
                <a:lnTo>
                  <a:pt x="835723" y="0"/>
                </a:lnTo>
                <a:lnTo>
                  <a:pt x="845248" y="0"/>
                </a:lnTo>
                <a:lnTo>
                  <a:pt x="845248" y="9525"/>
                </a:lnTo>
                <a:close/>
              </a:path>
              <a:path w="4248150" h="2398395">
                <a:moveTo>
                  <a:pt x="864298" y="9525"/>
                </a:moveTo>
                <a:lnTo>
                  <a:pt x="854773" y="9525"/>
                </a:lnTo>
                <a:lnTo>
                  <a:pt x="854773" y="0"/>
                </a:lnTo>
                <a:lnTo>
                  <a:pt x="864298" y="0"/>
                </a:lnTo>
                <a:lnTo>
                  <a:pt x="864298" y="9525"/>
                </a:lnTo>
                <a:close/>
              </a:path>
              <a:path w="4248150" h="2398395">
                <a:moveTo>
                  <a:pt x="883348" y="9525"/>
                </a:moveTo>
                <a:lnTo>
                  <a:pt x="873823" y="9525"/>
                </a:lnTo>
                <a:lnTo>
                  <a:pt x="873823" y="0"/>
                </a:lnTo>
                <a:lnTo>
                  <a:pt x="883348" y="0"/>
                </a:lnTo>
                <a:lnTo>
                  <a:pt x="883348" y="9525"/>
                </a:lnTo>
                <a:close/>
              </a:path>
              <a:path w="4248150" h="2398395">
                <a:moveTo>
                  <a:pt x="902398" y="9525"/>
                </a:moveTo>
                <a:lnTo>
                  <a:pt x="892873" y="9525"/>
                </a:lnTo>
                <a:lnTo>
                  <a:pt x="892873" y="0"/>
                </a:lnTo>
                <a:lnTo>
                  <a:pt x="902398" y="0"/>
                </a:lnTo>
                <a:lnTo>
                  <a:pt x="902398" y="9525"/>
                </a:lnTo>
                <a:close/>
              </a:path>
              <a:path w="4248150" h="2398395">
                <a:moveTo>
                  <a:pt x="921448" y="9525"/>
                </a:moveTo>
                <a:lnTo>
                  <a:pt x="911923" y="9525"/>
                </a:lnTo>
                <a:lnTo>
                  <a:pt x="911923" y="0"/>
                </a:lnTo>
                <a:lnTo>
                  <a:pt x="921448" y="0"/>
                </a:lnTo>
                <a:lnTo>
                  <a:pt x="921448" y="9525"/>
                </a:lnTo>
                <a:close/>
              </a:path>
              <a:path w="4248150" h="2398395">
                <a:moveTo>
                  <a:pt x="940498" y="9525"/>
                </a:moveTo>
                <a:lnTo>
                  <a:pt x="930973" y="9525"/>
                </a:lnTo>
                <a:lnTo>
                  <a:pt x="930973" y="0"/>
                </a:lnTo>
                <a:lnTo>
                  <a:pt x="940498" y="0"/>
                </a:lnTo>
                <a:lnTo>
                  <a:pt x="940498" y="9525"/>
                </a:lnTo>
                <a:close/>
              </a:path>
              <a:path w="4248150" h="2398395">
                <a:moveTo>
                  <a:pt x="959548" y="9525"/>
                </a:moveTo>
                <a:lnTo>
                  <a:pt x="950023" y="9525"/>
                </a:lnTo>
                <a:lnTo>
                  <a:pt x="950023" y="0"/>
                </a:lnTo>
                <a:lnTo>
                  <a:pt x="959548" y="0"/>
                </a:lnTo>
                <a:lnTo>
                  <a:pt x="959548" y="9525"/>
                </a:lnTo>
                <a:close/>
              </a:path>
              <a:path w="4248150" h="2398395">
                <a:moveTo>
                  <a:pt x="978598" y="9525"/>
                </a:moveTo>
                <a:lnTo>
                  <a:pt x="969073" y="9525"/>
                </a:lnTo>
                <a:lnTo>
                  <a:pt x="969073" y="0"/>
                </a:lnTo>
                <a:lnTo>
                  <a:pt x="978598" y="0"/>
                </a:lnTo>
                <a:lnTo>
                  <a:pt x="978598" y="9525"/>
                </a:lnTo>
                <a:close/>
              </a:path>
              <a:path w="4248150" h="2398395">
                <a:moveTo>
                  <a:pt x="997648" y="9525"/>
                </a:moveTo>
                <a:lnTo>
                  <a:pt x="988123" y="9525"/>
                </a:lnTo>
                <a:lnTo>
                  <a:pt x="988123" y="0"/>
                </a:lnTo>
                <a:lnTo>
                  <a:pt x="997648" y="0"/>
                </a:lnTo>
                <a:lnTo>
                  <a:pt x="997648" y="9525"/>
                </a:lnTo>
                <a:close/>
              </a:path>
              <a:path w="4248150" h="2398395">
                <a:moveTo>
                  <a:pt x="1016698" y="9525"/>
                </a:moveTo>
                <a:lnTo>
                  <a:pt x="1007173" y="9525"/>
                </a:lnTo>
                <a:lnTo>
                  <a:pt x="1007173" y="0"/>
                </a:lnTo>
                <a:lnTo>
                  <a:pt x="1016698" y="0"/>
                </a:lnTo>
                <a:lnTo>
                  <a:pt x="1016698" y="9525"/>
                </a:lnTo>
                <a:close/>
              </a:path>
              <a:path w="4248150" h="2398395">
                <a:moveTo>
                  <a:pt x="1035748" y="9525"/>
                </a:moveTo>
                <a:lnTo>
                  <a:pt x="1026223" y="9525"/>
                </a:lnTo>
                <a:lnTo>
                  <a:pt x="1026223" y="0"/>
                </a:lnTo>
                <a:lnTo>
                  <a:pt x="1035748" y="0"/>
                </a:lnTo>
                <a:lnTo>
                  <a:pt x="1035748" y="9525"/>
                </a:lnTo>
                <a:close/>
              </a:path>
              <a:path w="4248150" h="2398395">
                <a:moveTo>
                  <a:pt x="1054798" y="9525"/>
                </a:moveTo>
                <a:lnTo>
                  <a:pt x="1045273" y="9525"/>
                </a:lnTo>
                <a:lnTo>
                  <a:pt x="1045273" y="0"/>
                </a:lnTo>
                <a:lnTo>
                  <a:pt x="1054798" y="0"/>
                </a:lnTo>
                <a:lnTo>
                  <a:pt x="1054798" y="9525"/>
                </a:lnTo>
                <a:close/>
              </a:path>
              <a:path w="4248150" h="2398395">
                <a:moveTo>
                  <a:pt x="1073848" y="9525"/>
                </a:moveTo>
                <a:lnTo>
                  <a:pt x="1064323" y="9525"/>
                </a:lnTo>
                <a:lnTo>
                  <a:pt x="1064323" y="0"/>
                </a:lnTo>
                <a:lnTo>
                  <a:pt x="1073848" y="0"/>
                </a:lnTo>
                <a:lnTo>
                  <a:pt x="1073848" y="9525"/>
                </a:lnTo>
                <a:close/>
              </a:path>
              <a:path w="4248150" h="2398395">
                <a:moveTo>
                  <a:pt x="1092898" y="9525"/>
                </a:moveTo>
                <a:lnTo>
                  <a:pt x="1083373" y="9525"/>
                </a:lnTo>
                <a:lnTo>
                  <a:pt x="1083373" y="0"/>
                </a:lnTo>
                <a:lnTo>
                  <a:pt x="1092898" y="0"/>
                </a:lnTo>
                <a:lnTo>
                  <a:pt x="1092898" y="9525"/>
                </a:lnTo>
                <a:close/>
              </a:path>
              <a:path w="4248150" h="2398395">
                <a:moveTo>
                  <a:pt x="1111948" y="9525"/>
                </a:moveTo>
                <a:lnTo>
                  <a:pt x="1102423" y="9525"/>
                </a:lnTo>
                <a:lnTo>
                  <a:pt x="1102423" y="0"/>
                </a:lnTo>
                <a:lnTo>
                  <a:pt x="1111948" y="0"/>
                </a:lnTo>
                <a:lnTo>
                  <a:pt x="1111948" y="9525"/>
                </a:lnTo>
                <a:close/>
              </a:path>
              <a:path w="4248150" h="2398395">
                <a:moveTo>
                  <a:pt x="1130998" y="9525"/>
                </a:moveTo>
                <a:lnTo>
                  <a:pt x="1121473" y="9525"/>
                </a:lnTo>
                <a:lnTo>
                  <a:pt x="1121473" y="0"/>
                </a:lnTo>
                <a:lnTo>
                  <a:pt x="1130998" y="0"/>
                </a:lnTo>
                <a:lnTo>
                  <a:pt x="1130998" y="9525"/>
                </a:lnTo>
                <a:close/>
              </a:path>
              <a:path w="4248150" h="2398395">
                <a:moveTo>
                  <a:pt x="1150048" y="9525"/>
                </a:moveTo>
                <a:lnTo>
                  <a:pt x="1140523" y="9525"/>
                </a:lnTo>
                <a:lnTo>
                  <a:pt x="1140523" y="0"/>
                </a:lnTo>
                <a:lnTo>
                  <a:pt x="1150048" y="0"/>
                </a:lnTo>
                <a:lnTo>
                  <a:pt x="1150048" y="9525"/>
                </a:lnTo>
                <a:close/>
              </a:path>
              <a:path w="4248150" h="2398395">
                <a:moveTo>
                  <a:pt x="1169098" y="9525"/>
                </a:moveTo>
                <a:lnTo>
                  <a:pt x="1159573" y="9525"/>
                </a:lnTo>
                <a:lnTo>
                  <a:pt x="1159573" y="0"/>
                </a:lnTo>
                <a:lnTo>
                  <a:pt x="1169098" y="0"/>
                </a:lnTo>
                <a:lnTo>
                  <a:pt x="1169098" y="9525"/>
                </a:lnTo>
                <a:close/>
              </a:path>
              <a:path w="4248150" h="2398395">
                <a:moveTo>
                  <a:pt x="1188148" y="9525"/>
                </a:moveTo>
                <a:lnTo>
                  <a:pt x="1178623" y="9525"/>
                </a:lnTo>
                <a:lnTo>
                  <a:pt x="1178623" y="0"/>
                </a:lnTo>
                <a:lnTo>
                  <a:pt x="1188148" y="0"/>
                </a:lnTo>
                <a:lnTo>
                  <a:pt x="1188148" y="9525"/>
                </a:lnTo>
                <a:close/>
              </a:path>
              <a:path w="4248150" h="2398395">
                <a:moveTo>
                  <a:pt x="1207198" y="9525"/>
                </a:moveTo>
                <a:lnTo>
                  <a:pt x="1197673" y="9525"/>
                </a:lnTo>
                <a:lnTo>
                  <a:pt x="1197673" y="0"/>
                </a:lnTo>
                <a:lnTo>
                  <a:pt x="1207198" y="0"/>
                </a:lnTo>
                <a:lnTo>
                  <a:pt x="1207198" y="9525"/>
                </a:lnTo>
                <a:close/>
              </a:path>
              <a:path w="4248150" h="2398395">
                <a:moveTo>
                  <a:pt x="1226248" y="9525"/>
                </a:moveTo>
                <a:lnTo>
                  <a:pt x="1216723" y="9525"/>
                </a:lnTo>
                <a:lnTo>
                  <a:pt x="1216723" y="0"/>
                </a:lnTo>
                <a:lnTo>
                  <a:pt x="1226248" y="0"/>
                </a:lnTo>
                <a:lnTo>
                  <a:pt x="1226248" y="9525"/>
                </a:lnTo>
                <a:close/>
              </a:path>
              <a:path w="4248150" h="2398395">
                <a:moveTo>
                  <a:pt x="1245298" y="9525"/>
                </a:moveTo>
                <a:lnTo>
                  <a:pt x="1235773" y="9525"/>
                </a:lnTo>
                <a:lnTo>
                  <a:pt x="1235773" y="0"/>
                </a:lnTo>
                <a:lnTo>
                  <a:pt x="1245298" y="0"/>
                </a:lnTo>
                <a:lnTo>
                  <a:pt x="1245298" y="9525"/>
                </a:lnTo>
                <a:close/>
              </a:path>
              <a:path w="4248150" h="2398395">
                <a:moveTo>
                  <a:pt x="1264348" y="9525"/>
                </a:moveTo>
                <a:lnTo>
                  <a:pt x="1254823" y="9525"/>
                </a:lnTo>
                <a:lnTo>
                  <a:pt x="1254823" y="0"/>
                </a:lnTo>
                <a:lnTo>
                  <a:pt x="1264348" y="0"/>
                </a:lnTo>
                <a:lnTo>
                  <a:pt x="1264348" y="9525"/>
                </a:lnTo>
                <a:close/>
              </a:path>
              <a:path w="4248150" h="2398395">
                <a:moveTo>
                  <a:pt x="1283398" y="9525"/>
                </a:moveTo>
                <a:lnTo>
                  <a:pt x="1273873" y="9525"/>
                </a:lnTo>
                <a:lnTo>
                  <a:pt x="1273873" y="0"/>
                </a:lnTo>
                <a:lnTo>
                  <a:pt x="1283398" y="0"/>
                </a:lnTo>
                <a:lnTo>
                  <a:pt x="1283398" y="9525"/>
                </a:lnTo>
                <a:close/>
              </a:path>
              <a:path w="4248150" h="2398395">
                <a:moveTo>
                  <a:pt x="1302448" y="9525"/>
                </a:moveTo>
                <a:lnTo>
                  <a:pt x="1292923" y="9525"/>
                </a:lnTo>
                <a:lnTo>
                  <a:pt x="1292923" y="0"/>
                </a:lnTo>
                <a:lnTo>
                  <a:pt x="1302448" y="0"/>
                </a:lnTo>
                <a:lnTo>
                  <a:pt x="1302448" y="9525"/>
                </a:lnTo>
                <a:close/>
              </a:path>
              <a:path w="4248150" h="2398395">
                <a:moveTo>
                  <a:pt x="1321498" y="9525"/>
                </a:moveTo>
                <a:lnTo>
                  <a:pt x="1311973" y="9525"/>
                </a:lnTo>
                <a:lnTo>
                  <a:pt x="1311973" y="0"/>
                </a:lnTo>
                <a:lnTo>
                  <a:pt x="1321498" y="0"/>
                </a:lnTo>
                <a:lnTo>
                  <a:pt x="1321498" y="9525"/>
                </a:lnTo>
                <a:close/>
              </a:path>
              <a:path w="4248150" h="2398395">
                <a:moveTo>
                  <a:pt x="1340548" y="9525"/>
                </a:moveTo>
                <a:lnTo>
                  <a:pt x="1331023" y="9525"/>
                </a:lnTo>
                <a:lnTo>
                  <a:pt x="1331023" y="0"/>
                </a:lnTo>
                <a:lnTo>
                  <a:pt x="1340548" y="0"/>
                </a:lnTo>
                <a:lnTo>
                  <a:pt x="1340548" y="9525"/>
                </a:lnTo>
                <a:close/>
              </a:path>
              <a:path w="4248150" h="2398395">
                <a:moveTo>
                  <a:pt x="1359598" y="9525"/>
                </a:moveTo>
                <a:lnTo>
                  <a:pt x="1350073" y="9525"/>
                </a:lnTo>
                <a:lnTo>
                  <a:pt x="1350073" y="0"/>
                </a:lnTo>
                <a:lnTo>
                  <a:pt x="1359598" y="0"/>
                </a:lnTo>
                <a:lnTo>
                  <a:pt x="1359598" y="9525"/>
                </a:lnTo>
                <a:close/>
              </a:path>
              <a:path w="4248150" h="2398395">
                <a:moveTo>
                  <a:pt x="1378648" y="9525"/>
                </a:moveTo>
                <a:lnTo>
                  <a:pt x="1369123" y="9525"/>
                </a:lnTo>
                <a:lnTo>
                  <a:pt x="1369123" y="0"/>
                </a:lnTo>
                <a:lnTo>
                  <a:pt x="1378648" y="0"/>
                </a:lnTo>
                <a:lnTo>
                  <a:pt x="1378648" y="9525"/>
                </a:lnTo>
                <a:close/>
              </a:path>
              <a:path w="4248150" h="2398395">
                <a:moveTo>
                  <a:pt x="1397698" y="9525"/>
                </a:moveTo>
                <a:lnTo>
                  <a:pt x="1388173" y="9525"/>
                </a:lnTo>
                <a:lnTo>
                  <a:pt x="1388173" y="0"/>
                </a:lnTo>
                <a:lnTo>
                  <a:pt x="1397698" y="0"/>
                </a:lnTo>
                <a:lnTo>
                  <a:pt x="1397698" y="9525"/>
                </a:lnTo>
                <a:close/>
              </a:path>
              <a:path w="4248150" h="2398395">
                <a:moveTo>
                  <a:pt x="1416748" y="9525"/>
                </a:moveTo>
                <a:lnTo>
                  <a:pt x="1407223" y="9525"/>
                </a:lnTo>
                <a:lnTo>
                  <a:pt x="1407223" y="0"/>
                </a:lnTo>
                <a:lnTo>
                  <a:pt x="1416748" y="0"/>
                </a:lnTo>
                <a:lnTo>
                  <a:pt x="1416748" y="9525"/>
                </a:lnTo>
                <a:close/>
              </a:path>
              <a:path w="4248150" h="2398395">
                <a:moveTo>
                  <a:pt x="1435798" y="9525"/>
                </a:moveTo>
                <a:lnTo>
                  <a:pt x="1426273" y="9525"/>
                </a:lnTo>
                <a:lnTo>
                  <a:pt x="1426273" y="0"/>
                </a:lnTo>
                <a:lnTo>
                  <a:pt x="1435798" y="0"/>
                </a:lnTo>
                <a:lnTo>
                  <a:pt x="1435798" y="9525"/>
                </a:lnTo>
                <a:close/>
              </a:path>
              <a:path w="4248150" h="2398395">
                <a:moveTo>
                  <a:pt x="1454848" y="9525"/>
                </a:moveTo>
                <a:lnTo>
                  <a:pt x="1445323" y="9525"/>
                </a:lnTo>
                <a:lnTo>
                  <a:pt x="1445323" y="0"/>
                </a:lnTo>
                <a:lnTo>
                  <a:pt x="1454848" y="0"/>
                </a:lnTo>
                <a:lnTo>
                  <a:pt x="1454848" y="9525"/>
                </a:lnTo>
                <a:close/>
              </a:path>
              <a:path w="4248150" h="2398395">
                <a:moveTo>
                  <a:pt x="1473898" y="9525"/>
                </a:moveTo>
                <a:lnTo>
                  <a:pt x="1464373" y="9525"/>
                </a:lnTo>
                <a:lnTo>
                  <a:pt x="1464373" y="0"/>
                </a:lnTo>
                <a:lnTo>
                  <a:pt x="1473898" y="0"/>
                </a:lnTo>
                <a:lnTo>
                  <a:pt x="1473898" y="9525"/>
                </a:lnTo>
                <a:close/>
              </a:path>
              <a:path w="4248150" h="2398395">
                <a:moveTo>
                  <a:pt x="1492948" y="9525"/>
                </a:moveTo>
                <a:lnTo>
                  <a:pt x="1483423" y="9525"/>
                </a:lnTo>
                <a:lnTo>
                  <a:pt x="1483423" y="0"/>
                </a:lnTo>
                <a:lnTo>
                  <a:pt x="1492948" y="0"/>
                </a:lnTo>
                <a:lnTo>
                  <a:pt x="1492948" y="9525"/>
                </a:lnTo>
                <a:close/>
              </a:path>
              <a:path w="4248150" h="2398395">
                <a:moveTo>
                  <a:pt x="1511998" y="9525"/>
                </a:moveTo>
                <a:lnTo>
                  <a:pt x="1502473" y="9525"/>
                </a:lnTo>
                <a:lnTo>
                  <a:pt x="1502473" y="0"/>
                </a:lnTo>
                <a:lnTo>
                  <a:pt x="1511998" y="0"/>
                </a:lnTo>
                <a:lnTo>
                  <a:pt x="1511998" y="9525"/>
                </a:lnTo>
                <a:close/>
              </a:path>
              <a:path w="4248150" h="2398395">
                <a:moveTo>
                  <a:pt x="1531048" y="9525"/>
                </a:moveTo>
                <a:lnTo>
                  <a:pt x="1521523" y="9525"/>
                </a:lnTo>
                <a:lnTo>
                  <a:pt x="1521523" y="0"/>
                </a:lnTo>
                <a:lnTo>
                  <a:pt x="1531048" y="0"/>
                </a:lnTo>
                <a:lnTo>
                  <a:pt x="1531048" y="9525"/>
                </a:lnTo>
                <a:close/>
              </a:path>
              <a:path w="4248150" h="2398395">
                <a:moveTo>
                  <a:pt x="1550098" y="9525"/>
                </a:moveTo>
                <a:lnTo>
                  <a:pt x="1540573" y="9525"/>
                </a:lnTo>
                <a:lnTo>
                  <a:pt x="1540573" y="0"/>
                </a:lnTo>
                <a:lnTo>
                  <a:pt x="1550098" y="0"/>
                </a:lnTo>
                <a:lnTo>
                  <a:pt x="1550098" y="9525"/>
                </a:lnTo>
                <a:close/>
              </a:path>
              <a:path w="4248150" h="2398395">
                <a:moveTo>
                  <a:pt x="1569148" y="9525"/>
                </a:moveTo>
                <a:lnTo>
                  <a:pt x="1559623" y="9525"/>
                </a:lnTo>
                <a:lnTo>
                  <a:pt x="1559623" y="0"/>
                </a:lnTo>
                <a:lnTo>
                  <a:pt x="1569148" y="0"/>
                </a:lnTo>
                <a:lnTo>
                  <a:pt x="1569148" y="9525"/>
                </a:lnTo>
                <a:close/>
              </a:path>
              <a:path w="4248150" h="2398395">
                <a:moveTo>
                  <a:pt x="1588198" y="9525"/>
                </a:moveTo>
                <a:lnTo>
                  <a:pt x="1578673" y="9525"/>
                </a:lnTo>
                <a:lnTo>
                  <a:pt x="1578673" y="0"/>
                </a:lnTo>
                <a:lnTo>
                  <a:pt x="1588198" y="0"/>
                </a:lnTo>
                <a:lnTo>
                  <a:pt x="1588198" y="9525"/>
                </a:lnTo>
                <a:close/>
              </a:path>
              <a:path w="4248150" h="2398395">
                <a:moveTo>
                  <a:pt x="1607248" y="9525"/>
                </a:moveTo>
                <a:lnTo>
                  <a:pt x="1597723" y="9525"/>
                </a:lnTo>
                <a:lnTo>
                  <a:pt x="1597723" y="0"/>
                </a:lnTo>
                <a:lnTo>
                  <a:pt x="1607248" y="0"/>
                </a:lnTo>
                <a:lnTo>
                  <a:pt x="1607248" y="9525"/>
                </a:lnTo>
                <a:close/>
              </a:path>
              <a:path w="4248150" h="2398395">
                <a:moveTo>
                  <a:pt x="1626298" y="9525"/>
                </a:moveTo>
                <a:lnTo>
                  <a:pt x="1616773" y="9525"/>
                </a:lnTo>
                <a:lnTo>
                  <a:pt x="1616773" y="0"/>
                </a:lnTo>
                <a:lnTo>
                  <a:pt x="1626298" y="0"/>
                </a:lnTo>
                <a:lnTo>
                  <a:pt x="1626298" y="9525"/>
                </a:lnTo>
                <a:close/>
              </a:path>
              <a:path w="4248150" h="2398395">
                <a:moveTo>
                  <a:pt x="1645348" y="9525"/>
                </a:moveTo>
                <a:lnTo>
                  <a:pt x="1635823" y="9525"/>
                </a:lnTo>
                <a:lnTo>
                  <a:pt x="1635823" y="0"/>
                </a:lnTo>
                <a:lnTo>
                  <a:pt x="1645348" y="0"/>
                </a:lnTo>
                <a:lnTo>
                  <a:pt x="1645348" y="9525"/>
                </a:lnTo>
                <a:close/>
              </a:path>
              <a:path w="4248150" h="2398395">
                <a:moveTo>
                  <a:pt x="1664398" y="9525"/>
                </a:moveTo>
                <a:lnTo>
                  <a:pt x="1654873" y="9525"/>
                </a:lnTo>
                <a:lnTo>
                  <a:pt x="1654873" y="0"/>
                </a:lnTo>
                <a:lnTo>
                  <a:pt x="1664398" y="0"/>
                </a:lnTo>
                <a:lnTo>
                  <a:pt x="1664398" y="9525"/>
                </a:lnTo>
                <a:close/>
              </a:path>
              <a:path w="4248150" h="2398395">
                <a:moveTo>
                  <a:pt x="1683448" y="9525"/>
                </a:moveTo>
                <a:lnTo>
                  <a:pt x="1673923" y="9525"/>
                </a:lnTo>
                <a:lnTo>
                  <a:pt x="1673923" y="0"/>
                </a:lnTo>
                <a:lnTo>
                  <a:pt x="1683448" y="0"/>
                </a:lnTo>
                <a:lnTo>
                  <a:pt x="1683448" y="9525"/>
                </a:lnTo>
                <a:close/>
              </a:path>
              <a:path w="4248150" h="2398395">
                <a:moveTo>
                  <a:pt x="1702498" y="9525"/>
                </a:moveTo>
                <a:lnTo>
                  <a:pt x="1692973" y="9525"/>
                </a:lnTo>
                <a:lnTo>
                  <a:pt x="1692973" y="0"/>
                </a:lnTo>
                <a:lnTo>
                  <a:pt x="1702498" y="0"/>
                </a:lnTo>
                <a:lnTo>
                  <a:pt x="1702498" y="9525"/>
                </a:lnTo>
                <a:close/>
              </a:path>
              <a:path w="4248150" h="2398395">
                <a:moveTo>
                  <a:pt x="1721548" y="9525"/>
                </a:moveTo>
                <a:lnTo>
                  <a:pt x="1712023" y="9525"/>
                </a:lnTo>
                <a:lnTo>
                  <a:pt x="1712023" y="0"/>
                </a:lnTo>
                <a:lnTo>
                  <a:pt x="1721548" y="0"/>
                </a:lnTo>
                <a:lnTo>
                  <a:pt x="1721548" y="9525"/>
                </a:lnTo>
                <a:close/>
              </a:path>
              <a:path w="4248150" h="2398395">
                <a:moveTo>
                  <a:pt x="1740598" y="9525"/>
                </a:moveTo>
                <a:lnTo>
                  <a:pt x="1731073" y="9525"/>
                </a:lnTo>
                <a:lnTo>
                  <a:pt x="1731073" y="0"/>
                </a:lnTo>
                <a:lnTo>
                  <a:pt x="1740598" y="0"/>
                </a:lnTo>
                <a:lnTo>
                  <a:pt x="1740598" y="9525"/>
                </a:lnTo>
                <a:close/>
              </a:path>
              <a:path w="4248150" h="2398395">
                <a:moveTo>
                  <a:pt x="1759648" y="9525"/>
                </a:moveTo>
                <a:lnTo>
                  <a:pt x="1750123" y="9525"/>
                </a:lnTo>
                <a:lnTo>
                  <a:pt x="1750123" y="0"/>
                </a:lnTo>
                <a:lnTo>
                  <a:pt x="1759648" y="0"/>
                </a:lnTo>
                <a:lnTo>
                  <a:pt x="1759648" y="9525"/>
                </a:lnTo>
                <a:close/>
              </a:path>
              <a:path w="4248150" h="2398395">
                <a:moveTo>
                  <a:pt x="1778698" y="9525"/>
                </a:moveTo>
                <a:lnTo>
                  <a:pt x="1769173" y="9525"/>
                </a:lnTo>
                <a:lnTo>
                  <a:pt x="1769173" y="0"/>
                </a:lnTo>
                <a:lnTo>
                  <a:pt x="1778698" y="0"/>
                </a:lnTo>
                <a:lnTo>
                  <a:pt x="1778698" y="9525"/>
                </a:lnTo>
                <a:close/>
              </a:path>
              <a:path w="4248150" h="2398395">
                <a:moveTo>
                  <a:pt x="1797748" y="9525"/>
                </a:moveTo>
                <a:lnTo>
                  <a:pt x="1788223" y="9525"/>
                </a:lnTo>
                <a:lnTo>
                  <a:pt x="1788223" y="0"/>
                </a:lnTo>
                <a:lnTo>
                  <a:pt x="1797748" y="0"/>
                </a:lnTo>
                <a:lnTo>
                  <a:pt x="1797748" y="9525"/>
                </a:lnTo>
                <a:close/>
              </a:path>
              <a:path w="4248150" h="2398395">
                <a:moveTo>
                  <a:pt x="1816798" y="9525"/>
                </a:moveTo>
                <a:lnTo>
                  <a:pt x="1807273" y="9525"/>
                </a:lnTo>
                <a:lnTo>
                  <a:pt x="1807273" y="0"/>
                </a:lnTo>
                <a:lnTo>
                  <a:pt x="1816798" y="0"/>
                </a:lnTo>
                <a:lnTo>
                  <a:pt x="1816798" y="9525"/>
                </a:lnTo>
                <a:close/>
              </a:path>
              <a:path w="4248150" h="2398395">
                <a:moveTo>
                  <a:pt x="1835848" y="9525"/>
                </a:moveTo>
                <a:lnTo>
                  <a:pt x="1826323" y="9525"/>
                </a:lnTo>
                <a:lnTo>
                  <a:pt x="1826323" y="0"/>
                </a:lnTo>
                <a:lnTo>
                  <a:pt x="1835848" y="0"/>
                </a:lnTo>
                <a:lnTo>
                  <a:pt x="1835848" y="9525"/>
                </a:lnTo>
                <a:close/>
              </a:path>
              <a:path w="4248150" h="2398395">
                <a:moveTo>
                  <a:pt x="1854898" y="9525"/>
                </a:moveTo>
                <a:lnTo>
                  <a:pt x="1845373" y="9525"/>
                </a:lnTo>
                <a:lnTo>
                  <a:pt x="1845373" y="0"/>
                </a:lnTo>
                <a:lnTo>
                  <a:pt x="1854898" y="0"/>
                </a:lnTo>
                <a:lnTo>
                  <a:pt x="1854898" y="9525"/>
                </a:lnTo>
                <a:close/>
              </a:path>
              <a:path w="4248150" h="2398395">
                <a:moveTo>
                  <a:pt x="1873948" y="9525"/>
                </a:moveTo>
                <a:lnTo>
                  <a:pt x="1864423" y="9525"/>
                </a:lnTo>
                <a:lnTo>
                  <a:pt x="1864423" y="0"/>
                </a:lnTo>
                <a:lnTo>
                  <a:pt x="1873948" y="0"/>
                </a:lnTo>
                <a:lnTo>
                  <a:pt x="1873948" y="9525"/>
                </a:lnTo>
                <a:close/>
              </a:path>
              <a:path w="4248150" h="2398395">
                <a:moveTo>
                  <a:pt x="1892998" y="9525"/>
                </a:moveTo>
                <a:lnTo>
                  <a:pt x="1883473" y="9525"/>
                </a:lnTo>
                <a:lnTo>
                  <a:pt x="1883473" y="0"/>
                </a:lnTo>
                <a:lnTo>
                  <a:pt x="1892998" y="0"/>
                </a:lnTo>
                <a:lnTo>
                  <a:pt x="1892998" y="9525"/>
                </a:lnTo>
                <a:close/>
              </a:path>
              <a:path w="4248150" h="2398395">
                <a:moveTo>
                  <a:pt x="1912048" y="9525"/>
                </a:moveTo>
                <a:lnTo>
                  <a:pt x="1902523" y="9525"/>
                </a:lnTo>
                <a:lnTo>
                  <a:pt x="1902523" y="0"/>
                </a:lnTo>
                <a:lnTo>
                  <a:pt x="1912048" y="0"/>
                </a:lnTo>
                <a:lnTo>
                  <a:pt x="1912048" y="9525"/>
                </a:lnTo>
                <a:close/>
              </a:path>
              <a:path w="4248150" h="2398395">
                <a:moveTo>
                  <a:pt x="1931098" y="9525"/>
                </a:moveTo>
                <a:lnTo>
                  <a:pt x="1921573" y="9525"/>
                </a:lnTo>
                <a:lnTo>
                  <a:pt x="1921573" y="0"/>
                </a:lnTo>
                <a:lnTo>
                  <a:pt x="1931098" y="0"/>
                </a:lnTo>
                <a:lnTo>
                  <a:pt x="1931098" y="9525"/>
                </a:lnTo>
                <a:close/>
              </a:path>
              <a:path w="4248150" h="2398395">
                <a:moveTo>
                  <a:pt x="1950148" y="9525"/>
                </a:moveTo>
                <a:lnTo>
                  <a:pt x="1940623" y="9525"/>
                </a:lnTo>
                <a:lnTo>
                  <a:pt x="1940623" y="0"/>
                </a:lnTo>
                <a:lnTo>
                  <a:pt x="1950148" y="0"/>
                </a:lnTo>
                <a:lnTo>
                  <a:pt x="1950148" y="9525"/>
                </a:lnTo>
                <a:close/>
              </a:path>
              <a:path w="4248150" h="2398395">
                <a:moveTo>
                  <a:pt x="1969198" y="9525"/>
                </a:moveTo>
                <a:lnTo>
                  <a:pt x="1959673" y="9525"/>
                </a:lnTo>
                <a:lnTo>
                  <a:pt x="1959673" y="0"/>
                </a:lnTo>
                <a:lnTo>
                  <a:pt x="1969198" y="0"/>
                </a:lnTo>
                <a:lnTo>
                  <a:pt x="1969198" y="9525"/>
                </a:lnTo>
                <a:close/>
              </a:path>
              <a:path w="4248150" h="2398395">
                <a:moveTo>
                  <a:pt x="1988248" y="9525"/>
                </a:moveTo>
                <a:lnTo>
                  <a:pt x="1978723" y="9525"/>
                </a:lnTo>
                <a:lnTo>
                  <a:pt x="1978723" y="0"/>
                </a:lnTo>
                <a:lnTo>
                  <a:pt x="1988248" y="0"/>
                </a:lnTo>
                <a:lnTo>
                  <a:pt x="1988248" y="9525"/>
                </a:lnTo>
                <a:close/>
              </a:path>
              <a:path w="4248150" h="2398395">
                <a:moveTo>
                  <a:pt x="2007298" y="9525"/>
                </a:moveTo>
                <a:lnTo>
                  <a:pt x="1997773" y="9525"/>
                </a:lnTo>
                <a:lnTo>
                  <a:pt x="1997773" y="0"/>
                </a:lnTo>
                <a:lnTo>
                  <a:pt x="2007298" y="0"/>
                </a:lnTo>
                <a:lnTo>
                  <a:pt x="2007298" y="9525"/>
                </a:lnTo>
                <a:close/>
              </a:path>
              <a:path w="4248150" h="2398395">
                <a:moveTo>
                  <a:pt x="2026348" y="9525"/>
                </a:moveTo>
                <a:lnTo>
                  <a:pt x="2016823" y="9525"/>
                </a:lnTo>
                <a:lnTo>
                  <a:pt x="2016823" y="0"/>
                </a:lnTo>
                <a:lnTo>
                  <a:pt x="2026348" y="0"/>
                </a:lnTo>
                <a:lnTo>
                  <a:pt x="2026348" y="9525"/>
                </a:lnTo>
                <a:close/>
              </a:path>
              <a:path w="4248150" h="2398395">
                <a:moveTo>
                  <a:pt x="2045398" y="9525"/>
                </a:moveTo>
                <a:lnTo>
                  <a:pt x="2035873" y="9525"/>
                </a:lnTo>
                <a:lnTo>
                  <a:pt x="2035873" y="0"/>
                </a:lnTo>
                <a:lnTo>
                  <a:pt x="2045398" y="0"/>
                </a:lnTo>
                <a:lnTo>
                  <a:pt x="2045398" y="9525"/>
                </a:lnTo>
                <a:close/>
              </a:path>
              <a:path w="4248150" h="2398395">
                <a:moveTo>
                  <a:pt x="2064448" y="9525"/>
                </a:moveTo>
                <a:lnTo>
                  <a:pt x="2054923" y="9525"/>
                </a:lnTo>
                <a:lnTo>
                  <a:pt x="2054923" y="0"/>
                </a:lnTo>
                <a:lnTo>
                  <a:pt x="2064448" y="0"/>
                </a:lnTo>
                <a:lnTo>
                  <a:pt x="2064448" y="9525"/>
                </a:lnTo>
                <a:close/>
              </a:path>
              <a:path w="4248150" h="2398395">
                <a:moveTo>
                  <a:pt x="2083498" y="9525"/>
                </a:moveTo>
                <a:lnTo>
                  <a:pt x="2073973" y="9525"/>
                </a:lnTo>
                <a:lnTo>
                  <a:pt x="2073973" y="0"/>
                </a:lnTo>
                <a:lnTo>
                  <a:pt x="2083498" y="0"/>
                </a:lnTo>
                <a:lnTo>
                  <a:pt x="2083498" y="9525"/>
                </a:lnTo>
                <a:close/>
              </a:path>
              <a:path w="4248150" h="2398395">
                <a:moveTo>
                  <a:pt x="2102548" y="9525"/>
                </a:moveTo>
                <a:lnTo>
                  <a:pt x="2093023" y="9525"/>
                </a:lnTo>
                <a:lnTo>
                  <a:pt x="2093023" y="0"/>
                </a:lnTo>
                <a:lnTo>
                  <a:pt x="2102548" y="0"/>
                </a:lnTo>
                <a:lnTo>
                  <a:pt x="2102548" y="9525"/>
                </a:lnTo>
                <a:close/>
              </a:path>
              <a:path w="4248150" h="2398395">
                <a:moveTo>
                  <a:pt x="2121598" y="9525"/>
                </a:moveTo>
                <a:lnTo>
                  <a:pt x="2112073" y="9525"/>
                </a:lnTo>
                <a:lnTo>
                  <a:pt x="2112073" y="0"/>
                </a:lnTo>
                <a:lnTo>
                  <a:pt x="2121598" y="0"/>
                </a:lnTo>
                <a:lnTo>
                  <a:pt x="2121598" y="9525"/>
                </a:lnTo>
                <a:close/>
              </a:path>
              <a:path w="4248150" h="2398395">
                <a:moveTo>
                  <a:pt x="2140648" y="9525"/>
                </a:moveTo>
                <a:lnTo>
                  <a:pt x="2131123" y="9525"/>
                </a:lnTo>
                <a:lnTo>
                  <a:pt x="2131123" y="0"/>
                </a:lnTo>
                <a:lnTo>
                  <a:pt x="2140648" y="0"/>
                </a:lnTo>
                <a:lnTo>
                  <a:pt x="2140648" y="9525"/>
                </a:lnTo>
                <a:close/>
              </a:path>
              <a:path w="4248150" h="2398395">
                <a:moveTo>
                  <a:pt x="2159698" y="9525"/>
                </a:moveTo>
                <a:lnTo>
                  <a:pt x="2150173" y="9525"/>
                </a:lnTo>
                <a:lnTo>
                  <a:pt x="2150173" y="0"/>
                </a:lnTo>
                <a:lnTo>
                  <a:pt x="2159698" y="0"/>
                </a:lnTo>
                <a:lnTo>
                  <a:pt x="2159698" y="9525"/>
                </a:lnTo>
                <a:close/>
              </a:path>
              <a:path w="4248150" h="2398395">
                <a:moveTo>
                  <a:pt x="2178748" y="9525"/>
                </a:moveTo>
                <a:lnTo>
                  <a:pt x="2169223" y="9525"/>
                </a:lnTo>
                <a:lnTo>
                  <a:pt x="2169223" y="0"/>
                </a:lnTo>
                <a:lnTo>
                  <a:pt x="2178748" y="0"/>
                </a:lnTo>
                <a:lnTo>
                  <a:pt x="2178748" y="9525"/>
                </a:lnTo>
                <a:close/>
              </a:path>
              <a:path w="4248150" h="2398395">
                <a:moveTo>
                  <a:pt x="2197798" y="9525"/>
                </a:moveTo>
                <a:lnTo>
                  <a:pt x="2188273" y="9525"/>
                </a:lnTo>
                <a:lnTo>
                  <a:pt x="2188273" y="0"/>
                </a:lnTo>
                <a:lnTo>
                  <a:pt x="2197798" y="0"/>
                </a:lnTo>
                <a:lnTo>
                  <a:pt x="2197798" y="9525"/>
                </a:lnTo>
                <a:close/>
              </a:path>
              <a:path w="4248150" h="2398395">
                <a:moveTo>
                  <a:pt x="2216848" y="9525"/>
                </a:moveTo>
                <a:lnTo>
                  <a:pt x="2207323" y="9525"/>
                </a:lnTo>
                <a:lnTo>
                  <a:pt x="2207323" y="0"/>
                </a:lnTo>
                <a:lnTo>
                  <a:pt x="2216848" y="0"/>
                </a:lnTo>
                <a:lnTo>
                  <a:pt x="2216848" y="9525"/>
                </a:lnTo>
                <a:close/>
              </a:path>
              <a:path w="4248150" h="2398395">
                <a:moveTo>
                  <a:pt x="2235898" y="9525"/>
                </a:moveTo>
                <a:lnTo>
                  <a:pt x="2226373" y="9525"/>
                </a:lnTo>
                <a:lnTo>
                  <a:pt x="2226373" y="0"/>
                </a:lnTo>
                <a:lnTo>
                  <a:pt x="2235898" y="0"/>
                </a:lnTo>
                <a:lnTo>
                  <a:pt x="2235898" y="9525"/>
                </a:lnTo>
                <a:close/>
              </a:path>
              <a:path w="4248150" h="2398395">
                <a:moveTo>
                  <a:pt x="2254948" y="9525"/>
                </a:moveTo>
                <a:lnTo>
                  <a:pt x="2245423" y="9525"/>
                </a:lnTo>
                <a:lnTo>
                  <a:pt x="2245423" y="0"/>
                </a:lnTo>
                <a:lnTo>
                  <a:pt x="2254948" y="0"/>
                </a:lnTo>
                <a:lnTo>
                  <a:pt x="2254948" y="9525"/>
                </a:lnTo>
                <a:close/>
              </a:path>
              <a:path w="4248150" h="2398395">
                <a:moveTo>
                  <a:pt x="2273998" y="9525"/>
                </a:moveTo>
                <a:lnTo>
                  <a:pt x="2264473" y="9525"/>
                </a:lnTo>
                <a:lnTo>
                  <a:pt x="2264473" y="0"/>
                </a:lnTo>
                <a:lnTo>
                  <a:pt x="2273998" y="0"/>
                </a:lnTo>
                <a:lnTo>
                  <a:pt x="2273998" y="9525"/>
                </a:lnTo>
                <a:close/>
              </a:path>
              <a:path w="4248150" h="2398395">
                <a:moveTo>
                  <a:pt x="2293048" y="9525"/>
                </a:moveTo>
                <a:lnTo>
                  <a:pt x="2283523" y="9525"/>
                </a:lnTo>
                <a:lnTo>
                  <a:pt x="2283523" y="0"/>
                </a:lnTo>
                <a:lnTo>
                  <a:pt x="2293048" y="0"/>
                </a:lnTo>
                <a:lnTo>
                  <a:pt x="2293048" y="9525"/>
                </a:lnTo>
                <a:close/>
              </a:path>
              <a:path w="4248150" h="2398395">
                <a:moveTo>
                  <a:pt x="2312098" y="9525"/>
                </a:moveTo>
                <a:lnTo>
                  <a:pt x="2302573" y="9525"/>
                </a:lnTo>
                <a:lnTo>
                  <a:pt x="2302573" y="0"/>
                </a:lnTo>
                <a:lnTo>
                  <a:pt x="2312098" y="0"/>
                </a:lnTo>
                <a:lnTo>
                  <a:pt x="2312098" y="9525"/>
                </a:lnTo>
                <a:close/>
              </a:path>
              <a:path w="4248150" h="2398395">
                <a:moveTo>
                  <a:pt x="2331148" y="9525"/>
                </a:moveTo>
                <a:lnTo>
                  <a:pt x="2321623" y="9525"/>
                </a:lnTo>
                <a:lnTo>
                  <a:pt x="2321623" y="0"/>
                </a:lnTo>
                <a:lnTo>
                  <a:pt x="2331148" y="0"/>
                </a:lnTo>
                <a:lnTo>
                  <a:pt x="2331148" y="9525"/>
                </a:lnTo>
                <a:close/>
              </a:path>
              <a:path w="4248150" h="2398395">
                <a:moveTo>
                  <a:pt x="2350198" y="9525"/>
                </a:moveTo>
                <a:lnTo>
                  <a:pt x="2340673" y="9525"/>
                </a:lnTo>
                <a:lnTo>
                  <a:pt x="2340673" y="0"/>
                </a:lnTo>
                <a:lnTo>
                  <a:pt x="2350198" y="0"/>
                </a:lnTo>
                <a:lnTo>
                  <a:pt x="2350198" y="9525"/>
                </a:lnTo>
                <a:close/>
              </a:path>
              <a:path w="4248150" h="2398395">
                <a:moveTo>
                  <a:pt x="2369248" y="9525"/>
                </a:moveTo>
                <a:lnTo>
                  <a:pt x="2359723" y="9525"/>
                </a:lnTo>
                <a:lnTo>
                  <a:pt x="2359723" y="0"/>
                </a:lnTo>
                <a:lnTo>
                  <a:pt x="2369248" y="0"/>
                </a:lnTo>
                <a:lnTo>
                  <a:pt x="2369248" y="9525"/>
                </a:lnTo>
                <a:close/>
              </a:path>
              <a:path w="4248150" h="2398395">
                <a:moveTo>
                  <a:pt x="2388298" y="9525"/>
                </a:moveTo>
                <a:lnTo>
                  <a:pt x="2378773" y="9525"/>
                </a:lnTo>
                <a:lnTo>
                  <a:pt x="2378773" y="0"/>
                </a:lnTo>
                <a:lnTo>
                  <a:pt x="2388298" y="0"/>
                </a:lnTo>
                <a:lnTo>
                  <a:pt x="2388298" y="9525"/>
                </a:lnTo>
                <a:close/>
              </a:path>
              <a:path w="4248150" h="2398395">
                <a:moveTo>
                  <a:pt x="2407348" y="9525"/>
                </a:moveTo>
                <a:lnTo>
                  <a:pt x="2397823" y="9525"/>
                </a:lnTo>
                <a:lnTo>
                  <a:pt x="2397823" y="0"/>
                </a:lnTo>
                <a:lnTo>
                  <a:pt x="2407348" y="0"/>
                </a:lnTo>
                <a:lnTo>
                  <a:pt x="2407348" y="9525"/>
                </a:lnTo>
                <a:close/>
              </a:path>
              <a:path w="4248150" h="2398395">
                <a:moveTo>
                  <a:pt x="2426398" y="9525"/>
                </a:moveTo>
                <a:lnTo>
                  <a:pt x="2416873" y="9525"/>
                </a:lnTo>
                <a:lnTo>
                  <a:pt x="2416873" y="0"/>
                </a:lnTo>
                <a:lnTo>
                  <a:pt x="2426398" y="0"/>
                </a:lnTo>
                <a:lnTo>
                  <a:pt x="2426398" y="9525"/>
                </a:lnTo>
                <a:close/>
              </a:path>
              <a:path w="4248150" h="2398395">
                <a:moveTo>
                  <a:pt x="2445448" y="9525"/>
                </a:moveTo>
                <a:lnTo>
                  <a:pt x="2435923" y="9525"/>
                </a:lnTo>
                <a:lnTo>
                  <a:pt x="2435923" y="0"/>
                </a:lnTo>
                <a:lnTo>
                  <a:pt x="2445448" y="0"/>
                </a:lnTo>
                <a:lnTo>
                  <a:pt x="2445448" y="9525"/>
                </a:lnTo>
                <a:close/>
              </a:path>
              <a:path w="4248150" h="2398395">
                <a:moveTo>
                  <a:pt x="2464498" y="9525"/>
                </a:moveTo>
                <a:lnTo>
                  <a:pt x="2454973" y="9525"/>
                </a:lnTo>
                <a:lnTo>
                  <a:pt x="2454973" y="0"/>
                </a:lnTo>
                <a:lnTo>
                  <a:pt x="2464498" y="0"/>
                </a:lnTo>
                <a:lnTo>
                  <a:pt x="2464498" y="9525"/>
                </a:lnTo>
                <a:close/>
              </a:path>
              <a:path w="4248150" h="2398395">
                <a:moveTo>
                  <a:pt x="2483548" y="9525"/>
                </a:moveTo>
                <a:lnTo>
                  <a:pt x="2474023" y="9525"/>
                </a:lnTo>
                <a:lnTo>
                  <a:pt x="2474023" y="0"/>
                </a:lnTo>
                <a:lnTo>
                  <a:pt x="2483548" y="0"/>
                </a:lnTo>
                <a:lnTo>
                  <a:pt x="2483548" y="9525"/>
                </a:lnTo>
                <a:close/>
              </a:path>
              <a:path w="4248150" h="2398395">
                <a:moveTo>
                  <a:pt x="2502598" y="9525"/>
                </a:moveTo>
                <a:lnTo>
                  <a:pt x="2493073" y="9525"/>
                </a:lnTo>
                <a:lnTo>
                  <a:pt x="2493073" y="0"/>
                </a:lnTo>
                <a:lnTo>
                  <a:pt x="2502598" y="0"/>
                </a:lnTo>
                <a:lnTo>
                  <a:pt x="2502598" y="9525"/>
                </a:lnTo>
                <a:close/>
              </a:path>
              <a:path w="4248150" h="2398395">
                <a:moveTo>
                  <a:pt x="2521648" y="9525"/>
                </a:moveTo>
                <a:lnTo>
                  <a:pt x="2512123" y="9525"/>
                </a:lnTo>
                <a:lnTo>
                  <a:pt x="2512123" y="0"/>
                </a:lnTo>
                <a:lnTo>
                  <a:pt x="2521648" y="0"/>
                </a:lnTo>
                <a:lnTo>
                  <a:pt x="2521648" y="9525"/>
                </a:lnTo>
                <a:close/>
              </a:path>
              <a:path w="4248150" h="2398395">
                <a:moveTo>
                  <a:pt x="2540698" y="9525"/>
                </a:moveTo>
                <a:lnTo>
                  <a:pt x="2531173" y="9525"/>
                </a:lnTo>
                <a:lnTo>
                  <a:pt x="2531173" y="0"/>
                </a:lnTo>
                <a:lnTo>
                  <a:pt x="2540698" y="0"/>
                </a:lnTo>
                <a:lnTo>
                  <a:pt x="2540698" y="9525"/>
                </a:lnTo>
                <a:close/>
              </a:path>
              <a:path w="4248150" h="2398395">
                <a:moveTo>
                  <a:pt x="2559748" y="9525"/>
                </a:moveTo>
                <a:lnTo>
                  <a:pt x="2550223" y="9525"/>
                </a:lnTo>
                <a:lnTo>
                  <a:pt x="2550223" y="0"/>
                </a:lnTo>
                <a:lnTo>
                  <a:pt x="2559748" y="0"/>
                </a:lnTo>
                <a:lnTo>
                  <a:pt x="2559748" y="9525"/>
                </a:lnTo>
                <a:close/>
              </a:path>
              <a:path w="4248150" h="2398395">
                <a:moveTo>
                  <a:pt x="2578798" y="9525"/>
                </a:moveTo>
                <a:lnTo>
                  <a:pt x="2569273" y="9525"/>
                </a:lnTo>
                <a:lnTo>
                  <a:pt x="2569273" y="0"/>
                </a:lnTo>
                <a:lnTo>
                  <a:pt x="2578798" y="0"/>
                </a:lnTo>
                <a:lnTo>
                  <a:pt x="2578798" y="9525"/>
                </a:lnTo>
                <a:close/>
              </a:path>
              <a:path w="4248150" h="2398395">
                <a:moveTo>
                  <a:pt x="2597848" y="9525"/>
                </a:moveTo>
                <a:lnTo>
                  <a:pt x="2588323" y="9525"/>
                </a:lnTo>
                <a:lnTo>
                  <a:pt x="2588323" y="0"/>
                </a:lnTo>
                <a:lnTo>
                  <a:pt x="2597848" y="0"/>
                </a:lnTo>
                <a:lnTo>
                  <a:pt x="2597848" y="9525"/>
                </a:lnTo>
                <a:close/>
              </a:path>
              <a:path w="4248150" h="2398395">
                <a:moveTo>
                  <a:pt x="2616898" y="9525"/>
                </a:moveTo>
                <a:lnTo>
                  <a:pt x="2607373" y="9525"/>
                </a:lnTo>
                <a:lnTo>
                  <a:pt x="2607373" y="0"/>
                </a:lnTo>
                <a:lnTo>
                  <a:pt x="2616898" y="0"/>
                </a:lnTo>
                <a:lnTo>
                  <a:pt x="2616898" y="9525"/>
                </a:lnTo>
                <a:close/>
              </a:path>
              <a:path w="4248150" h="2398395">
                <a:moveTo>
                  <a:pt x="2635948" y="9525"/>
                </a:moveTo>
                <a:lnTo>
                  <a:pt x="2626423" y="9525"/>
                </a:lnTo>
                <a:lnTo>
                  <a:pt x="2626423" y="0"/>
                </a:lnTo>
                <a:lnTo>
                  <a:pt x="2635948" y="0"/>
                </a:lnTo>
                <a:lnTo>
                  <a:pt x="2635948" y="9525"/>
                </a:lnTo>
                <a:close/>
              </a:path>
              <a:path w="4248150" h="2398395">
                <a:moveTo>
                  <a:pt x="2654998" y="9525"/>
                </a:moveTo>
                <a:lnTo>
                  <a:pt x="2645473" y="9525"/>
                </a:lnTo>
                <a:lnTo>
                  <a:pt x="2645473" y="0"/>
                </a:lnTo>
                <a:lnTo>
                  <a:pt x="2654998" y="0"/>
                </a:lnTo>
                <a:lnTo>
                  <a:pt x="2654998" y="9525"/>
                </a:lnTo>
                <a:close/>
              </a:path>
              <a:path w="4248150" h="2398395">
                <a:moveTo>
                  <a:pt x="2674048" y="9525"/>
                </a:moveTo>
                <a:lnTo>
                  <a:pt x="2664523" y="9525"/>
                </a:lnTo>
                <a:lnTo>
                  <a:pt x="2664523" y="0"/>
                </a:lnTo>
                <a:lnTo>
                  <a:pt x="2674048" y="0"/>
                </a:lnTo>
                <a:lnTo>
                  <a:pt x="2674048" y="9525"/>
                </a:lnTo>
                <a:close/>
              </a:path>
              <a:path w="4248150" h="2398395">
                <a:moveTo>
                  <a:pt x="2693098" y="9525"/>
                </a:moveTo>
                <a:lnTo>
                  <a:pt x="2683573" y="9525"/>
                </a:lnTo>
                <a:lnTo>
                  <a:pt x="2683573" y="0"/>
                </a:lnTo>
                <a:lnTo>
                  <a:pt x="2693098" y="0"/>
                </a:lnTo>
                <a:lnTo>
                  <a:pt x="2693098" y="9525"/>
                </a:lnTo>
                <a:close/>
              </a:path>
              <a:path w="4248150" h="2398395">
                <a:moveTo>
                  <a:pt x="2712148" y="9525"/>
                </a:moveTo>
                <a:lnTo>
                  <a:pt x="2702623" y="9525"/>
                </a:lnTo>
                <a:lnTo>
                  <a:pt x="2702623" y="0"/>
                </a:lnTo>
                <a:lnTo>
                  <a:pt x="2712148" y="0"/>
                </a:lnTo>
                <a:lnTo>
                  <a:pt x="2712148" y="9525"/>
                </a:lnTo>
                <a:close/>
              </a:path>
              <a:path w="4248150" h="2398395">
                <a:moveTo>
                  <a:pt x="2731198" y="9525"/>
                </a:moveTo>
                <a:lnTo>
                  <a:pt x="2721673" y="9525"/>
                </a:lnTo>
                <a:lnTo>
                  <a:pt x="2721673" y="0"/>
                </a:lnTo>
                <a:lnTo>
                  <a:pt x="2731198" y="0"/>
                </a:lnTo>
                <a:lnTo>
                  <a:pt x="2731198" y="9525"/>
                </a:lnTo>
                <a:close/>
              </a:path>
              <a:path w="4248150" h="2398395">
                <a:moveTo>
                  <a:pt x="2750248" y="9525"/>
                </a:moveTo>
                <a:lnTo>
                  <a:pt x="2740723" y="9525"/>
                </a:lnTo>
                <a:lnTo>
                  <a:pt x="2740723" y="0"/>
                </a:lnTo>
                <a:lnTo>
                  <a:pt x="2750248" y="0"/>
                </a:lnTo>
                <a:lnTo>
                  <a:pt x="2750248" y="9525"/>
                </a:lnTo>
                <a:close/>
              </a:path>
              <a:path w="4248150" h="2398395">
                <a:moveTo>
                  <a:pt x="2769298" y="9525"/>
                </a:moveTo>
                <a:lnTo>
                  <a:pt x="2759773" y="9525"/>
                </a:lnTo>
                <a:lnTo>
                  <a:pt x="2759773" y="0"/>
                </a:lnTo>
                <a:lnTo>
                  <a:pt x="2769298" y="0"/>
                </a:lnTo>
                <a:lnTo>
                  <a:pt x="2769298" y="9525"/>
                </a:lnTo>
                <a:close/>
              </a:path>
              <a:path w="4248150" h="2398395">
                <a:moveTo>
                  <a:pt x="2788348" y="9525"/>
                </a:moveTo>
                <a:lnTo>
                  <a:pt x="2778823" y="9525"/>
                </a:lnTo>
                <a:lnTo>
                  <a:pt x="2778823" y="0"/>
                </a:lnTo>
                <a:lnTo>
                  <a:pt x="2788348" y="0"/>
                </a:lnTo>
                <a:lnTo>
                  <a:pt x="2788348" y="9525"/>
                </a:lnTo>
                <a:close/>
              </a:path>
              <a:path w="4248150" h="2398395">
                <a:moveTo>
                  <a:pt x="2807398" y="9525"/>
                </a:moveTo>
                <a:lnTo>
                  <a:pt x="2797873" y="9525"/>
                </a:lnTo>
                <a:lnTo>
                  <a:pt x="2797873" y="0"/>
                </a:lnTo>
                <a:lnTo>
                  <a:pt x="2807398" y="0"/>
                </a:lnTo>
                <a:lnTo>
                  <a:pt x="2807398" y="9525"/>
                </a:lnTo>
                <a:close/>
              </a:path>
              <a:path w="4248150" h="2398395">
                <a:moveTo>
                  <a:pt x="2826448" y="9525"/>
                </a:moveTo>
                <a:lnTo>
                  <a:pt x="2816923" y="9525"/>
                </a:lnTo>
                <a:lnTo>
                  <a:pt x="2816923" y="0"/>
                </a:lnTo>
                <a:lnTo>
                  <a:pt x="2826448" y="0"/>
                </a:lnTo>
                <a:lnTo>
                  <a:pt x="2826448" y="9525"/>
                </a:lnTo>
                <a:close/>
              </a:path>
              <a:path w="4248150" h="2398395">
                <a:moveTo>
                  <a:pt x="2845498" y="9525"/>
                </a:moveTo>
                <a:lnTo>
                  <a:pt x="2835973" y="9525"/>
                </a:lnTo>
                <a:lnTo>
                  <a:pt x="2835973" y="0"/>
                </a:lnTo>
                <a:lnTo>
                  <a:pt x="2845498" y="0"/>
                </a:lnTo>
                <a:lnTo>
                  <a:pt x="2845498" y="9525"/>
                </a:lnTo>
                <a:close/>
              </a:path>
              <a:path w="4248150" h="2398395">
                <a:moveTo>
                  <a:pt x="2864548" y="9525"/>
                </a:moveTo>
                <a:lnTo>
                  <a:pt x="2855023" y="9525"/>
                </a:lnTo>
                <a:lnTo>
                  <a:pt x="2855023" y="0"/>
                </a:lnTo>
                <a:lnTo>
                  <a:pt x="2864548" y="0"/>
                </a:lnTo>
                <a:lnTo>
                  <a:pt x="2864548" y="9525"/>
                </a:lnTo>
                <a:close/>
              </a:path>
              <a:path w="4248150" h="2398395">
                <a:moveTo>
                  <a:pt x="2883598" y="9525"/>
                </a:moveTo>
                <a:lnTo>
                  <a:pt x="2874073" y="9525"/>
                </a:lnTo>
                <a:lnTo>
                  <a:pt x="2874073" y="0"/>
                </a:lnTo>
                <a:lnTo>
                  <a:pt x="2883598" y="0"/>
                </a:lnTo>
                <a:lnTo>
                  <a:pt x="2883598" y="9525"/>
                </a:lnTo>
                <a:close/>
              </a:path>
              <a:path w="4248150" h="2398395">
                <a:moveTo>
                  <a:pt x="2902648" y="9525"/>
                </a:moveTo>
                <a:lnTo>
                  <a:pt x="2893123" y="9525"/>
                </a:lnTo>
                <a:lnTo>
                  <a:pt x="2893123" y="0"/>
                </a:lnTo>
                <a:lnTo>
                  <a:pt x="2902648" y="0"/>
                </a:lnTo>
                <a:lnTo>
                  <a:pt x="2902648" y="9525"/>
                </a:lnTo>
                <a:close/>
              </a:path>
              <a:path w="4248150" h="2398395">
                <a:moveTo>
                  <a:pt x="2921698" y="9525"/>
                </a:moveTo>
                <a:lnTo>
                  <a:pt x="2912173" y="9525"/>
                </a:lnTo>
                <a:lnTo>
                  <a:pt x="2912173" y="0"/>
                </a:lnTo>
                <a:lnTo>
                  <a:pt x="2921698" y="0"/>
                </a:lnTo>
                <a:lnTo>
                  <a:pt x="2921698" y="9525"/>
                </a:lnTo>
                <a:close/>
              </a:path>
              <a:path w="4248150" h="2398395">
                <a:moveTo>
                  <a:pt x="2940748" y="9525"/>
                </a:moveTo>
                <a:lnTo>
                  <a:pt x="2931223" y="9525"/>
                </a:lnTo>
                <a:lnTo>
                  <a:pt x="2931223" y="0"/>
                </a:lnTo>
                <a:lnTo>
                  <a:pt x="2940748" y="0"/>
                </a:lnTo>
                <a:lnTo>
                  <a:pt x="2940748" y="9525"/>
                </a:lnTo>
                <a:close/>
              </a:path>
              <a:path w="4248150" h="2398395">
                <a:moveTo>
                  <a:pt x="2959798" y="9525"/>
                </a:moveTo>
                <a:lnTo>
                  <a:pt x="2950273" y="9525"/>
                </a:lnTo>
                <a:lnTo>
                  <a:pt x="2950273" y="0"/>
                </a:lnTo>
                <a:lnTo>
                  <a:pt x="2959798" y="0"/>
                </a:lnTo>
                <a:lnTo>
                  <a:pt x="2959798" y="9525"/>
                </a:lnTo>
                <a:close/>
              </a:path>
              <a:path w="4248150" h="2398395">
                <a:moveTo>
                  <a:pt x="2978848" y="9525"/>
                </a:moveTo>
                <a:lnTo>
                  <a:pt x="2969323" y="9525"/>
                </a:lnTo>
                <a:lnTo>
                  <a:pt x="2969323" y="0"/>
                </a:lnTo>
                <a:lnTo>
                  <a:pt x="2978848" y="0"/>
                </a:lnTo>
                <a:lnTo>
                  <a:pt x="2978848" y="9525"/>
                </a:lnTo>
                <a:close/>
              </a:path>
              <a:path w="4248150" h="2398395">
                <a:moveTo>
                  <a:pt x="2997898" y="9525"/>
                </a:moveTo>
                <a:lnTo>
                  <a:pt x="2988373" y="9525"/>
                </a:lnTo>
                <a:lnTo>
                  <a:pt x="2988373" y="0"/>
                </a:lnTo>
                <a:lnTo>
                  <a:pt x="2997898" y="0"/>
                </a:lnTo>
                <a:lnTo>
                  <a:pt x="2997898" y="9525"/>
                </a:lnTo>
                <a:close/>
              </a:path>
              <a:path w="4248150" h="2398395">
                <a:moveTo>
                  <a:pt x="3016948" y="9525"/>
                </a:moveTo>
                <a:lnTo>
                  <a:pt x="3007423" y="9525"/>
                </a:lnTo>
                <a:lnTo>
                  <a:pt x="3007423" y="0"/>
                </a:lnTo>
                <a:lnTo>
                  <a:pt x="3016948" y="0"/>
                </a:lnTo>
                <a:lnTo>
                  <a:pt x="3016948" y="9525"/>
                </a:lnTo>
                <a:close/>
              </a:path>
              <a:path w="4248150" h="2398395">
                <a:moveTo>
                  <a:pt x="3035998" y="9525"/>
                </a:moveTo>
                <a:lnTo>
                  <a:pt x="3026473" y="9525"/>
                </a:lnTo>
                <a:lnTo>
                  <a:pt x="3026473" y="0"/>
                </a:lnTo>
                <a:lnTo>
                  <a:pt x="3035998" y="0"/>
                </a:lnTo>
                <a:lnTo>
                  <a:pt x="3035998" y="9525"/>
                </a:lnTo>
                <a:close/>
              </a:path>
              <a:path w="4248150" h="2398395">
                <a:moveTo>
                  <a:pt x="3055048" y="9525"/>
                </a:moveTo>
                <a:lnTo>
                  <a:pt x="3045523" y="9525"/>
                </a:lnTo>
                <a:lnTo>
                  <a:pt x="3045523" y="0"/>
                </a:lnTo>
                <a:lnTo>
                  <a:pt x="3055048" y="0"/>
                </a:lnTo>
                <a:lnTo>
                  <a:pt x="3055048" y="9525"/>
                </a:lnTo>
                <a:close/>
              </a:path>
              <a:path w="4248150" h="2398395">
                <a:moveTo>
                  <a:pt x="3074098" y="9525"/>
                </a:moveTo>
                <a:lnTo>
                  <a:pt x="3064573" y="9525"/>
                </a:lnTo>
                <a:lnTo>
                  <a:pt x="3064573" y="0"/>
                </a:lnTo>
                <a:lnTo>
                  <a:pt x="3074098" y="0"/>
                </a:lnTo>
                <a:lnTo>
                  <a:pt x="3074098" y="9525"/>
                </a:lnTo>
                <a:close/>
              </a:path>
              <a:path w="4248150" h="2398395">
                <a:moveTo>
                  <a:pt x="3093148" y="9525"/>
                </a:moveTo>
                <a:lnTo>
                  <a:pt x="3083623" y="9525"/>
                </a:lnTo>
                <a:lnTo>
                  <a:pt x="3083623" y="0"/>
                </a:lnTo>
                <a:lnTo>
                  <a:pt x="3093148" y="0"/>
                </a:lnTo>
                <a:lnTo>
                  <a:pt x="3093148" y="9525"/>
                </a:lnTo>
                <a:close/>
              </a:path>
              <a:path w="4248150" h="2398395">
                <a:moveTo>
                  <a:pt x="3112198" y="9525"/>
                </a:moveTo>
                <a:lnTo>
                  <a:pt x="3102673" y="9525"/>
                </a:lnTo>
                <a:lnTo>
                  <a:pt x="3102673" y="0"/>
                </a:lnTo>
                <a:lnTo>
                  <a:pt x="3112198" y="0"/>
                </a:lnTo>
                <a:lnTo>
                  <a:pt x="3112198" y="9525"/>
                </a:lnTo>
                <a:close/>
              </a:path>
              <a:path w="4248150" h="2398395">
                <a:moveTo>
                  <a:pt x="3131248" y="9525"/>
                </a:moveTo>
                <a:lnTo>
                  <a:pt x="3121723" y="9525"/>
                </a:lnTo>
                <a:lnTo>
                  <a:pt x="3121723" y="0"/>
                </a:lnTo>
                <a:lnTo>
                  <a:pt x="3131248" y="0"/>
                </a:lnTo>
                <a:lnTo>
                  <a:pt x="3131248" y="9525"/>
                </a:lnTo>
                <a:close/>
              </a:path>
              <a:path w="4248150" h="2398395">
                <a:moveTo>
                  <a:pt x="3150298" y="9525"/>
                </a:moveTo>
                <a:lnTo>
                  <a:pt x="3140773" y="9525"/>
                </a:lnTo>
                <a:lnTo>
                  <a:pt x="3140773" y="0"/>
                </a:lnTo>
                <a:lnTo>
                  <a:pt x="3150298" y="0"/>
                </a:lnTo>
                <a:lnTo>
                  <a:pt x="3150298" y="9525"/>
                </a:lnTo>
                <a:close/>
              </a:path>
              <a:path w="4248150" h="2398395">
                <a:moveTo>
                  <a:pt x="3169348" y="9525"/>
                </a:moveTo>
                <a:lnTo>
                  <a:pt x="3159823" y="9525"/>
                </a:lnTo>
                <a:lnTo>
                  <a:pt x="3159823" y="0"/>
                </a:lnTo>
                <a:lnTo>
                  <a:pt x="3169348" y="0"/>
                </a:lnTo>
                <a:lnTo>
                  <a:pt x="3169348" y="9525"/>
                </a:lnTo>
                <a:close/>
              </a:path>
              <a:path w="4248150" h="2398395">
                <a:moveTo>
                  <a:pt x="3188398" y="9525"/>
                </a:moveTo>
                <a:lnTo>
                  <a:pt x="3178873" y="9525"/>
                </a:lnTo>
                <a:lnTo>
                  <a:pt x="3178873" y="0"/>
                </a:lnTo>
                <a:lnTo>
                  <a:pt x="3188398" y="0"/>
                </a:lnTo>
                <a:lnTo>
                  <a:pt x="3188398" y="9525"/>
                </a:lnTo>
                <a:close/>
              </a:path>
              <a:path w="4248150" h="2398395">
                <a:moveTo>
                  <a:pt x="3207448" y="9525"/>
                </a:moveTo>
                <a:lnTo>
                  <a:pt x="3197923" y="9525"/>
                </a:lnTo>
                <a:lnTo>
                  <a:pt x="3197923" y="0"/>
                </a:lnTo>
                <a:lnTo>
                  <a:pt x="3207448" y="0"/>
                </a:lnTo>
                <a:lnTo>
                  <a:pt x="3207448" y="9525"/>
                </a:lnTo>
                <a:close/>
              </a:path>
              <a:path w="4248150" h="2398395">
                <a:moveTo>
                  <a:pt x="3226498" y="9525"/>
                </a:moveTo>
                <a:lnTo>
                  <a:pt x="3216973" y="9525"/>
                </a:lnTo>
                <a:lnTo>
                  <a:pt x="3216973" y="0"/>
                </a:lnTo>
                <a:lnTo>
                  <a:pt x="3226498" y="0"/>
                </a:lnTo>
                <a:lnTo>
                  <a:pt x="3226498" y="9525"/>
                </a:lnTo>
                <a:close/>
              </a:path>
              <a:path w="4248150" h="2398395">
                <a:moveTo>
                  <a:pt x="3245548" y="9525"/>
                </a:moveTo>
                <a:lnTo>
                  <a:pt x="3236023" y="9525"/>
                </a:lnTo>
                <a:lnTo>
                  <a:pt x="3236023" y="0"/>
                </a:lnTo>
                <a:lnTo>
                  <a:pt x="3245548" y="0"/>
                </a:lnTo>
                <a:lnTo>
                  <a:pt x="3245548" y="9525"/>
                </a:lnTo>
                <a:close/>
              </a:path>
              <a:path w="4248150" h="2398395">
                <a:moveTo>
                  <a:pt x="3264598" y="9525"/>
                </a:moveTo>
                <a:lnTo>
                  <a:pt x="3255073" y="9525"/>
                </a:lnTo>
                <a:lnTo>
                  <a:pt x="3255073" y="0"/>
                </a:lnTo>
                <a:lnTo>
                  <a:pt x="3264598" y="0"/>
                </a:lnTo>
                <a:lnTo>
                  <a:pt x="3264598" y="9525"/>
                </a:lnTo>
                <a:close/>
              </a:path>
              <a:path w="4248150" h="2398395">
                <a:moveTo>
                  <a:pt x="3283648" y="9525"/>
                </a:moveTo>
                <a:lnTo>
                  <a:pt x="3274123" y="9525"/>
                </a:lnTo>
                <a:lnTo>
                  <a:pt x="3274123" y="0"/>
                </a:lnTo>
                <a:lnTo>
                  <a:pt x="3283648" y="0"/>
                </a:lnTo>
                <a:lnTo>
                  <a:pt x="3283648" y="9525"/>
                </a:lnTo>
                <a:close/>
              </a:path>
              <a:path w="4248150" h="2398395">
                <a:moveTo>
                  <a:pt x="3302698" y="9525"/>
                </a:moveTo>
                <a:lnTo>
                  <a:pt x="3293173" y="9525"/>
                </a:lnTo>
                <a:lnTo>
                  <a:pt x="3293173" y="0"/>
                </a:lnTo>
                <a:lnTo>
                  <a:pt x="3302698" y="0"/>
                </a:lnTo>
                <a:lnTo>
                  <a:pt x="3302698" y="9525"/>
                </a:lnTo>
                <a:close/>
              </a:path>
              <a:path w="4248150" h="2398395">
                <a:moveTo>
                  <a:pt x="3321748" y="9525"/>
                </a:moveTo>
                <a:lnTo>
                  <a:pt x="3312223" y="9525"/>
                </a:lnTo>
                <a:lnTo>
                  <a:pt x="3312223" y="0"/>
                </a:lnTo>
                <a:lnTo>
                  <a:pt x="3321748" y="0"/>
                </a:lnTo>
                <a:lnTo>
                  <a:pt x="3321748" y="9525"/>
                </a:lnTo>
                <a:close/>
              </a:path>
              <a:path w="4248150" h="2398395">
                <a:moveTo>
                  <a:pt x="3340798" y="9525"/>
                </a:moveTo>
                <a:lnTo>
                  <a:pt x="3331273" y="9525"/>
                </a:lnTo>
                <a:lnTo>
                  <a:pt x="3331273" y="0"/>
                </a:lnTo>
                <a:lnTo>
                  <a:pt x="3340798" y="0"/>
                </a:lnTo>
                <a:lnTo>
                  <a:pt x="3340798" y="9525"/>
                </a:lnTo>
                <a:close/>
              </a:path>
              <a:path w="4248150" h="2398395">
                <a:moveTo>
                  <a:pt x="3359848" y="9525"/>
                </a:moveTo>
                <a:lnTo>
                  <a:pt x="3350323" y="9525"/>
                </a:lnTo>
                <a:lnTo>
                  <a:pt x="3350323" y="0"/>
                </a:lnTo>
                <a:lnTo>
                  <a:pt x="3359848" y="0"/>
                </a:lnTo>
                <a:lnTo>
                  <a:pt x="3359848" y="9525"/>
                </a:lnTo>
                <a:close/>
              </a:path>
              <a:path w="4248150" h="2398395">
                <a:moveTo>
                  <a:pt x="3378898" y="9525"/>
                </a:moveTo>
                <a:lnTo>
                  <a:pt x="3369373" y="9525"/>
                </a:lnTo>
                <a:lnTo>
                  <a:pt x="3369373" y="0"/>
                </a:lnTo>
                <a:lnTo>
                  <a:pt x="3378898" y="0"/>
                </a:lnTo>
                <a:lnTo>
                  <a:pt x="3378898" y="9525"/>
                </a:lnTo>
                <a:close/>
              </a:path>
              <a:path w="4248150" h="2398395">
                <a:moveTo>
                  <a:pt x="3397948" y="9525"/>
                </a:moveTo>
                <a:lnTo>
                  <a:pt x="3388423" y="9525"/>
                </a:lnTo>
                <a:lnTo>
                  <a:pt x="3388423" y="0"/>
                </a:lnTo>
                <a:lnTo>
                  <a:pt x="3397948" y="0"/>
                </a:lnTo>
                <a:lnTo>
                  <a:pt x="3397948" y="9525"/>
                </a:lnTo>
                <a:close/>
              </a:path>
              <a:path w="4248150" h="2398395">
                <a:moveTo>
                  <a:pt x="3416998" y="9525"/>
                </a:moveTo>
                <a:lnTo>
                  <a:pt x="3407473" y="9525"/>
                </a:lnTo>
                <a:lnTo>
                  <a:pt x="3407473" y="0"/>
                </a:lnTo>
                <a:lnTo>
                  <a:pt x="3416998" y="0"/>
                </a:lnTo>
                <a:lnTo>
                  <a:pt x="3416998" y="9525"/>
                </a:lnTo>
                <a:close/>
              </a:path>
              <a:path w="4248150" h="2398395">
                <a:moveTo>
                  <a:pt x="3436048" y="9525"/>
                </a:moveTo>
                <a:lnTo>
                  <a:pt x="3426523" y="9525"/>
                </a:lnTo>
                <a:lnTo>
                  <a:pt x="3426523" y="0"/>
                </a:lnTo>
                <a:lnTo>
                  <a:pt x="3436048" y="0"/>
                </a:lnTo>
                <a:lnTo>
                  <a:pt x="3436048" y="9525"/>
                </a:lnTo>
                <a:close/>
              </a:path>
              <a:path w="4248150" h="2398395">
                <a:moveTo>
                  <a:pt x="3455098" y="9525"/>
                </a:moveTo>
                <a:lnTo>
                  <a:pt x="3445573" y="9525"/>
                </a:lnTo>
                <a:lnTo>
                  <a:pt x="3445573" y="0"/>
                </a:lnTo>
                <a:lnTo>
                  <a:pt x="3455098" y="0"/>
                </a:lnTo>
                <a:lnTo>
                  <a:pt x="3455098" y="9525"/>
                </a:lnTo>
                <a:close/>
              </a:path>
              <a:path w="4248150" h="2398395">
                <a:moveTo>
                  <a:pt x="3474148" y="9525"/>
                </a:moveTo>
                <a:lnTo>
                  <a:pt x="3464623" y="9525"/>
                </a:lnTo>
                <a:lnTo>
                  <a:pt x="3464623" y="0"/>
                </a:lnTo>
                <a:lnTo>
                  <a:pt x="3474148" y="0"/>
                </a:lnTo>
                <a:lnTo>
                  <a:pt x="3474148" y="9525"/>
                </a:lnTo>
                <a:close/>
              </a:path>
              <a:path w="4248150" h="2398395">
                <a:moveTo>
                  <a:pt x="3493198" y="9525"/>
                </a:moveTo>
                <a:lnTo>
                  <a:pt x="3483673" y="9525"/>
                </a:lnTo>
                <a:lnTo>
                  <a:pt x="3483673" y="0"/>
                </a:lnTo>
                <a:lnTo>
                  <a:pt x="3493198" y="0"/>
                </a:lnTo>
                <a:lnTo>
                  <a:pt x="3493198" y="9525"/>
                </a:lnTo>
                <a:close/>
              </a:path>
              <a:path w="4248150" h="2398395">
                <a:moveTo>
                  <a:pt x="3512248" y="9525"/>
                </a:moveTo>
                <a:lnTo>
                  <a:pt x="3502723" y="9525"/>
                </a:lnTo>
                <a:lnTo>
                  <a:pt x="3502723" y="0"/>
                </a:lnTo>
                <a:lnTo>
                  <a:pt x="3512248" y="0"/>
                </a:lnTo>
                <a:lnTo>
                  <a:pt x="3512248" y="9525"/>
                </a:lnTo>
                <a:close/>
              </a:path>
              <a:path w="4248150" h="2398395">
                <a:moveTo>
                  <a:pt x="3531298" y="9525"/>
                </a:moveTo>
                <a:lnTo>
                  <a:pt x="3521773" y="9525"/>
                </a:lnTo>
                <a:lnTo>
                  <a:pt x="3521773" y="0"/>
                </a:lnTo>
                <a:lnTo>
                  <a:pt x="3531298" y="0"/>
                </a:lnTo>
                <a:lnTo>
                  <a:pt x="3531298" y="9525"/>
                </a:lnTo>
                <a:close/>
              </a:path>
              <a:path w="4248150" h="2398395">
                <a:moveTo>
                  <a:pt x="3550348" y="9525"/>
                </a:moveTo>
                <a:lnTo>
                  <a:pt x="3540823" y="9525"/>
                </a:lnTo>
                <a:lnTo>
                  <a:pt x="3540823" y="0"/>
                </a:lnTo>
                <a:lnTo>
                  <a:pt x="3550348" y="0"/>
                </a:lnTo>
                <a:lnTo>
                  <a:pt x="3550348" y="9525"/>
                </a:lnTo>
                <a:close/>
              </a:path>
              <a:path w="4248150" h="2398395">
                <a:moveTo>
                  <a:pt x="3569398" y="9525"/>
                </a:moveTo>
                <a:lnTo>
                  <a:pt x="3559873" y="9525"/>
                </a:lnTo>
                <a:lnTo>
                  <a:pt x="3559873" y="0"/>
                </a:lnTo>
                <a:lnTo>
                  <a:pt x="3569398" y="0"/>
                </a:lnTo>
                <a:lnTo>
                  <a:pt x="3569398" y="9525"/>
                </a:lnTo>
                <a:close/>
              </a:path>
              <a:path w="4248150" h="2398395">
                <a:moveTo>
                  <a:pt x="3588448" y="9525"/>
                </a:moveTo>
                <a:lnTo>
                  <a:pt x="3578923" y="9525"/>
                </a:lnTo>
                <a:lnTo>
                  <a:pt x="3578923" y="0"/>
                </a:lnTo>
                <a:lnTo>
                  <a:pt x="3588448" y="0"/>
                </a:lnTo>
                <a:lnTo>
                  <a:pt x="3588448" y="9525"/>
                </a:lnTo>
                <a:close/>
              </a:path>
              <a:path w="4248150" h="2398395">
                <a:moveTo>
                  <a:pt x="3607498" y="9525"/>
                </a:moveTo>
                <a:lnTo>
                  <a:pt x="3597973" y="9525"/>
                </a:lnTo>
                <a:lnTo>
                  <a:pt x="3597973" y="0"/>
                </a:lnTo>
                <a:lnTo>
                  <a:pt x="3607498" y="0"/>
                </a:lnTo>
                <a:lnTo>
                  <a:pt x="3607498" y="9525"/>
                </a:lnTo>
                <a:close/>
              </a:path>
              <a:path w="4248150" h="2398395">
                <a:moveTo>
                  <a:pt x="3626548" y="9525"/>
                </a:moveTo>
                <a:lnTo>
                  <a:pt x="3617023" y="9525"/>
                </a:lnTo>
                <a:lnTo>
                  <a:pt x="3617023" y="0"/>
                </a:lnTo>
                <a:lnTo>
                  <a:pt x="3626548" y="0"/>
                </a:lnTo>
                <a:lnTo>
                  <a:pt x="3626548" y="9525"/>
                </a:lnTo>
                <a:close/>
              </a:path>
              <a:path w="4248150" h="2398395">
                <a:moveTo>
                  <a:pt x="3645598" y="9525"/>
                </a:moveTo>
                <a:lnTo>
                  <a:pt x="3636073" y="9525"/>
                </a:lnTo>
                <a:lnTo>
                  <a:pt x="3636073" y="0"/>
                </a:lnTo>
                <a:lnTo>
                  <a:pt x="3645598" y="0"/>
                </a:lnTo>
                <a:lnTo>
                  <a:pt x="3645598" y="9525"/>
                </a:lnTo>
                <a:close/>
              </a:path>
              <a:path w="4248150" h="2398395">
                <a:moveTo>
                  <a:pt x="3664648" y="9525"/>
                </a:moveTo>
                <a:lnTo>
                  <a:pt x="3655123" y="9525"/>
                </a:lnTo>
                <a:lnTo>
                  <a:pt x="3655123" y="0"/>
                </a:lnTo>
                <a:lnTo>
                  <a:pt x="3664648" y="0"/>
                </a:lnTo>
                <a:lnTo>
                  <a:pt x="3664648" y="9525"/>
                </a:lnTo>
                <a:close/>
              </a:path>
              <a:path w="4248150" h="2398395">
                <a:moveTo>
                  <a:pt x="3683698" y="9525"/>
                </a:moveTo>
                <a:lnTo>
                  <a:pt x="3674173" y="9525"/>
                </a:lnTo>
                <a:lnTo>
                  <a:pt x="3674173" y="0"/>
                </a:lnTo>
                <a:lnTo>
                  <a:pt x="3683698" y="0"/>
                </a:lnTo>
                <a:lnTo>
                  <a:pt x="3683698" y="9525"/>
                </a:lnTo>
                <a:close/>
              </a:path>
              <a:path w="4248150" h="2398395">
                <a:moveTo>
                  <a:pt x="3702748" y="9525"/>
                </a:moveTo>
                <a:lnTo>
                  <a:pt x="3693223" y="9525"/>
                </a:lnTo>
                <a:lnTo>
                  <a:pt x="3693223" y="0"/>
                </a:lnTo>
                <a:lnTo>
                  <a:pt x="3702748" y="0"/>
                </a:lnTo>
                <a:lnTo>
                  <a:pt x="3702748" y="9525"/>
                </a:lnTo>
                <a:close/>
              </a:path>
              <a:path w="4248150" h="2398395">
                <a:moveTo>
                  <a:pt x="3721798" y="9525"/>
                </a:moveTo>
                <a:lnTo>
                  <a:pt x="3712273" y="9525"/>
                </a:lnTo>
                <a:lnTo>
                  <a:pt x="3712273" y="0"/>
                </a:lnTo>
                <a:lnTo>
                  <a:pt x="3721798" y="0"/>
                </a:lnTo>
                <a:lnTo>
                  <a:pt x="3721798" y="9525"/>
                </a:lnTo>
                <a:close/>
              </a:path>
              <a:path w="4248150" h="2398395">
                <a:moveTo>
                  <a:pt x="3740848" y="9525"/>
                </a:moveTo>
                <a:lnTo>
                  <a:pt x="3731323" y="9525"/>
                </a:lnTo>
                <a:lnTo>
                  <a:pt x="3731323" y="0"/>
                </a:lnTo>
                <a:lnTo>
                  <a:pt x="3740848" y="0"/>
                </a:lnTo>
                <a:lnTo>
                  <a:pt x="3740848" y="9525"/>
                </a:lnTo>
                <a:close/>
              </a:path>
              <a:path w="4248150" h="2398395">
                <a:moveTo>
                  <a:pt x="3759898" y="9525"/>
                </a:moveTo>
                <a:lnTo>
                  <a:pt x="3750373" y="9525"/>
                </a:lnTo>
                <a:lnTo>
                  <a:pt x="3750373" y="0"/>
                </a:lnTo>
                <a:lnTo>
                  <a:pt x="3759898" y="0"/>
                </a:lnTo>
                <a:lnTo>
                  <a:pt x="3759898" y="9525"/>
                </a:lnTo>
                <a:close/>
              </a:path>
              <a:path w="4248150" h="2398395">
                <a:moveTo>
                  <a:pt x="3778948" y="9525"/>
                </a:moveTo>
                <a:lnTo>
                  <a:pt x="3769423" y="9525"/>
                </a:lnTo>
                <a:lnTo>
                  <a:pt x="3769423" y="0"/>
                </a:lnTo>
                <a:lnTo>
                  <a:pt x="3778948" y="0"/>
                </a:lnTo>
                <a:lnTo>
                  <a:pt x="3778948" y="9525"/>
                </a:lnTo>
                <a:close/>
              </a:path>
              <a:path w="4248150" h="2398395">
                <a:moveTo>
                  <a:pt x="3797998" y="9525"/>
                </a:moveTo>
                <a:lnTo>
                  <a:pt x="3788473" y="9525"/>
                </a:lnTo>
                <a:lnTo>
                  <a:pt x="3788473" y="0"/>
                </a:lnTo>
                <a:lnTo>
                  <a:pt x="3797998" y="0"/>
                </a:lnTo>
                <a:lnTo>
                  <a:pt x="3797998" y="9525"/>
                </a:lnTo>
                <a:close/>
              </a:path>
              <a:path w="4248150" h="2398395">
                <a:moveTo>
                  <a:pt x="3817048" y="9525"/>
                </a:moveTo>
                <a:lnTo>
                  <a:pt x="3807523" y="9525"/>
                </a:lnTo>
                <a:lnTo>
                  <a:pt x="3807523" y="0"/>
                </a:lnTo>
                <a:lnTo>
                  <a:pt x="3817048" y="0"/>
                </a:lnTo>
                <a:lnTo>
                  <a:pt x="3817048" y="9525"/>
                </a:lnTo>
                <a:close/>
              </a:path>
              <a:path w="4248150" h="2398395">
                <a:moveTo>
                  <a:pt x="3836098" y="9525"/>
                </a:moveTo>
                <a:lnTo>
                  <a:pt x="3826573" y="9525"/>
                </a:lnTo>
                <a:lnTo>
                  <a:pt x="3826573" y="0"/>
                </a:lnTo>
                <a:lnTo>
                  <a:pt x="3836098" y="0"/>
                </a:lnTo>
                <a:lnTo>
                  <a:pt x="3836098" y="9525"/>
                </a:lnTo>
                <a:close/>
              </a:path>
              <a:path w="4248150" h="2398395">
                <a:moveTo>
                  <a:pt x="3855148" y="9525"/>
                </a:moveTo>
                <a:lnTo>
                  <a:pt x="3845623" y="9525"/>
                </a:lnTo>
                <a:lnTo>
                  <a:pt x="3845623" y="0"/>
                </a:lnTo>
                <a:lnTo>
                  <a:pt x="3855148" y="0"/>
                </a:lnTo>
                <a:lnTo>
                  <a:pt x="3855148" y="9525"/>
                </a:lnTo>
                <a:close/>
              </a:path>
              <a:path w="4248150" h="2398395">
                <a:moveTo>
                  <a:pt x="3874198" y="9525"/>
                </a:moveTo>
                <a:lnTo>
                  <a:pt x="3864673" y="9525"/>
                </a:lnTo>
                <a:lnTo>
                  <a:pt x="3864673" y="0"/>
                </a:lnTo>
                <a:lnTo>
                  <a:pt x="3874198" y="0"/>
                </a:lnTo>
                <a:lnTo>
                  <a:pt x="3874198" y="9525"/>
                </a:lnTo>
                <a:close/>
              </a:path>
              <a:path w="4248150" h="2398395">
                <a:moveTo>
                  <a:pt x="3893248" y="9525"/>
                </a:moveTo>
                <a:lnTo>
                  <a:pt x="3883723" y="9525"/>
                </a:lnTo>
                <a:lnTo>
                  <a:pt x="3883723" y="0"/>
                </a:lnTo>
                <a:lnTo>
                  <a:pt x="3893248" y="0"/>
                </a:lnTo>
                <a:lnTo>
                  <a:pt x="3893248" y="9525"/>
                </a:lnTo>
                <a:close/>
              </a:path>
              <a:path w="4248150" h="2398395">
                <a:moveTo>
                  <a:pt x="3912298" y="9525"/>
                </a:moveTo>
                <a:lnTo>
                  <a:pt x="3902773" y="9525"/>
                </a:lnTo>
                <a:lnTo>
                  <a:pt x="3902773" y="0"/>
                </a:lnTo>
                <a:lnTo>
                  <a:pt x="3912298" y="0"/>
                </a:lnTo>
                <a:lnTo>
                  <a:pt x="3912298" y="9525"/>
                </a:lnTo>
                <a:close/>
              </a:path>
              <a:path w="4248150" h="2398395">
                <a:moveTo>
                  <a:pt x="3931348" y="9525"/>
                </a:moveTo>
                <a:lnTo>
                  <a:pt x="3921823" y="9525"/>
                </a:lnTo>
                <a:lnTo>
                  <a:pt x="3921823" y="0"/>
                </a:lnTo>
                <a:lnTo>
                  <a:pt x="3931348" y="0"/>
                </a:lnTo>
                <a:lnTo>
                  <a:pt x="3931348" y="9525"/>
                </a:lnTo>
                <a:close/>
              </a:path>
              <a:path w="4248150" h="2398395">
                <a:moveTo>
                  <a:pt x="3950398" y="9525"/>
                </a:moveTo>
                <a:lnTo>
                  <a:pt x="3940873" y="9525"/>
                </a:lnTo>
                <a:lnTo>
                  <a:pt x="3940873" y="0"/>
                </a:lnTo>
                <a:lnTo>
                  <a:pt x="3950398" y="0"/>
                </a:lnTo>
                <a:lnTo>
                  <a:pt x="3950398" y="9525"/>
                </a:lnTo>
                <a:close/>
              </a:path>
              <a:path w="4248150" h="2398395">
                <a:moveTo>
                  <a:pt x="3969448" y="9525"/>
                </a:moveTo>
                <a:lnTo>
                  <a:pt x="3959923" y="9525"/>
                </a:lnTo>
                <a:lnTo>
                  <a:pt x="3959923" y="0"/>
                </a:lnTo>
                <a:lnTo>
                  <a:pt x="3969448" y="0"/>
                </a:lnTo>
                <a:lnTo>
                  <a:pt x="3969448" y="9525"/>
                </a:lnTo>
                <a:close/>
              </a:path>
              <a:path w="4248150" h="2398395">
                <a:moveTo>
                  <a:pt x="3988498" y="9525"/>
                </a:moveTo>
                <a:lnTo>
                  <a:pt x="3978973" y="9525"/>
                </a:lnTo>
                <a:lnTo>
                  <a:pt x="3978973" y="0"/>
                </a:lnTo>
                <a:lnTo>
                  <a:pt x="3988498" y="0"/>
                </a:lnTo>
                <a:lnTo>
                  <a:pt x="3988498" y="9525"/>
                </a:lnTo>
                <a:close/>
              </a:path>
              <a:path w="4248150" h="2398395">
                <a:moveTo>
                  <a:pt x="4007548" y="9525"/>
                </a:moveTo>
                <a:lnTo>
                  <a:pt x="3998023" y="9525"/>
                </a:lnTo>
                <a:lnTo>
                  <a:pt x="3998023" y="0"/>
                </a:lnTo>
                <a:lnTo>
                  <a:pt x="4007548" y="0"/>
                </a:lnTo>
                <a:lnTo>
                  <a:pt x="4007548" y="9525"/>
                </a:lnTo>
                <a:close/>
              </a:path>
              <a:path w="4248150" h="2398395">
                <a:moveTo>
                  <a:pt x="4026598" y="9525"/>
                </a:moveTo>
                <a:lnTo>
                  <a:pt x="4017073" y="9525"/>
                </a:lnTo>
                <a:lnTo>
                  <a:pt x="4017073" y="0"/>
                </a:lnTo>
                <a:lnTo>
                  <a:pt x="4026598" y="0"/>
                </a:lnTo>
                <a:lnTo>
                  <a:pt x="4026598" y="9525"/>
                </a:lnTo>
                <a:close/>
              </a:path>
              <a:path w="4248150" h="2398395">
                <a:moveTo>
                  <a:pt x="4045648" y="9525"/>
                </a:moveTo>
                <a:lnTo>
                  <a:pt x="4036123" y="9525"/>
                </a:lnTo>
                <a:lnTo>
                  <a:pt x="4036123" y="0"/>
                </a:lnTo>
                <a:lnTo>
                  <a:pt x="4045648" y="0"/>
                </a:lnTo>
                <a:lnTo>
                  <a:pt x="4045648" y="9525"/>
                </a:lnTo>
                <a:close/>
              </a:path>
              <a:path w="4248150" h="2398395">
                <a:moveTo>
                  <a:pt x="4064698" y="9525"/>
                </a:moveTo>
                <a:lnTo>
                  <a:pt x="4055173" y="9525"/>
                </a:lnTo>
                <a:lnTo>
                  <a:pt x="4055173" y="0"/>
                </a:lnTo>
                <a:lnTo>
                  <a:pt x="4064698" y="0"/>
                </a:lnTo>
                <a:lnTo>
                  <a:pt x="4064698" y="9525"/>
                </a:lnTo>
                <a:close/>
              </a:path>
              <a:path w="4248150" h="2398395">
                <a:moveTo>
                  <a:pt x="4083748" y="9525"/>
                </a:moveTo>
                <a:lnTo>
                  <a:pt x="4074223" y="9525"/>
                </a:lnTo>
                <a:lnTo>
                  <a:pt x="4074223" y="0"/>
                </a:lnTo>
                <a:lnTo>
                  <a:pt x="4083748" y="0"/>
                </a:lnTo>
                <a:lnTo>
                  <a:pt x="4083748" y="9525"/>
                </a:lnTo>
                <a:close/>
              </a:path>
              <a:path w="4248150" h="2398395">
                <a:moveTo>
                  <a:pt x="4102798" y="9525"/>
                </a:moveTo>
                <a:lnTo>
                  <a:pt x="4093273" y="9525"/>
                </a:lnTo>
                <a:lnTo>
                  <a:pt x="4093273" y="0"/>
                </a:lnTo>
                <a:lnTo>
                  <a:pt x="4102798" y="0"/>
                </a:lnTo>
                <a:lnTo>
                  <a:pt x="4102798" y="9525"/>
                </a:lnTo>
                <a:close/>
              </a:path>
              <a:path w="4248150" h="2398395">
                <a:moveTo>
                  <a:pt x="4121848" y="9525"/>
                </a:moveTo>
                <a:lnTo>
                  <a:pt x="4112323" y="9525"/>
                </a:lnTo>
                <a:lnTo>
                  <a:pt x="4112323" y="0"/>
                </a:lnTo>
                <a:lnTo>
                  <a:pt x="4121848" y="0"/>
                </a:lnTo>
                <a:lnTo>
                  <a:pt x="4121848" y="9525"/>
                </a:lnTo>
                <a:close/>
              </a:path>
              <a:path w="4248150" h="2398395">
                <a:moveTo>
                  <a:pt x="4140898" y="9525"/>
                </a:moveTo>
                <a:lnTo>
                  <a:pt x="4131373" y="9525"/>
                </a:lnTo>
                <a:lnTo>
                  <a:pt x="4131373" y="0"/>
                </a:lnTo>
                <a:lnTo>
                  <a:pt x="4140898" y="0"/>
                </a:lnTo>
                <a:lnTo>
                  <a:pt x="4140898" y="9525"/>
                </a:lnTo>
                <a:close/>
              </a:path>
              <a:path w="4248150" h="2398395">
                <a:moveTo>
                  <a:pt x="4159948" y="9525"/>
                </a:moveTo>
                <a:lnTo>
                  <a:pt x="4150423" y="9525"/>
                </a:lnTo>
                <a:lnTo>
                  <a:pt x="4150423" y="0"/>
                </a:lnTo>
                <a:lnTo>
                  <a:pt x="4159948" y="0"/>
                </a:lnTo>
                <a:lnTo>
                  <a:pt x="4159948" y="9525"/>
                </a:lnTo>
                <a:close/>
              </a:path>
              <a:path w="4248150" h="2398395">
                <a:moveTo>
                  <a:pt x="4178998" y="9525"/>
                </a:moveTo>
                <a:lnTo>
                  <a:pt x="4169473" y="9525"/>
                </a:lnTo>
                <a:lnTo>
                  <a:pt x="4169473" y="0"/>
                </a:lnTo>
                <a:lnTo>
                  <a:pt x="4178998" y="0"/>
                </a:lnTo>
                <a:lnTo>
                  <a:pt x="4178998" y="9525"/>
                </a:lnTo>
                <a:close/>
              </a:path>
              <a:path w="4248150" h="2398395">
                <a:moveTo>
                  <a:pt x="4198048" y="9525"/>
                </a:moveTo>
                <a:lnTo>
                  <a:pt x="4188523" y="9525"/>
                </a:lnTo>
                <a:lnTo>
                  <a:pt x="4188523" y="0"/>
                </a:lnTo>
                <a:lnTo>
                  <a:pt x="4198048" y="0"/>
                </a:lnTo>
                <a:lnTo>
                  <a:pt x="4198048" y="9525"/>
                </a:lnTo>
                <a:close/>
              </a:path>
              <a:path w="4248150" h="2398395">
                <a:moveTo>
                  <a:pt x="4217098" y="9525"/>
                </a:moveTo>
                <a:lnTo>
                  <a:pt x="4207573" y="9525"/>
                </a:lnTo>
                <a:lnTo>
                  <a:pt x="4207573" y="0"/>
                </a:lnTo>
                <a:lnTo>
                  <a:pt x="4217098" y="0"/>
                </a:lnTo>
                <a:lnTo>
                  <a:pt x="4217098" y="9525"/>
                </a:lnTo>
                <a:close/>
              </a:path>
              <a:path w="4248150" h="2398395">
                <a:moveTo>
                  <a:pt x="4236148" y="9525"/>
                </a:moveTo>
                <a:lnTo>
                  <a:pt x="4226623" y="9525"/>
                </a:lnTo>
                <a:lnTo>
                  <a:pt x="4226623" y="0"/>
                </a:lnTo>
                <a:lnTo>
                  <a:pt x="4236148" y="0"/>
                </a:lnTo>
                <a:lnTo>
                  <a:pt x="4236148" y="9525"/>
                </a:lnTo>
                <a:close/>
              </a:path>
              <a:path w="4248150" h="2398395">
                <a:moveTo>
                  <a:pt x="4248150" y="16573"/>
                </a:moveTo>
                <a:lnTo>
                  <a:pt x="4238625" y="16573"/>
                </a:lnTo>
                <a:lnTo>
                  <a:pt x="4238625" y="7048"/>
                </a:lnTo>
                <a:lnTo>
                  <a:pt x="4248150" y="7048"/>
                </a:lnTo>
                <a:lnTo>
                  <a:pt x="4248150" y="16573"/>
                </a:lnTo>
                <a:close/>
              </a:path>
              <a:path w="4248150" h="2398395">
                <a:moveTo>
                  <a:pt x="4248150" y="35623"/>
                </a:moveTo>
                <a:lnTo>
                  <a:pt x="4238625" y="35623"/>
                </a:lnTo>
                <a:lnTo>
                  <a:pt x="4238625" y="26098"/>
                </a:lnTo>
                <a:lnTo>
                  <a:pt x="4248150" y="26098"/>
                </a:lnTo>
                <a:lnTo>
                  <a:pt x="4248150" y="35623"/>
                </a:lnTo>
                <a:close/>
              </a:path>
              <a:path w="4248150" h="2398395">
                <a:moveTo>
                  <a:pt x="4248150" y="54673"/>
                </a:moveTo>
                <a:lnTo>
                  <a:pt x="4238625" y="54673"/>
                </a:lnTo>
                <a:lnTo>
                  <a:pt x="4238625" y="45148"/>
                </a:lnTo>
                <a:lnTo>
                  <a:pt x="4248150" y="45148"/>
                </a:lnTo>
                <a:lnTo>
                  <a:pt x="4248150" y="54673"/>
                </a:lnTo>
                <a:close/>
              </a:path>
              <a:path w="4248150" h="2398395">
                <a:moveTo>
                  <a:pt x="4248150" y="73723"/>
                </a:moveTo>
                <a:lnTo>
                  <a:pt x="4238625" y="73723"/>
                </a:lnTo>
                <a:lnTo>
                  <a:pt x="4238625" y="64198"/>
                </a:lnTo>
                <a:lnTo>
                  <a:pt x="4248150" y="64198"/>
                </a:lnTo>
                <a:lnTo>
                  <a:pt x="4248150" y="73723"/>
                </a:lnTo>
                <a:close/>
              </a:path>
              <a:path w="4248150" h="2398395">
                <a:moveTo>
                  <a:pt x="4248150" y="92773"/>
                </a:moveTo>
                <a:lnTo>
                  <a:pt x="4238625" y="92773"/>
                </a:lnTo>
                <a:lnTo>
                  <a:pt x="4238625" y="83248"/>
                </a:lnTo>
                <a:lnTo>
                  <a:pt x="4248150" y="83248"/>
                </a:lnTo>
                <a:lnTo>
                  <a:pt x="4248150" y="92773"/>
                </a:lnTo>
                <a:close/>
              </a:path>
              <a:path w="4248150" h="2398395">
                <a:moveTo>
                  <a:pt x="4248150" y="111823"/>
                </a:moveTo>
                <a:lnTo>
                  <a:pt x="4238625" y="111823"/>
                </a:lnTo>
                <a:lnTo>
                  <a:pt x="4238625" y="102298"/>
                </a:lnTo>
                <a:lnTo>
                  <a:pt x="4248150" y="102298"/>
                </a:lnTo>
                <a:lnTo>
                  <a:pt x="4248150" y="111823"/>
                </a:lnTo>
                <a:close/>
              </a:path>
              <a:path w="4248150" h="2398395">
                <a:moveTo>
                  <a:pt x="4248150" y="130873"/>
                </a:moveTo>
                <a:lnTo>
                  <a:pt x="4238625" y="130873"/>
                </a:lnTo>
                <a:lnTo>
                  <a:pt x="4238625" y="121348"/>
                </a:lnTo>
                <a:lnTo>
                  <a:pt x="4248150" y="121348"/>
                </a:lnTo>
                <a:lnTo>
                  <a:pt x="4248150" y="130873"/>
                </a:lnTo>
                <a:close/>
              </a:path>
              <a:path w="4248150" h="2398395">
                <a:moveTo>
                  <a:pt x="4248150" y="149923"/>
                </a:moveTo>
                <a:lnTo>
                  <a:pt x="4238625" y="149923"/>
                </a:lnTo>
                <a:lnTo>
                  <a:pt x="4238625" y="140398"/>
                </a:lnTo>
                <a:lnTo>
                  <a:pt x="4248150" y="140398"/>
                </a:lnTo>
                <a:lnTo>
                  <a:pt x="4248150" y="149923"/>
                </a:lnTo>
                <a:close/>
              </a:path>
              <a:path w="4248150" h="2398395">
                <a:moveTo>
                  <a:pt x="4248150" y="168973"/>
                </a:moveTo>
                <a:lnTo>
                  <a:pt x="4238625" y="168973"/>
                </a:lnTo>
                <a:lnTo>
                  <a:pt x="4238625" y="159448"/>
                </a:lnTo>
                <a:lnTo>
                  <a:pt x="4248150" y="159448"/>
                </a:lnTo>
                <a:lnTo>
                  <a:pt x="4248150" y="168973"/>
                </a:lnTo>
                <a:close/>
              </a:path>
              <a:path w="4248150" h="2398395">
                <a:moveTo>
                  <a:pt x="4248150" y="188023"/>
                </a:moveTo>
                <a:lnTo>
                  <a:pt x="4238625" y="188023"/>
                </a:lnTo>
                <a:lnTo>
                  <a:pt x="4238625" y="178498"/>
                </a:lnTo>
                <a:lnTo>
                  <a:pt x="4248150" y="178498"/>
                </a:lnTo>
                <a:lnTo>
                  <a:pt x="4248150" y="188023"/>
                </a:lnTo>
                <a:close/>
              </a:path>
              <a:path w="4248150" h="2398395">
                <a:moveTo>
                  <a:pt x="4248150" y="207073"/>
                </a:moveTo>
                <a:lnTo>
                  <a:pt x="4238625" y="207073"/>
                </a:lnTo>
                <a:lnTo>
                  <a:pt x="4238625" y="197548"/>
                </a:lnTo>
                <a:lnTo>
                  <a:pt x="4248150" y="197548"/>
                </a:lnTo>
                <a:lnTo>
                  <a:pt x="4248150" y="207073"/>
                </a:lnTo>
                <a:close/>
              </a:path>
              <a:path w="4248150" h="2398395">
                <a:moveTo>
                  <a:pt x="4248150" y="226123"/>
                </a:moveTo>
                <a:lnTo>
                  <a:pt x="4238625" y="226123"/>
                </a:lnTo>
                <a:lnTo>
                  <a:pt x="4238625" y="216598"/>
                </a:lnTo>
                <a:lnTo>
                  <a:pt x="4248150" y="216598"/>
                </a:lnTo>
                <a:lnTo>
                  <a:pt x="4248150" y="226123"/>
                </a:lnTo>
                <a:close/>
              </a:path>
              <a:path w="4248150" h="2398395">
                <a:moveTo>
                  <a:pt x="4248150" y="245173"/>
                </a:moveTo>
                <a:lnTo>
                  <a:pt x="4238625" y="245173"/>
                </a:lnTo>
                <a:lnTo>
                  <a:pt x="4238625" y="235648"/>
                </a:lnTo>
                <a:lnTo>
                  <a:pt x="4248150" y="235648"/>
                </a:lnTo>
                <a:lnTo>
                  <a:pt x="4248150" y="245173"/>
                </a:lnTo>
                <a:close/>
              </a:path>
              <a:path w="4248150" h="2398395">
                <a:moveTo>
                  <a:pt x="4248150" y="264223"/>
                </a:moveTo>
                <a:lnTo>
                  <a:pt x="4238625" y="264223"/>
                </a:lnTo>
                <a:lnTo>
                  <a:pt x="4238625" y="254698"/>
                </a:lnTo>
                <a:lnTo>
                  <a:pt x="4248150" y="254698"/>
                </a:lnTo>
                <a:lnTo>
                  <a:pt x="4248150" y="264223"/>
                </a:lnTo>
                <a:close/>
              </a:path>
              <a:path w="4248150" h="2398395">
                <a:moveTo>
                  <a:pt x="4248150" y="283273"/>
                </a:moveTo>
                <a:lnTo>
                  <a:pt x="4238625" y="283273"/>
                </a:lnTo>
                <a:lnTo>
                  <a:pt x="4238625" y="273748"/>
                </a:lnTo>
                <a:lnTo>
                  <a:pt x="4248150" y="273748"/>
                </a:lnTo>
                <a:lnTo>
                  <a:pt x="4248150" y="283273"/>
                </a:lnTo>
                <a:close/>
              </a:path>
              <a:path w="4248150" h="2398395">
                <a:moveTo>
                  <a:pt x="4248150" y="302323"/>
                </a:moveTo>
                <a:lnTo>
                  <a:pt x="4238625" y="302323"/>
                </a:lnTo>
                <a:lnTo>
                  <a:pt x="4238625" y="292798"/>
                </a:lnTo>
                <a:lnTo>
                  <a:pt x="4248150" y="292798"/>
                </a:lnTo>
                <a:lnTo>
                  <a:pt x="4248150" y="302323"/>
                </a:lnTo>
                <a:close/>
              </a:path>
              <a:path w="4248150" h="2398395">
                <a:moveTo>
                  <a:pt x="4248150" y="321373"/>
                </a:moveTo>
                <a:lnTo>
                  <a:pt x="4238625" y="321373"/>
                </a:lnTo>
                <a:lnTo>
                  <a:pt x="4238625" y="311848"/>
                </a:lnTo>
                <a:lnTo>
                  <a:pt x="4248150" y="311848"/>
                </a:lnTo>
                <a:lnTo>
                  <a:pt x="4248150" y="321373"/>
                </a:lnTo>
                <a:close/>
              </a:path>
              <a:path w="4248150" h="2398395">
                <a:moveTo>
                  <a:pt x="4248150" y="340423"/>
                </a:moveTo>
                <a:lnTo>
                  <a:pt x="4238625" y="340423"/>
                </a:lnTo>
                <a:lnTo>
                  <a:pt x="4238625" y="330898"/>
                </a:lnTo>
                <a:lnTo>
                  <a:pt x="4248150" y="330898"/>
                </a:lnTo>
                <a:lnTo>
                  <a:pt x="4248150" y="340423"/>
                </a:lnTo>
                <a:close/>
              </a:path>
              <a:path w="4248150" h="2398395">
                <a:moveTo>
                  <a:pt x="4248150" y="359473"/>
                </a:moveTo>
                <a:lnTo>
                  <a:pt x="4238625" y="359473"/>
                </a:lnTo>
                <a:lnTo>
                  <a:pt x="4238625" y="349948"/>
                </a:lnTo>
                <a:lnTo>
                  <a:pt x="4248150" y="349948"/>
                </a:lnTo>
                <a:lnTo>
                  <a:pt x="4248150" y="359473"/>
                </a:lnTo>
                <a:close/>
              </a:path>
              <a:path w="4248150" h="2398395">
                <a:moveTo>
                  <a:pt x="4248150" y="378523"/>
                </a:moveTo>
                <a:lnTo>
                  <a:pt x="4238625" y="378523"/>
                </a:lnTo>
                <a:lnTo>
                  <a:pt x="4238625" y="368998"/>
                </a:lnTo>
                <a:lnTo>
                  <a:pt x="4248150" y="368998"/>
                </a:lnTo>
                <a:lnTo>
                  <a:pt x="4248150" y="378523"/>
                </a:lnTo>
                <a:close/>
              </a:path>
              <a:path w="4248150" h="2398395">
                <a:moveTo>
                  <a:pt x="4248150" y="397573"/>
                </a:moveTo>
                <a:lnTo>
                  <a:pt x="4238625" y="397573"/>
                </a:lnTo>
                <a:lnTo>
                  <a:pt x="4238625" y="388048"/>
                </a:lnTo>
                <a:lnTo>
                  <a:pt x="4248150" y="388048"/>
                </a:lnTo>
                <a:lnTo>
                  <a:pt x="4248150" y="397573"/>
                </a:lnTo>
                <a:close/>
              </a:path>
              <a:path w="4248150" h="2398395">
                <a:moveTo>
                  <a:pt x="4248150" y="416623"/>
                </a:moveTo>
                <a:lnTo>
                  <a:pt x="4238625" y="416623"/>
                </a:lnTo>
                <a:lnTo>
                  <a:pt x="4238625" y="407098"/>
                </a:lnTo>
                <a:lnTo>
                  <a:pt x="4248150" y="407098"/>
                </a:lnTo>
                <a:lnTo>
                  <a:pt x="4248150" y="416623"/>
                </a:lnTo>
                <a:close/>
              </a:path>
              <a:path w="4248150" h="2398395">
                <a:moveTo>
                  <a:pt x="4248150" y="435673"/>
                </a:moveTo>
                <a:lnTo>
                  <a:pt x="4238625" y="435673"/>
                </a:lnTo>
                <a:lnTo>
                  <a:pt x="4238625" y="426148"/>
                </a:lnTo>
                <a:lnTo>
                  <a:pt x="4248150" y="426148"/>
                </a:lnTo>
                <a:lnTo>
                  <a:pt x="4248150" y="435673"/>
                </a:lnTo>
                <a:close/>
              </a:path>
              <a:path w="4248150" h="2398395">
                <a:moveTo>
                  <a:pt x="4248150" y="454723"/>
                </a:moveTo>
                <a:lnTo>
                  <a:pt x="4238625" y="454723"/>
                </a:lnTo>
                <a:lnTo>
                  <a:pt x="4238625" y="445198"/>
                </a:lnTo>
                <a:lnTo>
                  <a:pt x="4248150" y="445198"/>
                </a:lnTo>
                <a:lnTo>
                  <a:pt x="4248150" y="454723"/>
                </a:lnTo>
                <a:close/>
              </a:path>
              <a:path w="4248150" h="2398395">
                <a:moveTo>
                  <a:pt x="4248150" y="473773"/>
                </a:moveTo>
                <a:lnTo>
                  <a:pt x="4238625" y="473773"/>
                </a:lnTo>
                <a:lnTo>
                  <a:pt x="4238625" y="464248"/>
                </a:lnTo>
                <a:lnTo>
                  <a:pt x="4248150" y="464248"/>
                </a:lnTo>
                <a:lnTo>
                  <a:pt x="4248150" y="473773"/>
                </a:lnTo>
                <a:close/>
              </a:path>
              <a:path w="4248150" h="2398395">
                <a:moveTo>
                  <a:pt x="4248150" y="492823"/>
                </a:moveTo>
                <a:lnTo>
                  <a:pt x="4238625" y="492823"/>
                </a:lnTo>
                <a:lnTo>
                  <a:pt x="4238625" y="483298"/>
                </a:lnTo>
                <a:lnTo>
                  <a:pt x="4248150" y="483298"/>
                </a:lnTo>
                <a:lnTo>
                  <a:pt x="4248150" y="492823"/>
                </a:lnTo>
                <a:close/>
              </a:path>
              <a:path w="4248150" h="2398395">
                <a:moveTo>
                  <a:pt x="4248150" y="511873"/>
                </a:moveTo>
                <a:lnTo>
                  <a:pt x="4238625" y="511873"/>
                </a:lnTo>
                <a:lnTo>
                  <a:pt x="4238625" y="502348"/>
                </a:lnTo>
                <a:lnTo>
                  <a:pt x="4248150" y="502348"/>
                </a:lnTo>
                <a:lnTo>
                  <a:pt x="4248150" y="511873"/>
                </a:lnTo>
                <a:close/>
              </a:path>
              <a:path w="4248150" h="2398395">
                <a:moveTo>
                  <a:pt x="4248150" y="530923"/>
                </a:moveTo>
                <a:lnTo>
                  <a:pt x="4238625" y="530923"/>
                </a:lnTo>
                <a:lnTo>
                  <a:pt x="4238625" y="521398"/>
                </a:lnTo>
                <a:lnTo>
                  <a:pt x="4248150" y="521398"/>
                </a:lnTo>
                <a:lnTo>
                  <a:pt x="4248150" y="530923"/>
                </a:lnTo>
                <a:close/>
              </a:path>
              <a:path w="4248150" h="2398395">
                <a:moveTo>
                  <a:pt x="4248150" y="549973"/>
                </a:moveTo>
                <a:lnTo>
                  <a:pt x="4238625" y="549973"/>
                </a:lnTo>
                <a:lnTo>
                  <a:pt x="4238625" y="540448"/>
                </a:lnTo>
                <a:lnTo>
                  <a:pt x="4248150" y="540448"/>
                </a:lnTo>
                <a:lnTo>
                  <a:pt x="4248150" y="549973"/>
                </a:lnTo>
                <a:close/>
              </a:path>
              <a:path w="4248150" h="2398395">
                <a:moveTo>
                  <a:pt x="4248150" y="569023"/>
                </a:moveTo>
                <a:lnTo>
                  <a:pt x="4238625" y="569023"/>
                </a:lnTo>
                <a:lnTo>
                  <a:pt x="4238625" y="559498"/>
                </a:lnTo>
                <a:lnTo>
                  <a:pt x="4248150" y="559498"/>
                </a:lnTo>
                <a:lnTo>
                  <a:pt x="4248150" y="569023"/>
                </a:lnTo>
                <a:close/>
              </a:path>
              <a:path w="4248150" h="2398395">
                <a:moveTo>
                  <a:pt x="4248150" y="588073"/>
                </a:moveTo>
                <a:lnTo>
                  <a:pt x="4238625" y="588073"/>
                </a:lnTo>
                <a:lnTo>
                  <a:pt x="4238625" y="578548"/>
                </a:lnTo>
                <a:lnTo>
                  <a:pt x="4248150" y="578548"/>
                </a:lnTo>
                <a:lnTo>
                  <a:pt x="4248150" y="588073"/>
                </a:lnTo>
                <a:close/>
              </a:path>
              <a:path w="4248150" h="2398395">
                <a:moveTo>
                  <a:pt x="4248150" y="607123"/>
                </a:moveTo>
                <a:lnTo>
                  <a:pt x="4238625" y="607123"/>
                </a:lnTo>
                <a:lnTo>
                  <a:pt x="4238625" y="597598"/>
                </a:lnTo>
                <a:lnTo>
                  <a:pt x="4248150" y="597598"/>
                </a:lnTo>
                <a:lnTo>
                  <a:pt x="4248150" y="607123"/>
                </a:lnTo>
                <a:close/>
              </a:path>
              <a:path w="4248150" h="2398395">
                <a:moveTo>
                  <a:pt x="4248150" y="626173"/>
                </a:moveTo>
                <a:lnTo>
                  <a:pt x="4238625" y="626173"/>
                </a:lnTo>
                <a:lnTo>
                  <a:pt x="4238625" y="616648"/>
                </a:lnTo>
                <a:lnTo>
                  <a:pt x="4248150" y="616648"/>
                </a:lnTo>
                <a:lnTo>
                  <a:pt x="4248150" y="626173"/>
                </a:lnTo>
                <a:close/>
              </a:path>
              <a:path w="4248150" h="2398395">
                <a:moveTo>
                  <a:pt x="4248150" y="645223"/>
                </a:moveTo>
                <a:lnTo>
                  <a:pt x="4238625" y="645223"/>
                </a:lnTo>
                <a:lnTo>
                  <a:pt x="4238625" y="635698"/>
                </a:lnTo>
                <a:lnTo>
                  <a:pt x="4248150" y="635698"/>
                </a:lnTo>
                <a:lnTo>
                  <a:pt x="4248150" y="645223"/>
                </a:lnTo>
                <a:close/>
              </a:path>
              <a:path w="4248150" h="2398395">
                <a:moveTo>
                  <a:pt x="4248150" y="664273"/>
                </a:moveTo>
                <a:lnTo>
                  <a:pt x="4238625" y="664273"/>
                </a:lnTo>
                <a:lnTo>
                  <a:pt x="4238625" y="654748"/>
                </a:lnTo>
                <a:lnTo>
                  <a:pt x="4248150" y="654748"/>
                </a:lnTo>
                <a:lnTo>
                  <a:pt x="4248150" y="664273"/>
                </a:lnTo>
                <a:close/>
              </a:path>
              <a:path w="4248150" h="2398395">
                <a:moveTo>
                  <a:pt x="4248150" y="683323"/>
                </a:moveTo>
                <a:lnTo>
                  <a:pt x="4238625" y="683323"/>
                </a:lnTo>
                <a:lnTo>
                  <a:pt x="4238625" y="673798"/>
                </a:lnTo>
                <a:lnTo>
                  <a:pt x="4248150" y="673798"/>
                </a:lnTo>
                <a:lnTo>
                  <a:pt x="4248150" y="683323"/>
                </a:lnTo>
                <a:close/>
              </a:path>
              <a:path w="4248150" h="2398395">
                <a:moveTo>
                  <a:pt x="4248150" y="702373"/>
                </a:moveTo>
                <a:lnTo>
                  <a:pt x="4238625" y="702373"/>
                </a:lnTo>
                <a:lnTo>
                  <a:pt x="4238625" y="692848"/>
                </a:lnTo>
                <a:lnTo>
                  <a:pt x="4248150" y="692848"/>
                </a:lnTo>
                <a:lnTo>
                  <a:pt x="4248150" y="702373"/>
                </a:lnTo>
                <a:close/>
              </a:path>
              <a:path w="4248150" h="2398395">
                <a:moveTo>
                  <a:pt x="4248150" y="721423"/>
                </a:moveTo>
                <a:lnTo>
                  <a:pt x="4238625" y="721423"/>
                </a:lnTo>
                <a:lnTo>
                  <a:pt x="4238625" y="711898"/>
                </a:lnTo>
                <a:lnTo>
                  <a:pt x="4248150" y="711898"/>
                </a:lnTo>
                <a:lnTo>
                  <a:pt x="4248150" y="721423"/>
                </a:lnTo>
                <a:close/>
              </a:path>
              <a:path w="4248150" h="2398395">
                <a:moveTo>
                  <a:pt x="4248150" y="740473"/>
                </a:moveTo>
                <a:lnTo>
                  <a:pt x="4238625" y="740473"/>
                </a:lnTo>
                <a:lnTo>
                  <a:pt x="4238625" y="730948"/>
                </a:lnTo>
                <a:lnTo>
                  <a:pt x="4248150" y="730948"/>
                </a:lnTo>
                <a:lnTo>
                  <a:pt x="4248150" y="740473"/>
                </a:lnTo>
                <a:close/>
              </a:path>
              <a:path w="4248150" h="2398395">
                <a:moveTo>
                  <a:pt x="4248150" y="759523"/>
                </a:moveTo>
                <a:lnTo>
                  <a:pt x="4238625" y="759523"/>
                </a:lnTo>
                <a:lnTo>
                  <a:pt x="4238625" y="749998"/>
                </a:lnTo>
                <a:lnTo>
                  <a:pt x="4248150" y="749998"/>
                </a:lnTo>
                <a:lnTo>
                  <a:pt x="4248150" y="759523"/>
                </a:lnTo>
                <a:close/>
              </a:path>
              <a:path w="4248150" h="2398395">
                <a:moveTo>
                  <a:pt x="4248150" y="778573"/>
                </a:moveTo>
                <a:lnTo>
                  <a:pt x="4238625" y="778573"/>
                </a:lnTo>
                <a:lnTo>
                  <a:pt x="4238625" y="769048"/>
                </a:lnTo>
                <a:lnTo>
                  <a:pt x="4248150" y="769048"/>
                </a:lnTo>
                <a:lnTo>
                  <a:pt x="4248150" y="778573"/>
                </a:lnTo>
                <a:close/>
              </a:path>
              <a:path w="4248150" h="2398395">
                <a:moveTo>
                  <a:pt x="4248150" y="797623"/>
                </a:moveTo>
                <a:lnTo>
                  <a:pt x="4238625" y="797623"/>
                </a:lnTo>
                <a:lnTo>
                  <a:pt x="4238625" y="788098"/>
                </a:lnTo>
                <a:lnTo>
                  <a:pt x="4248150" y="788098"/>
                </a:lnTo>
                <a:lnTo>
                  <a:pt x="4248150" y="797623"/>
                </a:lnTo>
                <a:close/>
              </a:path>
              <a:path w="4248150" h="2398395">
                <a:moveTo>
                  <a:pt x="4248150" y="816673"/>
                </a:moveTo>
                <a:lnTo>
                  <a:pt x="4238625" y="816673"/>
                </a:lnTo>
                <a:lnTo>
                  <a:pt x="4238625" y="807148"/>
                </a:lnTo>
                <a:lnTo>
                  <a:pt x="4248150" y="807148"/>
                </a:lnTo>
                <a:lnTo>
                  <a:pt x="4248150" y="816673"/>
                </a:lnTo>
                <a:close/>
              </a:path>
              <a:path w="4248150" h="2398395">
                <a:moveTo>
                  <a:pt x="4248150" y="835723"/>
                </a:moveTo>
                <a:lnTo>
                  <a:pt x="4238625" y="835723"/>
                </a:lnTo>
                <a:lnTo>
                  <a:pt x="4238625" y="826198"/>
                </a:lnTo>
                <a:lnTo>
                  <a:pt x="4248150" y="826198"/>
                </a:lnTo>
                <a:lnTo>
                  <a:pt x="4248150" y="835723"/>
                </a:lnTo>
                <a:close/>
              </a:path>
              <a:path w="4248150" h="2398395">
                <a:moveTo>
                  <a:pt x="4248150" y="854773"/>
                </a:moveTo>
                <a:lnTo>
                  <a:pt x="4238625" y="854773"/>
                </a:lnTo>
                <a:lnTo>
                  <a:pt x="4238625" y="845248"/>
                </a:lnTo>
                <a:lnTo>
                  <a:pt x="4248150" y="845248"/>
                </a:lnTo>
                <a:lnTo>
                  <a:pt x="4248150" y="854773"/>
                </a:lnTo>
                <a:close/>
              </a:path>
              <a:path w="4248150" h="2398395">
                <a:moveTo>
                  <a:pt x="4248150" y="873823"/>
                </a:moveTo>
                <a:lnTo>
                  <a:pt x="4238625" y="873823"/>
                </a:lnTo>
                <a:lnTo>
                  <a:pt x="4238625" y="864298"/>
                </a:lnTo>
                <a:lnTo>
                  <a:pt x="4248150" y="864298"/>
                </a:lnTo>
                <a:lnTo>
                  <a:pt x="4248150" y="873823"/>
                </a:lnTo>
                <a:close/>
              </a:path>
              <a:path w="4248150" h="2398395">
                <a:moveTo>
                  <a:pt x="4248150" y="892873"/>
                </a:moveTo>
                <a:lnTo>
                  <a:pt x="4238625" y="892873"/>
                </a:lnTo>
                <a:lnTo>
                  <a:pt x="4238625" y="883348"/>
                </a:lnTo>
                <a:lnTo>
                  <a:pt x="4248150" y="883348"/>
                </a:lnTo>
                <a:lnTo>
                  <a:pt x="4248150" y="892873"/>
                </a:lnTo>
                <a:close/>
              </a:path>
              <a:path w="4248150" h="2398395">
                <a:moveTo>
                  <a:pt x="4248150" y="911923"/>
                </a:moveTo>
                <a:lnTo>
                  <a:pt x="4238625" y="911923"/>
                </a:lnTo>
                <a:lnTo>
                  <a:pt x="4238625" y="902398"/>
                </a:lnTo>
                <a:lnTo>
                  <a:pt x="4248150" y="902398"/>
                </a:lnTo>
                <a:lnTo>
                  <a:pt x="4248150" y="911923"/>
                </a:lnTo>
                <a:close/>
              </a:path>
              <a:path w="4248150" h="2398395">
                <a:moveTo>
                  <a:pt x="4248150" y="930973"/>
                </a:moveTo>
                <a:lnTo>
                  <a:pt x="4238625" y="930973"/>
                </a:lnTo>
                <a:lnTo>
                  <a:pt x="4238625" y="921448"/>
                </a:lnTo>
                <a:lnTo>
                  <a:pt x="4248150" y="921448"/>
                </a:lnTo>
                <a:lnTo>
                  <a:pt x="4248150" y="930973"/>
                </a:lnTo>
                <a:close/>
              </a:path>
              <a:path w="4248150" h="2398395">
                <a:moveTo>
                  <a:pt x="4248150" y="950023"/>
                </a:moveTo>
                <a:lnTo>
                  <a:pt x="4238625" y="950023"/>
                </a:lnTo>
                <a:lnTo>
                  <a:pt x="4238625" y="940498"/>
                </a:lnTo>
                <a:lnTo>
                  <a:pt x="4248150" y="940498"/>
                </a:lnTo>
                <a:lnTo>
                  <a:pt x="4248150" y="950023"/>
                </a:lnTo>
                <a:close/>
              </a:path>
              <a:path w="4248150" h="2398395">
                <a:moveTo>
                  <a:pt x="4248150" y="969073"/>
                </a:moveTo>
                <a:lnTo>
                  <a:pt x="4238625" y="969073"/>
                </a:lnTo>
                <a:lnTo>
                  <a:pt x="4238625" y="959548"/>
                </a:lnTo>
                <a:lnTo>
                  <a:pt x="4248150" y="959548"/>
                </a:lnTo>
                <a:lnTo>
                  <a:pt x="4248150" y="969073"/>
                </a:lnTo>
                <a:close/>
              </a:path>
              <a:path w="4248150" h="2398395">
                <a:moveTo>
                  <a:pt x="4248150" y="988123"/>
                </a:moveTo>
                <a:lnTo>
                  <a:pt x="4238625" y="988123"/>
                </a:lnTo>
                <a:lnTo>
                  <a:pt x="4238625" y="978598"/>
                </a:lnTo>
                <a:lnTo>
                  <a:pt x="4248150" y="978598"/>
                </a:lnTo>
                <a:lnTo>
                  <a:pt x="4248150" y="988123"/>
                </a:lnTo>
                <a:close/>
              </a:path>
              <a:path w="4248150" h="2398395">
                <a:moveTo>
                  <a:pt x="4248150" y="1007173"/>
                </a:moveTo>
                <a:lnTo>
                  <a:pt x="4238625" y="1007173"/>
                </a:lnTo>
                <a:lnTo>
                  <a:pt x="4238625" y="997648"/>
                </a:lnTo>
                <a:lnTo>
                  <a:pt x="4248150" y="997648"/>
                </a:lnTo>
                <a:lnTo>
                  <a:pt x="4248150" y="1007173"/>
                </a:lnTo>
                <a:close/>
              </a:path>
              <a:path w="4248150" h="2398395">
                <a:moveTo>
                  <a:pt x="4248150" y="1026223"/>
                </a:moveTo>
                <a:lnTo>
                  <a:pt x="4238625" y="1026223"/>
                </a:lnTo>
                <a:lnTo>
                  <a:pt x="4238625" y="1016698"/>
                </a:lnTo>
                <a:lnTo>
                  <a:pt x="4248150" y="1016698"/>
                </a:lnTo>
                <a:lnTo>
                  <a:pt x="4248150" y="1026223"/>
                </a:lnTo>
                <a:close/>
              </a:path>
              <a:path w="4248150" h="2398395">
                <a:moveTo>
                  <a:pt x="4248150" y="1045273"/>
                </a:moveTo>
                <a:lnTo>
                  <a:pt x="4238625" y="1045273"/>
                </a:lnTo>
                <a:lnTo>
                  <a:pt x="4238625" y="1035748"/>
                </a:lnTo>
                <a:lnTo>
                  <a:pt x="4248150" y="1035748"/>
                </a:lnTo>
                <a:lnTo>
                  <a:pt x="4248150" y="1045273"/>
                </a:lnTo>
                <a:close/>
              </a:path>
              <a:path w="4248150" h="2398395">
                <a:moveTo>
                  <a:pt x="4248150" y="1064323"/>
                </a:moveTo>
                <a:lnTo>
                  <a:pt x="4238625" y="1064323"/>
                </a:lnTo>
                <a:lnTo>
                  <a:pt x="4238625" y="1054798"/>
                </a:lnTo>
                <a:lnTo>
                  <a:pt x="4248150" y="1054798"/>
                </a:lnTo>
                <a:lnTo>
                  <a:pt x="4248150" y="1064323"/>
                </a:lnTo>
                <a:close/>
              </a:path>
              <a:path w="4248150" h="2398395">
                <a:moveTo>
                  <a:pt x="4248150" y="1083373"/>
                </a:moveTo>
                <a:lnTo>
                  <a:pt x="4238625" y="1083373"/>
                </a:lnTo>
                <a:lnTo>
                  <a:pt x="4238625" y="1073848"/>
                </a:lnTo>
                <a:lnTo>
                  <a:pt x="4248150" y="1073848"/>
                </a:lnTo>
                <a:lnTo>
                  <a:pt x="4248150" y="1083373"/>
                </a:lnTo>
                <a:close/>
              </a:path>
              <a:path w="4248150" h="2398395">
                <a:moveTo>
                  <a:pt x="4248150" y="1102423"/>
                </a:moveTo>
                <a:lnTo>
                  <a:pt x="4238625" y="1102423"/>
                </a:lnTo>
                <a:lnTo>
                  <a:pt x="4238625" y="1092898"/>
                </a:lnTo>
                <a:lnTo>
                  <a:pt x="4248150" y="1092898"/>
                </a:lnTo>
                <a:lnTo>
                  <a:pt x="4248150" y="1102423"/>
                </a:lnTo>
                <a:close/>
              </a:path>
              <a:path w="4248150" h="2398395">
                <a:moveTo>
                  <a:pt x="4248150" y="1121473"/>
                </a:moveTo>
                <a:lnTo>
                  <a:pt x="4238625" y="1121473"/>
                </a:lnTo>
                <a:lnTo>
                  <a:pt x="4238625" y="1111948"/>
                </a:lnTo>
                <a:lnTo>
                  <a:pt x="4248150" y="1111948"/>
                </a:lnTo>
                <a:lnTo>
                  <a:pt x="4248150" y="1121473"/>
                </a:lnTo>
                <a:close/>
              </a:path>
              <a:path w="4248150" h="2398395">
                <a:moveTo>
                  <a:pt x="4248150" y="1140523"/>
                </a:moveTo>
                <a:lnTo>
                  <a:pt x="4238625" y="1140523"/>
                </a:lnTo>
                <a:lnTo>
                  <a:pt x="4238625" y="1130998"/>
                </a:lnTo>
                <a:lnTo>
                  <a:pt x="4248150" y="1130998"/>
                </a:lnTo>
                <a:lnTo>
                  <a:pt x="4248150" y="1140523"/>
                </a:lnTo>
                <a:close/>
              </a:path>
              <a:path w="4248150" h="2398395">
                <a:moveTo>
                  <a:pt x="4248150" y="1159573"/>
                </a:moveTo>
                <a:lnTo>
                  <a:pt x="4238625" y="1159573"/>
                </a:lnTo>
                <a:lnTo>
                  <a:pt x="4238625" y="1150048"/>
                </a:lnTo>
                <a:lnTo>
                  <a:pt x="4248150" y="1150048"/>
                </a:lnTo>
                <a:lnTo>
                  <a:pt x="4248150" y="1159573"/>
                </a:lnTo>
                <a:close/>
              </a:path>
              <a:path w="4248150" h="2398395">
                <a:moveTo>
                  <a:pt x="4248150" y="1178623"/>
                </a:moveTo>
                <a:lnTo>
                  <a:pt x="4238625" y="1178623"/>
                </a:lnTo>
                <a:lnTo>
                  <a:pt x="4238625" y="1169098"/>
                </a:lnTo>
                <a:lnTo>
                  <a:pt x="4248150" y="1169098"/>
                </a:lnTo>
                <a:lnTo>
                  <a:pt x="4248150" y="1178623"/>
                </a:lnTo>
                <a:close/>
              </a:path>
              <a:path w="4248150" h="2398395">
                <a:moveTo>
                  <a:pt x="4248150" y="1197673"/>
                </a:moveTo>
                <a:lnTo>
                  <a:pt x="4238625" y="1197673"/>
                </a:lnTo>
                <a:lnTo>
                  <a:pt x="4238625" y="1188148"/>
                </a:lnTo>
                <a:lnTo>
                  <a:pt x="4248150" y="1188148"/>
                </a:lnTo>
                <a:lnTo>
                  <a:pt x="4248150" y="1197673"/>
                </a:lnTo>
                <a:close/>
              </a:path>
              <a:path w="4248150" h="2398395">
                <a:moveTo>
                  <a:pt x="4248150" y="1216723"/>
                </a:moveTo>
                <a:lnTo>
                  <a:pt x="4238625" y="1216723"/>
                </a:lnTo>
                <a:lnTo>
                  <a:pt x="4238625" y="1207198"/>
                </a:lnTo>
                <a:lnTo>
                  <a:pt x="4248150" y="1207198"/>
                </a:lnTo>
                <a:lnTo>
                  <a:pt x="4248150" y="1216723"/>
                </a:lnTo>
                <a:close/>
              </a:path>
              <a:path w="4248150" h="2398395">
                <a:moveTo>
                  <a:pt x="4248150" y="1235773"/>
                </a:moveTo>
                <a:lnTo>
                  <a:pt x="4238625" y="1235773"/>
                </a:lnTo>
                <a:lnTo>
                  <a:pt x="4238625" y="1226248"/>
                </a:lnTo>
                <a:lnTo>
                  <a:pt x="4248150" y="1226248"/>
                </a:lnTo>
                <a:lnTo>
                  <a:pt x="4248150" y="1235773"/>
                </a:lnTo>
                <a:close/>
              </a:path>
              <a:path w="4248150" h="2398395">
                <a:moveTo>
                  <a:pt x="4248150" y="1254823"/>
                </a:moveTo>
                <a:lnTo>
                  <a:pt x="4238625" y="1254823"/>
                </a:lnTo>
                <a:lnTo>
                  <a:pt x="4238625" y="1245298"/>
                </a:lnTo>
                <a:lnTo>
                  <a:pt x="4248150" y="1245298"/>
                </a:lnTo>
                <a:lnTo>
                  <a:pt x="4248150" y="1254823"/>
                </a:lnTo>
                <a:close/>
              </a:path>
              <a:path w="4248150" h="2398395">
                <a:moveTo>
                  <a:pt x="4248150" y="1273873"/>
                </a:moveTo>
                <a:lnTo>
                  <a:pt x="4238625" y="1273873"/>
                </a:lnTo>
                <a:lnTo>
                  <a:pt x="4238625" y="1264348"/>
                </a:lnTo>
                <a:lnTo>
                  <a:pt x="4248150" y="1264348"/>
                </a:lnTo>
                <a:lnTo>
                  <a:pt x="4248150" y="1273873"/>
                </a:lnTo>
                <a:close/>
              </a:path>
              <a:path w="4248150" h="2398395">
                <a:moveTo>
                  <a:pt x="4248150" y="1292923"/>
                </a:moveTo>
                <a:lnTo>
                  <a:pt x="4238625" y="1292923"/>
                </a:lnTo>
                <a:lnTo>
                  <a:pt x="4238625" y="1283398"/>
                </a:lnTo>
                <a:lnTo>
                  <a:pt x="4248150" y="1283398"/>
                </a:lnTo>
                <a:lnTo>
                  <a:pt x="4248150" y="1292923"/>
                </a:lnTo>
                <a:close/>
              </a:path>
              <a:path w="4248150" h="2398395">
                <a:moveTo>
                  <a:pt x="4248150" y="1311973"/>
                </a:moveTo>
                <a:lnTo>
                  <a:pt x="4238625" y="1311973"/>
                </a:lnTo>
                <a:lnTo>
                  <a:pt x="4238625" y="1302448"/>
                </a:lnTo>
                <a:lnTo>
                  <a:pt x="4248150" y="1302448"/>
                </a:lnTo>
                <a:lnTo>
                  <a:pt x="4248150" y="1311973"/>
                </a:lnTo>
                <a:close/>
              </a:path>
              <a:path w="4248150" h="2398395">
                <a:moveTo>
                  <a:pt x="4248150" y="1331023"/>
                </a:moveTo>
                <a:lnTo>
                  <a:pt x="4238625" y="1331023"/>
                </a:lnTo>
                <a:lnTo>
                  <a:pt x="4238625" y="1321498"/>
                </a:lnTo>
                <a:lnTo>
                  <a:pt x="4248150" y="1321498"/>
                </a:lnTo>
                <a:lnTo>
                  <a:pt x="4248150" y="1331023"/>
                </a:lnTo>
                <a:close/>
              </a:path>
              <a:path w="4248150" h="2398395">
                <a:moveTo>
                  <a:pt x="4248150" y="1350073"/>
                </a:moveTo>
                <a:lnTo>
                  <a:pt x="4238625" y="1350073"/>
                </a:lnTo>
                <a:lnTo>
                  <a:pt x="4238625" y="1340548"/>
                </a:lnTo>
                <a:lnTo>
                  <a:pt x="4248150" y="1340548"/>
                </a:lnTo>
                <a:lnTo>
                  <a:pt x="4248150" y="1350073"/>
                </a:lnTo>
                <a:close/>
              </a:path>
              <a:path w="4248150" h="2398395">
                <a:moveTo>
                  <a:pt x="4248150" y="1369123"/>
                </a:moveTo>
                <a:lnTo>
                  <a:pt x="4238625" y="1369123"/>
                </a:lnTo>
                <a:lnTo>
                  <a:pt x="4238625" y="1359598"/>
                </a:lnTo>
                <a:lnTo>
                  <a:pt x="4248150" y="1359598"/>
                </a:lnTo>
                <a:lnTo>
                  <a:pt x="4248150" y="1369123"/>
                </a:lnTo>
                <a:close/>
              </a:path>
              <a:path w="4248150" h="2398395">
                <a:moveTo>
                  <a:pt x="4248150" y="1388173"/>
                </a:moveTo>
                <a:lnTo>
                  <a:pt x="4238625" y="1388173"/>
                </a:lnTo>
                <a:lnTo>
                  <a:pt x="4238625" y="1378648"/>
                </a:lnTo>
                <a:lnTo>
                  <a:pt x="4248150" y="1378648"/>
                </a:lnTo>
                <a:lnTo>
                  <a:pt x="4248150" y="1388173"/>
                </a:lnTo>
                <a:close/>
              </a:path>
              <a:path w="4248150" h="2398395">
                <a:moveTo>
                  <a:pt x="4248150" y="1407223"/>
                </a:moveTo>
                <a:lnTo>
                  <a:pt x="4238625" y="1407223"/>
                </a:lnTo>
                <a:lnTo>
                  <a:pt x="4238625" y="1397698"/>
                </a:lnTo>
                <a:lnTo>
                  <a:pt x="4248150" y="1397698"/>
                </a:lnTo>
                <a:lnTo>
                  <a:pt x="4248150" y="1407223"/>
                </a:lnTo>
                <a:close/>
              </a:path>
              <a:path w="4248150" h="2398395">
                <a:moveTo>
                  <a:pt x="4248150" y="1426273"/>
                </a:moveTo>
                <a:lnTo>
                  <a:pt x="4238625" y="1426273"/>
                </a:lnTo>
                <a:lnTo>
                  <a:pt x="4238625" y="1416748"/>
                </a:lnTo>
                <a:lnTo>
                  <a:pt x="4248150" y="1416748"/>
                </a:lnTo>
                <a:lnTo>
                  <a:pt x="4248150" y="1426273"/>
                </a:lnTo>
                <a:close/>
              </a:path>
              <a:path w="4248150" h="2398395">
                <a:moveTo>
                  <a:pt x="4248150" y="1445323"/>
                </a:moveTo>
                <a:lnTo>
                  <a:pt x="4238625" y="1445323"/>
                </a:lnTo>
                <a:lnTo>
                  <a:pt x="4238625" y="1435798"/>
                </a:lnTo>
                <a:lnTo>
                  <a:pt x="4248150" y="1435798"/>
                </a:lnTo>
                <a:lnTo>
                  <a:pt x="4248150" y="1445323"/>
                </a:lnTo>
                <a:close/>
              </a:path>
              <a:path w="4248150" h="2398395">
                <a:moveTo>
                  <a:pt x="4248150" y="1464373"/>
                </a:moveTo>
                <a:lnTo>
                  <a:pt x="4238625" y="1464373"/>
                </a:lnTo>
                <a:lnTo>
                  <a:pt x="4238625" y="1454848"/>
                </a:lnTo>
                <a:lnTo>
                  <a:pt x="4248150" y="1454848"/>
                </a:lnTo>
                <a:lnTo>
                  <a:pt x="4248150" y="1464373"/>
                </a:lnTo>
                <a:close/>
              </a:path>
              <a:path w="4248150" h="2398395">
                <a:moveTo>
                  <a:pt x="4248150" y="1483423"/>
                </a:moveTo>
                <a:lnTo>
                  <a:pt x="4238625" y="1483423"/>
                </a:lnTo>
                <a:lnTo>
                  <a:pt x="4238625" y="1473898"/>
                </a:lnTo>
                <a:lnTo>
                  <a:pt x="4248150" y="1473898"/>
                </a:lnTo>
                <a:lnTo>
                  <a:pt x="4248150" y="1483423"/>
                </a:lnTo>
                <a:close/>
              </a:path>
              <a:path w="4248150" h="2398395">
                <a:moveTo>
                  <a:pt x="4248150" y="1502473"/>
                </a:moveTo>
                <a:lnTo>
                  <a:pt x="4238625" y="1502473"/>
                </a:lnTo>
                <a:lnTo>
                  <a:pt x="4238625" y="1492948"/>
                </a:lnTo>
                <a:lnTo>
                  <a:pt x="4248150" y="1492948"/>
                </a:lnTo>
                <a:lnTo>
                  <a:pt x="4248150" y="1502473"/>
                </a:lnTo>
                <a:close/>
              </a:path>
              <a:path w="4248150" h="2398395">
                <a:moveTo>
                  <a:pt x="4248150" y="1521523"/>
                </a:moveTo>
                <a:lnTo>
                  <a:pt x="4238625" y="1521523"/>
                </a:lnTo>
                <a:lnTo>
                  <a:pt x="4238625" y="1511998"/>
                </a:lnTo>
                <a:lnTo>
                  <a:pt x="4248150" y="1511998"/>
                </a:lnTo>
                <a:lnTo>
                  <a:pt x="4248150" y="1521523"/>
                </a:lnTo>
                <a:close/>
              </a:path>
              <a:path w="4248150" h="2398395">
                <a:moveTo>
                  <a:pt x="4248150" y="1540573"/>
                </a:moveTo>
                <a:lnTo>
                  <a:pt x="4238625" y="1540573"/>
                </a:lnTo>
                <a:lnTo>
                  <a:pt x="4238625" y="1531048"/>
                </a:lnTo>
                <a:lnTo>
                  <a:pt x="4248150" y="1531048"/>
                </a:lnTo>
                <a:lnTo>
                  <a:pt x="4248150" y="1540573"/>
                </a:lnTo>
                <a:close/>
              </a:path>
              <a:path w="4248150" h="2398395">
                <a:moveTo>
                  <a:pt x="4248150" y="1559623"/>
                </a:moveTo>
                <a:lnTo>
                  <a:pt x="4238625" y="1559623"/>
                </a:lnTo>
                <a:lnTo>
                  <a:pt x="4238625" y="1550098"/>
                </a:lnTo>
                <a:lnTo>
                  <a:pt x="4248150" y="1550098"/>
                </a:lnTo>
                <a:lnTo>
                  <a:pt x="4248150" y="1559623"/>
                </a:lnTo>
                <a:close/>
              </a:path>
              <a:path w="4248150" h="2398395">
                <a:moveTo>
                  <a:pt x="4248150" y="1578673"/>
                </a:moveTo>
                <a:lnTo>
                  <a:pt x="4238625" y="1578673"/>
                </a:lnTo>
                <a:lnTo>
                  <a:pt x="4238625" y="1569148"/>
                </a:lnTo>
                <a:lnTo>
                  <a:pt x="4248150" y="1569148"/>
                </a:lnTo>
                <a:lnTo>
                  <a:pt x="4248150" y="1578673"/>
                </a:lnTo>
                <a:close/>
              </a:path>
              <a:path w="4248150" h="2398395">
                <a:moveTo>
                  <a:pt x="4248150" y="1597723"/>
                </a:moveTo>
                <a:lnTo>
                  <a:pt x="4238625" y="1597723"/>
                </a:lnTo>
                <a:lnTo>
                  <a:pt x="4238625" y="1588198"/>
                </a:lnTo>
                <a:lnTo>
                  <a:pt x="4248150" y="1588198"/>
                </a:lnTo>
                <a:lnTo>
                  <a:pt x="4248150" y="1597723"/>
                </a:lnTo>
                <a:close/>
              </a:path>
              <a:path w="4248150" h="2398395">
                <a:moveTo>
                  <a:pt x="4248150" y="1616773"/>
                </a:moveTo>
                <a:lnTo>
                  <a:pt x="4238625" y="1616773"/>
                </a:lnTo>
                <a:lnTo>
                  <a:pt x="4238625" y="1607248"/>
                </a:lnTo>
                <a:lnTo>
                  <a:pt x="4248150" y="1607248"/>
                </a:lnTo>
                <a:lnTo>
                  <a:pt x="4248150" y="1616773"/>
                </a:lnTo>
                <a:close/>
              </a:path>
              <a:path w="4248150" h="2398395">
                <a:moveTo>
                  <a:pt x="4248150" y="1635823"/>
                </a:moveTo>
                <a:lnTo>
                  <a:pt x="4238625" y="1635823"/>
                </a:lnTo>
                <a:lnTo>
                  <a:pt x="4238625" y="1626298"/>
                </a:lnTo>
                <a:lnTo>
                  <a:pt x="4248150" y="1626298"/>
                </a:lnTo>
                <a:lnTo>
                  <a:pt x="4248150" y="1635823"/>
                </a:lnTo>
                <a:close/>
              </a:path>
              <a:path w="4248150" h="2398395">
                <a:moveTo>
                  <a:pt x="4248150" y="1654873"/>
                </a:moveTo>
                <a:lnTo>
                  <a:pt x="4238625" y="1654873"/>
                </a:lnTo>
                <a:lnTo>
                  <a:pt x="4238625" y="1645348"/>
                </a:lnTo>
                <a:lnTo>
                  <a:pt x="4248150" y="1645348"/>
                </a:lnTo>
                <a:lnTo>
                  <a:pt x="4248150" y="1654873"/>
                </a:lnTo>
                <a:close/>
              </a:path>
              <a:path w="4248150" h="2398395">
                <a:moveTo>
                  <a:pt x="4248150" y="1673923"/>
                </a:moveTo>
                <a:lnTo>
                  <a:pt x="4238625" y="1673923"/>
                </a:lnTo>
                <a:lnTo>
                  <a:pt x="4238625" y="1664398"/>
                </a:lnTo>
                <a:lnTo>
                  <a:pt x="4248150" y="1664398"/>
                </a:lnTo>
                <a:lnTo>
                  <a:pt x="4248150" y="1673923"/>
                </a:lnTo>
                <a:close/>
              </a:path>
              <a:path w="4248150" h="2398395">
                <a:moveTo>
                  <a:pt x="4248150" y="1692973"/>
                </a:moveTo>
                <a:lnTo>
                  <a:pt x="4238625" y="1692973"/>
                </a:lnTo>
                <a:lnTo>
                  <a:pt x="4238625" y="1683448"/>
                </a:lnTo>
                <a:lnTo>
                  <a:pt x="4248150" y="1683448"/>
                </a:lnTo>
                <a:lnTo>
                  <a:pt x="4248150" y="1692973"/>
                </a:lnTo>
                <a:close/>
              </a:path>
              <a:path w="4248150" h="2398395">
                <a:moveTo>
                  <a:pt x="4248150" y="1712023"/>
                </a:moveTo>
                <a:lnTo>
                  <a:pt x="4238625" y="1712023"/>
                </a:lnTo>
                <a:lnTo>
                  <a:pt x="4238625" y="1702498"/>
                </a:lnTo>
                <a:lnTo>
                  <a:pt x="4248150" y="1702498"/>
                </a:lnTo>
                <a:lnTo>
                  <a:pt x="4248150" y="1712023"/>
                </a:lnTo>
                <a:close/>
              </a:path>
              <a:path w="4248150" h="2398395">
                <a:moveTo>
                  <a:pt x="4248150" y="1731073"/>
                </a:moveTo>
                <a:lnTo>
                  <a:pt x="4238625" y="1731073"/>
                </a:lnTo>
                <a:lnTo>
                  <a:pt x="4238625" y="1721548"/>
                </a:lnTo>
                <a:lnTo>
                  <a:pt x="4248150" y="1721548"/>
                </a:lnTo>
                <a:lnTo>
                  <a:pt x="4248150" y="1731073"/>
                </a:lnTo>
                <a:close/>
              </a:path>
              <a:path w="4248150" h="2398395">
                <a:moveTo>
                  <a:pt x="4248150" y="1750123"/>
                </a:moveTo>
                <a:lnTo>
                  <a:pt x="4238625" y="1750123"/>
                </a:lnTo>
                <a:lnTo>
                  <a:pt x="4238625" y="1740598"/>
                </a:lnTo>
                <a:lnTo>
                  <a:pt x="4248150" y="1740598"/>
                </a:lnTo>
                <a:lnTo>
                  <a:pt x="4248150" y="1750123"/>
                </a:lnTo>
                <a:close/>
              </a:path>
              <a:path w="4248150" h="2398395">
                <a:moveTo>
                  <a:pt x="4248150" y="1769173"/>
                </a:moveTo>
                <a:lnTo>
                  <a:pt x="4238625" y="1769173"/>
                </a:lnTo>
                <a:lnTo>
                  <a:pt x="4238625" y="1759648"/>
                </a:lnTo>
                <a:lnTo>
                  <a:pt x="4248150" y="1759648"/>
                </a:lnTo>
                <a:lnTo>
                  <a:pt x="4248150" y="1769173"/>
                </a:lnTo>
                <a:close/>
              </a:path>
              <a:path w="4248150" h="2398395">
                <a:moveTo>
                  <a:pt x="4248150" y="1788223"/>
                </a:moveTo>
                <a:lnTo>
                  <a:pt x="4238625" y="1788223"/>
                </a:lnTo>
                <a:lnTo>
                  <a:pt x="4238625" y="1778698"/>
                </a:lnTo>
                <a:lnTo>
                  <a:pt x="4248150" y="1778698"/>
                </a:lnTo>
                <a:lnTo>
                  <a:pt x="4248150" y="1788223"/>
                </a:lnTo>
                <a:close/>
              </a:path>
              <a:path w="4248150" h="2398395">
                <a:moveTo>
                  <a:pt x="4248150" y="1807273"/>
                </a:moveTo>
                <a:lnTo>
                  <a:pt x="4238625" y="1807273"/>
                </a:lnTo>
                <a:lnTo>
                  <a:pt x="4238625" y="1797748"/>
                </a:lnTo>
                <a:lnTo>
                  <a:pt x="4248150" y="1797748"/>
                </a:lnTo>
                <a:lnTo>
                  <a:pt x="4248150" y="1807273"/>
                </a:lnTo>
                <a:close/>
              </a:path>
              <a:path w="4248150" h="2398395">
                <a:moveTo>
                  <a:pt x="4248150" y="1826323"/>
                </a:moveTo>
                <a:lnTo>
                  <a:pt x="4238625" y="1826323"/>
                </a:lnTo>
                <a:lnTo>
                  <a:pt x="4238625" y="1816798"/>
                </a:lnTo>
                <a:lnTo>
                  <a:pt x="4248150" y="1816798"/>
                </a:lnTo>
                <a:lnTo>
                  <a:pt x="4248150" y="1826323"/>
                </a:lnTo>
                <a:close/>
              </a:path>
              <a:path w="4248150" h="2398395">
                <a:moveTo>
                  <a:pt x="4248150" y="1845373"/>
                </a:moveTo>
                <a:lnTo>
                  <a:pt x="4238625" y="1845373"/>
                </a:lnTo>
                <a:lnTo>
                  <a:pt x="4238625" y="1835848"/>
                </a:lnTo>
                <a:lnTo>
                  <a:pt x="4248150" y="1835848"/>
                </a:lnTo>
                <a:lnTo>
                  <a:pt x="4248150" y="1845373"/>
                </a:lnTo>
                <a:close/>
              </a:path>
              <a:path w="4248150" h="2398395">
                <a:moveTo>
                  <a:pt x="4248150" y="1864423"/>
                </a:moveTo>
                <a:lnTo>
                  <a:pt x="4238625" y="1864423"/>
                </a:lnTo>
                <a:lnTo>
                  <a:pt x="4238625" y="1854898"/>
                </a:lnTo>
                <a:lnTo>
                  <a:pt x="4248150" y="1854898"/>
                </a:lnTo>
                <a:lnTo>
                  <a:pt x="4248150" y="1864423"/>
                </a:lnTo>
                <a:close/>
              </a:path>
              <a:path w="4248150" h="2398395">
                <a:moveTo>
                  <a:pt x="4248150" y="1883473"/>
                </a:moveTo>
                <a:lnTo>
                  <a:pt x="4238625" y="1883473"/>
                </a:lnTo>
                <a:lnTo>
                  <a:pt x="4238625" y="1873948"/>
                </a:lnTo>
                <a:lnTo>
                  <a:pt x="4248150" y="1873948"/>
                </a:lnTo>
                <a:lnTo>
                  <a:pt x="4248150" y="1883473"/>
                </a:lnTo>
                <a:close/>
              </a:path>
              <a:path w="4248150" h="2398395">
                <a:moveTo>
                  <a:pt x="4248150" y="1902523"/>
                </a:moveTo>
                <a:lnTo>
                  <a:pt x="4238625" y="1902523"/>
                </a:lnTo>
                <a:lnTo>
                  <a:pt x="4238625" y="1892998"/>
                </a:lnTo>
                <a:lnTo>
                  <a:pt x="4248150" y="1892998"/>
                </a:lnTo>
                <a:lnTo>
                  <a:pt x="4248150" y="1902523"/>
                </a:lnTo>
                <a:close/>
              </a:path>
              <a:path w="4248150" h="2398395">
                <a:moveTo>
                  <a:pt x="4248150" y="1921573"/>
                </a:moveTo>
                <a:lnTo>
                  <a:pt x="4238625" y="1921573"/>
                </a:lnTo>
                <a:lnTo>
                  <a:pt x="4238625" y="1912048"/>
                </a:lnTo>
                <a:lnTo>
                  <a:pt x="4248150" y="1912048"/>
                </a:lnTo>
                <a:lnTo>
                  <a:pt x="4248150" y="1921573"/>
                </a:lnTo>
                <a:close/>
              </a:path>
              <a:path w="4248150" h="2398395">
                <a:moveTo>
                  <a:pt x="4248150" y="1940623"/>
                </a:moveTo>
                <a:lnTo>
                  <a:pt x="4238625" y="1940623"/>
                </a:lnTo>
                <a:lnTo>
                  <a:pt x="4238625" y="1931098"/>
                </a:lnTo>
                <a:lnTo>
                  <a:pt x="4248150" y="1931098"/>
                </a:lnTo>
                <a:lnTo>
                  <a:pt x="4248150" y="1940623"/>
                </a:lnTo>
                <a:close/>
              </a:path>
              <a:path w="4248150" h="2398395">
                <a:moveTo>
                  <a:pt x="4248150" y="1959673"/>
                </a:moveTo>
                <a:lnTo>
                  <a:pt x="4238625" y="1959673"/>
                </a:lnTo>
                <a:lnTo>
                  <a:pt x="4238625" y="1950148"/>
                </a:lnTo>
                <a:lnTo>
                  <a:pt x="4248150" y="1950148"/>
                </a:lnTo>
                <a:lnTo>
                  <a:pt x="4248150" y="1959673"/>
                </a:lnTo>
                <a:close/>
              </a:path>
              <a:path w="4248150" h="2398395">
                <a:moveTo>
                  <a:pt x="4248150" y="1978723"/>
                </a:moveTo>
                <a:lnTo>
                  <a:pt x="4238625" y="1978723"/>
                </a:lnTo>
                <a:lnTo>
                  <a:pt x="4238625" y="1969198"/>
                </a:lnTo>
                <a:lnTo>
                  <a:pt x="4248150" y="1969198"/>
                </a:lnTo>
                <a:lnTo>
                  <a:pt x="4248150" y="1978723"/>
                </a:lnTo>
                <a:close/>
              </a:path>
              <a:path w="4248150" h="2398395">
                <a:moveTo>
                  <a:pt x="4248150" y="1997773"/>
                </a:moveTo>
                <a:lnTo>
                  <a:pt x="4238625" y="1997773"/>
                </a:lnTo>
                <a:lnTo>
                  <a:pt x="4238625" y="1988248"/>
                </a:lnTo>
                <a:lnTo>
                  <a:pt x="4248150" y="1988248"/>
                </a:lnTo>
                <a:lnTo>
                  <a:pt x="4248150" y="1997773"/>
                </a:lnTo>
                <a:close/>
              </a:path>
              <a:path w="4248150" h="2398395">
                <a:moveTo>
                  <a:pt x="4248150" y="2016823"/>
                </a:moveTo>
                <a:lnTo>
                  <a:pt x="4238625" y="2016823"/>
                </a:lnTo>
                <a:lnTo>
                  <a:pt x="4238625" y="2007298"/>
                </a:lnTo>
                <a:lnTo>
                  <a:pt x="4248150" y="2007298"/>
                </a:lnTo>
                <a:lnTo>
                  <a:pt x="4248150" y="2016823"/>
                </a:lnTo>
                <a:close/>
              </a:path>
              <a:path w="4248150" h="2398395">
                <a:moveTo>
                  <a:pt x="4248150" y="2035873"/>
                </a:moveTo>
                <a:lnTo>
                  <a:pt x="4238625" y="2035873"/>
                </a:lnTo>
                <a:lnTo>
                  <a:pt x="4238625" y="2026348"/>
                </a:lnTo>
                <a:lnTo>
                  <a:pt x="4248150" y="2026348"/>
                </a:lnTo>
                <a:lnTo>
                  <a:pt x="4248150" y="2035873"/>
                </a:lnTo>
                <a:close/>
              </a:path>
              <a:path w="4248150" h="2398395">
                <a:moveTo>
                  <a:pt x="4248150" y="2054923"/>
                </a:moveTo>
                <a:lnTo>
                  <a:pt x="4238625" y="2054923"/>
                </a:lnTo>
                <a:lnTo>
                  <a:pt x="4238625" y="2045398"/>
                </a:lnTo>
                <a:lnTo>
                  <a:pt x="4248150" y="2045398"/>
                </a:lnTo>
                <a:lnTo>
                  <a:pt x="4248150" y="2054923"/>
                </a:lnTo>
                <a:close/>
              </a:path>
              <a:path w="4248150" h="2398395">
                <a:moveTo>
                  <a:pt x="4248150" y="2073973"/>
                </a:moveTo>
                <a:lnTo>
                  <a:pt x="4238625" y="2073973"/>
                </a:lnTo>
                <a:lnTo>
                  <a:pt x="4238625" y="2064448"/>
                </a:lnTo>
                <a:lnTo>
                  <a:pt x="4248150" y="2064448"/>
                </a:lnTo>
                <a:lnTo>
                  <a:pt x="4248150" y="2073973"/>
                </a:lnTo>
                <a:close/>
              </a:path>
              <a:path w="4248150" h="2398395">
                <a:moveTo>
                  <a:pt x="4248150" y="2093023"/>
                </a:moveTo>
                <a:lnTo>
                  <a:pt x="4238625" y="2093023"/>
                </a:lnTo>
                <a:lnTo>
                  <a:pt x="4238625" y="2083498"/>
                </a:lnTo>
                <a:lnTo>
                  <a:pt x="4248150" y="2083498"/>
                </a:lnTo>
                <a:lnTo>
                  <a:pt x="4248150" y="2093023"/>
                </a:lnTo>
                <a:close/>
              </a:path>
              <a:path w="4248150" h="2398395">
                <a:moveTo>
                  <a:pt x="4248150" y="2112073"/>
                </a:moveTo>
                <a:lnTo>
                  <a:pt x="4238625" y="2112073"/>
                </a:lnTo>
                <a:lnTo>
                  <a:pt x="4238625" y="2102548"/>
                </a:lnTo>
                <a:lnTo>
                  <a:pt x="4248150" y="2102548"/>
                </a:lnTo>
                <a:lnTo>
                  <a:pt x="4248150" y="2112073"/>
                </a:lnTo>
                <a:close/>
              </a:path>
              <a:path w="4248150" h="2398395">
                <a:moveTo>
                  <a:pt x="4248150" y="2131123"/>
                </a:moveTo>
                <a:lnTo>
                  <a:pt x="4238625" y="2131123"/>
                </a:lnTo>
                <a:lnTo>
                  <a:pt x="4238625" y="2121598"/>
                </a:lnTo>
                <a:lnTo>
                  <a:pt x="4248150" y="2121598"/>
                </a:lnTo>
                <a:lnTo>
                  <a:pt x="4248150" y="2131123"/>
                </a:lnTo>
                <a:close/>
              </a:path>
              <a:path w="4248150" h="2398395">
                <a:moveTo>
                  <a:pt x="4248150" y="2150173"/>
                </a:moveTo>
                <a:lnTo>
                  <a:pt x="4238625" y="2150173"/>
                </a:lnTo>
                <a:lnTo>
                  <a:pt x="4238625" y="2140648"/>
                </a:lnTo>
                <a:lnTo>
                  <a:pt x="4248150" y="2140648"/>
                </a:lnTo>
                <a:lnTo>
                  <a:pt x="4248150" y="2150173"/>
                </a:lnTo>
                <a:close/>
              </a:path>
              <a:path w="4248150" h="2398395">
                <a:moveTo>
                  <a:pt x="4248150" y="2169223"/>
                </a:moveTo>
                <a:lnTo>
                  <a:pt x="4238625" y="2169223"/>
                </a:lnTo>
                <a:lnTo>
                  <a:pt x="4238625" y="2159698"/>
                </a:lnTo>
                <a:lnTo>
                  <a:pt x="4248150" y="2159698"/>
                </a:lnTo>
                <a:lnTo>
                  <a:pt x="4248150" y="2169223"/>
                </a:lnTo>
                <a:close/>
              </a:path>
              <a:path w="4248150" h="2398395">
                <a:moveTo>
                  <a:pt x="4248150" y="2188273"/>
                </a:moveTo>
                <a:lnTo>
                  <a:pt x="4238625" y="2188273"/>
                </a:lnTo>
                <a:lnTo>
                  <a:pt x="4238625" y="2178748"/>
                </a:lnTo>
                <a:lnTo>
                  <a:pt x="4248150" y="2178748"/>
                </a:lnTo>
                <a:lnTo>
                  <a:pt x="4248150" y="2188273"/>
                </a:lnTo>
                <a:close/>
              </a:path>
              <a:path w="4248150" h="2398395">
                <a:moveTo>
                  <a:pt x="4248150" y="2207323"/>
                </a:moveTo>
                <a:lnTo>
                  <a:pt x="4238625" y="2207323"/>
                </a:lnTo>
                <a:lnTo>
                  <a:pt x="4238625" y="2197798"/>
                </a:lnTo>
                <a:lnTo>
                  <a:pt x="4248150" y="2197798"/>
                </a:lnTo>
                <a:lnTo>
                  <a:pt x="4248150" y="2207323"/>
                </a:lnTo>
                <a:close/>
              </a:path>
              <a:path w="4248150" h="2398395">
                <a:moveTo>
                  <a:pt x="4248150" y="2226373"/>
                </a:moveTo>
                <a:lnTo>
                  <a:pt x="4238625" y="2226373"/>
                </a:lnTo>
                <a:lnTo>
                  <a:pt x="4238625" y="2216848"/>
                </a:lnTo>
                <a:lnTo>
                  <a:pt x="4248150" y="2216848"/>
                </a:lnTo>
                <a:lnTo>
                  <a:pt x="4248150" y="2226373"/>
                </a:lnTo>
                <a:close/>
              </a:path>
              <a:path w="4248150" h="2398395">
                <a:moveTo>
                  <a:pt x="4248150" y="2245423"/>
                </a:moveTo>
                <a:lnTo>
                  <a:pt x="4238625" y="2245423"/>
                </a:lnTo>
                <a:lnTo>
                  <a:pt x="4238625" y="2235898"/>
                </a:lnTo>
                <a:lnTo>
                  <a:pt x="4248150" y="2235898"/>
                </a:lnTo>
                <a:lnTo>
                  <a:pt x="4248150" y="2245423"/>
                </a:lnTo>
                <a:close/>
              </a:path>
              <a:path w="4248150" h="2398395">
                <a:moveTo>
                  <a:pt x="4248150" y="2264473"/>
                </a:moveTo>
                <a:lnTo>
                  <a:pt x="4238625" y="2264473"/>
                </a:lnTo>
                <a:lnTo>
                  <a:pt x="4238625" y="2254948"/>
                </a:lnTo>
                <a:lnTo>
                  <a:pt x="4248150" y="2254948"/>
                </a:lnTo>
                <a:lnTo>
                  <a:pt x="4248150" y="2264473"/>
                </a:lnTo>
                <a:close/>
              </a:path>
              <a:path w="4248150" h="2398395">
                <a:moveTo>
                  <a:pt x="4248150" y="2283523"/>
                </a:moveTo>
                <a:lnTo>
                  <a:pt x="4238625" y="2283523"/>
                </a:lnTo>
                <a:lnTo>
                  <a:pt x="4238625" y="2273998"/>
                </a:lnTo>
                <a:lnTo>
                  <a:pt x="4248150" y="2273998"/>
                </a:lnTo>
                <a:lnTo>
                  <a:pt x="4248150" y="2283523"/>
                </a:lnTo>
                <a:close/>
              </a:path>
              <a:path w="4248150" h="2398395">
                <a:moveTo>
                  <a:pt x="4248150" y="2302573"/>
                </a:moveTo>
                <a:lnTo>
                  <a:pt x="4238625" y="2302573"/>
                </a:lnTo>
                <a:lnTo>
                  <a:pt x="4238625" y="2293048"/>
                </a:lnTo>
                <a:lnTo>
                  <a:pt x="4248150" y="2293048"/>
                </a:lnTo>
                <a:lnTo>
                  <a:pt x="4248150" y="2302573"/>
                </a:lnTo>
                <a:close/>
              </a:path>
              <a:path w="4248150" h="2398395">
                <a:moveTo>
                  <a:pt x="4248150" y="2321623"/>
                </a:moveTo>
                <a:lnTo>
                  <a:pt x="4238625" y="2321623"/>
                </a:lnTo>
                <a:lnTo>
                  <a:pt x="4238625" y="2312098"/>
                </a:lnTo>
                <a:lnTo>
                  <a:pt x="4248150" y="2312098"/>
                </a:lnTo>
                <a:lnTo>
                  <a:pt x="4248150" y="2321623"/>
                </a:lnTo>
                <a:close/>
              </a:path>
              <a:path w="4248150" h="2398395">
                <a:moveTo>
                  <a:pt x="4248150" y="2340673"/>
                </a:moveTo>
                <a:lnTo>
                  <a:pt x="4238625" y="2340673"/>
                </a:lnTo>
                <a:lnTo>
                  <a:pt x="4238625" y="2331148"/>
                </a:lnTo>
                <a:lnTo>
                  <a:pt x="4248150" y="2331148"/>
                </a:lnTo>
                <a:lnTo>
                  <a:pt x="4248150" y="2340673"/>
                </a:lnTo>
                <a:close/>
              </a:path>
              <a:path w="4248150" h="2398395">
                <a:moveTo>
                  <a:pt x="4248150" y="2359723"/>
                </a:moveTo>
                <a:lnTo>
                  <a:pt x="4238625" y="2359723"/>
                </a:lnTo>
                <a:lnTo>
                  <a:pt x="4238625" y="2350198"/>
                </a:lnTo>
                <a:lnTo>
                  <a:pt x="4248150" y="2350198"/>
                </a:lnTo>
                <a:lnTo>
                  <a:pt x="4248150" y="2359723"/>
                </a:lnTo>
                <a:close/>
              </a:path>
              <a:path w="4248150" h="2398395">
                <a:moveTo>
                  <a:pt x="4248150" y="2378773"/>
                </a:moveTo>
                <a:lnTo>
                  <a:pt x="4238625" y="2378773"/>
                </a:lnTo>
                <a:lnTo>
                  <a:pt x="4238625" y="2369248"/>
                </a:lnTo>
                <a:lnTo>
                  <a:pt x="4248150" y="2369248"/>
                </a:lnTo>
                <a:lnTo>
                  <a:pt x="4248150" y="2378773"/>
                </a:lnTo>
                <a:close/>
              </a:path>
              <a:path w="4248150" h="2398395">
                <a:moveTo>
                  <a:pt x="4238625" y="2393251"/>
                </a:moveTo>
                <a:lnTo>
                  <a:pt x="4238625" y="2388298"/>
                </a:lnTo>
                <a:lnTo>
                  <a:pt x="4248150" y="2388298"/>
                </a:lnTo>
                <a:lnTo>
                  <a:pt x="4248150" y="2388489"/>
                </a:lnTo>
                <a:lnTo>
                  <a:pt x="4238815" y="2388489"/>
                </a:lnTo>
                <a:lnTo>
                  <a:pt x="4238815" y="2393061"/>
                </a:lnTo>
                <a:lnTo>
                  <a:pt x="4238625" y="2393251"/>
                </a:lnTo>
                <a:close/>
              </a:path>
              <a:path w="4248150" h="2398395">
                <a:moveTo>
                  <a:pt x="4238815" y="2393061"/>
                </a:moveTo>
                <a:lnTo>
                  <a:pt x="4238815" y="2388489"/>
                </a:lnTo>
                <a:lnTo>
                  <a:pt x="4243387" y="2388489"/>
                </a:lnTo>
                <a:lnTo>
                  <a:pt x="4238815" y="2393061"/>
                </a:lnTo>
                <a:close/>
              </a:path>
              <a:path w="4248150" h="2398395">
                <a:moveTo>
                  <a:pt x="4243387" y="2398014"/>
                </a:moveTo>
                <a:lnTo>
                  <a:pt x="4238815" y="2398014"/>
                </a:lnTo>
                <a:lnTo>
                  <a:pt x="4238815" y="2393061"/>
                </a:lnTo>
                <a:lnTo>
                  <a:pt x="4243387" y="2388489"/>
                </a:lnTo>
                <a:lnTo>
                  <a:pt x="4248150" y="2388489"/>
                </a:lnTo>
                <a:lnTo>
                  <a:pt x="4248150" y="2393251"/>
                </a:lnTo>
                <a:lnTo>
                  <a:pt x="4247921" y="2394724"/>
                </a:lnTo>
                <a:lnTo>
                  <a:pt x="4247235" y="2396045"/>
                </a:lnTo>
                <a:lnTo>
                  <a:pt x="4246181" y="2397099"/>
                </a:lnTo>
                <a:lnTo>
                  <a:pt x="4244860" y="2397785"/>
                </a:lnTo>
                <a:lnTo>
                  <a:pt x="4243387" y="2398014"/>
                </a:lnTo>
                <a:close/>
              </a:path>
              <a:path w="4248150" h="2398395">
                <a:moveTo>
                  <a:pt x="4229290" y="2398014"/>
                </a:moveTo>
                <a:lnTo>
                  <a:pt x="4219765" y="2398014"/>
                </a:lnTo>
                <a:lnTo>
                  <a:pt x="4219765" y="2388489"/>
                </a:lnTo>
                <a:lnTo>
                  <a:pt x="4229290" y="2388489"/>
                </a:lnTo>
                <a:lnTo>
                  <a:pt x="4229290" y="2398014"/>
                </a:lnTo>
                <a:close/>
              </a:path>
              <a:path w="4248150" h="2398395">
                <a:moveTo>
                  <a:pt x="4210240" y="2398014"/>
                </a:moveTo>
                <a:lnTo>
                  <a:pt x="4200715" y="2398014"/>
                </a:lnTo>
                <a:lnTo>
                  <a:pt x="4200715" y="2388489"/>
                </a:lnTo>
                <a:lnTo>
                  <a:pt x="4210240" y="2388489"/>
                </a:lnTo>
                <a:lnTo>
                  <a:pt x="4210240" y="2398014"/>
                </a:lnTo>
                <a:close/>
              </a:path>
              <a:path w="4248150" h="2398395">
                <a:moveTo>
                  <a:pt x="4191190" y="2398014"/>
                </a:moveTo>
                <a:lnTo>
                  <a:pt x="4181665" y="2398014"/>
                </a:lnTo>
                <a:lnTo>
                  <a:pt x="4181665" y="2388489"/>
                </a:lnTo>
                <a:lnTo>
                  <a:pt x="4191190" y="2388489"/>
                </a:lnTo>
                <a:lnTo>
                  <a:pt x="4191190" y="2398014"/>
                </a:lnTo>
                <a:close/>
              </a:path>
              <a:path w="4248150" h="2398395">
                <a:moveTo>
                  <a:pt x="4172140" y="2398014"/>
                </a:moveTo>
                <a:lnTo>
                  <a:pt x="4162615" y="2398014"/>
                </a:lnTo>
                <a:lnTo>
                  <a:pt x="4162615" y="2388489"/>
                </a:lnTo>
                <a:lnTo>
                  <a:pt x="4172140" y="2388489"/>
                </a:lnTo>
                <a:lnTo>
                  <a:pt x="4172140" y="2398014"/>
                </a:lnTo>
                <a:close/>
              </a:path>
              <a:path w="4248150" h="2398395">
                <a:moveTo>
                  <a:pt x="4153090" y="2398014"/>
                </a:moveTo>
                <a:lnTo>
                  <a:pt x="4143565" y="2398014"/>
                </a:lnTo>
                <a:lnTo>
                  <a:pt x="4143565" y="2388489"/>
                </a:lnTo>
                <a:lnTo>
                  <a:pt x="4153090" y="2388489"/>
                </a:lnTo>
                <a:lnTo>
                  <a:pt x="4153090" y="2398014"/>
                </a:lnTo>
                <a:close/>
              </a:path>
              <a:path w="4248150" h="2398395">
                <a:moveTo>
                  <a:pt x="4134040" y="2398014"/>
                </a:moveTo>
                <a:lnTo>
                  <a:pt x="4124515" y="2398014"/>
                </a:lnTo>
                <a:lnTo>
                  <a:pt x="4124515" y="2388489"/>
                </a:lnTo>
                <a:lnTo>
                  <a:pt x="4134040" y="2388489"/>
                </a:lnTo>
                <a:lnTo>
                  <a:pt x="4134040" y="2398014"/>
                </a:lnTo>
                <a:close/>
              </a:path>
              <a:path w="4248150" h="2398395">
                <a:moveTo>
                  <a:pt x="4114990" y="2398014"/>
                </a:moveTo>
                <a:lnTo>
                  <a:pt x="4105465" y="2398014"/>
                </a:lnTo>
                <a:lnTo>
                  <a:pt x="4105465" y="2388489"/>
                </a:lnTo>
                <a:lnTo>
                  <a:pt x="4114990" y="2388489"/>
                </a:lnTo>
                <a:lnTo>
                  <a:pt x="4114990" y="2398014"/>
                </a:lnTo>
                <a:close/>
              </a:path>
              <a:path w="4248150" h="2398395">
                <a:moveTo>
                  <a:pt x="4095940" y="2398014"/>
                </a:moveTo>
                <a:lnTo>
                  <a:pt x="4086415" y="2398014"/>
                </a:lnTo>
                <a:lnTo>
                  <a:pt x="4086415" y="2388489"/>
                </a:lnTo>
                <a:lnTo>
                  <a:pt x="4095940" y="2388489"/>
                </a:lnTo>
                <a:lnTo>
                  <a:pt x="4095940" y="2398014"/>
                </a:lnTo>
                <a:close/>
              </a:path>
              <a:path w="4248150" h="2398395">
                <a:moveTo>
                  <a:pt x="4076890" y="2398014"/>
                </a:moveTo>
                <a:lnTo>
                  <a:pt x="4067365" y="2398014"/>
                </a:lnTo>
                <a:lnTo>
                  <a:pt x="4067365" y="2388489"/>
                </a:lnTo>
                <a:lnTo>
                  <a:pt x="4076890" y="2388489"/>
                </a:lnTo>
                <a:lnTo>
                  <a:pt x="4076890" y="2398014"/>
                </a:lnTo>
                <a:close/>
              </a:path>
              <a:path w="4248150" h="2398395">
                <a:moveTo>
                  <a:pt x="4057840" y="2398014"/>
                </a:moveTo>
                <a:lnTo>
                  <a:pt x="4048315" y="2398014"/>
                </a:lnTo>
                <a:lnTo>
                  <a:pt x="4048315" y="2388489"/>
                </a:lnTo>
                <a:lnTo>
                  <a:pt x="4057840" y="2388489"/>
                </a:lnTo>
                <a:lnTo>
                  <a:pt x="4057840" y="2398014"/>
                </a:lnTo>
                <a:close/>
              </a:path>
              <a:path w="4248150" h="2398395">
                <a:moveTo>
                  <a:pt x="4038790" y="2398014"/>
                </a:moveTo>
                <a:lnTo>
                  <a:pt x="4029265" y="2398014"/>
                </a:lnTo>
                <a:lnTo>
                  <a:pt x="4029265" y="2388489"/>
                </a:lnTo>
                <a:lnTo>
                  <a:pt x="4038790" y="2388489"/>
                </a:lnTo>
                <a:lnTo>
                  <a:pt x="4038790" y="2398014"/>
                </a:lnTo>
                <a:close/>
              </a:path>
              <a:path w="4248150" h="2398395">
                <a:moveTo>
                  <a:pt x="4019740" y="2398014"/>
                </a:moveTo>
                <a:lnTo>
                  <a:pt x="4010215" y="2398014"/>
                </a:lnTo>
                <a:lnTo>
                  <a:pt x="4010215" y="2388489"/>
                </a:lnTo>
                <a:lnTo>
                  <a:pt x="4019740" y="2388489"/>
                </a:lnTo>
                <a:lnTo>
                  <a:pt x="4019740" y="2398014"/>
                </a:lnTo>
                <a:close/>
              </a:path>
              <a:path w="4248150" h="2398395">
                <a:moveTo>
                  <a:pt x="4000690" y="2398014"/>
                </a:moveTo>
                <a:lnTo>
                  <a:pt x="3991165" y="2398014"/>
                </a:lnTo>
                <a:lnTo>
                  <a:pt x="3991165" y="2388489"/>
                </a:lnTo>
                <a:lnTo>
                  <a:pt x="4000690" y="2388489"/>
                </a:lnTo>
                <a:lnTo>
                  <a:pt x="4000690" y="2398014"/>
                </a:lnTo>
                <a:close/>
              </a:path>
              <a:path w="4248150" h="2398395">
                <a:moveTo>
                  <a:pt x="3981640" y="2398014"/>
                </a:moveTo>
                <a:lnTo>
                  <a:pt x="3972115" y="2398014"/>
                </a:lnTo>
                <a:lnTo>
                  <a:pt x="3972115" y="2388489"/>
                </a:lnTo>
                <a:lnTo>
                  <a:pt x="3981640" y="2388489"/>
                </a:lnTo>
                <a:lnTo>
                  <a:pt x="3981640" y="2398014"/>
                </a:lnTo>
                <a:close/>
              </a:path>
              <a:path w="4248150" h="2398395">
                <a:moveTo>
                  <a:pt x="3962590" y="2398014"/>
                </a:moveTo>
                <a:lnTo>
                  <a:pt x="3953065" y="2398014"/>
                </a:lnTo>
                <a:lnTo>
                  <a:pt x="3953065" y="2388489"/>
                </a:lnTo>
                <a:lnTo>
                  <a:pt x="3962590" y="2388489"/>
                </a:lnTo>
                <a:lnTo>
                  <a:pt x="3962590" y="2398014"/>
                </a:lnTo>
                <a:close/>
              </a:path>
              <a:path w="4248150" h="2398395">
                <a:moveTo>
                  <a:pt x="3943540" y="2398014"/>
                </a:moveTo>
                <a:lnTo>
                  <a:pt x="3934015" y="2398014"/>
                </a:lnTo>
                <a:lnTo>
                  <a:pt x="3934015" y="2388489"/>
                </a:lnTo>
                <a:lnTo>
                  <a:pt x="3943540" y="2388489"/>
                </a:lnTo>
                <a:lnTo>
                  <a:pt x="3943540" y="2398014"/>
                </a:lnTo>
                <a:close/>
              </a:path>
              <a:path w="4248150" h="2398395">
                <a:moveTo>
                  <a:pt x="3924490" y="2398014"/>
                </a:moveTo>
                <a:lnTo>
                  <a:pt x="3914965" y="2398014"/>
                </a:lnTo>
                <a:lnTo>
                  <a:pt x="3914965" y="2388489"/>
                </a:lnTo>
                <a:lnTo>
                  <a:pt x="3924490" y="2388489"/>
                </a:lnTo>
                <a:lnTo>
                  <a:pt x="3924490" y="2398014"/>
                </a:lnTo>
                <a:close/>
              </a:path>
              <a:path w="4248150" h="2398395">
                <a:moveTo>
                  <a:pt x="3905440" y="2398014"/>
                </a:moveTo>
                <a:lnTo>
                  <a:pt x="3895915" y="2398014"/>
                </a:lnTo>
                <a:lnTo>
                  <a:pt x="3895915" y="2388489"/>
                </a:lnTo>
                <a:lnTo>
                  <a:pt x="3905440" y="2388489"/>
                </a:lnTo>
                <a:lnTo>
                  <a:pt x="3905440" y="2398014"/>
                </a:lnTo>
                <a:close/>
              </a:path>
              <a:path w="4248150" h="2398395">
                <a:moveTo>
                  <a:pt x="3886390" y="2398014"/>
                </a:moveTo>
                <a:lnTo>
                  <a:pt x="3876865" y="2398014"/>
                </a:lnTo>
                <a:lnTo>
                  <a:pt x="3876865" y="2388489"/>
                </a:lnTo>
                <a:lnTo>
                  <a:pt x="3886390" y="2388489"/>
                </a:lnTo>
                <a:lnTo>
                  <a:pt x="3886390" y="2398014"/>
                </a:lnTo>
                <a:close/>
              </a:path>
              <a:path w="4248150" h="2398395">
                <a:moveTo>
                  <a:pt x="3867340" y="2398014"/>
                </a:moveTo>
                <a:lnTo>
                  <a:pt x="3857815" y="2398014"/>
                </a:lnTo>
                <a:lnTo>
                  <a:pt x="3857815" y="2388489"/>
                </a:lnTo>
                <a:lnTo>
                  <a:pt x="3867340" y="2388489"/>
                </a:lnTo>
                <a:lnTo>
                  <a:pt x="3867340" y="2398014"/>
                </a:lnTo>
                <a:close/>
              </a:path>
              <a:path w="4248150" h="2398395">
                <a:moveTo>
                  <a:pt x="3848290" y="2398014"/>
                </a:moveTo>
                <a:lnTo>
                  <a:pt x="3838765" y="2398014"/>
                </a:lnTo>
                <a:lnTo>
                  <a:pt x="3838765" y="2388489"/>
                </a:lnTo>
                <a:lnTo>
                  <a:pt x="3848290" y="2388489"/>
                </a:lnTo>
                <a:lnTo>
                  <a:pt x="3848290" y="2398014"/>
                </a:lnTo>
                <a:close/>
              </a:path>
              <a:path w="4248150" h="2398395">
                <a:moveTo>
                  <a:pt x="3829240" y="2398014"/>
                </a:moveTo>
                <a:lnTo>
                  <a:pt x="3819715" y="2398014"/>
                </a:lnTo>
                <a:lnTo>
                  <a:pt x="3819715" y="2388489"/>
                </a:lnTo>
                <a:lnTo>
                  <a:pt x="3829240" y="2388489"/>
                </a:lnTo>
                <a:lnTo>
                  <a:pt x="3829240" y="2398014"/>
                </a:lnTo>
                <a:close/>
              </a:path>
              <a:path w="4248150" h="2398395">
                <a:moveTo>
                  <a:pt x="3810190" y="2398014"/>
                </a:moveTo>
                <a:lnTo>
                  <a:pt x="3800665" y="2398014"/>
                </a:lnTo>
                <a:lnTo>
                  <a:pt x="3800665" y="2388489"/>
                </a:lnTo>
                <a:lnTo>
                  <a:pt x="3810190" y="2388489"/>
                </a:lnTo>
                <a:lnTo>
                  <a:pt x="3810190" y="2398014"/>
                </a:lnTo>
                <a:close/>
              </a:path>
              <a:path w="4248150" h="2398395">
                <a:moveTo>
                  <a:pt x="3791140" y="2398014"/>
                </a:moveTo>
                <a:lnTo>
                  <a:pt x="3781615" y="2398014"/>
                </a:lnTo>
                <a:lnTo>
                  <a:pt x="3781615" y="2388489"/>
                </a:lnTo>
                <a:lnTo>
                  <a:pt x="3791140" y="2388489"/>
                </a:lnTo>
                <a:lnTo>
                  <a:pt x="3791140" y="2398014"/>
                </a:lnTo>
                <a:close/>
              </a:path>
              <a:path w="4248150" h="2398395">
                <a:moveTo>
                  <a:pt x="3772090" y="2398014"/>
                </a:moveTo>
                <a:lnTo>
                  <a:pt x="3762565" y="2398014"/>
                </a:lnTo>
                <a:lnTo>
                  <a:pt x="3762565" y="2388489"/>
                </a:lnTo>
                <a:lnTo>
                  <a:pt x="3772090" y="2388489"/>
                </a:lnTo>
                <a:lnTo>
                  <a:pt x="3772090" y="2398014"/>
                </a:lnTo>
                <a:close/>
              </a:path>
              <a:path w="4248150" h="2398395">
                <a:moveTo>
                  <a:pt x="3753040" y="2398014"/>
                </a:moveTo>
                <a:lnTo>
                  <a:pt x="3743515" y="2398014"/>
                </a:lnTo>
                <a:lnTo>
                  <a:pt x="3743515" y="2388489"/>
                </a:lnTo>
                <a:lnTo>
                  <a:pt x="3753040" y="2388489"/>
                </a:lnTo>
                <a:lnTo>
                  <a:pt x="3753040" y="2398014"/>
                </a:lnTo>
                <a:close/>
              </a:path>
              <a:path w="4248150" h="2398395">
                <a:moveTo>
                  <a:pt x="3733990" y="2398014"/>
                </a:moveTo>
                <a:lnTo>
                  <a:pt x="3724465" y="2398014"/>
                </a:lnTo>
                <a:lnTo>
                  <a:pt x="3724465" y="2388489"/>
                </a:lnTo>
                <a:lnTo>
                  <a:pt x="3733990" y="2388489"/>
                </a:lnTo>
                <a:lnTo>
                  <a:pt x="3733990" y="2398014"/>
                </a:lnTo>
                <a:close/>
              </a:path>
              <a:path w="4248150" h="2398395">
                <a:moveTo>
                  <a:pt x="3714940" y="2398014"/>
                </a:moveTo>
                <a:lnTo>
                  <a:pt x="3705415" y="2398014"/>
                </a:lnTo>
                <a:lnTo>
                  <a:pt x="3705415" y="2388489"/>
                </a:lnTo>
                <a:lnTo>
                  <a:pt x="3714940" y="2388489"/>
                </a:lnTo>
                <a:lnTo>
                  <a:pt x="3714940" y="2398014"/>
                </a:lnTo>
                <a:close/>
              </a:path>
              <a:path w="4248150" h="2398395">
                <a:moveTo>
                  <a:pt x="3695890" y="2398014"/>
                </a:moveTo>
                <a:lnTo>
                  <a:pt x="3686365" y="2398014"/>
                </a:lnTo>
                <a:lnTo>
                  <a:pt x="3686365" y="2388489"/>
                </a:lnTo>
                <a:lnTo>
                  <a:pt x="3695890" y="2388489"/>
                </a:lnTo>
                <a:lnTo>
                  <a:pt x="3695890" y="2398014"/>
                </a:lnTo>
                <a:close/>
              </a:path>
              <a:path w="4248150" h="2398395">
                <a:moveTo>
                  <a:pt x="3676840" y="2398014"/>
                </a:moveTo>
                <a:lnTo>
                  <a:pt x="3667315" y="2398014"/>
                </a:lnTo>
                <a:lnTo>
                  <a:pt x="3667315" y="2388489"/>
                </a:lnTo>
                <a:lnTo>
                  <a:pt x="3676840" y="2388489"/>
                </a:lnTo>
                <a:lnTo>
                  <a:pt x="3676840" y="2398014"/>
                </a:lnTo>
                <a:close/>
              </a:path>
              <a:path w="4248150" h="2398395">
                <a:moveTo>
                  <a:pt x="3657790" y="2398014"/>
                </a:moveTo>
                <a:lnTo>
                  <a:pt x="3648265" y="2398014"/>
                </a:lnTo>
                <a:lnTo>
                  <a:pt x="3648265" y="2388489"/>
                </a:lnTo>
                <a:lnTo>
                  <a:pt x="3657790" y="2388489"/>
                </a:lnTo>
                <a:lnTo>
                  <a:pt x="3657790" y="2398014"/>
                </a:lnTo>
                <a:close/>
              </a:path>
              <a:path w="4248150" h="2398395">
                <a:moveTo>
                  <a:pt x="3638740" y="2398014"/>
                </a:moveTo>
                <a:lnTo>
                  <a:pt x="3629215" y="2398014"/>
                </a:lnTo>
                <a:lnTo>
                  <a:pt x="3629215" y="2388489"/>
                </a:lnTo>
                <a:lnTo>
                  <a:pt x="3638740" y="2388489"/>
                </a:lnTo>
                <a:lnTo>
                  <a:pt x="3638740" y="2398014"/>
                </a:lnTo>
                <a:close/>
              </a:path>
              <a:path w="4248150" h="2398395">
                <a:moveTo>
                  <a:pt x="3619690" y="2398014"/>
                </a:moveTo>
                <a:lnTo>
                  <a:pt x="3610165" y="2398014"/>
                </a:lnTo>
                <a:lnTo>
                  <a:pt x="3610165" y="2388489"/>
                </a:lnTo>
                <a:lnTo>
                  <a:pt x="3619690" y="2388489"/>
                </a:lnTo>
                <a:lnTo>
                  <a:pt x="3619690" y="2398014"/>
                </a:lnTo>
                <a:close/>
              </a:path>
              <a:path w="4248150" h="2398395">
                <a:moveTo>
                  <a:pt x="3600640" y="2398014"/>
                </a:moveTo>
                <a:lnTo>
                  <a:pt x="3591115" y="2398014"/>
                </a:lnTo>
                <a:lnTo>
                  <a:pt x="3591115" y="2388489"/>
                </a:lnTo>
                <a:lnTo>
                  <a:pt x="3600640" y="2388489"/>
                </a:lnTo>
                <a:lnTo>
                  <a:pt x="3600640" y="2398014"/>
                </a:lnTo>
                <a:close/>
              </a:path>
              <a:path w="4248150" h="2398395">
                <a:moveTo>
                  <a:pt x="3581590" y="2398014"/>
                </a:moveTo>
                <a:lnTo>
                  <a:pt x="3572065" y="2398014"/>
                </a:lnTo>
                <a:lnTo>
                  <a:pt x="3572065" y="2388489"/>
                </a:lnTo>
                <a:lnTo>
                  <a:pt x="3581590" y="2388489"/>
                </a:lnTo>
                <a:lnTo>
                  <a:pt x="3581590" y="2398014"/>
                </a:lnTo>
                <a:close/>
              </a:path>
              <a:path w="4248150" h="2398395">
                <a:moveTo>
                  <a:pt x="3562540" y="2398014"/>
                </a:moveTo>
                <a:lnTo>
                  <a:pt x="3553015" y="2398014"/>
                </a:lnTo>
                <a:lnTo>
                  <a:pt x="3553015" y="2388489"/>
                </a:lnTo>
                <a:lnTo>
                  <a:pt x="3562540" y="2388489"/>
                </a:lnTo>
                <a:lnTo>
                  <a:pt x="3562540" y="2398014"/>
                </a:lnTo>
                <a:close/>
              </a:path>
              <a:path w="4248150" h="2398395">
                <a:moveTo>
                  <a:pt x="3543490" y="2398014"/>
                </a:moveTo>
                <a:lnTo>
                  <a:pt x="3533965" y="2398014"/>
                </a:lnTo>
                <a:lnTo>
                  <a:pt x="3533965" y="2388489"/>
                </a:lnTo>
                <a:lnTo>
                  <a:pt x="3543490" y="2388489"/>
                </a:lnTo>
                <a:lnTo>
                  <a:pt x="3543490" y="2398014"/>
                </a:lnTo>
                <a:close/>
              </a:path>
              <a:path w="4248150" h="2398395">
                <a:moveTo>
                  <a:pt x="3524440" y="2398014"/>
                </a:moveTo>
                <a:lnTo>
                  <a:pt x="3514915" y="2398014"/>
                </a:lnTo>
                <a:lnTo>
                  <a:pt x="3514915" y="2388489"/>
                </a:lnTo>
                <a:lnTo>
                  <a:pt x="3524440" y="2388489"/>
                </a:lnTo>
                <a:lnTo>
                  <a:pt x="3524440" y="2398014"/>
                </a:lnTo>
                <a:close/>
              </a:path>
              <a:path w="4248150" h="2398395">
                <a:moveTo>
                  <a:pt x="3505390" y="2398014"/>
                </a:moveTo>
                <a:lnTo>
                  <a:pt x="3495865" y="2398014"/>
                </a:lnTo>
                <a:lnTo>
                  <a:pt x="3495865" y="2388489"/>
                </a:lnTo>
                <a:lnTo>
                  <a:pt x="3505390" y="2388489"/>
                </a:lnTo>
                <a:lnTo>
                  <a:pt x="3505390" y="2398014"/>
                </a:lnTo>
                <a:close/>
              </a:path>
              <a:path w="4248150" h="2398395">
                <a:moveTo>
                  <a:pt x="3486340" y="2398014"/>
                </a:moveTo>
                <a:lnTo>
                  <a:pt x="3476815" y="2398014"/>
                </a:lnTo>
                <a:lnTo>
                  <a:pt x="3476815" y="2388489"/>
                </a:lnTo>
                <a:lnTo>
                  <a:pt x="3486340" y="2388489"/>
                </a:lnTo>
                <a:lnTo>
                  <a:pt x="3486340" y="2398014"/>
                </a:lnTo>
                <a:close/>
              </a:path>
              <a:path w="4248150" h="2398395">
                <a:moveTo>
                  <a:pt x="3467290" y="2398014"/>
                </a:moveTo>
                <a:lnTo>
                  <a:pt x="3457765" y="2398014"/>
                </a:lnTo>
                <a:lnTo>
                  <a:pt x="3457765" y="2388489"/>
                </a:lnTo>
                <a:lnTo>
                  <a:pt x="3467290" y="2388489"/>
                </a:lnTo>
                <a:lnTo>
                  <a:pt x="3467290" y="2398014"/>
                </a:lnTo>
                <a:close/>
              </a:path>
              <a:path w="4248150" h="2398395">
                <a:moveTo>
                  <a:pt x="3448240" y="2398014"/>
                </a:moveTo>
                <a:lnTo>
                  <a:pt x="3438715" y="2398014"/>
                </a:lnTo>
                <a:lnTo>
                  <a:pt x="3438715" y="2388489"/>
                </a:lnTo>
                <a:lnTo>
                  <a:pt x="3448240" y="2388489"/>
                </a:lnTo>
                <a:lnTo>
                  <a:pt x="3448240" y="2398014"/>
                </a:lnTo>
                <a:close/>
              </a:path>
              <a:path w="4248150" h="2398395">
                <a:moveTo>
                  <a:pt x="3429190" y="2398014"/>
                </a:moveTo>
                <a:lnTo>
                  <a:pt x="3419665" y="2398014"/>
                </a:lnTo>
                <a:lnTo>
                  <a:pt x="3419665" y="2388489"/>
                </a:lnTo>
                <a:lnTo>
                  <a:pt x="3429190" y="2388489"/>
                </a:lnTo>
                <a:lnTo>
                  <a:pt x="3429190" y="2398014"/>
                </a:lnTo>
                <a:close/>
              </a:path>
              <a:path w="4248150" h="2398395">
                <a:moveTo>
                  <a:pt x="3410140" y="2398014"/>
                </a:moveTo>
                <a:lnTo>
                  <a:pt x="3400615" y="2398014"/>
                </a:lnTo>
                <a:lnTo>
                  <a:pt x="3400615" y="2388489"/>
                </a:lnTo>
                <a:lnTo>
                  <a:pt x="3410140" y="2388489"/>
                </a:lnTo>
                <a:lnTo>
                  <a:pt x="3410140" y="2398014"/>
                </a:lnTo>
                <a:close/>
              </a:path>
              <a:path w="4248150" h="2398395">
                <a:moveTo>
                  <a:pt x="3391090" y="2398014"/>
                </a:moveTo>
                <a:lnTo>
                  <a:pt x="3381565" y="2398014"/>
                </a:lnTo>
                <a:lnTo>
                  <a:pt x="3381565" y="2388489"/>
                </a:lnTo>
                <a:lnTo>
                  <a:pt x="3391090" y="2388489"/>
                </a:lnTo>
                <a:lnTo>
                  <a:pt x="3391090" y="2398014"/>
                </a:lnTo>
                <a:close/>
              </a:path>
              <a:path w="4248150" h="2398395">
                <a:moveTo>
                  <a:pt x="3372040" y="2398014"/>
                </a:moveTo>
                <a:lnTo>
                  <a:pt x="3362515" y="2398014"/>
                </a:lnTo>
                <a:lnTo>
                  <a:pt x="3362515" y="2388489"/>
                </a:lnTo>
                <a:lnTo>
                  <a:pt x="3372040" y="2388489"/>
                </a:lnTo>
                <a:lnTo>
                  <a:pt x="3372040" y="2398014"/>
                </a:lnTo>
                <a:close/>
              </a:path>
              <a:path w="4248150" h="2398395">
                <a:moveTo>
                  <a:pt x="3352990" y="2398014"/>
                </a:moveTo>
                <a:lnTo>
                  <a:pt x="3343465" y="2398014"/>
                </a:lnTo>
                <a:lnTo>
                  <a:pt x="3343465" y="2388489"/>
                </a:lnTo>
                <a:lnTo>
                  <a:pt x="3352990" y="2388489"/>
                </a:lnTo>
                <a:lnTo>
                  <a:pt x="3352990" y="2398014"/>
                </a:lnTo>
                <a:close/>
              </a:path>
              <a:path w="4248150" h="2398395">
                <a:moveTo>
                  <a:pt x="3333940" y="2398014"/>
                </a:moveTo>
                <a:lnTo>
                  <a:pt x="3324415" y="2398014"/>
                </a:lnTo>
                <a:lnTo>
                  <a:pt x="3324415" y="2388489"/>
                </a:lnTo>
                <a:lnTo>
                  <a:pt x="3333940" y="2388489"/>
                </a:lnTo>
                <a:lnTo>
                  <a:pt x="3333940" y="2398014"/>
                </a:lnTo>
                <a:close/>
              </a:path>
              <a:path w="4248150" h="2398395">
                <a:moveTo>
                  <a:pt x="3314890" y="2398014"/>
                </a:moveTo>
                <a:lnTo>
                  <a:pt x="3305365" y="2398014"/>
                </a:lnTo>
                <a:lnTo>
                  <a:pt x="3305365" y="2388489"/>
                </a:lnTo>
                <a:lnTo>
                  <a:pt x="3314890" y="2388489"/>
                </a:lnTo>
                <a:lnTo>
                  <a:pt x="3314890" y="2398014"/>
                </a:lnTo>
                <a:close/>
              </a:path>
              <a:path w="4248150" h="2398395">
                <a:moveTo>
                  <a:pt x="3295840" y="2398014"/>
                </a:moveTo>
                <a:lnTo>
                  <a:pt x="3286315" y="2398014"/>
                </a:lnTo>
                <a:lnTo>
                  <a:pt x="3286315" y="2388489"/>
                </a:lnTo>
                <a:lnTo>
                  <a:pt x="3295840" y="2388489"/>
                </a:lnTo>
                <a:lnTo>
                  <a:pt x="3295840" y="2398014"/>
                </a:lnTo>
                <a:close/>
              </a:path>
              <a:path w="4248150" h="2398395">
                <a:moveTo>
                  <a:pt x="3276790" y="2398014"/>
                </a:moveTo>
                <a:lnTo>
                  <a:pt x="3267265" y="2398014"/>
                </a:lnTo>
                <a:lnTo>
                  <a:pt x="3267265" y="2388489"/>
                </a:lnTo>
                <a:lnTo>
                  <a:pt x="3276790" y="2388489"/>
                </a:lnTo>
                <a:lnTo>
                  <a:pt x="3276790" y="2398014"/>
                </a:lnTo>
                <a:close/>
              </a:path>
              <a:path w="4248150" h="2398395">
                <a:moveTo>
                  <a:pt x="3257740" y="2398014"/>
                </a:moveTo>
                <a:lnTo>
                  <a:pt x="3248215" y="2398014"/>
                </a:lnTo>
                <a:lnTo>
                  <a:pt x="3248215" y="2388489"/>
                </a:lnTo>
                <a:lnTo>
                  <a:pt x="3257740" y="2388489"/>
                </a:lnTo>
                <a:lnTo>
                  <a:pt x="3257740" y="2398014"/>
                </a:lnTo>
                <a:close/>
              </a:path>
              <a:path w="4248150" h="2398395">
                <a:moveTo>
                  <a:pt x="3238690" y="2398014"/>
                </a:moveTo>
                <a:lnTo>
                  <a:pt x="3229165" y="2398014"/>
                </a:lnTo>
                <a:lnTo>
                  <a:pt x="3229165" y="2388489"/>
                </a:lnTo>
                <a:lnTo>
                  <a:pt x="3238690" y="2388489"/>
                </a:lnTo>
                <a:lnTo>
                  <a:pt x="3238690" y="2398014"/>
                </a:lnTo>
                <a:close/>
              </a:path>
              <a:path w="4248150" h="2398395">
                <a:moveTo>
                  <a:pt x="3219640" y="2398014"/>
                </a:moveTo>
                <a:lnTo>
                  <a:pt x="3210115" y="2398014"/>
                </a:lnTo>
                <a:lnTo>
                  <a:pt x="3210115" y="2388489"/>
                </a:lnTo>
                <a:lnTo>
                  <a:pt x="3219640" y="2388489"/>
                </a:lnTo>
                <a:lnTo>
                  <a:pt x="3219640" y="2398014"/>
                </a:lnTo>
                <a:close/>
              </a:path>
              <a:path w="4248150" h="2398395">
                <a:moveTo>
                  <a:pt x="3200590" y="2398014"/>
                </a:moveTo>
                <a:lnTo>
                  <a:pt x="3191065" y="2398014"/>
                </a:lnTo>
                <a:lnTo>
                  <a:pt x="3191065" y="2388489"/>
                </a:lnTo>
                <a:lnTo>
                  <a:pt x="3200590" y="2388489"/>
                </a:lnTo>
                <a:lnTo>
                  <a:pt x="3200590" y="2398014"/>
                </a:lnTo>
                <a:close/>
              </a:path>
              <a:path w="4248150" h="2398395">
                <a:moveTo>
                  <a:pt x="3181540" y="2398014"/>
                </a:moveTo>
                <a:lnTo>
                  <a:pt x="3172015" y="2398014"/>
                </a:lnTo>
                <a:lnTo>
                  <a:pt x="3172015" y="2388489"/>
                </a:lnTo>
                <a:lnTo>
                  <a:pt x="3181540" y="2388489"/>
                </a:lnTo>
                <a:lnTo>
                  <a:pt x="3181540" y="2398014"/>
                </a:lnTo>
                <a:close/>
              </a:path>
              <a:path w="4248150" h="2398395">
                <a:moveTo>
                  <a:pt x="3162490" y="2398014"/>
                </a:moveTo>
                <a:lnTo>
                  <a:pt x="3152965" y="2398014"/>
                </a:lnTo>
                <a:lnTo>
                  <a:pt x="3152965" y="2388489"/>
                </a:lnTo>
                <a:lnTo>
                  <a:pt x="3162490" y="2388489"/>
                </a:lnTo>
                <a:lnTo>
                  <a:pt x="3162490" y="2398014"/>
                </a:lnTo>
                <a:close/>
              </a:path>
              <a:path w="4248150" h="2398395">
                <a:moveTo>
                  <a:pt x="3143440" y="2398014"/>
                </a:moveTo>
                <a:lnTo>
                  <a:pt x="3133915" y="2398014"/>
                </a:lnTo>
                <a:lnTo>
                  <a:pt x="3133915" y="2388489"/>
                </a:lnTo>
                <a:lnTo>
                  <a:pt x="3143440" y="2388489"/>
                </a:lnTo>
                <a:lnTo>
                  <a:pt x="3143440" y="2398014"/>
                </a:lnTo>
                <a:close/>
              </a:path>
              <a:path w="4248150" h="2398395">
                <a:moveTo>
                  <a:pt x="3124390" y="2398014"/>
                </a:moveTo>
                <a:lnTo>
                  <a:pt x="3114865" y="2398014"/>
                </a:lnTo>
                <a:lnTo>
                  <a:pt x="3114865" y="2388489"/>
                </a:lnTo>
                <a:lnTo>
                  <a:pt x="3124390" y="2388489"/>
                </a:lnTo>
                <a:lnTo>
                  <a:pt x="3124390" y="2398014"/>
                </a:lnTo>
                <a:close/>
              </a:path>
              <a:path w="4248150" h="2398395">
                <a:moveTo>
                  <a:pt x="3105340" y="2398014"/>
                </a:moveTo>
                <a:lnTo>
                  <a:pt x="3095815" y="2398014"/>
                </a:lnTo>
                <a:lnTo>
                  <a:pt x="3095815" y="2388489"/>
                </a:lnTo>
                <a:lnTo>
                  <a:pt x="3105340" y="2388489"/>
                </a:lnTo>
                <a:lnTo>
                  <a:pt x="3105340" y="2398014"/>
                </a:lnTo>
                <a:close/>
              </a:path>
              <a:path w="4248150" h="2398395">
                <a:moveTo>
                  <a:pt x="3086290" y="2398014"/>
                </a:moveTo>
                <a:lnTo>
                  <a:pt x="3076765" y="2398014"/>
                </a:lnTo>
                <a:lnTo>
                  <a:pt x="3076765" y="2388489"/>
                </a:lnTo>
                <a:lnTo>
                  <a:pt x="3086290" y="2388489"/>
                </a:lnTo>
                <a:lnTo>
                  <a:pt x="3086290" y="2398014"/>
                </a:lnTo>
                <a:close/>
              </a:path>
              <a:path w="4248150" h="2398395">
                <a:moveTo>
                  <a:pt x="3067240" y="2398014"/>
                </a:moveTo>
                <a:lnTo>
                  <a:pt x="3057715" y="2398014"/>
                </a:lnTo>
                <a:lnTo>
                  <a:pt x="3057715" y="2388489"/>
                </a:lnTo>
                <a:lnTo>
                  <a:pt x="3067240" y="2388489"/>
                </a:lnTo>
                <a:lnTo>
                  <a:pt x="3067240" y="2398014"/>
                </a:lnTo>
                <a:close/>
              </a:path>
              <a:path w="4248150" h="2398395">
                <a:moveTo>
                  <a:pt x="3048190" y="2398014"/>
                </a:moveTo>
                <a:lnTo>
                  <a:pt x="3038665" y="2398014"/>
                </a:lnTo>
                <a:lnTo>
                  <a:pt x="3038665" y="2388489"/>
                </a:lnTo>
                <a:lnTo>
                  <a:pt x="3048190" y="2388489"/>
                </a:lnTo>
                <a:lnTo>
                  <a:pt x="3048190" y="2398014"/>
                </a:lnTo>
                <a:close/>
              </a:path>
              <a:path w="4248150" h="2398395">
                <a:moveTo>
                  <a:pt x="3029140" y="2398014"/>
                </a:moveTo>
                <a:lnTo>
                  <a:pt x="3019615" y="2398014"/>
                </a:lnTo>
                <a:lnTo>
                  <a:pt x="3019615" y="2388489"/>
                </a:lnTo>
                <a:lnTo>
                  <a:pt x="3029140" y="2388489"/>
                </a:lnTo>
                <a:lnTo>
                  <a:pt x="3029140" y="2398014"/>
                </a:lnTo>
                <a:close/>
              </a:path>
              <a:path w="4248150" h="2398395">
                <a:moveTo>
                  <a:pt x="3010090" y="2398014"/>
                </a:moveTo>
                <a:lnTo>
                  <a:pt x="3000565" y="2398014"/>
                </a:lnTo>
                <a:lnTo>
                  <a:pt x="3000565" y="2388489"/>
                </a:lnTo>
                <a:lnTo>
                  <a:pt x="3010090" y="2388489"/>
                </a:lnTo>
                <a:lnTo>
                  <a:pt x="3010090" y="2398014"/>
                </a:lnTo>
                <a:close/>
              </a:path>
              <a:path w="4248150" h="2398395">
                <a:moveTo>
                  <a:pt x="2991040" y="2398014"/>
                </a:moveTo>
                <a:lnTo>
                  <a:pt x="2981515" y="2398014"/>
                </a:lnTo>
                <a:lnTo>
                  <a:pt x="2981515" y="2388489"/>
                </a:lnTo>
                <a:lnTo>
                  <a:pt x="2991040" y="2388489"/>
                </a:lnTo>
                <a:lnTo>
                  <a:pt x="2991040" y="2398014"/>
                </a:lnTo>
                <a:close/>
              </a:path>
              <a:path w="4248150" h="2398395">
                <a:moveTo>
                  <a:pt x="2971990" y="2398014"/>
                </a:moveTo>
                <a:lnTo>
                  <a:pt x="2962465" y="2398014"/>
                </a:lnTo>
                <a:lnTo>
                  <a:pt x="2962465" y="2388489"/>
                </a:lnTo>
                <a:lnTo>
                  <a:pt x="2971990" y="2388489"/>
                </a:lnTo>
                <a:lnTo>
                  <a:pt x="2971990" y="2398014"/>
                </a:lnTo>
                <a:close/>
              </a:path>
              <a:path w="4248150" h="2398395">
                <a:moveTo>
                  <a:pt x="2952940" y="2398014"/>
                </a:moveTo>
                <a:lnTo>
                  <a:pt x="2943415" y="2398014"/>
                </a:lnTo>
                <a:lnTo>
                  <a:pt x="2943415" y="2388489"/>
                </a:lnTo>
                <a:lnTo>
                  <a:pt x="2952940" y="2388489"/>
                </a:lnTo>
                <a:lnTo>
                  <a:pt x="2952940" y="2398014"/>
                </a:lnTo>
                <a:close/>
              </a:path>
              <a:path w="4248150" h="2398395">
                <a:moveTo>
                  <a:pt x="2933890" y="2398014"/>
                </a:moveTo>
                <a:lnTo>
                  <a:pt x="2924365" y="2398014"/>
                </a:lnTo>
                <a:lnTo>
                  <a:pt x="2924365" y="2388489"/>
                </a:lnTo>
                <a:lnTo>
                  <a:pt x="2933890" y="2388489"/>
                </a:lnTo>
                <a:lnTo>
                  <a:pt x="2933890" y="2398014"/>
                </a:lnTo>
                <a:close/>
              </a:path>
              <a:path w="4248150" h="2398395">
                <a:moveTo>
                  <a:pt x="2914840" y="2398014"/>
                </a:moveTo>
                <a:lnTo>
                  <a:pt x="2905315" y="2398014"/>
                </a:lnTo>
                <a:lnTo>
                  <a:pt x="2905315" y="2388489"/>
                </a:lnTo>
                <a:lnTo>
                  <a:pt x="2914840" y="2388489"/>
                </a:lnTo>
                <a:lnTo>
                  <a:pt x="2914840" y="2398014"/>
                </a:lnTo>
                <a:close/>
              </a:path>
              <a:path w="4248150" h="2398395">
                <a:moveTo>
                  <a:pt x="2895790" y="2398014"/>
                </a:moveTo>
                <a:lnTo>
                  <a:pt x="2886265" y="2398014"/>
                </a:lnTo>
                <a:lnTo>
                  <a:pt x="2886265" y="2388489"/>
                </a:lnTo>
                <a:lnTo>
                  <a:pt x="2895790" y="2388489"/>
                </a:lnTo>
                <a:lnTo>
                  <a:pt x="2895790" y="2398014"/>
                </a:lnTo>
                <a:close/>
              </a:path>
              <a:path w="4248150" h="2398395">
                <a:moveTo>
                  <a:pt x="2876740" y="2398014"/>
                </a:moveTo>
                <a:lnTo>
                  <a:pt x="2867215" y="2398014"/>
                </a:lnTo>
                <a:lnTo>
                  <a:pt x="2867215" y="2388489"/>
                </a:lnTo>
                <a:lnTo>
                  <a:pt x="2876740" y="2388489"/>
                </a:lnTo>
                <a:lnTo>
                  <a:pt x="2876740" y="2398014"/>
                </a:lnTo>
                <a:close/>
              </a:path>
              <a:path w="4248150" h="2398395">
                <a:moveTo>
                  <a:pt x="2857690" y="2398014"/>
                </a:moveTo>
                <a:lnTo>
                  <a:pt x="2848165" y="2398014"/>
                </a:lnTo>
                <a:lnTo>
                  <a:pt x="2848165" y="2388489"/>
                </a:lnTo>
                <a:lnTo>
                  <a:pt x="2857690" y="2388489"/>
                </a:lnTo>
                <a:lnTo>
                  <a:pt x="2857690" y="2398014"/>
                </a:lnTo>
                <a:close/>
              </a:path>
              <a:path w="4248150" h="2398395">
                <a:moveTo>
                  <a:pt x="2838640" y="2398014"/>
                </a:moveTo>
                <a:lnTo>
                  <a:pt x="2829115" y="2398014"/>
                </a:lnTo>
                <a:lnTo>
                  <a:pt x="2829115" y="2388489"/>
                </a:lnTo>
                <a:lnTo>
                  <a:pt x="2838640" y="2388489"/>
                </a:lnTo>
                <a:lnTo>
                  <a:pt x="2838640" y="2398014"/>
                </a:lnTo>
                <a:close/>
              </a:path>
              <a:path w="4248150" h="2398395">
                <a:moveTo>
                  <a:pt x="2819590" y="2398014"/>
                </a:moveTo>
                <a:lnTo>
                  <a:pt x="2810065" y="2398014"/>
                </a:lnTo>
                <a:lnTo>
                  <a:pt x="2810065" y="2388489"/>
                </a:lnTo>
                <a:lnTo>
                  <a:pt x="2819590" y="2388489"/>
                </a:lnTo>
                <a:lnTo>
                  <a:pt x="2819590" y="2398014"/>
                </a:lnTo>
                <a:close/>
              </a:path>
              <a:path w="4248150" h="2398395">
                <a:moveTo>
                  <a:pt x="2800540" y="2398014"/>
                </a:moveTo>
                <a:lnTo>
                  <a:pt x="2791015" y="2398014"/>
                </a:lnTo>
                <a:lnTo>
                  <a:pt x="2791015" y="2388489"/>
                </a:lnTo>
                <a:lnTo>
                  <a:pt x="2800540" y="2388489"/>
                </a:lnTo>
                <a:lnTo>
                  <a:pt x="2800540" y="2398014"/>
                </a:lnTo>
                <a:close/>
              </a:path>
              <a:path w="4248150" h="2398395">
                <a:moveTo>
                  <a:pt x="2781490" y="2398014"/>
                </a:moveTo>
                <a:lnTo>
                  <a:pt x="2771965" y="2398014"/>
                </a:lnTo>
                <a:lnTo>
                  <a:pt x="2771965" y="2388489"/>
                </a:lnTo>
                <a:lnTo>
                  <a:pt x="2781490" y="2388489"/>
                </a:lnTo>
                <a:lnTo>
                  <a:pt x="2781490" y="2398014"/>
                </a:lnTo>
                <a:close/>
              </a:path>
              <a:path w="4248150" h="2398395">
                <a:moveTo>
                  <a:pt x="2762440" y="2398014"/>
                </a:moveTo>
                <a:lnTo>
                  <a:pt x="2752915" y="2398014"/>
                </a:lnTo>
                <a:lnTo>
                  <a:pt x="2752915" y="2388489"/>
                </a:lnTo>
                <a:lnTo>
                  <a:pt x="2762440" y="2388489"/>
                </a:lnTo>
                <a:lnTo>
                  <a:pt x="2762440" y="2398014"/>
                </a:lnTo>
                <a:close/>
              </a:path>
              <a:path w="4248150" h="2398395">
                <a:moveTo>
                  <a:pt x="2743390" y="2398014"/>
                </a:moveTo>
                <a:lnTo>
                  <a:pt x="2733865" y="2398014"/>
                </a:lnTo>
                <a:lnTo>
                  <a:pt x="2733865" y="2388489"/>
                </a:lnTo>
                <a:lnTo>
                  <a:pt x="2743390" y="2388489"/>
                </a:lnTo>
                <a:lnTo>
                  <a:pt x="2743390" y="2398014"/>
                </a:lnTo>
                <a:close/>
              </a:path>
              <a:path w="4248150" h="2398395">
                <a:moveTo>
                  <a:pt x="2724340" y="2398014"/>
                </a:moveTo>
                <a:lnTo>
                  <a:pt x="2714815" y="2398014"/>
                </a:lnTo>
                <a:lnTo>
                  <a:pt x="2714815" y="2388489"/>
                </a:lnTo>
                <a:lnTo>
                  <a:pt x="2724340" y="2388489"/>
                </a:lnTo>
                <a:lnTo>
                  <a:pt x="2724340" y="2398014"/>
                </a:lnTo>
                <a:close/>
              </a:path>
              <a:path w="4248150" h="2398395">
                <a:moveTo>
                  <a:pt x="2705290" y="2398014"/>
                </a:moveTo>
                <a:lnTo>
                  <a:pt x="2695765" y="2398014"/>
                </a:lnTo>
                <a:lnTo>
                  <a:pt x="2695765" y="2388489"/>
                </a:lnTo>
                <a:lnTo>
                  <a:pt x="2705290" y="2388489"/>
                </a:lnTo>
                <a:lnTo>
                  <a:pt x="2705290" y="2398014"/>
                </a:lnTo>
                <a:close/>
              </a:path>
              <a:path w="4248150" h="2398395">
                <a:moveTo>
                  <a:pt x="2686240" y="2398014"/>
                </a:moveTo>
                <a:lnTo>
                  <a:pt x="2676715" y="2398014"/>
                </a:lnTo>
                <a:lnTo>
                  <a:pt x="2676715" y="2388489"/>
                </a:lnTo>
                <a:lnTo>
                  <a:pt x="2686240" y="2388489"/>
                </a:lnTo>
                <a:lnTo>
                  <a:pt x="2686240" y="2398014"/>
                </a:lnTo>
                <a:close/>
              </a:path>
              <a:path w="4248150" h="2398395">
                <a:moveTo>
                  <a:pt x="2667190" y="2398014"/>
                </a:moveTo>
                <a:lnTo>
                  <a:pt x="2657665" y="2398014"/>
                </a:lnTo>
                <a:lnTo>
                  <a:pt x="2657665" y="2388489"/>
                </a:lnTo>
                <a:lnTo>
                  <a:pt x="2667190" y="2388489"/>
                </a:lnTo>
                <a:lnTo>
                  <a:pt x="2667190" y="2398014"/>
                </a:lnTo>
                <a:close/>
              </a:path>
              <a:path w="4248150" h="2398395">
                <a:moveTo>
                  <a:pt x="2648140" y="2398014"/>
                </a:moveTo>
                <a:lnTo>
                  <a:pt x="2638615" y="2398014"/>
                </a:lnTo>
                <a:lnTo>
                  <a:pt x="2638615" y="2388489"/>
                </a:lnTo>
                <a:lnTo>
                  <a:pt x="2648140" y="2388489"/>
                </a:lnTo>
                <a:lnTo>
                  <a:pt x="2648140" y="2398014"/>
                </a:lnTo>
                <a:close/>
              </a:path>
              <a:path w="4248150" h="2398395">
                <a:moveTo>
                  <a:pt x="2629090" y="2398014"/>
                </a:moveTo>
                <a:lnTo>
                  <a:pt x="2619565" y="2398014"/>
                </a:lnTo>
                <a:lnTo>
                  <a:pt x="2619565" y="2388489"/>
                </a:lnTo>
                <a:lnTo>
                  <a:pt x="2629090" y="2388489"/>
                </a:lnTo>
                <a:lnTo>
                  <a:pt x="2629090" y="2398014"/>
                </a:lnTo>
                <a:close/>
              </a:path>
              <a:path w="4248150" h="2398395">
                <a:moveTo>
                  <a:pt x="2610040" y="2398014"/>
                </a:moveTo>
                <a:lnTo>
                  <a:pt x="2600515" y="2398014"/>
                </a:lnTo>
                <a:lnTo>
                  <a:pt x="2600515" y="2388489"/>
                </a:lnTo>
                <a:lnTo>
                  <a:pt x="2610040" y="2388489"/>
                </a:lnTo>
                <a:lnTo>
                  <a:pt x="2610040" y="2398014"/>
                </a:lnTo>
                <a:close/>
              </a:path>
              <a:path w="4248150" h="2398395">
                <a:moveTo>
                  <a:pt x="2590990" y="2398014"/>
                </a:moveTo>
                <a:lnTo>
                  <a:pt x="2581465" y="2398014"/>
                </a:lnTo>
                <a:lnTo>
                  <a:pt x="2581465" y="2388489"/>
                </a:lnTo>
                <a:lnTo>
                  <a:pt x="2590990" y="2388489"/>
                </a:lnTo>
                <a:lnTo>
                  <a:pt x="2590990" y="2398014"/>
                </a:lnTo>
                <a:close/>
              </a:path>
              <a:path w="4248150" h="2398395">
                <a:moveTo>
                  <a:pt x="2571940" y="2398014"/>
                </a:moveTo>
                <a:lnTo>
                  <a:pt x="2562415" y="2398014"/>
                </a:lnTo>
                <a:lnTo>
                  <a:pt x="2562415" y="2388489"/>
                </a:lnTo>
                <a:lnTo>
                  <a:pt x="2571940" y="2388489"/>
                </a:lnTo>
                <a:lnTo>
                  <a:pt x="2571940" y="2398014"/>
                </a:lnTo>
                <a:close/>
              </a:path>
              <a:path w="4248150" h="2398395">
                <a:moveTo>
                  <a:pt x="2552890" y="2398014"/>
                </a:moveTo>
                <a:lnTo>
                  <a:pt x="2543365" y="2398014"/>
                </a:lnTo>
                <a:lnTo>
                  <a:pt x="2543365" y="2388489"/>
                </a:lnTo>
                <a:lnTo>
                  <a:pt x="2552890" y="2388489"/>
                </a:lnTo>
                <a:lnTo>
                  <a:pt x="2552890" y="2398014"/>
                </a:lnTo>
                <a:close/>
              </a:path>
              <a:path w="4248150" h="2398395">
                <a:moveTo>
                  <a:pt x="2533840" y="2398014"/>
                </a:moveTo>
                <a:lnTo>
                  <a:pt x="2524315" y="2398014"/>
                </a:lnTo>
                <a:lnTo>
                  <a:pt x="2524315" y="2388489"/>
                </a:lnTo>
                <a:lnTo>
                  <a:pt x="2533840" y="2388489"/>
                </a:lnTo>
                <a:lnTo>
                  <a:pt x="2533840" y="2398014"/>
                </a:lnTo>
                <a:close/>
              </a:path>
              <a:path w="4248150" h="2398395">
                <a:moveTo>
                  <a:pt x="2514790" y="2398014"/>
                </a:moveTo>
                <a:lnTo>
                  <a:pt x="2505265" y="2398014"/>
                </a:lnTo>
                <a:lnTo>
                  <a:pt x="2505265" y="2388489"/>
                </a:lnTo>
                <a:lnTo>
                  <a:pt x="2514790" y="2388489"/>
                </a:lnTo>
                <a:lnTo>
                  <a:pt x="2514790" y="2398014"/>
                </a:lnTo>
                <a:close/>
              </a:path>
              <a:path w="4248150" h="2398395">
                <a:moveTo>
                  <a:pt x="2495740" y="2398014"/>
                </a:moveTo>
                <a:lnTo>
                  <a:pt x="2486215" y="2398014"/>
                </a:lnTo>
                <a:lnTo>
                  <a:pt x="2486215" y="2388489"/>
                </a:lnTo>
                <a:lnTo>
                  <a:pt x="2495740" y="2388489"/>
                </a:lnTo>
                <a:lnTo>
                  <a:pt x="2495740" y="2398014"/>
                </a:lnTo>
                <a:close/>
              </a:path>
              <a:path w="4248150" h="2398395">
                <a:moveTo>
                  <a:pt x="2476690" y="2398014"/>
                </a:moveTo>
                <a:lnTo>
                  <a:pt x="2467165" y="2398014"/>
                </a:lnTo>
                <a:lnTo>
                  <a:pt x="2467165" y="2388489"/>
                </a:lnTo>
                <a:lnTo>
                  <a:pt x="2476690" y="2388489"/>
                </a:lnTo>
                <a:lnTo>
                  <a:pt x="2476690" y="2398014"/>
                </a:lnTo>
                <a:close/>
              </a:path>
              <a:path w="4248150" h="2398395">
                <a:moveTo>
                  <a:pt x="2457640" y="2398014"/>
                </a:moveTo>
                <a:lnTo>
                  <a:pt x="2448115" y="2398014"/>
                </a:lnTo>
                <a:lnTo>
                  <a:pt x="2448115" y="2388489"/>
                </a:lnTo>
                <a:lnTo>
                  <a:pt x="2457640" y="2388489"/>
                </a:lnTo>
                <a:lnTo>
                  <a:pt x="2457640" y="2398014"/>
                </a:lnTo>
                <a:close/>
              </a:path>
              <a:path w="4248150" h="2398395">
                <a:moveTo>
                  <a:pt x="2438590" y="2398014"/>
                </a:moveTo>
                <a:lnTo>
                  <a:pt x="2429065" y="2398014"/>
                </a:lnTo>
                <a:lnTo>
                  <a:pt x="2429065" y="2388489"/>
                </a:lnTo>
                <a:lnTo>
                  <a:pt x="2438590" y="2388489"/>
                </a:lnTo>
                <a:lnTo>
                  <a:pt x="2438590" y="2398014"/>
                </a:lnTo>
                <a:close/>
              </a:path>
              <a:path w="4248150" h="2398395">
                <a:moveTo>
                  <a:pt x="2419540" y="2398014"/>
                </a:moveTo>
                <a:lnTo>
                  <a:pt x="2410015" y="2398014"/>
                </a:lnTo>
                <a:lnTo>
                  <a:pt x="2410015" y="2388489"/>
                </a:lnTo>
                <a:lnTo>
                  <a:pt x="2419540" y="2388489"/>
                </a:lnTo>
                <a:lnTo>
                  <a:pt x="2419540" y="2398014"/>
                </a:lnTo>
                <a:close/>
              </a:path>
              <a:path w="4248150" h="2398395">
                <a:moveTo>
                  <a:pt x="2400490" y="2398014"/>
                </a:moveTo>
                <a:lnTo>
                  <a:pt x="2390965" y="2398014"/>
                </a:lnTo>
                <a:lnTo>
                  <a:pt x="2390965" y="2388489"/>
                </a:lnTo>
                <a:lnTo>
                  <a:pt x="2400490" y="2388489"/>
                </a:lnTo>
                <a:lnTo>
                  <a:pt x="2400490" y="2398014"/>
                </a:lnTo>
                <a:close/>
              </a:path>
              <a:path w="4248150" h="2398395">
                <a:moveTo>
                  <a:pt x="2381440" y="2398014"/>
                </a:moveTo>
                <a:lnTo>
                  <a:pt x="2371915" y="2398014"/>
                </a:lnTo>
                <a:lnTo>
                  <a:pt x="2371915" y="2388489"/>
                </a:lnTo>
                <a:lnTo>
                  <a:pt x="2381440" y="2388489"/>
                </a:lnTo>
                <a:lnTo>
                  <a:pt x="2381440" y="2398014"/>
                </a:lnTo>
                <a:close/>
              </a:path>
              <a:path w="4248150" h="2398395">
                <a:moveTo>
                  <a:pt x="2362390" y="2398014"/>
                </a:moveTo>
                <a:lnTo>
                  <a:pt x="2352865" y="2398014"/>
                </a:lnTo>
                <a:lnTo>
                  <a:pt x="2352865" y="2388489"/>
                </a:lnTo>
                <a:lnTo>
                  <a:pt x="2362390" y="2388489"/>
                </a:lnTo>
                <a:lnTo>
                  <a:pt x="2362390" y="2398014"/>
                </a:lnTo>
                <a:close/>
              </a:path>
              <a:path w="4248150" h="2398395">
                <a:moveTo>
                  <a:pt x="2343340" y="2398014"/>
                </a:moveTo>
                <a:lnTo>
                  <a:pt x="2333815" y="2398014"/>
                </a:lnTo>
                <a:lnTo>
                  <a:pt x="2333815" y="2388489"/>
                </a:lnTo>
                <a:lnTo>
                  <a:pt x="2343340" y="2388489"/>
                </a:lnTo>
                <a:lnTo>
                  <a:pt x="2343340" y="2398014"/>
                </a:lnTo>
                <a:close/>
              </a:path>
              <a:path w="4248150" h="2398395">
                <a:moveTo>
                  <a:pt x="2324290" y="2398014"/>
                </a:moveTo>
                <a:lnTo>
                  <a:pt x="2314765" y="2398014"/>
                </a:lnTo>
                <a:lnTo>
                  <a:pt x="2314765" y="2388489"/>
                </a:lnTo>
                <a:lnTo>
                  <a:pt x="2324290" y="2388489"/>
                </a:lnTo>
                <a:lnTo>
                  <a:pt x="2324290" y="2398014"/>
                </a:lnTo>
                <a:close/>
              </a:path>
              <a:path w="4248150" h="2398395">
                <a:moveTo>
                  <a:pt x="2305240" y="2398014"/>
                </a:moveTo>
                <a:lnTo>
                  <a:pt x="2295715" y="2398014"/>
                </a:lnTo>
                <a:lnTo>
                  <a:pt x="2295715" y="2388489"/>
                </a:lnTo>
                <a:lnTo>
                  <a:pt x="2305240" y="2388489"/>
                </a:lnTo>
                <a:lnTo>
                  <a:pt x="2305240" y="2398014"/>
                </a:lnTo>
                <a:close/>
              </a:path>
              <a:path w="4248150" h="2398395">
                <a:moveTo>
                  <a:pt x="2286190" y="2398014"/>
                </a:moveTo>
                <a:lnTo>
                  <a:pt x="2276665" y="2398014"/>
                </a:lnTo>
                <a:lnTo>
                  <a:pt x="2276665" y="2388489"/>
                </a:lnTo>
                <a:lnTo>
                  <a:pt x="2286190" y="2388489"/>
                </a:lnTo>
                <a:lnTo>
                  <a:pt x="2286190" y="2398014"/>
                </a:lnTo>
                <a:close/>
              </a:path>
              <a:path w="4248150" h="2398395">
                <a:moveTo>
                  <a:pt x="2267140" y="2398014"/>
                </a:moveTo>
                <a:lnTo>
                  <a:pt x="2257615" y="2398014"/>
                </a:lnTo>
                <a:lnTo>
                  <a:pt x="2257615" y="2388489"/>
                </a:lnTo>
                <a:lnTo>
                  <a:pt x="2267140" y="2388489"/>
                </a:lnTo>
                <a:lnTo>
                  <a:pt x="2267140" y="2398014"/>
                </a:lnTo>
                <a:close/>
              </a:path>
              <a:path w="4248150" h="2398395">
                <a:moveTo>
                  <a:pt x="2248090" y="2398014"/>
                </a:moveTo>
                <a:lnTo>
                  <a:pt x="2238565" y="2398014"/>
                </a:lnTo>
                <a:lnTo>
                  <a:pt x="2238565" y="2388489"/>
                </a:lnTo>
                <a:lnTo>
                  <a:pt x="2248090" y="2388489"/>
                </a:lnTo>
                <a:lnTo>
                  <a:pt x="2248090" y="2398014"/>
                </a:lnTo>
                <a:close/>
              </a:path>
              <a:path w="4248150" h="2398395">
                <a:moveTo>
                  <a:pt x="2229040" y="2398014"/>
                </a:moveTo>
                <a:lnTo>
                  <a:pt x="2219515" y="2398014"/>
                </a:lnTo>
                <a:lnTo>
                  <a:pt x="2219515" y="2388489"/>
                </a:lnTo>
                <a:lnTo>
                  <a:pt x="2229040" y="2388489"/>
                </a:lnTo>
                <a:lnTo>
                  <a:pt x="2229040" y="2398014"/>
                </a:lnTo>
                <a:close/>
              </a:path>
              <a:path w="4248150" h="2398395">
                <a:moveTo>
                  <a:pt x="2209990" y="2398014"/>
                </a:moveTo>
                <a:lnTo>
                  <a:pt x="2200465" y="2398014"/>
                </a:lnTo>
                <a:lnTo>
                  <a:pt x="2200465" y="2388489"/>
                </a:lnTo>
                <a:lnTo>
                  <a:pt x="2209990" y="2388489"/>
                </a:lnTo>
                <a:lnTo>
                  <a:pt x="2209990" y="2398014"/>
                </a:lnTo>
                <a:close/>
              </a:path>
              <a:path w="4248150" h="2398395">
                <a:moveTo>
                  <a:pt x="2190940" y="2398014"/>
                </a:moveTo>
                <a:lnTo>
                  <a:pt x="2181415" y="2398014"/>
                </a:lnTo>
                <a:lnTo>
                  <a:pt x="2181415" y="2388489"/>
                </a:lnTo>
                <a:lnTo>
                  <a:pt x="2190940" y="2388489"/>
                </a:lnTo>
                <a:lnTo>
                  <a:pt x="2190940" y="2398014"/>
                </a:lnTo>
                <a:close/>
              </a:path>
              <a:path w="4248150" h="2398395">
                <a:moveTo>
                  <a:pt x="2171890" y="2398014"/>
                </a:moveTo>
                <a:lnTo>
                  <a:pt x="2162365" y="2398014"/>
                </a:lnTo>
                <a:lnTo>
                  <a:pt x="2162365" y="2388489"/>
                </a:lnTo>
                <a:lnTo>
                  <a:pt x="2171890" y="2388489"/>
                </a:lnTo>
                <a:lnTo>
                  <a:pt x="2171890" y="2398014"/>
                </a:lnTo>
                <a:close/>
              </a:path>
              <a:path w="4248150" h="2398395">
                <a:moveTo>
                  <a:pt x="2152840" y="2398014"/>
                </a:moveTo>
                <a:lnTo>
                  <a:pt x="2143315" y="2398014"/>
                </a:lnTo>
                <a:lnTo>
                  <a:pt x="2143315" y="2388489"/>
                </a:lnTo>
                <a:lnTo>
                  <a:pt x="2152840" y="2388489"/>
                </a:lnTo>
                <a:lnTo>
                  <a:pt x="2152840" y="2398014"/>
                </a:lnTo>
                <a:close/>
              </a:path>
              <a:path w="4248150" h="2398395">
                <a:moveTo>
                  <a:pt x="2133790" y="2398014"/>
                </a:moveTo>
                <a:lnTo>
                  <a:pt x="2124265" y="2398014"/>
                </a:lnTo>
                <a:lnTo>
                  <a:pt x="2124265" y="2388489"/>
                </a:lnTo>
                <a:lnTo>
                  <a:pt x="2133790" y="2388489"/>
                </a:lnTo>
                <a:lnTo>
                  <a:pt x="2133790" y="2398014"/>
                </a:lnTo>
                <a:close/>
              </a:path>
              <a:path w="4248150" h="2398395">
                <a:moveTo>
                  <a:pt x="2114740" y="2398014"/>
                </a:moveTo>
                <a:lnTo>
                  <a:pt x="2105215" y="2398014"/>
                </a:lnTo>
                <a:lnTo>
                  <a:pt x="2105215" y="2388489"/>
                </a:lnTo>
                <a:lnTo>
                  <a:pt x="2114740" y="2388489"/>
                </a:lnTo>
                <a:lnTo>
                  <a:pt x="2114740" y="2398014"/>
                </a:lnTo>
                <a:close/>
              </a:path>
              <a:path w="4248150" h="2398395">
                <a:moveTo>
                  <a:pt x="2095690" y="2398014"/>
                </a:moveTo>
                <a:lnTo>
                  <a:pt x="2086165" y="2398014"/>
                </a:lnTo>
                <a:lnTo>
                  <a:pt x="2086165" y="2388489"/>
                </a:lnTo>
                <a:lnTo>
                  <a:pt x="2095690" y="2388489"/>
                </a:lnTo>
                <a:lnTo>
                  <a:pt x="2095690" y="2398014"/>
                </a:lnTo>
                <a:close/>
              </a:path>
              <a:path w="4248150" h="2398395">
                <a:moveTo>
                  <a:pt x="2076640" y="2398014"/>
                </a:moveTo>
                <a:lnTo>
                  <a:pt x="2067115" y="2398014"/>
                </a:lnTo>
                <a:lnTo>
                  <a:pt x="2067115" y="2388489"/>
                </a:lnTo>
                <a:lnTo>
                  <a:pt x="2076640" y="2388489"/>
                </a:lnTo>
                <a:lnTo>
                  <a:pt x="2076640" y="2398014"/>
                </a:lnTo>
                <a:close/>
              </a:path>
              <a:path w="4248150" h="2398395">
                <a:moveTo>
                  <a:pt x="2057590" y="2398014"/>
                </a:moveTo>
                <a:lnTo>
                  <a:pt x="2048065" y="2398014"/>
                </a:lnTo>
                <a:lnTo>
                  <a:pt x="2048065" y="2388489"/>
                </a:lnTo>
                <a:lnTo>
                  <a:pt x="2057590" y="2388489"/>
                </a:lnTo>
                <a:lnTo>
                  <a:pt x="2057590" y="2398014"/>
                </a:lnTo>
                <a:close/>
              </a:path>
              <a:path w="4248150" h="2398395">
                <a:moveTo>
                  <a:pt x="2038540" y="2398014"/>
                </a:moveTo>
                <a:lnTo>
                  <a:pt x="2029015" y="2398014"/>
                </a:lnTo>
                <a:lnTo>
                  <a:pt x="2029015" y="2388489"/>
                </a:lnTo>
                <a:lnTo>
                  <a:pt x="2038540" y="2388489"/>
                </a:lnTo>
                <a:lnTo>
                  <a:pt x="2038540" y="2398014"/>
                </a:lnTo>
                <a:close/>
              </a:path>
              <a:path w="4248150" h="2398395">
                <a:moveTo>
                  <a:pt x="2019490" y="2398014"/>
                </a:moveTo>
                <a:lnTo>
                  <a:pt x="2009965" y="2398014"/>
                </a:lnTo>
                <a:lnTo>
                  <a:pt x="2009965" y="2388489"/>
                </a:lnTo>
                <a:lnTo>
                  <a:pt x="2019490" y="2388489"/>
                </a:lnTo>
                <a:lnTo>
                  <a:pt x="2019490" y="2398014"/>
                </a:lnTo>
                <a:close/>
              </a:path>
              <a:path w="4248150" h="2398395">
                <a:moveTo>
                  <a:pt x="2000440" y="2398014"/>
                </a:moveTo>
                <a:lnTo>
                  <a:pt x="1990915" y="2398014"/>
                </a:lnTo>
                <a:lnTo>
                  <a:pt x="1990915" y="2388489"/>
                </a:lnTo>
                <a:lnTo>
                  <a:pt x="2000440" y="2388489"/>
                </a:lnTo>
                <a:lnTo>
                  <a:pt x="2000440" y="2398014"/>
                </a:lnTo>
                <a:close/>
              </a:path>
              <a:path w="4248150" h="2398395">
                <a:moveTo>
                  <a:pt x="1981390" y="2398014"/>
                </a:moveTo>
                <a:lnTo>
                  <a:pt x="1971865" y="2398014"/>
                </a:lnTo>
                <a:lnTo>
                  <a:pt x="1971865" y="2388489"/>
                </a:lnTo>
                <a:lnTo>
                  <a:pt x="1981390" y="2388489"/>
                </a:lnTo>
                <a:lnTo>
                  <a:pt x="1981390" y="2398014"/>
                </a:lnTo>
                <a:close/>
              </a:path>
              <a:path w="4248150" h="2398395">
                <a:moveTo>
                  <a:pt x="1962340" y="2398014"/>
                </a:moveTo>
                <a:lnTo>
                  <a:pt x="1952815" y="2398014"/>
                </a:lnTo>
                <a:lnTo>
                  <a:pt x="1952815" y="2388489"/>
                </a:lnTo>
                <a:lnTo>
                  <a:pt x="1962340" y="2388489"/>
                </a:lnTo>
                <a:lnTo>
                  <a:pt x="1962340" y="2398014"/>
                </a:lnTo>
                <a:close/>
              </a:path>
              <a:path w="4248150" h="2398395">
                <a:moveTo>
                  <a:pt x="1943290" y="2398014"/>
                </a:moveTo>
                <a:lnTo>
                  <a:pt x="1933765" y="2398014"/>
                </a:lnTo>
                <a:lnTo>
                  <a:pt x="1933765" y="2388489"/>
                </a:lnTo>
                <a:lnTo>
                  <a:pt x="1943290" y="2388489"/>
                </a:lnTo>
                <a:lnTo>
                  <a:pt x="1943290" y="2398014"/>
                </a:lnTo>
                <a:close/>
              </a:path>
              <a:path w="4248150" h="2398395">
                <a:moveTo>
                  <a:pt x="1924240" y="2398014"/>
                </a:moveTo>
                <a:lnTo>
                  <a:pt x="1914715" y="2398014"/>
                </a:lnTo>
                <a:lnTo>
                  <a:pt x="1914715" y="2388489"/>
                </a:lnTo>
                <a:lnTo>
                  <a:pt x="1924240" y="2388489"/>
                </a:lnTo>
                <a:lnTo>
                  <a:pt x="1924240" y="2398014"/>
                </a:lnTo>
                <a:close/>
              </a:path>
              <a:path w="4248150" h="2398395">
                <a:moveTo>
                  <a:pt x="1905190" y="2398014"/>
                </a:moveTo>
                <a:lnTo>
                  <a:pt x="1895665" y="2398014"/>
                </a:lnTo>
                <a:lnTo>
                  <a:pt x="1895665" y="2388489"/>
                </a:lnTo>
                <a:lnTo>
                  <a:pt x="1905190" y="2388489"/>
                </a:lnTo>
                <a:lnTo>
                  <a:pt x="1905190" y="2398014"/>
                </a:lnTo>
                <a:close/>
              </a:path>
              <a:path w="4248150" h="2398395">
                <a:moveTo>
                  <a:pt x="1886140" y="2398014"/>
                </a:moveTo>
                <a:lnTo>
                  <a:pt x="1876615" y="2398014"/>
                </a:lnTo>
                <a:lnTo>
                  <a:pt x="1876615" y="2388489"/>
                </a:lnTo>
                <a:lnTo>
                  <a:pt x="1886140" y="2388489"/>
                </a:lnTo>
                <a:lnTo>
                  <a:pt x="1886140" y="2398014"/>
                </a:lnTo>
                <a:close/>
              </a:path>
              <a:path w="4248150" h="2398395">
                <a:moveTo>
                  <a:pt x="1867090" y="2398014"/>
                </a:moveTo>
                <a:lnTo>
                  <a:pt x="1857565" y="2398014"/>
                </a:lnTo>
                <a:lnTo>
                  <a:pt x="1857565" y="2388489"/>
                </a:lnTo>
                <a:lnTo>
                  <a:pt x="1867090" y="2388489"/>
                </a:lnTo>
                <a:lnTo>
                  <a:pt x="1867090" y="2398014"/>
                </a:lnTo>
                <a:close/>
              </a:path>
              <a:path w="4248150" h="2398395">
                <a:moveTo>
                  <a:pt x="1848040" y="2398014"/>
                </a:moveTo>
                <a:lnTo>
                  <a:pt x="1838515" y="2398014"/>
                </a:lnTo>
                <a:lnTo>
                  <a:pt x="1838515" y="2388489"/>
                </a:lnTo>
                <a:lnTo>
                  <a:pt x="1848040" y="2388489"/>
                </a:lnTo>
                <a:lnTo>
                  <a:pt x="1848040" y="2398014"/>
                </a:lnTo>
                <a:close/>
              </a:path>
              <a:path w="4248150" h="2398395">
                <a:moveTo>
                  <a:pt x="1828990" y="2398014"/>
                </a:moveTo>
                <a:lnTo>
                  <a:pt x="1819465" y="2398014"/>
                </a:lnTo>
                <a:lnTo>
                  <a:pt x="1819465" y="2388489"/>
                </a:lnTo>
                <a:lnTo>
                  <a:pt x="1828990" y="2388489"/>
                </a:lnTo>
                <a:lnTo>
                  <a:pt x="1828990" y="2398014"/>
                </a:lnTo>
                <a:close/>
              </a:path>
              <a:path w="4248150" h="2398395">
                <a:moveTo>
                  <a:pt x="1809940" y="2398014"/>
                </a:moveTo>
                <a:lnTo>
                  <a:pt x="1800415" y="2398014"/>
                </a:lnTo>
                <a:lnTo>
                  <a:pt x="1800415" y="2388489"/>
                </a:lnTo>
                <a:lnTo>
                  <a:pt x="1809940" y="2388489"/>
                </a:lnTo>
                <a:lnTo>
                  <a:pt x="1809940" y="2398014"/>
                </a:lnTo>
                <a:close/>
              </a:path>
              <a:path w="4248150" h="2398395">
                <a:moveTo>
                  <a:pt x="1790890" y="2398014"/>
                </a:moveTo>
                <a:lnTo>
                  <a:pt x="1781365" y="2398014"/>
                </a:lnTo>
                <a:lnTo>
                  <a:pt x="1781365" y="2388489"/>
                </a:lnTo>
                <a:lnTo>
                  <a:pt x="1790890" y="2388489"/>
                </a:lnTo>
                <a:lnTo>
                  <a:pt x="1790890" y="2398014"/>
                </a:lnTo>
                <a:close/>
              </a:path>
              <a:path w="4248150" h="2398395">
                <a:moveTo>
                  <a:pt x="1771840" y="2398014"/>
                </a:moveTo>
                <a:lnTo>
                  <a:pt x="1762315" y="2398014"/>
                </a:lnTo>
                <a:lnTo>
                  <a:pt x="1762315" y="2388489"/>
                </a:lnTo>
                <a:lnTo>
                  <a:pt x="1771840" y="2388489"/>
                </a:lnTo>
                <a:lnTo>
                  <a:pt x="1771840" y="2398014"/>
                </a:lnTo>
                <a:close/>
              </a:path>
              <a:path w="4248150" h="2398395">
                <a:moveTo>
                  <a:pt x="1752790" y="2398014"/>
                </a:moveTo>
                <a:lnTo>
                  <a:pt x="1743265" y="2398014"/>
                </a:lnTo>
                <a:lnTo>
                  <a:pt x="1743265" y="2388489"/>
                </a:lnTo>
                <a:lnTo>
                  <a:pt x="1752790" y="2388489"/>
                </a:lnTo>
                <a:lnTo>
                  <a:pt x="1752790" y="2398014"/>
                </a:lnTo>
                <a:close/>
              </a:path>
              <a:path w="4248150" h="2398395">
                <a:moveTo>
                  <a:pt x="1733740" y="2398014"/>
                </a:moveTo>
                <a:lnTo>
                  <a:pt x="1724215" y="2398014"/>
                </a:lnTo>
                <a:lnTo>
                  <a:pt x="1724215" y="2388489"/>
                </a:lnTo>
                <a:lnTo>
                  <a:pt x="1733740" y="2388489"/>
                </a:lnTo>
                <a:lnTo>
                  <a:pt x="1733740" y="2398014"/>
                </a:lnTo>
                <a:close/>
              </a:path>
              <a:path w="4248150" h="2398395">
                <a:moveTo>
                  <a:pt x="1714690" y="2398014"/>
                </a:moveTo>
                <a:lnTo>
                  <a:pt x="1705165" y="2398014"/>
                </a:lnTo>
                <a:lnTo>
                  <a:pt x="1705165" y="2388489"/>
                </a:lnTo>
                <a:lnTo>
                  <a:pt x="1714690" y="2388489"/>
                </a:lnTo>
                <a:lnTo>
                  <a:pt x="1714690" y="2398014"/>
                </a:lnTo>
                <a:close/>
              </a:path>
              <a:path w="4248150" h="2398395">
                <a:moveTo>
                  <a:pt x="1695640" y="2398014"/>
                </a:moveTo>
                <a:lnTo>
                  <a:pt x="1686115" y="2398014"/>
                </a:lnTo>
                <a:lnTo>
                  <a:pt x="1686115" y="2388489"/>
                </a:lnTo>
                <a:lnTo>
                  <a:pt x="1695640" y="2388489"/>
                </a:lnTo>
                <a:lnTo>
                  <a:pt x="1695640" y="2398014"/>
                </a:lnTo>
                <a:close/>
              </a:path>
              <a:path w="4248150" h="2398395">
                <a:moveTo>
                  <a:pt x="1676590" y="2398014"/>
                </a:moveTo>
                <a:lnTo>
                  <a:pt x="1667065" y="2398014"/>
                </a:lnTo>
                <a:lnTo>
                  <a:pt x="1667065" y="2388489"/>
                </a:lnTo>
                <a:lnTo>
                  <a:pt x="1676590" y="2388489"/>
                </a:lnTo>
                <a:lnTo>
                  <a:pt x="1676590" y="2398014"/>
                </a:lnTo>
                <a:close/>
              </a:path>
              <a:path w="4248150" h="2398395">
                <a:moveTo>
                  <a:pt x="1657540" y="2398014"/>
                </a:moveTo>
                <a:lnTo>
                  <a:pt x="1648015" y="2398014"/>
                </a:lnTo>
                <a:lnTo>
                  <a:pt x="1648015" y="2388489"/>
                </a:lnTo>
                <a:lnTo>
                  <a:pt x="1657540" y="2388489"/>
                </a:lnTo>
                <a:lnTo>
                  <a:pt x="1657540" y="2398014"/>
                </a:lnTo>
                <a:close/>
              </a:path>
              <a:path w="4248150" h="2398395">
                <a:moveTo>
                  <a:pt x="1638490" y="2398014"/>
                </a:moveTo>
                <a:lnTo>
                  <a:pt x="1628965" y="2398014"/>
                </a:lnTo>
                <a:lnTo>
                  <a:pt x="1628965" y="2388489"/>
                </a:lnTo>
                <a:lnTo>
                  <a:pt x="1638490" y="2388489"/>
                </a:lnTo>
                <a:lnTo>
                  <a:pt x="1638490" y="2398014"/>
                </a:lnTo>
                <a:close/>
              </a:path>
              <a:path w="4248150" h="2398395">
                <a:moveTo>
                  <a:pt x="1619440" y="2398014"/>
                </a:moveTo>
                <a:lnTo>
                  <a:pt x="1609915" y="2398014"/>
                </a:lnTo>
                <a:lnTo>
                  <a:pt x="1609915" y="2388489"/>
                </a:lnTo>
                <a:lnTo>
                  <a:pt x="1619440" y="2388489"/>
                </a:lnTo>
                <a:lnTo>
                  <a:pt x="1619440" y="2398014"/>
                </a:lnTo>
                <a:close/>
              </a:path>
              <a:path w="4248150" h="2398395">
                <a:moveTo>
                  <a:pt x="1600390" y="2398014"/>
                </a:moveTo>
                <a:lnTo>
                  <a:pt x="1590865" y="2398014"/>
                </a:lnTo>
                <a:lnTo>
                  <a:pt x="1590865" y="2388489"/>
                </a:lnTo>
                <a:lnTo>
                  <a:pt x="1600390" y="2388489"/>
                </a:lnTo>
                <a:lnTo>
                  <a:pt x="1600390" y="2398014"/>
                </a:lnTo>
                <a:close/>
              </a:path>
              <a:path w="4248150" h="2398395">
                <a:moveTo>
                  <a:pt x="1581340" y="2398014"/>
                </a:moveTo>
                <a:lnTo>
                  <a:pt x="1571815" y="2398014"/>
                </a:lnTo>
                <a:lnTo>
                  <a:pt x="1571815" y="2388489"/>
                </a:lnTo>
                <a:lnTo>
                  <a:pt x="1581340" y="2388489"/>
                </a:lnTo>
                <a:lnTo>
                  <a:pt x="1581340" y="2398014"/>
                </a:lnTo>
                <a:close/>
              </a:path>
              <a:path w="4248150" h="2398395">
                <a:moveTo>
                  <a:pt x="1562290" y="2398014"/>
                </a:moveTo>
                <a:lnTo>
                  <a:pt x="1552765" y="2398014"/>
                </a:lnTo>
                <a:lnTo>
                  <a:pt x="1552765" y="2388489"/>
                </a:lnTo>
                <a:lnTo>
                  <a:pt x="1562290" y="2388489"/>
                </a:lnTo>
                <a:lnTo>
                  <a:pt x="1562290" y="2398014"/>
                </a:lnTo>
                <a:close/>
              </a:path>
              <a:path w="4248150" h="2398395">
                <a:moveTo>
                  <a:pt x="1543240" y="2398014"/>
                </a:moveTo>
                <a:lnTo>
                  <a:pt x="1533715" y="2398014"/>
                </a:lnTo>
                <a:lnTo>
                  <a:pt x="1533715" y="2388489"/>
                </a:lnTo>
                <a:lnTo>
                  <a:pt x="1543240" y="2388489"/>
                </a:lnTo>
                <a:lnTo>
                  <a:pt x="1543240" y="2398014"/>
                </a:lnTo>
                <a:close/>
              </a:path>
              <a:path w="4248150" h="2398395">
                <a:moveTo>
                  <a:pt x="1524190" y="2398014"/>
                </a:moveTo>
                <a:lnTo>
                  <a:pt x="1514665" y="2398014"/>
                </a:lnTo>
                <a:lnTo>
                  <a:pt x="1514665" y="2388489"/>
                </a:lnTo>
                <a:lnTo>
                  <a:pt x="1524190" y="2388489"/>
                </a:lnTo>
                <a:lnTo>
                  <a:pt x="1524190" y="2398014"/>
                </a:lnTo>
                <a:close/>
              </a:path>
              <a:path w="4248150" h="2398395">
                <a:moveTo>
                  <a:pt x="1505140" y="2398014"/>
                </a:moveTo>
                <a:lnTo>
                  <a:pt x="1495615" y="2398014"/>
                </a:lnTo>
                <a:lnTo>
                  <a:pt x="1495615" y="2388489"/>
                </a:lnTo>
                <a:lnTo>
                  <a:pt x="1505140" y="2388489"/>
                </a:lnTo>
                <a:lnTo>
                  <a:pt x="1505140" y="2398014"/>
                </a:lnTo>
                <a:close/>
              </a:path>
              <a:path w="4248150" h="2398395">
                <a:moveTo>
                  <a:pt x="1486090" y="2398014"/>
                </a:moveTo>
                <a:lnTo>
                  <a:pt x="1476565" y="2398014"/>
                </a:lnTo>
                <a:lnTo>
                  <a:pt x="1476565" y="2388489"/>
                </a:lnTo>
                <a:lnTo>
                  <a:pt x="1486090" y="2388489"/>
                </a:lnTo>
                <a:lnTo>
                  <a:pt x="1486090" y="2398014"/>
                </a:lnTo>
                <a:close/>
              </a:path>
              <a:path w="4248150" h="2398395">
                <a:moveTo>
                  <a:pt x="1467040" y="2398014"/>
                </a:moveTo>
                <a:lnTo>
                  <a:pt x="1457515" y="2398014"/>
                </a:lnTo>
                <a:lnTo>
                  <a:pt x="1457515" y="2388489"/>
                </a:lnTo>
                <a:lnTo>
                  <a:pt x="1467040" y="2388489"/>
                </a:lnTo>
                <a:lnTo>
                  <a:pt x="1467040" y="2398014"/>
                </a:lnTo>
                <a:close/>
              </a:path>
              <a:path w="4248150" h="2398395">
                <a:moveTo>
                  <a:pt x="1447990" y="2398014"/>
                </a:moveTo>
                <a:lnTo>
                  <a:pt x="1438465" y="2398014"/>
                </a:lnTo>
                <a:lnTo>
                  <a:pt x="1438465" y="2388489"/>
                </a:lnTo>
                <a:lnTo>
                  <a:pt x="1447990" y="2388489"/>
                </a:lnTo>
                <a:lnTo>
                  <a:pt x="1447990" y="2398014"/>
                </a:lnTo>
                <a:close/>
              </a:path>
              <a:path w="4248150" h="2398395">
                <a:moveTo>
                  <a:pt x="1428940" y="2398014"/>
                </a:moveTo>
                <a:lnTo>
                  <a:pt x="1419415" y="2398014"/>
                </a:lnTo>
                <a:lnTo>
                  <a:pt x="1419415" y="2388489"/>
                </a:lnTo>
                <a:lnTo>
                  <a:pt x="1428940" y="2388489"/>
                </a:lnTo>
                <a:lnTo>
                  <a:pt x="1428940" y="2398014"/>
                </a:lnTo>
                <a:close/>
              </a:path>
              <a:path w="4248150" h="2398395">
                <a:moveTo>
                  <a:pt x="1409890" y="2398014"/>
                </a:moveTo>
                <a:lnTo>
                  <a:pt x="1400365" y="2398014"/>
                </a:lnTo>
                <a:lnTo>
                  <a:pt x="1400365" y="2388489"/>
                </a:lnTo>
                <a:lnTo>
                  <a:pt x="1409890" y="2388489"/>
                </a:lnTo>
                <a:lnTo>
                  <a:pt x="1409890" y="2398014"/>
                </a:lnTo>
                <a:close/>
              </a:path>
              <a:path w="4248150" h="2398395">
                <a:moveTo>
                  <a:pt x="1390840" y="2398014"/>
                </a:moveTo>
                <a:lnTo>
                  <a:pt x="1381315" y="2398014"/>
                </a:lnTo>
                <a:lnTo>
                  <a:pt x="1381315" y="2388489"/>
                </a:lnTo>
                <a:lnTo>
                  <a:pt x="1390840" y="2388489"/>
                </a:lnTo>
                <a:lnTo>
                  <a:pt x="1390840" y="2398014"/>
                </a:lnTo>
                <a:close/>
              </a:path>
              <a:path w="4248150" h="2398395">
                <a:moveTo>
                  <a:pt x="1371790" y="2398014"/>
                </a:moveTo>
                <a:lnTo>
                  <a:pt x="1362265" y="2398014"/>
                </a:lnTo>
                <a:lnTo>
                  <a:pt x="1362265" y="2388489"/>
                </a:lnTo>
                <a:lnTo>
                  <a:pt x="1371790" y="2388489"/>
                </a:lnTo>
                <a:lnTo>
                  <a:pt x="1371790" y="2398014"/>
                </a:lnTo>
                <a:close/>
              </a:path>
              <a:path w="4248150" h="2398395">
                <a:moveTo>
                  <a:pt x="1352740" y="2398014"/>
                </a:moveTo>
                <a:lnTo>
                  <a:pt x="1343215" y="2398014"/>
                </a:lnTo>
                <a:lnTo>
                  <a:pt x="1343215" y="2388489"/>
                </a:lnTo>
                <a:lnTo>
                  <a:pt x="1352740" y="2388489"/>
                </a:lnTo>
                <a:lnTo>
                  <a:pt x="1352740" y="2398014"/>
                </a:lnTo>
                <a:close/>
              </a:path>
              <a:path w="4248150" h="2398395">
                <a:moveTo>
                  <a:pt x="1333690" y="2398014"/>
                </a:moveTo>
                <a:lnTo>
                  <a:pt x="1324165" y="2398014"/>
                </a:lnTo>
                <a:lnTo>
                  <a:pt x="1324165" y="2388489"/>
                </a:lnTo>
                <a:lnTo>
                  <a:pt x="1333690" y="2388489"/>
                </a:lnTo>
                <a:lnTo>
                  <a:pt x="1333690" y="2398014"/>
                </a:lnTo>
                <a:close/>
              </a:path>
              <a:path w="4248150" h="2398395">
                <a:moveTo>
                  <a:pt x="1314640" y="2398014"/>
                </a:moveTo>
                <a:lnTo>
                  <a:pt x="1305115" y="2398014"/>
                </a:lnTo>
                <a:lnTo>
                  <a:pt x="1305115" y="2388489"/>
                </a:lnTo>
                <a:lnTo>
                  <a:pt x="1314640" y="2388489"/>
                </a:lnTo>
                <a:lnTo>
                  <a:pt x="1314640" y="2398014"/>
                </a:lnTo>
                <a:close/>
              </a:path>
              <a:path w="4248150" h="2398395">
                <a:moveTo>
                  <a:pt x="1295590" y="2398014"/>
                </a:moveTo>
                <a:lnTo>
                  <a:pt x="1286065" y="2398014"/>
                </a:lnTo>
                <a:lnTo>
                  <a:pt x="1286065" y="2388489"/>
                </a:lnTo>
                <a:lnTo>
                  <a:pt x="1295590" y="2388489"/>
                </a:lnTo>
                <a:lnTo>
                  <a:pt x="1295590" y="2398014"/>
                </a:lnTo>
                <a:close/>
              </a:path>
              <a:path w="4248150" h="2398395">
                <a:moveTo>
                  <a:pt x="1276540" y="2398014"/>
                </a:moveTo>
                <a:lnTo>
                  <a:pt x="1267015" y="2398014"/>
                </a:lnTo>
                <a:lnTo>
                  <a:pt x="1267015" y="2388489"/>
                </a:lnTo>
                <a:lnTo>
                  <a:pt x="1276540" y="2388489"/>
                </a:lnTo>
                <a:lnTo>
                  <a:pt x="1276540" y="2398014"/>
                </a:lnTo>
                <a:close/>
              </a:path>
              <a:path w="4248150" h="2398395">
                <a:moveTo>
                  <a:pt x="1257490" y="2398014"/>
                </a:moveTo>
                <a:lnTo>
                  <a:pt x="1247965" y="2398014"/>
                </a:lnTo>
                <a:lnTo>
                  <a:pt x="1247965" y="2388489"/>
                </a:lnTo>
                <a:lnTo>
                  <a:pt x="1257490" y="2388489"/>
                </a:lnTo>
                <a:lnTo>
                  <a:pt x="1257490" y="2398014"/>
                </a:lnTo>
                <a:close/>
              </a:path>
              <a:path w="4248150" h="2398395">
                <a:moveTo>
                  <a:pt x="1238440" y="2398014"/>
                </a:moveTo>
                <a:lnTo>
                  <a:pt x="1228915" y="2398014"/>
                </a:lnTo>
                <a:lnTo>
                  <a:pt x="1228915" y="2388489"/>
                </a:lnTo>
                <a:lnTo>
                  <a:pt x="1238440" y="2388489"/>
                </a:lnTo>
                <a:lnTo>
                  <a:pt x="1238440" y="2398014"/>
                </a:lnTo>
                <a:close/>
              </a:path>
              <a:path w="4248150" h="2398395">
                <a:moveTo>
                  <a:pt x="1219390" y="2398014"/>
                </a:moveTo>
                <a:lnTo>
                  <a:pt x="1209865" y="2398014"/>
                </a:lnTo>
                <a:lnTo>
                  <a:pt x="1209865" y="2388489"/>
                </a:lnTo>
                <a:lnTo>
                  <a:pt x="1219390" y="2388489"/>
                </a:lnTo>
                <a:lnTo>
                  <a:pt x="1219390" y="2398014"/>
                </a:lnTo>
                <a:close/>
              </a:path>
              <a:path w="4248150" h="2398395">
                <a:moveTo>
                  <a:pt x="1200340" y="2398014"/>
                </a:moveTo>
                <a:lnTo>
                  <a:pt x="1190815" y="2398014"/>
                </a:lnTo>
                <a:lnTo>
                  <a:pt x="1190815" y="2388489"/>
                </a:lnTo>
                <a:lnTo>
                  <a:pt x="1200340" y="2388489"/>
                </a:lnTo>
                <a:lnTo>
                  <a:pt x="1200340" y="2398014"/>
                </a:lnTo>
                <a:close/>
              </a:path>
              <a:path w="4248150" h="2398395">
                <a:moveTo>
                  <a:pt x="1181290" y="2398014"/>
                </a:moveTo>
                <a:lnTo>
                  <a:pt x="1171765" y="2398014"/>
                </a:lnTo>
                <a:lnTo>
                  <a:pt x="1171765" y="2388489"/>
                </a:lnTo>
                <a:lnTo>
                  <a:pt x="1181290" y="2388489"/>
                </a:lnTo>
                <a:lnTo>
                  <a:pt x="1181290" y="2398014"/>
                </a:lnTo>
                <a:close/>
              </a:path>
              <a:path w="4248150" h="2398395">
                <a:moveTo>
                  <a:pt x="1162240" y="2398014"/>
                </a:moveTo>
                <a:lnTo>
                  <a:pt x="1152715" y="2398014"/>
                </a:lnTo>
                <a:lnTo>
                  <a:pt x="1152715" y="2388489"/>
                </a:lnTo>
                <a:lnTo>
                  <a:pt x="1162240" y="2388489"/>
                </a:lnTo>
                <a:lnTo>
                  <a:pt x="1162240" y="2398014"/>
                </a:lnTo>
                <a:close/>
              </a:path>
              <a:path w="4248150" h="2398395">
                <a:moveTo>
                  <a:pt x="1143190" y="2398014"/>
                </a:moveTo>
                <a:lnTo>
                  <a:pt x="1133665" y="2398014"/>
                </a:lnTo>
                <a:lnTo>
                  <a:pt x="1133665" y="2388489"/>
                </a:lnTo>
                <a:lnTo>
                  <a:pt x="1143190" y="2388489"/>
                </a:lnTo>
                <a:lnTo>
                  <a:pt x="1143190" y="2398014"/>
                </a:lnTo>
                <a:close/>
              </a:path>
              <a:path w="4248150" h="2398395">
                <a:moveTo>
                  <a:pt x="1124140" y="2398014"/>
                </a:moveTo>
                <a:lnTo>
                  <a:pt x="1114615" y="2398014"/>
                </a:lnTo>
                <a:lnTo>
                  <a:pt x="1114615" y="2388489"/>
                </a:lnTo>
                <a:lnTo>
                  <a:pt x="1124140" y="2388489"/>
                </a:lnTo>
                <a:lnTo>
                  <a:pt x="1124140" y="2398014"/>
                </a:lnTo>
                <a:close/>
              </a:path>
              <a:path w="4248150" h="2398395">
                <a:moveTo>
                  <a:pt x="1105090" y="2398014"/>
                </a:moveTo>
                <a:lnTo>
                  <a:pt x="1095565" y="2398014"/>
                </a:lnTo>
                <a:lnTo>
                  <a:pt x="1095565" y="2388489"/>
                </a:lnTo>
                <a:lnTo>
                  <a:pt x="1105090" y="2388489"/>
                </a:lnTo>
                <a:lnTo>
                  <a:pt x="1105090" y="2398014"/>
                </a:lnTo>
                <a:close/>
              </a:path>
              <a:path w="4248150" h="2398395">
                <a:moveTo>
                  <a:pt x="1086040" y="2398014"/>
                </a:moveTo>
                <a:lnTo>
                  <a:pt x="1076515" y="2398014"/>
                </a:lnTo>
                <a:lnTo>
                  <a:pt x="1076515" y="2388489"/>
                </a:lnTo>
                <a:lnTo>
                  <a:pt x="1086040" y="2388489"/>
                </a:lnTo>
                <a:lnTo>
                  <a:pt x="1086040" y="2398014"/>
                </a:lnTo>
                <a:close/>
              </a:path>
              <a:path w="4248150" h="2398395">
                <a:moveTo>
                  <a:pt x="1066990" y="2398014"/>
                </a:moveTo>
                <a:lnTo>
                  <a:pt x="1057465" y="2398014"/>
                </a:lnTo>
                <a:lnTo>
                  <a:pt x="1057465" y="2388489"/>
                </a:lnTo>
                <a:lnTo>
                  <a:pt x="1066990" y="2388489"/>
                </a:lnTo>
                <a:lnTo>
                  <a:pt x="1066990" y="2398014"/>
                </a:lnTo>
                <a:close/>
              </a:path>
              <a:path w="4248150" h="2398395">
                <a:moveTo>
                  <a:pt x="1047940" y="2398014"/>
                </a:moveTo>
                <a:lnTo>
                  <a:pt x="1038415" y="2398014"/>
                </a:lnTo>
                <a:lnTo>
                  <a:pt x="1038415" y="2388489"/>
                </a:lnTo>
                <a:lnTo>
                  <a:pt x="1047940" y="2388489"/>
                </a:lnTo>
                <a:lnTo>
                  <a:pt x="1047940" y="2398014"/>
                </a:lnTo>
                <a:close/>
              </a:path>
              <a:path w="4248150" h="2398395">
                <a:moveTo>
                  <a:pt x="1028890" y="2398014"/>
                </a:moveTo>
                <a:lnTo>
                  <a:pt x="1019365" y="2398014"/>
                </a:lnTo>
                <a:lnTo>
                  <a:pt x="1019365" y="2388489"/>
                </a:lnTo>
                <a:lnTo>
                  <a:pt x="1028890" y="2388489"/>
                </a:lnTo>
                <a:lnTo>
                  <a:pt x="1028890" y="2398014"/>
                </a:lnTo>
                <a:close/>
              </a:path>
              <a:path w="4248150" h="2398395">
                <a:moveTo>
                  <a:pt x="1009840" y="2398014"/>
                </a:moveTo>
                <a:lnTo>
                  <a:pt x="1000315" y="2398014"/>
                </a:lnTo>
                <a:lnTo>
                  <a:pt x="1000315" y="2388489"/>
                </a:lnTo>
                <a:lnTo>
                  <a:pt x="1009840" y="2388489"/>
                </a:lnTo>
                <a:lnTo>
                  <a:pt x="1009840" y="2398014"/>
                </a:lnTo>
                <a:close/>
              </a:path>
              <a:path w="4248150" h="2398395">
                <a:moveTo>
                  <a:pt x="990790" y="2398014"/>
                </a:moveTo>
                <a:lnTo>
                  <a:pt x="981265" y="2398014"/>
                </a:lnTo>
                <a:lnTo>
                  <a:pt x="981265" y="2388489"/>
                </a:lnTo>
                <a:lnTo>
                  <a:pt x="990790" y="2388489"/>
                </a:lnTo>
                <a:lnTo>
                  <a:pt x="990790" y="2398014"/>
                </a:lnTo>
                <a:close/>
              </a:path>
              <a:path w="4248150" h="2398395">
                <a:moveTo>
                  <a:pt x="971740" y="2398014"/>
                </a:moveTo>
                <a:lnTo>
                  <a:pt x="962215" y="2398014"/>
                </a:lnTo>
                <a:lnTo>
                  <a:pt x="962215" y="2388489"/>
                </a:lnTo>
                <a:lnTo>
                  <a:pt x="971740" y="2388489"/>
                </a:lnTo>
                <a:lnTo>
                  <a:pt x="971740" y="2398014"/>
                </a:lnTo>
                <a:close/>
              </a:path>
              <a:path w="4248150" h="2398395">
                <a:moveTo>
                  <a:pt x="952690" y="2398014"/>
                </a:moveTo>
                <a:lnTo>
                  <a:pt x="943165" y="2398014"/>
                </a:lnTo>
                <a:lnTo>
                  <a:pt x="943165" y="2388489"/>
                </a:lnTo>
                <a:lnTo>
                  <a:pt x="952690" y="2388489"/>
                </a:lnTo>
                <a:lnTo>
                  <a:pt x="952690" y="2398014"/>
                </a:lnTo>
                <a:close/>
              </a:path>
              <a:path w="4248150" h="2398395">
                <a:moveTo>
                  <a:pt x="933640" y="2398014"/>
                </a:moveTo>
                <a:lnTo>
                  <a:pt x="924115" y="2398014"/>
                </a:lnTo>
                <a:lnTo>
                  <a:pt x="924115" y="2388489"/>
                </a:lnTo>
                <a:lnTo>
                  <a:pt x="933640" y="2388489"/>
                </a:lnTo>
                <a:lnTo>
                  <a:pt x="933640" y="2398014"/>
                </a:lnTo>
                <a:close/>
              </a:path>
              <a:path w="4248150" h="2398395">
                <a:moveTo>
                  <a:pt x="914590" y="2398014"/>
                </a:moveTo>
                <a:lnTo>
                  <a:pt x="905065" y="2398014"/>
                </a:lnTo>
                <a:lnTo>
                  <a:pt x="905065" y="2388489"/>
                </a:lnTo>
                <a:lnTo>
                  <a:pt x="914590" y="2388489"/>
                </a:lnTo>
                <a:lnTo>
                  <a:pt x="914590" y="2398014"/>
                </a:lnTo>
                <a:close/>
              </a:path>
              <a:path w="4248150" h="2398395">
                <a:moveTo>
                  <a:pt x="895540" y="2398014"/>
                </a:moveTo>
                <a:lnTo>
                  <a:pt x="886015" y="2398014"/>
                </a:lnTo>
                <a:lnTo>
                  <a:pt x="886015" y="2388489"/>
                </a:lnTo>
                <a:lnTo>
                  <a:pt x="895540" y="2388489"/>
                </a:lnTo>
                <a:lnTo>
                  <a:pt x="895540" y="2398014"/>
                </a:lnTo>
                <a:close/>
              </a:path>
              <a:path w="4248150" h="2398395">
                <a:moveTo>
                  <a:pt x="876490" y="2398014"/>
                </a:moveTo>
                <a:lnTo>
                  <a:pt x="866965" y="2398014"/>
                </a:lnTo>
                <a:lnTo>
                  <a:pt x="866965" y="2388489"/>
                </a:lnTo>
                <a:lnTo>
                  <a:pt x="876490" y="2388489"/>
                </a:lnTo>
                <a:lnTo>
                  <a:pt x="876490" y="2398014"/>
                </a:lnTo>
                <a:close/>
              </a:path>
              <a:path w="4248150" h="2398395">
                <a:moveTo>
                  <a:pt x="857440" y="2398014"/>
                </a:moveTo>
                <a:lnTo>
                  <a:pt x="847915" y="2398014"/>
                </a:lnTo>
                <a:lnTo>
                  <a:pt x="847915" y="2388489"/>
                </a:lnTo>
                <a:lnTo>
                  <a:pt x="857440" y="2388489"/>
                </a:lnTo>
                <a:lnTo>
                  <a:pt x="857440" y="2398014"/>
                </a:lnTo>
                <a:close/>
              </a:path>
              <a:path w="4248150" h="2398395">
                <a:moveTo>
                  <a:pt x="838390" y="2398014"/>
                </a:moveTo>
                <a:lnTo>
                  <a:pt x="828865" y="2398014"/>
                </a:lnTo>
                <a:lnTo>
                  <a:pt x="828865" y="2388489"/>
                </a:lnTo>
                <a:lnTo>
                  <a:pt x="838390" y="2388489"/>
                </a:lnTo>
                <a:lnTo>
                  <a:pt x="838390" y="2398014"/>
                </a:lnTo>
                <a:close/>
              </a:path>
              <a:path w="4248150" h="2398395">
                <a:moveTo>
                  <a:pt x="819340" y="2398014"/>
                </a:moveTo>
                <a:lnTo>
                  <a:pt x="809815" y="2398014"/>
                </a:lnTo>
                <a:lnTo>
                  <a:pt x="809815" y="2388489"/>
                </a:lnTo>
                <a:lnTo>
                  <a:pt x="819340" y="2388489"/>
                </a:lnTo>
                <a:lnTo>
                  <a:pt x="819340" y="2398014"/>
                </a:lnTo>
                <a:close/>
              </a:path>
              <a:path w="4248150" h="2398395">
                <a:moveTo>
                  <a:pt x="800290" y="2398014"/>
                </a:moveTo>
                <a:lnTo>
                  <a:pt x="790765" y="2398014"/>
                </a:lnTo>
                <a:lnTo>
                  <a:pt x="790765" y="2388489"/>
                </a:lnTo>
                <a:lnTo>
                  <a:pt x="800290" y="2388489"/>
                </a:lnTo>
                <a:lnTo>
                  <a:pt x="800290" y="2398014"/>
                </a:lnTo>
                <a:close/>
              </a:path>
              <a:path w="4248150" h="2398395">
                <a:moveTo>
                  <a:pt x="781240" y="2398014"/>
                </a:moveTo>
                <a:lnTo>
                  <a:pt x="771715" y="2398014"/>
                </a:lnTo>
                <a:lnTo>
                  <a:pt x="771715" y="2388489"/>
                </a:lnTo>
                <a:lnTo>
                  <a:pt x="781240" y="2388489"/>
                </a:lnTo>
                <a:lnTo>
                  <a:pt x="781240" y="2398014"/>
                </a:lnTo>
                <a:close/>
              </a:path>
              <a:path w="4248150" h="2398395">
                <a:moveTo>
                  <a:pt x="762190" y="2398014"/>
                </a:moveTo>
                <a:lnTo>
                  <a:pt x="752665" y="2398014"/>
                </a:lnTo>
                <a:lnTo>
                  <a:pt x="752665" y="2388489"/>
                </a:lnTo>
                <a:lnTo>
                  <a:pt x="762190" y="2388489"/>
                </a:lnTo>
                <a:lnTo>
                  <a:pt x="762190" y="2398014"/>
                </a:lnTo>
                <a:close/>
              </a:path>
              <a:path w="4248150" h="2398395">
                <a:moveTo>
                  <a:pt x="743140" y="2398014"/>
                </a:moveTo>
                <a:lnTo>
                  <a:pt x="733615" y="2398014"/>
                </a:lnTo>
                <a:lnTo>
                  <a:pt x="733615" y="2388489"/>
                </a:lnTo>
                <a:lnTo>
                  <a:pt x="743140" y="2388489"/>
                </a:lnTo>
                <a:lnTo>
                  <a:pt x="743140" y="2398014"/>
                </a:lnTo>
                <a:close/>
              </a:path>
              <a:path w="4248150" h="2398395">
                <a:moveTo>
                  <a:pt x="724090" y="2398014"/>
                </a:moveTo>
                <a:lnTo>
                  <a:pt x="714565" y="2398014"/>
                </a:lnTo>
                <a:lnTo>
                  <a:pt x="714565" y="2388489"/>
                </a:lnTo>
                <a:lnTo>
                  <a:pt x="724090" y="2388489"/>
                </a:lnTo>
                <a:lnTo>
                  <a:pt x="724090" y="2398014"/>
                </a:lnTo>
                <a:close/>
              </a:path>
              <a:path w="4248150" h="2398395">
                <a:moveTo>
                  <a:pt x="705040" y="2398014"/>
                </a:moveTo>
                <a:lnTo>
                  <a:pt x="695515" y="2398014"/>
                </a:lnTo>
                <a:lnTo>
                  <a:pt x="695515" y="2388489"/>
                </a:lnTo>
                <a:lnTo>
                  <a:pt x="705040" y="2388489"/>
                </a:lnTo>
                <a:lnTo>
                  <a:pt x="705040" y="2398014"/>
                </a:lnTo>
                <a:close/>
              </a:path>
              <a:path w="4248150" h="2398395">
                <a:moveTo>
                  <a:pt x="685990" y="2398014"/>
                </a:moveTo>
                <a:lnTo>
                  <a:pt x="676465" y="2398014"/>
                </a:lnTo>
                <a:lnTo>
                  <a:pt x="676465" y="2388489"/>
                </a:lnTo>
                <a:lnTo>
                  <a:pt x="685990" y="2388489"/>
                </a:lnTo>
                <a:lnTo>
                  <a:pt x="685990" y="2398014"/>
                </a:lnTo>
                <a:close/>
              </a:path>
              <a:path w="4248150" h="2398395">
                <a:moveTo>
                  <a:pt x="666940" y="2398014"/>
                </a:moveTo>
                <a:lnTo>
                  <a:pt x="657415" y="2398014"/>
                </a:lnTo>
                <a:lnTo>
                  <a:pt x="657415" y="2388489"/>
                </a:lnTo>
                <a:lnTo>
                  <a:pt x="666940" y="2388489"/>
                </a:lnTo>
                <a:lnTo>
                  <a:pt x="666940" y="2398014"/>
                </a:lnTo>
                <a:close/>
              </a:path>
              <a:path w="4248150" h="2398395">
                <a:moveTo>
                  <a:pt x="647890" y="2398014"/>
                </a:moveTo>
                <a:lnTo>
                  <a:pt x="638365" y="2398014"/>
                </a:lnTo>
                <a:lnTo>
                  <a:pt x="638365" y="2388489"/>
                </a:lnTo>
                <a:lnTo>
                  <a:pt x="647890" y="2388489"/>
                </a:lnTo>
                <a:lnTo>
                  <a:pt x="647890" y="2398014"/>
                </a:lnTo>
                <a:close/>
              </a:path>
              <a:path w="4248150" h="2398395">
                <a:moveTo>
                  <a:pt x="628840" y="2398014"/>
                </a:moveTo>
                <a:lnTo>
                  <a:pt x="619315" y="2398014"/>
                </a:lnTo>
                <a:lnTo>
                  <a:pt x="619315" y="2388489"/>
                </a:lnTo>
                <a:lnTo>
                  <a:pt x="628840" y="2388489"/>
                </a:lnTo>
                <a:lnTo>
                  <a:pt x="628840" y="2398014"/>
                </a:lnTo>
                <a:close/>
              </a:path>
              <a:path w="4248150" h="2398395">
                <a:moveTo>
                  <a:pt x="609790" y="2398014"/>
                </a:moveTo>
                <a:lnTo>
                  <a:pt x="600265" y="2398014"/>
                </a:lnTo>
                <a:lnTo>
                  <a:pt x="600265" y="2388489"/>
                </a:lnTo>
                <a:lnTo>
                  <a:pt x="609790" y="2388489"/>
                </a:lnTo>
                <a:lnTo>
                  <a:pt x="609790" y="2398014"/>
                </a:lnTo>
                <a:close/>
              </a:path>
              <a:path w="4248150" h="2398395">
                <a:moveTo>
                  <a:pt x="590740" y="2398014"/>
                </a:moveTo>
                <a:lnTo>
                  <a:pt x="581215" y="2398014"/>
                </a:lnTo>
                <a:lnTo>
                  <a:pt x="581215" y="2388489"/>
                </a:lnTo>
                <a:lnTo>
                  <a:pt x="590740" y="2388489"/>
                </a:lnTo>
                <a:lnTo>
                  <a:pt x="590740" y="2398014"/>
                </a:lnTo>
                <a:close/>
              </a:path>
              <a:path w="4248150" h="2398395">
                <a:moveTo>
                  <a:pt x="571690" y="2398014"/>
                </a:moveTo>
                <a:lnTo>
                  <a:pt x="562165" y="2398014"/>
                </a:lnTo>
                <a:lnTo>
                  <a:pt x="562165" y="2388489"/>
                </a:lnTo>
                <a:lnTo>
                  <a:pt x="571690" y="2388489"/>
                </a:lnTo>
                <a:lnTo>
                  <a:pt x="571690" y="2398014"/>
                </a:lnTo>
                <a:close/>
              </a:path>
              <a:path w="4248150" h="2398395">
                <a:moveTo>
                  <a:pt x="552640" y="2398014"/>
                </a:moveTo>
                <a:lnTo>
                  <a:pt x="543115" y="2398014"/>
                </a:lnTo>
                <a:lnTo>
                  <a:pt x="543115" y="2388489"/>
                </a:lnTo>
                <a:lnTo>
                  <a:pt x="552640" y="2388489"/>
                </a:lnTo>
                <a:lnTo>
                  <a:pt x="552640" y="2398014"/>
                </a:lnTo>
                <a:close/>
              </a:path>
              <a:path w="4248150" h="2398395">
                <a:moveTo>
                  <a:pt x="533590" y="2398014"/>
                </a:moveTo>
                <a:lnTo>
                  <a:pt x="524065" y="2398014"/>
                </a:lnTo>
                <a:lnTo>
                  <a:pt x="524065" y="2388489"/>
                </a:lnTo>
                <a:lnTo>
                  <a:pt x="533590" y="2388489"/>
                </a:lnTo>
                <a:lnTo>
                  <a:pt x="533590" y="2398014"/>
                </a:lnTo>
                <a:close/>
              </a:path>
              <a:path w="4248150" h="2398395">
                <a:moveTo>
                  <a:pt x="514540" y="2398014"/>
                </a:moveTo>
                <a:lnTo>
                  <a:pt x="505015" y="2398014"/>
                </a:lnTo>
                <a:lnTo>
                  <a:pt x="505015" y="2388489"/>
                </a:lnTo>
                <a:lnTo>
                  <a:pt x="514540" y="2388489"/>
                </a:lnTo>
                <a:lnTo>
                  <a:pt x="514540" y="2398014"/>
                </a:lnTo>
                <a:close/>
              </a:path>
              <a:path w="4248150" h="2398395">
                <a:moveTo>
                  <a:pt x="495490" y="2398014"/>
                </a:moveTo>
                <a:lnTo>
                  <a:pt x="485965" y="2398014"/>
                </a:lnTo>
                <a:lnTo>
                  <a:pt x="485965" y="2388489"/>
                </a:lnTo>
                <a:lnTo>
                  <a:pt x="495490" y="2388489"/>
                </a:lnTo>
                <a:lnTo>
                  <a:pt x="495490" y="2398014"/>
                </a:lnTo>
                <a:close/>
              </a:path>
              <a:path w="4248150" h="2398395">
                <a:moveTo>
                  <a:pt x="476440" y="2398014"/>
                </a:moveTo>
                <a:lnTo>
                  <a:pt x="466915" y="2398014"/>
                </a:lnTo>
                <a:lnTo>
                  <a:pt x="466915" y="2388489"/>
                </a:lnTo>
                <a:lnTo>
                  <a:pt x="476440" y="2388489"/>
                </a:lnTo>
                <a:lnTo>
                  <a:pt x="476440" y="2398014"/>
                </a:lnTo>
                <a:close/>
              </a:path>
              <a:path w="4248150" h="2398395">
                <a:moveTo>
                  <a:pt x="457390" y="2398014"/>
                </a:moveTo>
                <a:lnTo>
                  <a:pt x="447865" y="2398014"/>
                </a:lnTo>
                <a:lnTo>
                  <a:pt x="447865" y="2388489"/>
                </a:lnTo>
                <a:lnTo>
                  <a:pt x="457390" y="2388489"/>
                </a:lnTo>
                <a:lnTo>
                  <a:pt x="457390" y="2398014"/>
                </a:lnTo>
                <a:close/>
              </a:path>
              <a:path w="4248150" h="2398395">
                <a:moveTo>
                  <a:pt x="438340" y="2398014"/>
                </a:moveTo>
                <a:lnTo>
                  <a:pt x="428815" y="2398014"/>
                </a:lnTo>
                <a:lnTo>
                  <a:pt x="428815" y="2388489"/>
                </a:lnTo>
                <a:lnTo>
                  <a:pt x="438340" y="2388489"/>
                </a:lnTo>
                <a:lnTo>
                  <a:pt x="438340" y="2398014"/>
                </a:lnTo>
                <a:close/>
              </a:path>
              <a:path w="4248150" h="2398395">
                <a:moveTo>
                  <a:pt x="419290" y="2398014"/>
                </a:moveTo>
                <a:lnTo>
                  <a:pt x="409765" y="2398014"/>
                </a:lnTo>
                <a:lnTo>
                  <a:pt x="409765" y="2388489"/>
                </a:lnTo>
                <a:lnTo>
                  <a:pt x="419290" y="2388489"/>
                </a:lnTo>
                <a:lnTo>
                  <a:pt x="419290" y="2398014"/>
                </a:lnTo>
                <a:close/>
              </a:path>
              <a:path w="4248150" h="2398395">
                <a:moveTo>
                  <a:pt x="400240" y="2398014"/>
                </a:moveTo>
                <a:lnTo>
                  <a:pt x="390715" y="2398014"/>
                </a:lnTo>
                <a:lnTo>
                  <a:pt x="390715" y="2388489"/>
                </a:lnTo>
                <a:lnTo>
                  <a:pt x="400240" y="2388489"/>
                </a:lnTo>
                <a:lnTo>
                  <a:pt x="400240" y="2398014"/>
                </a:lnTo>
                <a:close/>
              </a:path>
              <a:path w="4248150" h="2398395">
                <a:moveTo>
                  <a:pt x="381190" y="2398014"/>
                </a:moveTo>
                <a:lnTo>
                  <a:pt x="371665" y="2398014"/>
                </a:lnTo>
                <a:lnTo>
                  <a:pt x="371665" y="2388489"/>
                </a:lnTo>
                <a:lnTo>
                  <a:pt x="381190" y="2388489"/>
                </a:lnTo>
                <a:lnTo>
                  <a:pt x="381190" y="2398014"/>
                </a:lnTo>
                <a:close/>
              </a:path>
              <a:path w="4248150" h="2398395">
                <a:moveTo>
                  <a:pt x="362140" y="2398014"/>
                </a:moveTo>
                <a:lnTo>
                  <a:pt x="352615" y="2398014"/>
                </a:lnTo>
                <a:lnTo>
                  <a:pt x="352615" y="2388489"/>
                </a:lnTo>
                <a:lnTo>
                  <a:pt x="362140" y="2388489"/>
                </a:lnTo>
                <a:lnTo>
                  <a:pt x="362140" y="2398014"/>
                </a:lnTo>
                <a:close/>
              </a:path>
              <a:path w="4248150" h="2398395">
                <a:moveTo>
                  <a:pt x="343090" y="2398014"/>
                </a:moveTo>
                <a:lnTo>
                  <a:pt x="333565" y="2398014"/>
                </a:lnTo>
                <a:lnTo>
                  <a:pt x="333565" y="2388489"/>
                </a:lnTo>
                <a:lnTo>
                  <a:pt x="343090" y="2388489"/>
                </a:lnTo>
                <a:lnTo>
                  <a:pt x="343090" y="2398014"/>
                </a:lnTo>
                <a:close/>
              </a:path>
              <a:path w="4248150" h="2398395">
                <a:moveTo>
                  <a:pt x="324040" y="2398014"/>
                </a:moveTo>
                <a:lnTo>
                  <a:pt x="314515" y="2398014"/>
                </a:lnTo>
                <a:lnTo>
                  <a:pt x="314515" y="2388489"/>
                </a:lnTo>
                <a:lnTo>
                  <a:pt x="324040" y="2388489"/>
                </a:lnTo>
                <a:lnTo>
                  <a:pt x="324040" y="2398014"/>
                </a:lnTo>
                <a:close/>
              </a:path>
              <a:path w="4248150" h="2398395">
                <a:moveTo>
                  <a:pt x="304990" y="2398014"/>
                </a:moveTo>
                <a:lnTo>
                  <a:pt x="295465" y="2398014"/>
                </a:lnTo>
                <a:lnTo>
                  <a:pt x="295465" y="2388489"/>
                </a:lnTo>
                <a:lnTo>
                  <a:pt x="304990" y="2388489"/>
                </a:lnTo>
                <a:lnTo>
                  <a:pt x="304990" y="2398014"/>
                </a:lnTo>
                <a:close/>
              </a:path>
              <a:path w="4248150" h="2398395">
                <a:moveTo>
                  <a:pt x="285940" y="2398014"/>
                </a:moveTo>
                <a:lnTo>
                  <a:pt x="276415" y="2398014"/>
                </a:lnTo>
                <a:lnTo>
                  <a:pt x="276415" y="2388489"/>
                </a:lnTo>
                <a:lnTo>
                  <a:pt x="285940" y="2388489"/>
                </a:lnTo>
                <a:lnTo>
                  <a:pt x="285940" y="2398014"/>
                </a:lnTo>
                <a:close/>
              </a:path>
              <a:path w="4248150" h="2398395">
                <a:moveTo>
                  <a:pt x="266890" y="2398014"/>
                </a:moveTo>
                <a:lnTo>
                  <a:pt x="257365" y="2398014"/>
                </a:lnTo>
                <a:lnTo>
                  <a:pt x="257365" y="2388489"/>
                </a:lnTo>
                <a:lnTo>
                  <a:pt x="266890" y="2388489"/>
                </a:lnTo>
                <a:lnTo>
                  <a:pt x="266890" y="2398014"/>
                </a:lnTo>
                <a:close/>
              </a:path>
              <a:path w="4248150" h="2398395">
                <a:moveTo>
                  <a:pt x="247840" y="2398014"/>
                </a:moveTo>
                <a:lnTo>
                  <a:pt x="238315" y="2398014"/>
                </a:lnTo>
                <a:lnTo>
                  <a:pt x="238315" y="2388489"/>
                </a:lnTo>
                <a:lnTo>
                  <a:pt x="247840" y="2388489"/>
                </a:lnTo>
                <a:lnTo>
                  <a:pt x="247840" y="2398014"/>
                </a:lnTo>
                <a:close/>
              </a:path>
              <a:path w="4248150" h="2398395">
                <a:moveTo>
                  <a:pt x="228790" y="2398014"/>
                </a:moveTo>
                <a:lnTo>
                  <a:pt x="219265" y="2398014"/>
                </a:lnTo>
                <a:lnTo>
                  <a:pt x="219265" y="2388489"/>
                </a:lnTo>
                <a:lnTo>
                  <a:pt x="228790" y="2388489"/>
                </a:lnTo>
                <a:lnTo>
                  <a:pt x="228790" y="2398014"/>
                </a:lnTo>
                <a:close/>
              </a:path>
              <a:path w="4248150" h="2398395">
                <a:moveTo>
                  <a:pt x="209740" y="2398014"/>
                </a:moveTo>
                <a:lnTo>
                  <a:pt x="200215" y="2398014"/>
                </a:lnTo>
                <a:lnTo>
                  <a:pt x="200215" y="2388489"/>
                </a:lnTo>
                <a:lnTo>
                  <a:pt x="209740" y="2388489"/>
                </a:lnTo>
                <a:lnTo>
                  <a:pt x="209740" y="2398014"/>
                </a:lnTo>
                <a:close/>
              </a:path>
              <a:path w="4248150" h="2398395">
                <a:moveTo>
                  <a:pt x="190690" y="2398014"/>
                </a:moveTo>
                <a:lnTo>
                  <a:pt x="181165" y="2398014"/>
                </a:lnTo>
                <a:lnTo>
                  <a:pt x="181165" y="2388489"/>
                </a:lnTo>
                <a:lnTo>
                  <a:pt x="190690" y="2388489"/>
                </a:lnTo>
                <a:lnTo>
                  <a:pt x="190690" y="2398014"/>
                </a:lnTo>
                <a:close/>
              </a:path>
              <a:path w="4248150" h="2398395">
                <a:moveTo>
                  <a:pt x="171640" y="2398014"/>
                </a:moveTo>
                <a:lnTo>
                  <a:pt x="162115" y="2398014"/>
                </a:lnTo>
                <a:lnTo>
                  <a:pt x="162115" y="2388489"/>
                </a:lnTo>
                <a:lnTo>
                  <a:pt x="171640" y="2388489"/>
                </a:lnTo>
                <a:lnTo>
                  <a:pt x="171640" y="2398014"/>
                </a:lnTo>
                <a:close/>
              </a:path>
              <a:path w="4248150" h="2398395">
                <a:moveTo>
                  <a:pt x="152590" y="2398014"/>
                </a:moveTo>
                <a:lnTo>
                  <a:pt x="143065" y="2398014"/>
                </a:lnTo>
                <a:lnTo>
                  <a:pt x="143065" y="2388489"/>
                </a:lnTo>
                <a:lnTo>
                  <a:pt x="152590" y="2388489"/>
                </a:lnTo>
                <a:lnTo>
                  <a:pt x="152590" y="2398014"/>
                </a:lnTo>
                <a:close/>
              </a:path>
              <a:path w="4248150" h="2398395">
                <a:moveTo>
                  <a:pt x="133540" y="2398014"/>
                </a:moveTo>
                <a:lnTo>
                  <a:pt x="124015" y="2398014"/>
                </a:lnTo>
                <a:lnTo>
                  <a:pt x="124015" y="2388489"/>
                </a:lnTo>
                <a:lnTo>
                  <a:pt x="133540" y="2388489"/>
                </a:lnTo>
                <a:lnTo>
                  <a:pt x="133540" y="2398014"/>
                </a:lnTo>
                <a:close/>
              </a:path>
              <a:path w="4248150" h="2398395">
                <a:moveTo>
                  <a:pt x="114490" y="2398014"/>
                </a:moveTo>
                <a:lnTo>
                  <a:pt x="104965" y="2398014"/>
                </a:lnTo>
                <a:lnTo>
                  <a:pt x="104965" y="2388489"/>
                </a:lnTo>
                <a:lnTo>
                  <a:pt x="114490" y="2388489"/>
                </a:lnTo>
                <a:lnTo>
                  <a:pt x="114490" y="2398014"/>
                </a:lnTo>
                <a:close/>
              </a:path>
              <a:path w="4248150" h="2398395">
                <a:moveTo>
                  <a:pt x="95440" y="2398014"/>
                </a:moveTo>
                <a:lnTo>
                  <a:pt x="85915" y="2398014"/>
                </a:lnTo>
                <a:lnTo>
                  <a:pt x="85915" y="2388489"/>
                </a:lnTo>
                <a:lnTo>
                  <a:pt x="95440" y="2388489"/>
                </a:lnTo>
                <a:lnTo>
                  <a:pt x="95440" y="2398014"/>
                </a:lnTo>
                <a:close/>
              </a:path>
              <a:path w="4248150" h="2398395">
                <a:moveTo>
                  <a:pt x="76390" y="2398014"/>
                </a:moveTo>
                <a:lnTo>
                  <a:pt x="66865" y="2398014"/>
                </a:lnTo>
                <a:lnTo>
                  <a:pt x="66865" y="2388489"/>
                </a:lnTo>
                <a:lnTo>
                  <a:pt x="76390" y="2388489"/>
                </a:lnTo>
                <a:lnTo>
                  <a:pt x="76390" y="2398014"/>
                </a:lnTo>
                <a:close/>
              </a:path>
              <a:path w="4248150" h="2398395">
                <a:moveTo>
                  <a:pt x="57340" y="2398014"/>
                </a:moveTo>
                <a:lnTo>
                  <a:pt x="47815" y="2398014"/>
                </a:lnTo>
                <a:lnTo>
                  <a:pt x="47815" y="2388489"/>
                </a:lnTo>
                <a:lnTo>
                  <a:pt x="57340" y="2388489"/>
                </a:lnTo>
                <a:lnTo>
                  <a:pt x="57340" y="2398014"/>
                </a:lnTo>
                <a:close/>
              </a:path>
              <a:path w="4248150" h="2398395">
                <a:moveTo>
                  <a:pt x="38290" y="2398014"/>
                </a:moveTo>
                <a:lnTo>
                  <a:pt x="28765" y="2398014"/>
                </a:lnTo>
                <a:lnTo>
                  <a:pt x="28765" y="2388489"/>
                </a:lnTo>
                <a:lnTo>
                  <a:pt x="38290" y="2388489"/>
                </a:lnTo>
                <a:lnTo>
                  <a:pt x="38290" y="2398014"/>
                </a:lnTo>
                <a:close/>
              </a:path>
              <a:path w="4248150" h="2398395">
                <a:moveTo>
                  <a:pt x="19240" y="2398014"/>
                </a:moveTo>
                <a:lnTo>
                  <a:pt x="9715" y="2398014"/>
                </a:lnTo>
                <a:lnTo>
                  <a:pt x="9715" y="2388489"/>
                </a:lnTo>
                <a:lnTo>
                  <a:pt x="19240" y="2388489"/>
                </a:lnTo>
                <a:lnTo>
                  <a:pt x="19240" y="2398014"/>
                </a:lnTo>
                <a:close/>
              </a:path>
            </a:pathLst>
          </a:custGeom>
          <a:solidFill>
            <a:srgbClr val="006BBB"/>
          </a:solidFill>
        </p:spPr>
        <p:txBody>
          <a:bodyPr wrap="square" lIns="0" tIns="0" rIns="0" bIns="0" rtlCol="0"/>
          <a:lstStyle/>
          <a:p>
            <a:endParaRPr sz="1460"/>
          </a:p>
        </p:txBody>
      </p:sp>
      <p:sp>
        <p:nvSpPr>
          <p:cNvPr id="9" name="object 9"/>
          <p:cNvSpPr/>
          <p:nvPr/>
        </p:nvSpPr>
        <p:spPr>
          <a:xfrm>
            <a:off x="6359297" y="3097075"/>
            <a:ext cx="1875788" cy="410233"/>
          </a:xfrm>
          <a:custGeom>
            <a:avLst/>
            <a:gdLst/>
            <a:ahLst/>
            <a:cxnLst/>
            <a:rect l="l" t="t" r="r" b="b"/>
            <a:pathLst>
              <a:path w="1873250" h="402589">
                <a:moveTo>
                  <a:pt x="1872996" y="292607"/>
                </a:moveTo>
                <a:lnTo>
                  <a:pt x="0" y="292607"/>
                </a:lnTo>
                <a:lnTo>
                  <a:pt x="0" y="0"/>
                </a:lnTo>
                <a:lnTo>
                  <a:pt x="1872996" y="0"/>
                </a:lnTo>
                <a:lnTo>
                  <a:pt x="1872996" y="292607"/>
                </a:lnTo>
                <a:close/>
              </a:path>
              <a:path w="1873250" h="402589">
                <a:moveTo>
                  <a:pt x="533400" y="402335"/>
                </a:moveTo>
                <a:lnTo>
                  <a:pt x="312420" y="292607"/>
                </a:lnTo>
                <a:lnTo>
                  <a:pt x="780288" y="292607"/>
                </a:lnTo>
                <a:lnTo>
                  <a:pt x="533400" y="402335"/>
                </a:lnTo>
                <a:close/>
              </a:path>
            </a:pathLst>
          </a:custGeom>
          <a:solidFill>
            <a:srgbClr val="00AFEF"/>
          </a:solidFill>
        </p:spPr>
        <p:txBody>
          <a:bodyPr wrap="square" lIns="0" tIns="0" rIns="0" bIns="0" rtlCol="0"/>
          <a:lstStyle/>
          <a:p>
            <a:endParaRPr sz="1460"/>
          </a:p>
        </p:txBody>
      </p:sp>
      <p:sp>
        <p:nvSpPr>
          <p:cNvPr id="10" name="object 10"/>
          <p:cNvSpPr/>
          <p:nvPr/>
        </p:nvSpPr>
        <p:spPr>
          <a:xfrm>
            <a:off x="6355998" y="3092958"/>
            <a:ext cx="1884690" cy="420584"/>
          </a:xfrm>
          <a:custGeom>
            <a:avLst/>
            <a:gdLst/>
            <a:ahLst/>
            <a:cxnLst/>
            <a:rect l="l" t="t" r="r" b="b"/>
            <a:pathLst>
              <a:path w="1882140" h="412750">
                <a:moveTo>
                  <a:pt x="315691" y="301967"/>
                </a:moveTo>
                <a:lnTo>
                  <a:pt x="4762" y="301967"/>
                </a:lnTo>
                <a:lnTo>
                  <a:pt x="3289" y="301739"/>
                </a:lnTo>
                <a:lnTo>
                  <a:pt x="1968" y="301066"/>
                </a:lnTo>
                <a:lnTo>
                  <a:pt x="914" y="300012"/>
                </a:lnTo>
                <a:lnTo>
                  <a:pt x="241" y="298678"/>
                </a:lnTo>
                <a:lnTo>
                  <a:pt x="0" y="297205"/>
                </a:lnTo>
                <a:lnTo>
                  <a:pt x="0" y="4762"/>
                </a:lnTo>
                <a:lnTo>
                  <a:pt x="4762" y="0"/>
                </a:lnTo>
                <a:lnTo>
                  <a:pt x="1877060" y="0"/>
                </a:lnTo>
                <a:lnTo>
                  <a:pt x="1881822" y="4762"/>
                </a:lnTo>
                <a:lnTo>
                  <a:pt x="9525" y="4762"/>
                </a:lnTo>
                <a:lnTo>
                  <a:pt x="4762" y="9524"/>
                </a:lnTo>
                <a:lnTo>
                  <a:pt x="9525" y="9524"/>
                </a:lnTo>
                <a:lnTo>
                  <a:pt x="9525" y="292442"/>
                </a:lnTo>
                <a:lnTo>
                  <a:pt x="4762" y="292442"/>
                </a:lnTo>
                <a:lnTo>
                  <a:pt x="9525" y="297205"/>
                </a:lnTo>
                <a:lnTo>
                  <a:pt x="327417" y="297205"/>
                </a:lnTo>
                <a:lnTo>
                  <a:pt x="335887" y="301459"/>
                </a:lnTo>
                <a:lnTo>
                  <a:pt x="314680" y="301459"/>
                </a:lnTo>
                <a:lnTo>
                  <a:pt x="315691" y="301967"/>
                </a:lnTo>
                <a:close/>
              </a:path>
              <a:path w="1882140" h="412750">
                <a:moveTo>
                  <a:pt x="9525" y="9524"/>
                </a:moveTo>
                <a:lnTo>
                  <a:pt x="4762" y="9524"/>
                </a:lnTo>
                <a:lnTo>
                  <a:pt x="9525" y="4762"/>
                </a:lnTo>
                <a:lnTo>
                  <a:pt x="9525" y="9524"/>
                </a:lnTo>
                <a:close/>
              </a:path>
              <a:path w="1882140" h="412750">
                <a:moveTo>
                  <a:pt x="1872297" y="9524"/>
                </a:moveTo>
                <a:lnTo>
                  <a:pt x="9525" y="9524"/>
                </a:lnTo>
                <a:lnTo>
                  <a:pt x="9525" y="4762"/>
                </a:lnTo>
                <a:lnTo>
                  <a:pt x="1872297" y="4762"/>
                </a:lnTo>
                <a:lnTo>
                  <a:pt x="1872297" y="9524"/>
                </a:lnTo>
                <a:close/>
              </a:path>
              <a:path w="1882140" h="412750">
                <a:moveTo>
                  <a:pt x="1872297" y="297205"/>
                </a:moveTo>
                <a:lnTo>
                  <a:pt x="1872297" y="4762"/>
                </a:lnTo>
                <a:lnTo>
                  <a:pt x="1877060" y="9524"/>
                </a:lnTo>
                <a:lnTo>
                  <a:pt x="1881822" y="9524"/>
                </a:lnTo>
                <a:lnTo>
                  <a:pt x="1881822" y="292442"/>
                </a:lnTo>
                <a:lnTo>
                  <a:pt x="1877060" y="292442"/>
                </a:lnTo>
                <a:lnTo>
                  <a:pt x="1872297" y="297205"/>
                </a:lnTo>
                <a:close/>
              </a:path>
              <a:path w="1882140" h="412750">
                <a:moveTo>
                  <a:pt x="1881822" y="9524"/>
                </a:moveTo>
                <a:lnTo>
                  <a:pt x="1877060" y="9524"/>
                </a:lnTo>
                <a:lnTo>
                  <a:pt x="1872297" y="4762"/>
                </a:lnTo>
                <a:lnTo>
                  <a:pt x="1881822" y="4762"/>
                </a:lnTo>
                <a:lnTo>
                  <a:pt x="1881822" y="9524"/>
                </a:lnTo>
                <a:close/>
              </a:path>
              <a:path w="1882140" h="412750">
                <a:moveTo>
                  <a:pt x="9525" y="297205"/>
                </a:moveTo>
                <a:lnTo>
                  <a:pt x="4762" y="292442"/>
                </a:lnTo>
                <a:lnTo>
                  <a:pt x="9525" y="292442"/>
                </a:lnTo>
                <a:lnTo>
                  <a:pt x="9525" y="297205"/>
                </a:lnTo>
                <a:close/>
              </a:path>
              <a:path w="1882140" h="412750">
                <a:moveTo>
                  <a:pt x="327417" y="297205"/>
                </a:moveTo>
                <a:lnTo>
                  <a:pt x="9525" y="297205"/>
                </a:lnTo>
                <a:lnTo>
                  <a:pt x="9525" y="292442"/>
                </a:lnTo>
                <a:lnTo>
                  <a:pt x="316814" y="292442"/>
                </a:lnTo>
                <a:lnTo>
                  <a:pt x="317919" y="292569"/>
                </a:lnTo>
                <a:lnTo>
                  <a:pt x="318947" y="292950"/>
                </a:lnTo>
                <a:lnTo>
                  <a:pt x="327417" y="297205"/>
                </a:lnTo>
                <a:close/>
              </a:path>
              <a:path w="1882140" h="412750">
                <a:moveTo>
                  <a:pt x="558417" y="403656"/>
                </a:moveTo>
                <a:lnTo>
                  <a:pt x="539343" y="403656"/>
                </a:lnTo>
                <a:lnTo>
                  <a:pt x="537330" y="402645"/>
                </a:lnTo>
                <a:lnTo>
                  <a:pt x="782942" y="292861"/>
                </a:lnTo>
                <a:lnTo>
                  <a:pt x="783894" y="292557"/>
                </a:lnTo>
                <a:lnTo>
                  <a:pt x="784885" y="292442"/>
                </a:lnTo>
                <a:lnTo>
                  <a:pt x="1872297" y="292442"/>
                </a:lnTo>
                <a:lnTo>
                  <a:pt x="1872297" y="297205"/>
                </a:lnTo>
                <a:lnTo>
                  <a:pt x="1881822" y="297205"/>
                </a:lnTo>
                <a:lnTo>
                  <a:pt x="1881593" y="298678"/>
                </a:lnTo>
                <a:lnTo>
                  <a:pt x="1880908" y="300012"/>
                </a:lnTo>
                <a:lnTo>
                  <a:pt x="1879854" y="301066"/>
                </a:lnTo>
                <a:lnTo>
                  <a:pt x="1878882" y="301561"/>
                </a:lnTo>
                <a:lnTo>
                  <a:pt x="786828" y="301561"/>
                </a:lnTo>
                <a:lnTo>
                  <a:pt x="784885" y="301967"/>
                </a:lnTo>
                <a:lnTo>
                  <a:pt x="785919" y="301967"/>
                </a:lnTo>
                <a:lnTo>
                  <a:pt x="558417" y="403656"/>
                </a:lnTo>
                <a:close/>
              </a:path>
              <a:path w="1882140" h="412750">
                <a:moveTo>
                  <a:pt x="1881822" y="297205"/>
                </a:moveTo>
                <a:lnTo>
                  <a:pt x="1872297" y="297205"/>
                </a:lnTo>
                <a:lnTo>
                  <a:pt x="1877060" y="292442"/>
                </a:lnTo>
                <a:lnTo>
                  <a:pt x="1881822" y="292442"/>
                </a:lnTo>
                <a:lnTo>
                  <a:pt x="1881822" y="297205"/>
                </a:lnTo>
                <a:close/>
              </a:path>
              <a:path w="1882140" h="412750">
                <a:moveTo>
                  <a:pt x="537806" y="412635"/>
                </a:moveTo>
                <a:lnTo>
                  <a:pt x="536397" y="412610"/>
                </a:lnTo>
                <a:lnTo>
                  <a:pt x="535076" y="412165"/>
                </a:lnTo>
                <a:lnTo>
                  <a:pt x="314680" y="301459"/>
                </a:lnTo>
                <a:lnTo>
                  <a:pt x="316814" y="301967"/>
                </a:lnTo>
                <a:lnTo>
                  <a:pt x="336899" y="301967"/>
                </a:lnTo>
                <a:lnTo>
                  <a:pt x="537330" y="402645"/>
                </a:lnTo>
                <a:lnTo>
                  <a:pt x="535266" y="403567"/>
                </a:lnTo>
                <a:lnTo>
                  <a:pt x="539343" y="403656"/>
                </a:lnTo>
                <a:lnTo>
                  <a:pt x="558417" y="403656"/>
                </a:lnTo>
                <a:lnTo>
                  <a:pt x="539153" y="412267"/>
                </a:lnTo>
                <a:lnTo>
                  <a:pt x="537806" y="412635"/>
                </a:lnTo>
                <a:close/>
              </a:path>
              <a:path w="1882140" h="412750">
                <a:moveTo>
                  <a:pt x="336899" y="301967"/>
                </a:moveTo>
                <a:lnTo>
                  <a:pt x="316814" y="301967"/>
                </a:lnTo>
                <a:lnTo>
                  <a:pt x="314680" y="301459"/>
                </a:lnTo>
                <a:lnTo>
                  <a:pt x="335887" y="301459"/>
                </a:lnTo>
                <a:lnTo>
                  <a:pt x="336899" y="301967"/>
                </a:lnTo>
                <a:close/>
              </a:path>
              <a:path w="1882140" h="412750">
                <a:moveTo>
                  <a:pt x="785919" y="301967"/>
                </a:moveTo>
                <a:lnTo>
                  <a:pt x="784885" y="301967"/>
                </a:lnTo>
                <a:lnTo>
                  <a:pt x="786828" y="301561"/>
                </a:lnTo>
                <a:lnTo>
                  <a:pt x="785919" y="301967"/>
                </a:lnTo>
                <a:close/>
              </a:path>
              <a:path w="1882140" h="412750">
                <a:moveTo>
                  <a:pt x="1877060" y="301967"/>
                </a:moveTo>
                <a:lnTo>
                  <a:pt x="785919" y="301967"/>
                </a:lnTo>
                <a:lnTo>
                  <a:pt x="786828" y="301561"/>
                </a:lnTo>
                <a:lnTo>
                  <a:pt x="1878882" y="301561"/>
                </a:lnTo>
                <a:lnTo>
                  <a:pt x="1878533" y="301739"/>
                </a:lnTo>
                <a:lnTo>
                  <a:pt x="1877060" y="301967"/>
                </a:lnTo>
                <a:close/>
              </a:path>
              <a:path w="1882140" h="412750">
                <a:moveTo>
                  <a:pt x="539343" y="403656"/>
                </a:moveTo>
                <a:lnTo>
                  <a:pt x="535266" y="403567"/>
                </a:lnTo>
                <a:lnTo>
                  <a:pt x="537330" y="402645"/>
                </a:lnTo>
                <a:lnTo>
                  <a:pt x="539343" y="403656"/>
                </a:lnTo>
                <a:close/>
              </a:path>
            </a:pathLst>
          </a:custGeom>
          <a:solidFill>
            <a:srgbClr val="00AFEF"/>
          </a:solidFill>
        </p:spPr>
        <p:txBody>
          <a:bodyPr wrap="square" lIns="0" tIns="0" rIns="0" bIns="0" rtlCol="0"/>
          <a:lstStyle/>
          <a:p>
            <a:endParaRPr sz="1460"/>
          </a:p>
        </p:txBody>
      </p:sp>
      <p:sp>
        <p:nvSpPr>
          <p:cNvPr id="11" name="object 11"/>
          <p:cNvSpPr txBox="1"/>
          <p:nvPr/>
        </p:nvSpPr>
        <p:spPr>
          <a:xfrm>
            <a:off x="6456308" y="3103531"/>
            <a:ext cx="1635433" cy="235414"/>
          </a:xfrm>
          <a:prstGeom prst="rect">
            <a:avLst/>
          </a:prstGeom>
        </p:spPr>
        <p:txBody>
          <a:bodyPr vert="horz" wrap="square" lIns="0" tIns="10315" rIns="0" bIns="0" rtlCol="0">
            <a:spAutoFit/>
          </a:bodyPr>
          <a:lstStyle/>
          <a:p>
            <a:pPr marL="10160">
              <a:spcBef>
                <a:spcPts val="80"/>
              </a:spcBef>
            </a:pPr>
            <a:r>
              <a:rPr sz="1460" b="1" dirty="0">
                <a:solidFill>
                  <a:srgbClr val="FFFFFF"/>
                </a:solidFill>
                <a:latin typeface="宋体" panose="02010600030101010101" pitchFamily="2" charset="-122"/>
                <a:cs typeface="宋体" panose="02010600030101010101" pitchFamily="2" charset="-122"/>
              </a:rPr>
              <a:t>流程设计示意</a:t>
            </a:r>
            <a:r>
              <a:rPr sz="1460" b="1" spc="-8" dirty="0">
                <a:solidFill>
                  <a:srgbClr val="FFFFFF"/>
                </a:solidFill>
                <a:latin typeface="宋体" panose="02010600030101010101" pitchFamily="2" charset="-122"/>
                <a:cs typeface="宋体" panose="02010600030101010101" pitchFamily="2" charset="-122"/>
              </a:rPr>
              <a:t>图</a:t>
            </a:r>
            <a:endParaRPr sz="1460">
              <a:latin typeface="宋体" panose="02010600030101010101" pitchFamily="2" charset="-122"/>
              <a:cs typeface="宋体" panose="02010600030101010101" pitchFamily="2" charset="-122"/>
            </a:endParaRPr>
          </a:p>
        </p:txBody>
      </p:sp>
      <p:sp>
        <p:nvSpPr>
          <p:cNvPr id="12" name="object 12"/>
          <p:cNvSpPr/>
          <p:nvPr/>
        </p:nvSpPr>
        <p:spPr>
          <a:xfrm>
            <a:off x="1204595" y="2036339"/>
            <a:ext cx="467773" cy="873141"/>
          </a:xfrm>
          <a:custGeom>
            <a:avLst/>
            <a:gdLst/>
            <a:ahLst/>
            <a:cxnLst/>
            <a:rect l="l" t="t" r="r" b="b"/>
            <a:pathLst>
              <a:path w="575944" h="1075055">
                <a:moveTo>
                  <a:pt x="561479" y="1075016"/>
                </a:moveTo>
                <a:lnTo>
                  <a:pt x="14287" y="1075016"/>
                </a:lnTo>
                <a:lnTo>
                  <a:pt x="11506" y="1074737"/>
                </a:lnTo>
                <a:lnTo>
                  <a:pt x="0" y="1060729"/>
                </a:lnTo>
                <a:lnTo>
                  <a:pt x="0" y="14287"/>
                </a:lnTo>
                <a:lnTo>
                  <a:pt x="14287" y="0"/>
                </a:lnTo>
                <a:lnTo>
                  <a:pt x="561479" y="0"/>
                </a:lnTo>
                <a:lnTo>
                  <a:pt x="575767" y="14287"/>
                </a:lnTo>
                <a:lnTo>
                  <a:pt x="28575" y="14287"/>
                </a:lnTo>
                <a:lnTo>
                  <a:pt x="14287" y="28575"/>
                </a:lnTo>
                <a:lnTo>
                  <a:pt x="28575" y="28575"/>
                </a:lnTo>
                <a:lnTo>
                  <a:pt x="28575" y="1046441"/>
                </a:lnTo>
                <a:lnTo>
                  <a:pt x="14287" y="1046441"/>
                </a:lnTo>
                <a:lnTo>
                  <a:pt x="28575" y="1060729"/>
                </a:lnTo>
                <a:lnTo>
                  <a:pt x="575767" y="1060729"/>
                </a:lnTo>
                <a:lnTo>
                  <a:pt x="575487" y="1063510"/>
                </a:lnTo>
                <a:lnTo>
                  <a:pt x="564261" y="1074737"/>
                </a:lnTo>
                <a:lnTo>
                  <a:pt x="561479" y="1075016"/>
                </a:lnTo>
                <a:close/>
              </a:path>
              <a:path w="575944" h="1075055">
                <a:moveTo>
                  <a:pt x="28575" y="28575"/>
                </a:moveTo>
                <a:lnTo>
                  <a:pt x="14287" y="28575"/>
                </a:lnTo>
                <a:lnTo>
                  <a:pt x="28575" y="14287"/>
                </a:lnTo>
                <a:lnTo>
                  <a:pt x="28575" y="28575"/>
                </a:lnTo>
                <a:close/>
              </a:path>
              <a:path w="575944" h="1075055">
                <a:moveTo>
                  <a:pt x="547192" y="28575"/>
                </a:moveTo>
                <a:lnTo>
                  <a:pt x="28575" y="28575"/>
                </a:lnTo>
                <a:lnTo>
                  <a:pt x="28575" y="14287"/>
                </a:lnTo>
                <a:lnTo>
                  <a:pt x="547192" y="14287"/>
                </a:lnTo>
                <a:lnTo>
                  <a:pt x="547192" y="28575"/>
                </a:lnTo>
                <a:close/>
              </a:path>
              <a:path w="575944" h="1075055">
                <a:moveTo>
                  <a:pt x="547192" y="1060729"/>
                </a:moveTo>
                <a:lnTo>
                  <a:pt x="547192" y="14287"/>
                </a:lnTo>
                <a:lnTo>
                  <a:pt x="561479" y="28575"/>
                </a:lnTo>
                <a:lnTo>
                  <a:pt x="575767" y="28575"/>
                </a:lnTo>
                <a:lnTo>
                  <a:pt x="575767" y="1046441"/>
                </a:lnTo>
                <a:lnTo>
                  <a:pt x="561479" y="1046441"/>
                </a:lnTo>
                <a:lnTo>
                  <a:pt x="547192" y="1060729"/>
                </a:lnTo>
                <a:close/>
              </a:path>
              <a:path w="575944" h="1075055">
                <a:moveTo>
                  <a:pt x="575767" y="28575"/>
                </a:moveTo>
                <a:lnTo>
                  <a:pt x="561479" y="28575"/>
                </a:lnTo>
                <a:lnTo>
                  <a:pt x="547192" y="14287"/>
                </a:lnTo>
                <a:lnTo>
                  <a:pt x="575767" y="14287"/>
                </a:lnTo>
                <a:lnTo>
                  <a:pt x="575767" y="28575"/>
                </a:lnTo>
                <a:close/>
              </a:path>
              <a:path w="575944" h="1075055">
                <a:moveTo>
                  <a:pt x="28575" y="1060729"/>
                </a:moveTo>
                <a:lnTo>
                  <a:pt x="14287" y="1046441"/>
                </a:lnTo>
                <a:lnTo>
                  <a:pt x="28575" y="1046441"/>
                </a:lnTo>
                <a:lnTo>
                  <a:pt x="28575" y="1060729"/>
                </a:lnTo>
                <a:close/>
              </a:path>
              <a:path w="575944" h="1075055">
                <a:moveTo>
                  <a:pt x="547192" y="1060729"/>
                </a:moveTo>
                <a:lnTo>
                  <a:pt x="28575" y="1060729"/>
                </a:lnTo>
                <a:lnTo>
                  <a:pt x="28575" y="1046441"/>
                </a:lnTo>
                <a:lnTo>
                  <a:pt x="547192" y="1046441"/>
                </a:lnTo>
                <a:lnTo>
                  <a:pt x="547192" y="1060729"/>
                </a:lnTo>
                <a:close/>
              </a:path>
              <a:path w="575944" h="1075055">
                <a:moveTo>
                  <a:pt x="575767" y="1060729"/>
                </a:moveTo>
                <a:lnTo>
                  <a:pt x="547192" y="1060729"/>
                </a:lnTo>
                <a:lnTo>
                  <a:pt x="561479" y="1046441"/>
                </a:lnTo>
                <a:lnTo>
                  <a:pt x="575767" y="1046441"/>
                </a:lnTo>
                <a:lnTo>
                  <a:pt x="575767" y="1060729"/>
                </a:lnTo>
                <a:close/>
              </a:path>
            </a:pathLst>
          </a:custGeom>
          <a:solidFill>
            <a:srgbClr val="FF0000"/>
          </a:solidFill>
        </p:spPr>
        <p:txBody>
          <a:bodyPr wrap="square" lIns="0" tIns="0" rIns="0" bIns="0" rtlCol="0"/>
          <a:lstStyle/>
          <a:p>
            <a:endParaRPr sz="1460"/>
          </a:p>
        </p:txBody>
      </p:sp>
      <p:sp>
        <p:nvSpPr>
          <p:cNvPr id="13" name="object 13"/>
          <p:cNvSpPr/>
          <p:nvPr/>
        </p:nvSpPr>
        <p:spPr>
          <a:xfrm>
            <a:off x="1744642" y="1782306"/>
            <a:ext cx="4192900" cy="559407"/>
          </a:xfrm>
          <a:custGeom>
            <a:avLst/>
            <a:gdLst/>
            <a:ahLst/>
            <a:cxnLst/>
            <a:rect l="l" t="t" r="r" b="b"/>
            <a:pathLst>
              <a:path w="4223385" h="791844">
                <a:moveTo>
                  <a:pt x="57150" y="791298"/>
                </a:moveTo>
                <a:lnTo>
                  <a:pt x="0" y="791298"/>
                </a:lnTo>
                <a:lnTo>
                  <a:pt x="0" y="772248"/>
                </a:lnTo>
                <a:lnTo>
                  <a:pt x="57150" y="772248"/>
                </a:lnTo>
                <a:lnTo>
                  <a:pt x="57150" y="791298"/>
                </a:lnTo>
                <a:close/>
              </a:path>
              <a:path w="4223385" h="791844">
                <a:moveTo>
                  <a:pt x="133350" y="791298"/>
                </a:moveTo>
                <a:lnTo>
                  <a:pt x="76200" y="791298"/>
                </a:lnTo>
                <a:lnTo>
                  <a:pt x="76200" y="772248"/>
                </a:lnTo>
                <a:lnTo>
                  <a:pt x="133350" y="772248"/>
                </a:lnTo>
                <a:lnTo>
                  <a:pt x="133350" y="791298"/>
                </a:lnTo>
                <a:close/>
              </a:path>
              <a:path w="4223385" h="791844">
                <a:moveTo>
                  <a:pt x="209550" y="791298"/>
                </a:moveTo>
                <a:lnTo>
                  <a:pt x="152400" y="791298"/>
                </a:lnTo>
                <a:lnTo>
                  <a:pt x="152400" y="772248"/>
                </a:lnTo>
                <a:lnTo>
                  <a:pt x="209550" y="772248"/>
                </a:lnTo>
                <a:lnTo>
                  <a:pt x="209550" y="791298"/>
                </a:lnTo>
                <a:close/>
              </a:path>
              <a:path w="4223385" h="791844">
                <a:moveTo>
                  <a:pt x="285750" y="791298"/>
                </a:moveTo>
                <a:lnTo>
                  <a:pt x="228600" y="791298"/>
                </a:lnTo>
                <a:lnTo>
                  <a:pt x="228600" y="772248"/>
                </a:lnTo>
                <a:lnTo>
                  <a:pt x="285750" y="772248"/>
                </a:lnTo>
                <a:lnTo>
                  <a:pt x="285750" y="791298"/>
                </a:lnTo>
                <a:close/>
              </a:path>
              <a:path w="4223385" h="791844">
                <a:moveTo>
                  <a:pt x="361950" y="791298"/>
                </a:moveTo>
                <a:lnTo>
                  <a:pt x="304800" y="791298"/>
                </a:lnTo>
                <a:lnTo>
                  <a:pt x="304800" y="772248"/>
                </a:lnTo>
                <a:lnTo>
                  <a:pt x="361950" y="772248"/>
                </a:lnTo>
                <a:lnTo>
                  <a:pt x="361950" y="791298"/>
                </a:lnTo>
                <a:close/>
              </a:path>
              <a:path w="4223385" h="791844">
                <a:moveTo>
                  <a:pt x="438150" y="791298"/>
                </a:moveTo>
                <a:lnTo>
                  <a:pt x="381000" y="791298"/>
                </a:lnTo>
                <a:lnTo>
                  <a:pt x="381000" y="772248"/>
                </a:lnTo>
                <a:lnTo>
                  <a:pt x="438150" y="772248"/>
                </a:lnTo>
                <a:lnTo>
                  <a:pt x="438150" y="791298"/>
                </a:lnTo>
                <a:close/>
              </a:path>
              <a:path w="4223385" h="791844">
                <a:moveTo>
                  <a:pt x="514350" y="791298"/>
                </a:moveTo>
                <a:lnTo>
                  <a:pt x="457200" y="791298"/>
                </a:lnTo>
                <a:lnTo>
                  <a:pt x="457200" y="772248"/>
                </a:lnTo>
                <a:lnTo>
                  <a:pt x="514350" y="772248"/>
                </a:lnTo>
                <a:lnTo>
                  <a:pt x="514350" y="791298"/>
                </a:lnTo>
                <a:close/>
              </a:path>
              <a:path w="4223385" h="791844">
                <a:moveTo>
                  <a:pt x="590550" y="791298"/>
                </a:moveTo>
                <a:lnTo>
                  <a:pt x="533400" y="791298"/>
                </a:lnTo>
                <a:lnTo>
                  <a:pt x="533400" y="772248"/>
                </a:lnTo>
                <a:lnTo>
                  <a:pt x="590550" y="772248"/>
                </a:lnTo>
                <a:lnTo>
                  <a:pt x="590550" y="791298"/>
                </a:lnTo>
                <a:close/>
              </a:path>
              <a:path w="4223385" h="791844">
                <a:moveTo>
                  <a:pt x="666750" y="791298"/>
                </a:moveTo>
                <a:lnTo>
                  <a:pt x="609600" y="791298"/>
                </a:lnTo>
                <a:lnTo>
                  <a:pt x="609600" y="772248"/>
                </a:lnTo>
                <a:lnTo>
                  <a:pt x="666750" y="772248"/>
                </a:lnTo>
                <a:lnTo>
                  <a:pt x="666750" y="791298"/>
                </a:lnTo>
                <a:close/>
              </a:path>
              <a:path w="4223385" h="791844">
                <a:moveTo>
                  <a:pt x="742950" y="791298"/>
                </a:moveTo>
                <a:lnTo>
                  <a:pt x="685800" y="791298"/>
                </a:lnTo>
                <a:lnTo>
                  <a:pt x="685800" y="772248"/>
                </a:lnTo>
                <a:lnTo>
                  <a:pt x="742950" y="772248"/>
                </a:lnTo>
                <a:lnTo>
                  <a:pt x="742950" y="791298"/>
                </a:lnTo>
                <a:close/>
              </a:path>
              <a:path w="4223385" h="791844">
                <a:moveTo>
                  <a:pt x="819150" y="791298"/>
                </a:moveTo>
                <a:lnTo>
                  <a:pt x="762000" y="791298"/>
                </a:lnTo>
                <a:lnTo>
                  <a:pt x="762000" y="772248"/>
                </a:lnTo>
                <a:lnTo>
                  <a:pt x="819150" y="772248"/>
                </a:lnTo>
                <a:lnTo>
                  <a:pt x="819150" y="791298"/>
                </a:lnTo>
                <a:close/>
              </a:path>
              <a:path w="4223385" h="791844">
                <a:moveTo>
                  <a:pt x="895350" y="791298"/>
                </a:moveTo>
                <a:lnTo>
                  <a:pt x="838200" y="791298"/>
                </a:lnTo>
                <a:lnTo>
                  <a:pt x="838200" y="772248"/>
                </a:lnTo>
                <a:lnTo>
                  <a:pt x="895350" y="772248"/>
                </a:lnTo>
                <a:lnTo>
                  <a:pt x="895350" y="791298"/>
                </a:lnTo>
                <a:close/>
              </a:path>
              <a:path w="4223385" h="791844">
                <a:moveTo>
                  <a:pt x="971550" y="791298"/>
                </a:moveTo>
                <a:lnTo>
                  <a:pt x="914400" y="791298"/>
                </a:lnTo>
                <a:lnTo>
                  <a:pt x="914400" y="772248"/>
                </a:lnTo>
                <a:lnTo>
                  <a:pt x="971550" y="772248"/>
                </a:lnTo>
                <a:lnTo>
                  <a:pt x="971550" y="791298"/>
                </a:lnTo>
                <a:close/>
              </a:path>
              <a:path w="4223385" h="791844">
                <a:moveTo>
                  <a:pt x="1047750" y="791298"/>
                </a:moveTo>
                <a:lnTo>
                  <a:pt x="990600" y="791298"/>
                </a:lnTo>
                <a:lnTo>
                  <a:pt x="990600" y="772248"/>
                </a:lnTo>
                <a:lnTo>
                  <a:pt x="1047750" y="772248"/>
                </a:lnTo>
                <a:lnTo>
                  <a:pt x="1047750" y="791298"/>
                </a:lnTo>
                <a:close/>
              </a:path>
              <a:path w="4223385" h="791844">
                <a:moveTo>
                  <a:pt x="1123950" y="791298"/>
                </a:moveTo>
                <a:lnTo>
                  <a:pt x="1066800" y="791298"/>
                </a:lnTo>
                <a:lnTo>
                  <a:pt x="1066800" y="772248"/>
                </a:lnTo>
                <a:lnTo>
                  <a:pt x="1123950" y="772248"/>
                </a:lnTo>
                <a:lnTo>
                  <a:pt x="1123950" y="791298"/>
                </a:lnTo>
                <a:close/>
              </a:path>
              <a:path w="4223385" h="791844">
                <a:moveTo>
                  <a:pt x="1200150" y="791298"/>
                </a:moveTo>
                <a:lnTo>
                  <a:pt x="1143000" y="791298"/>
                </a:lnTo>
                <a:lnTo>
                  <a:pt x="1143000" y="772248"/>
                </a:lnTo>
                <a:lnTo>
                  <a:pt x="1200150" y="772248"/>
                </a:lnTo>
                <a:lnTo>
                  <a:pt x="1200150" y="791298"/>
                </a:lnTo>
                <a:close/>
              </a:path>
              <a:path w="4223385" h="791844">
                <a:moveTo>
                  <a:pt x="1276350" y="791298"/>
                </a:moveTo>
                <a:lnTo>
                  <a:pt x="1219200" y="791298"/>
                </a:lnTo>
                <a:lnTo>
                  <a:pt x="1219200" y="772248"/>
                </a:lnTo>
                <a:lnTo>
                  <a:pt x="1276350" y="772248"/>
                </a:lnTo>
                <a:lnTo>
                  <a:pt x="1276350" y="791298"/>
                </a:lnTo>
                <a:close/>
              </a:path>
              <a:path w="4223385" h="791844">
                <a:moveTo>
                  <a:pt x="1352550" y="791298"/>
                </a:moveTo>
                <a:lnTo>
                  <a:pt x="1295400" y="791298"/>
                </a:lnTo>
                <a:lnTo>
                  <a:pt x="1295400" y="772248"/>
                </a:lnTo>
                <a:lnTo>
                  <a:pt x="1352550" y="772248"/>
                </a:lnTo>
                <a:lnTo>
                  <a:pt x="1352550" y="791298"/>
                </a:lnTo>
                <a:close/>
              </a:path>
              <a:path w="4223385" h="791844">
                <a:moveTo>
                  <a:pt x="1428750" y="791298"/>
                </a:moveTo>
                <a:lnTo>
                  <a:pt x="1371600" y="791298"/>
                </a:lnTo>
                <a:lnTo>
                  <a:pt x="1371600" y="772248"/>
                </a:lnTo>
                <a:lnTo>
                  <a:pt x="1428750" y="772248"/>
                </a:lnTo>
                <a:lnTo>
                  <a:pt x="1428750" y="791298"/>
                </a:lnTo>
                <a:close/>
              </a:path>
              <a:path w="4223385" h="791844">
                <a:moveTo>
                  <a:pt x="1504950" y="791298"/>
                </a:moveTo>
                <a:lnTo>
                  <a:pt x="1447800" y="791298"/>
                </a:lnTo>
                <a:lnTo>
                  <a:pt x="1447800" y="772248"/>
                </a:lnTo>
                <a:lnTo>
                  <a:pt x="1504950" y="772248"/>
                </a:lnTo>
                <a:lnTo>
                  <a:pt x="1504950" y="791298"/>
                </a:lnTo>
                <a:close/>
              </a:path>
              <a:path w="4223385" h="791844">
                <a:moveTo>
                  <a:pt x="1581150" y="791298"/>
                </a:moveTo>
                <a:lnTo>
                  <a:pt x="1524000" y="791298"/>
                </a:lnTo>
                <a:lnTo>
                  <a:pt x="1524000" y="772248"/>
                </a:lnTo>
                <a:lnTo>
                  <a:pt x="1581150" y="772248"/>
                </a:lnTo>
                <a:lnTo>
                  <a:pt x="1581150" y="791298"/>
                </a:lnTo>
                <a:close/>
              </a:path>
              <a:path w="4223385" h="791844">
                <a:moveTo>
                  <a:pt x="1657350" y="791298"/>
                </a:moveTo>
                <a:lnTo>
                  <a:pt x="1600200" y="791298"/>
                </a:lnTo>
                <a:lnTo>
                  <a:pt x="1600200" y="772248"/>
                </a:lnTo>
                <a:lnTo>
                  <a:pt x="1657350" y="772248"/>
                </a:lnTo>
                <a:lnTo>
                  <a:pt x="1657350" y="791298"/>
                </a:lnTo>
                <a:close/>
              </a:path>
              <a:path w="4223385" h="791844">
                <a:moveTo>
                  <a:pt x="1733550" y="791298"/>
                </a:moveTo>
                <a:lnTo>
                  <a:pt x="1676400" y="791298"/>
                </a:lnTo>
                <a:lnTo>
                  <a:pt x="1676400" y="772248"/>
                </a:lnTo>
                <a:lnTo>
                  <a:pt x="1733550" y="772248"/>
                </a:lnTo>
                <a:lnTo>
                  <a:pt x="1733550" y="791298"/>
                </a:lnTo>
                <a:close/>
              </a:path>
              <a:path w="4223385" h="791844">
                <a:moveTo>
                  <a:pt x="1809750" y="791298"/>
                </a:moveTo>
                <a:lnTo>
                  <a:pt x="1752600" y="791298"/>
                </a:lnTo>
                <a:lnTo>
                  <a:pt x="1752600" y="772248"/>
                </a:lnTo>
                <a:lnTo>
                  <a:pt x="1809750" y="772248"/>
                </a:lnTo>
                <a:lnTo>
                  <a:pt x="1809750" y="791298"/>
                </a:lnTo>
                <a:close/>
              </a:path>
              <a:path w="4223385" h="791844">
                <a:moveTo>
                  <a:pt x="1885950" y="791298"/>
                </a:moveTo>
                <a:lnTo>
                  <a:pt x="1828800" y="791298"/>
                </a:lnTo>
                <a:lnTo>
                  <a:pt x="1828800" y="772248"/>
                </a:lnTo>
                <a:lnTo>
                  <a:pt x="1885950" y="772248"/>
                </a:lnTo>
                <a:lnTo>
                  <a:pt x="1885950" y="791298"/>
                </a:lnTo>
                <a:close/>
              </a:path>
              <a:path w="4223385" h="791844">
                <a:moveTo>
                  <a:pt x="1962150" y="791298"/>
                </a:moveTo>
                <a:lnTo>
                  <a:pt x="1905000" y="791298"/>
                </a:lnTo>
                <a:lnTo>
                  <a:pt x="1905000" y="772248"/>
                </a:lnTo>
                <a:lnTo>
                  <a:pt x="1962150" y="772248"/>
                </a:lnTo>
                <a:lnTo>
                  <a:pt x="1962150" y="791298"/>
                </a:lnTo>
                <a:close/>
              </a:path>
              <a:path w="4223385" h="791844">
                <a:moveTo>
                  <a:pt x="1976577" y="781773"/>
                </a:moveTo>
                <a:lnTo>
                  <a:pt x="1976577" y="729526"/>
                </a:lnTo>
                <a:lnTo>
                  <a:pt x="1995627" y="729526"/>
                </a:lnTo>
                <a:lnTo>
                  <a:pt x="1995627" y="772248"/>
                </a:lnTo>
                <a:lnTo>
                  <a:pt x="1981200" y="772248"/>
                </a:lnTo>
                <a:lnTo>
                  <a:pt x="1981200" y="777151"/>
                </a:lnTo>
                <a:lnTo>
                  <a:pt x="1976577" y="781773"/>
                </a:lnTo>
                <a:close/>
              </a:path>
              <a:path w="4223385" h="791844">
                <a:moveTo>
                  <a:pt x="1981200" y="777151"/>
                </a:moveTo>
                <a:lnTo>
                  <a:pt x="1981200" y="772248"/>
                </a:lnTo>
                <a:lnTo>
                  <a:pt x="1986102" y="772248"/>
                </a:lnTo>
                <a:lnTo>
                  <a:pt x="1981200" y="777151"/>
                </a:lnTo>
                <a:close/>
              </a:path>
              <a:path w="4223385" h="791844">
                <a:moveTo>
                  <a:pt x="1986102" y="791298"/>
                </a:moveTo>
                <a:lnTo>
                  <a:pt x="1981200" y="791298"/>
                </a:lnTo>
                <a:lnTo>
                  <a:pt x="1981200" y="777151"/>
                </a:lnTo>
                <a:lnTo>
                  <a:pt x="1986102" y="772248"/>
                </a:lnTo>
                <a:lnTo>
                  <a:pt x="1995627" y="772248"/>
                </a:lnTo>
                <a:lnTo>
                  <a:pt x="1995627" y="781773"/>
                </a:lnTo>
                <a:lnTo>
                  <a:pt x="1995385" y="783894"/>
                </a:lnTo>
                <a:lnTo>
                  <a:pt x="1986102" y="791298"/>
                </a:lnTo>
                <a:close/>
              </a:path>
              <a:path w="4223385" h="791844">
                <a:moveTo>
                  <a:pt x="1995627" y="710476"/>
                </a:moveTo>
                <a:lnTo>
                  <a:pt x="1976577" y="710476"/>
                </a:lnTo>
                <a:lnTo>
                  <a:pt x="1976577" y="653326"/>
                </a:lnTo>
                <a:lnTo>
                  <a:pt x="1995627" y="653326"/>
                </a:lnTo>
                <a:lnTo>
                  <a:pt x="1995627" y="710476"/>
                </a:lnTo>
                <a:close/>
              </a:path>
              <a:path w="4223385" h="791844">
                <a:moveTo>
                  <a:pt x="1995627" y="634276"/>
                </a:moveTo>
                <a:lnTo>
                  <a:pt x="1976577" y="634276"/>
                </a:lnTo>
                <a:lnTo>
                  <a:pt x="1976577" y="577126"/>
                </a:lnTo>
                <a:lnTo>
                  <a:pt x="1995627" y="577126"/>
                </a:lnTo>
                <a:lnTo>
                  <a:pt x="1995627" y="634276"/>
                </a:lnTo>
                <a:close/>
              </a:path>
              <a:path w="4223385" h="791844">
                <a:moveTo>
                  <a:pt x="1995627" y="558076"/>
                </a:moveTo>
                <a:lnTo>
                  <a:pt x="1976577" y="558076"/>
                </a:lnTo>
                <a:lnTo>
                  <a:pt x="1976577" y="500926"/>
                </a:lnTo>
                <a:lnTo>
                  <a:pt x="1995627" y="500926"/>
                </a:lnTo>
                <a:lnTo>
                  <a:pt x="1995627" y="558076"/>
                </a:lnTo>
                <a:close/>
              </a:path>
              <a:path w="4223385" h="791844">
                <a:moveTo>
                  <a:pt x="1995627" y="481876"/>
                </a:moveTo>
                <a:lnTo>
                  <a:pt x="1976577" y="481876"/>
                </a:lnTo>
                <a:lnTo>
                  <a:pt x="1976577" y="424726"/>
                </a:lnTo>
                <a:lnTo>
                  <a:pt x="1995627" y="424726"/>
                </a:lnTo>
                <a:lnTo>
                  <a:pt x="1995627" y="481876"/>
                </a:lnTo>
                <a:close/>
              </a:path>
              <a:path w="4223385" h="791844">
                <a:moveTo>
                  <a:pt x="1995627" y="405676"/>
                </a:moveTo>
                <a:lnTo>
                  <a:pt x="1976577" y="405676"/>
                </a:lnTo>
                <a:lnTo>
                  <a:pt x="1976577" y="348526"/>
                </a:lnTo>
                <a:lnTo>
                  <a:pt x="1995627" y="348526"/>
                </a:lnTo>
                <a:lnTo>
                  <a:pt x="1995627" y="405676"/>
                </a:lnTo>
                <a:close/>
              </a:path>
              <a:path w="4223385" h="791844">
                <a:moveTo>
                  <a:pt x="1995627" y="329476"/>
                </a:moveTo>
                <a:lnTo>
                  <a:pt x="1976577" y="329476"/>
                </a:lnTo>
                <a:lnTo>
                  <a:pt x="1976577" y="272326"/>
                </a:lnTo>
                <a:lnTo>
                  <a:pt x="1995627" y="272326"/>
                </a:lnTo>
                <a:lnTo>
                  <a:pt x="1995627" y="329476"/>
                </a:lnTo>
                <a:close/>
              </a:path>
              <a:path w="4223385" h="791844">
                <a:moveTo>
                  <a:pt x="1995627" y="253276"/>
                </a:moveTo>
                <a:lnTo>
                  <a:pt x="1976577" y="253276"/>
                </a:lnTo>
                <a:lnTo>
                  <a:pt x="1976577" y="196126"/>
                </a:lnTo>
                <a:lnTo>
                  <a:pt x="1995627" y="196126"/>
                </a:lnTo>
                <a:lnTo>
                  <a:pt x="1995627" y="253276"/>
                </a:lnTo>
                <a:close/>
              </a:path>
              <a:path w="4223385" h="791844">
                <a:moveTo>
                  <a:pt x="1995627" y="177076"/>
                </a:moveTo>
                <a:lnTo>
                  <a:pt x="1976577" y="177076"/>
                </a:lnTo>
                <a:lnTo>
                  <a:pt x="1976577" y="119926"/>
                </a:lnTo>
                <a:lnTo>
                  <a:pt x="1995627" y="119926"/>
                </a:lnTo>
                <a:lnTo>
                  <a:pt x="1995627" y="177076"/>
                </a:lnTo>
                <a:close/>
              </a:path>
              <a:path w="4223385" h="791844">
                <a:moveTo>
                  <a:pt x="1995627" y="100876"/>
                </a:moveTo>
                <a:lnTo>
                  <a:pt x="1976577" y="100876"/>
                </a:lnTo>
                <a:lnTo>
                  <a:pt x="1976577" y="43726"/>
                </a:lnTo>
                <a:lnTo>
                  <a:pt x="1995627" y="43726"/>
                </a:lnTo>
                <a:lnTo>
                  <a:pt x="1995627" y="100876"/>
                </a:lnTo>
                <a:close/>
              </a:path>
              <a:path w="4223385" h="791844">
                <a:moveTo>
                  <a:pt x="1995627" y="24676"/>
                </a:moveTo>
                <a:lnTo>
                  <a:pt x="1976577" y="24676"/>
                </a:lnTo>
                <a:lnTo>
                  <a:pt x="1976577" y="9525"/>
                </a:lnTo>
                <a:lnTo>
                  <a:pt x="1986102" y="0"/>
                </a:lnTo>
                <a:lnTo>
                  <a:pt x="2028101" y="0"/>
                </a:lnTo>
                <a:lnTo>
                  <a:pt x="2028101" y="9525"/>
                </a:lnTo>
                <a:lnTo>
                  <a:pt x="1995627" y="9525"/>
                </a:lnTo>
                <a:lnTo>
                  <a:pt x="1986102" y="19050"/>
                </a:lnTo>
                <a:lnTo>
                  <a:pt x="1995627" y="19050"/>
                </a:lnTo>
                <a:lnTo>
                  <a:pt x="1995627" y="24676"/>
                </a:lnTo>
                <a:close/>
              </a:path>
              <a:path w="4223385" h="791844">
                <a:moveTo>
                  <a:pt x="1995627" y="19050"/>
                </a:moveTo>
                <a:lnTo>
                  <a:pt x="1986102" y="19050"/>
                </a:lnTo>
                <a:lnTo>
                  <a:pt x="1995627" y="9525"/>
                </a:lnTo>
                <a:lnTo>
                  <a:pt x="1995627" y="19050"/>
                </a:lnTo>
                <a:close/>
              </a:path>
              <a:path w="4223385" h="791844">
                <a:moveTo>
                  <a:pt x="2028101" y="19050"/>
                </a:moveTo>
                <a:lnTo>
                  <a:pt x="1995627" y="19050"/>
                </a:lnTo>
                <a:lnTo>
                  <a:pt x="1995627" y="9525"/>
                </a:lnTo>
                <a:lnTo>
                  <a:pt x="2028101" y="9525"/>
                </a:lnTo>
                <a:lnTo>
                  <a:pt x="2028101" y="19050"/>
                </a:lnTo>
                <a:close/>
              </a:path>
              <a:path w="4223385" h="791844">
                <a:moveTo>
                  <a:pt x="2104301" y="19050"/>
                </a:moveTo>
                <a:lnTo>
                  <a:pt x="2047151" y="19050"/>
                </a:lnTo>
                <a:lnTo>
                  <a:pt x="2047151" y="0"/>
                </a:lnTo>
                <a:lnTo>
                  <a:pt x="2104301" y="0"/>
                </a:lnTo>
                <a:lnTo>
                  <a:pt x="2104301" y="19050"/>
                </a:lnTo>
                <a:close/>
              </a:path>
              <a:path w="4223385" h="791844">
                <a:moveTo>
                  <a:pt x="2180501" y="19050"/>
                </a:moveTo>
                <a:lnTo>
                  <a:pt x="2123351" y="19050"/>
                </a:lnTo>
                <a:lnTo>
                  <a:pt x="2123351" y="0"/>
                </a:lnTo>
                <a:lnTo>
                  <a:pt x="2180501" y="0"/>
                </a:lnTo>
                <a:lnTo>
                  <a:pt x="2180501" y="19050"/>
                </a:lnTo>
                <a:close/>
              </a:path>
              <a:path w="4223385" h="791844">
                <a:moveTo>
                  <a:pt x="2256701" y="19050"/>
                </a:moveTo>
                <a:lnTo>
                  <a:pt x="2199551" y="19050"/>
                </a:lnTo>
                <a:lnTo>
                  <a:pt x="2199551" y="0"/>
                </a:lnTo>
                <a:lnTo>
                  <a:pt x="2256701" y="0"/>
                </a:lnTo>
                <a:lnTo>
                  <a:pt x="2256701" y="19050"/>
                </a:lnTo>
                <a:close/>
              </a:path>
              <a:path w="4223385" h="791844">
                <a:moveTo>
                  <a:pt x="2332901" y="19050"/>
                </a:moveTo>
                <a:lnTo>
                  <a:pt x="2275751" y="19050"/>
                </a:lnTo>
                <a:lnTo>
                  <a:pt x="2275751" y="0"/>
                </a:lnTo>
                <a:lnTo>
                  <a:pt x="2332901" y="0"/>
                </a:lnTo>
                <a:lnTo>
                  <a:pt x="2332901" y="19050"/>
                </a:lnTo>
                <a:close/>
              </a:path>
              <a:path w="4223385" h="791844">
                <a:moveTo>
                  <a:pt x="2409101" y="19050"/>
                </a:moveTo>
                <a:lnTo>
                  <a:pt x="2351951" y="19050"/>
                </a:lnTo>
                <a:lnTo>
                  <a:pt x="2351951" y="0"/>
                </a:lnTo>
                <a:lnTo>
                  <a:pt x="2409101" y="0"/>
                </a:lnTo>
                <a:lnTo>
                  <a:pt x="2409101" y="19050"/>
                </a:lnTo>
                <a:close/>
              </a:path>
              <a:path w="4223385" h="791844">
                <a:moveTo>
                  <a:pt x="2485301" y="19050"/>
                </a:moveTo>
                <a:lnTo>
                  <a:pt x="2428151" y="19050"/>
                </a:lnTo>
                <a:lnTo>
                  <a:pt x="2428151" y="0"/>
                </a:lnTo>
                <a:lnTo>
                  <a:pt x="2485301" y="0"/>
                </a:lnTo>
                <a:lnTo>
                  <a:pt x="2485301" y="19050"/>
                </a:lnTo>
                <a:close/>
              </a:path>
              <a:path w="4223385" h="791844">
                <a:moveTo>
                  <a:pt x="2561501" y="19050"/>
                </a:moveTo>
                <a:lnTo>
                  <a:pt x="2504351" y="19050"/>
                </a:lnTo>
                <a:lnTo>
                  <a:pt x="2504351" y="0"/>
                </a:lnTo>
                <a:lnTo>
                  <a:pt x="2561501" y="0"/>
                </a:lnTo>
                <a:lnTo>
                  <a:pt x="2561501" y="19050"/>
                </a:lnTo>
                <a:close/>
              </a:path>
              <a:path w="4223385" h="791844">
                <a:moveTo>
                  <a:pt x="2637701" y="19050"/>
                </a:moveTo>
                <a:lnTo>
                  <a:pt x="2580551" y="19050"/>
                </a:lnTo>
                <a:lnTo>
                  <a:pt x="2580551" y="0"/>
                </a:lnTo>
                <a:lnTo>
                  <a:pt x="2637701" y="0"/>
                </a:lnTo>
                <a:lnTo>
                  <a:pt x="2637701" y="19050"/>
                </a:lnTo>
                <a:close/>
              </a:path>
              <a:path w="4223385" h="791844">
                <a:moveTo>
                  <a:pt x="2713901" y="19050"/>
                </a:moveTo>
                <a:lnTo>
                  <a:pt x="2656751" y="19050"/>
                </a:lnTo>
                <a:lnTo>
                  <a:pt x="2656751" y="0"/>
                </a:lnTo>
                <a:lnTo>
                  <a:pt x="2713901" y="0"/>
                </a:lnTo>
                <a:lnTo>
                  <a:pt x="2713901" y="19050"/>
                </a:lnTo>
                <a:close/>
              </a:path>
              <a:path w="4223385" h="791844">
                <a:moveTo>
                  <a:pt x="2790101" y="19050"/>
                </a:moveTo>
                <a:lnTo>
                  <a:pt x="2732951" y="19050"/>
                </a:lnTo>
                <a:lnTo>
                  <a:pt x="2732951" y="0"/>
                </a:lnTo>
                <a:lnTo>
                  <a:pt x="2790101" y="0"/>
                </a:lnTo>
                <a:lnTo>
                  <a:pt x="2790101" y="19050"/>
                </a:lnTo>
                <a:close/>
              </a:path>
              <a:path w="4223385" h="791844">
                <a:moveTo>
                  <a:pt x="2866301" y="19050"/>
                </a:moveTo>
                <a:lnTo>
                  <a:pt x="2809151" y="19050"/>
                </a:lnTo>
                <a:lnTo>
                  <a:pt x="2809151" y="0"/>
                </a:lnTo>
                <a:lnTo>
                  <a:pt x="2866301" y="0"/>
                </a:lnTo>
                <a:lnTo>
                  <a:pt x="2866301" y="19050"/>
                </a:lnTo>
                <a:close/>
              </a:path>
              <a:path w="4223385" h="791844">
                <a:moveTo>
                  <a:pt x="2942501" y="19050"/>
                </a:moveTo>
                <a:lnTo>
                  <a:pt x="2885351" y="19050"/>
                </a:lnTo>
                <a:lnTo>
                  <a:pt x="2885351" y="0"/>
                </a:lnTo>
                <a:lnTo>
                  <a:pt x="2942501" y="0"/>
                </a:lnTo>
                <a:lnTo>
                  <a:pt x="2942501" y="19050"/>
                </a:lnTo>
                <a:close/>
              </a:path>
              <a:path w="4223385" h="791844">
                <a:moveTo>
                  <a:pt x="3018701" y="19050"/>
                </a:moveTo>
                <a:lnTo>
                  <a:pt x="2961551" y="19050"/>
                </a:lnTo>
                <a:lnTo>
                  <a:pt x="2961551" y="0"/>
                </a:lnTo>
                <a:lnTo>
                  <a:pt x="3018701" y="0"/>
                </a:lnTo>
                <a:lnTo>
                  <a:pt x="3018701" y="19050"/>
                </a:lnTo>
                <a:close/>
              </a:path>
              <a:path w="4223385" h="791844">
                <a:moveTo>
                  <a:pt x="3094901" y="19050"/>
                </a:moveTo>
                <a:lnTo>
                  <a:pt x="3037751" y="19050"/>
                </a:lnTo>
                <a:lnTo>
                  <a:pt x="3037751" y="0"/>
                </a:lnTo>
                <a:lnTo>
                  <a:pt x="3094901" y="0"/>
                </a:lnTo>
                <a:lnTo>
                  <a:pt x="3094901" y="19050"/>
                </a:lnTo>
                <a:close/>
              </a:path>
              <a:path w="4223385" h="791844">
                <a:moveTo>
                  <a:pt x="3171101" y="19050"/>
                </a:moveTo>
                <a:lnTo>
                  <a:pt x="3113951" y="19050"/>
                </a:lnTo>
                <a:lnTo>
                  <a:pt x="3113951" y="0"/>
                </a:lnTo>
                <a:lnTo>
                  <a:pt x="3171101" y="0"/>
                </a:lnTo>
                <a:lnTo>
                  <a:pt x="3171101" y="19050"/>
                </a:lnTo>
                <a:close/>
              </a:path>
              <a:path w="4223385" h="791844">
                <a:moveTo>
                  <a:pt x="3247301" y="19050"/>
                </a:moveTo>
                <a:lnTo>
                  <a:pt x="3190151" y="19050"/>
                </a:lnTo>
                <a:lnTo>
                  <a:pt x="3190151" y="0"/>
                </a:lnTo>
                <a:lnTo>
                  <a:pt x="3247301" y="0"/>
                </a:lnTo>
                <a:lnTo>
                  <a:pt x="3247301" y="19050"/>
                </a:lnTo>
                <a:close/>
              </a:path>
              <a:path w="4223385" h="791844">
                <a:moveTo>
                  <a:pt x="3323501" y="19050"/>
                </a:moveTo>
                <a:lnTo>
                  <a:pt x="3266351" y="19050"/>
                </a:lnTo>
                <a:lnTo>
                  <a:pt x="3266351" y="0"/>
                </a:lnTo>
                <a:lnTo>
                  <a:pt x="3323501" y="0"/>
                </a:lnTo>
                <a:lnTo>
                  <a:pt x="3323501" y="19050"/>
                </a:lnTo>
                <a:close/>
              </a:path>
              <a:path w="4223385" h="791844">
                <a:moveTo>
                  <a:pt x="3399701" y="19050"/>
                </a:moveTo>
                <a:lnTo>
                  <a:pt x="3342551" y="19050"/>
                </a:lnTo>
                <a:lnTo>
                  <a:pt x="3342551" y="0"/>
                </a:lnTo>
                <a:lnTo>
                  <a:pt x="3399701" y="0"/>
                </a:lnTo>
                <a:lnTo>
                  <a:pt x="3399701" y="19050"/>
                </a:lnTo>
                <a:close/>
              </a:path>
              <a:path w="4223385" h="791844">
                <a:moveTo>
                  <a:pt x="3475901" y="19050"/>
                </a:moveTo>
                <a:lnTo>
                  <a:pt x="3418751" y="19050"/>
                </a:lnTo>
                <a:lnTo>
                  <a:pt x="3418751" y="0"/>
                </a:lnTo>
                <a:lnTo>
                  <a:pt x="3475901" y="0"/>
                </a:lnTo>
                <a:lnTo>
                  <a:pt x="3475901" y="19050"/>
                </a:lnTo>
                <a:close/>
              </a:path>
              <a:path w="4223385" h="791844">
                <a:moveTo>
                  <a:pt x="3552101" y="19050"/>
                </a:moveTo>
                <a:lnTo>
                  <a:pt x="3494951" y="19050"/>
                </a:lnTo>
                <a:lnTo>
                  <a:pt x="3494951" y="0"/>
                </a:lnTo>
                <a:lnTo>
                  <a:pt x="3552101" y="0"/>
                </a:lnTo>
                <a:lnTo>
                  <a:pt x="3552101" y="19050"/>
                </a:lnTo>
                <a:close/>
              </a:path>
              <a:path w="4223385" h="791844">
                <a:moveTo>
                  <a:pt x="3628301" y="19050"/>
                </a:moveTo>
                <a:lnTo>
                  <a:pt x="3571151" y="19050"/>
                </a:lnTo>
                <a:lnTo>
                  <a:pt x="3571151" y="0"/>
                </a:lnTo>
                <a:lnTo>
                  <a:pt x="3628301" y="0"/>
                </a:lnTo>
                <a:lnTo>
                  <a:pt x="3628301" y="19050"/>
                </a:lnTo>
                <a:close/>
              </a:path>
              <a:path w="4223385" h="791844">
                <a:moveTo>
                  <a:pt x="3704501" y="19050"/>
                </a:moveTo>
                <a:lnTo>
                  <a:pt x="3647351" y="19050"/>
                </a:lnTo>
                <a:lnTo>
                  <a:pt x="3647351" y="0"/>
                </a:lnTo>
                <a:lnTo>
                  <a:pt x="3704501" y="0"/>
                </a:lnTo>
                <a:lnTo>
                  <a:pt x="3704501" y="19050"/>
                </a:lnTo>
                <a:close/>
              </a:path>
              <a:path w="4223385" h="791844">
                <a:moveTo>
                  <a:pt x="3780701" y="19050"/>
                </a:moveTo>
                <a:lnTo>
                  <a:pt x="3723551" y="19050"/>
                </a:lnTo>
                <a:lnTo>
                  <a:pt x="3723551" y="0"/>
                </a:lnTo>
                <a:lnTo>
                  <a:pt x="3780701" y="0"/>
                </a:lnTo>
                <a:lnTo>
                  <a:pt x="3780701" y="19050"/>
                </a:lnTo>
                <a:close/>
              </a:path>
              <a:path w="4223385" h="791844">
                <a:moveTo>
                  <a:pt x="3856901" y="19050"/>
                </a:moveTo>
                <a:lnTo>
                  <a:pt x="3799751" y="19050"/>
                </a:lnTo>
                <a:lnTo>
                  <a:pt x="3799751" y="0"/>
                </a:lnTo>
                <a:lnTo>
                  <a:pt x="3856901" y="0"/>
                </a:lnTo>
                <a:lnTo>
                  <a:pt x="3856901" y="19050"/>
                </a:lnTo>
                <a:close/>
              </a:path>
              <a:path w="4223385" h="791844">
                <a:moveTo>
                  <a:pt x="3933101" y="19050"/>
                </a:moveTo>
                <a:lnTo>
                  <a:pt x="3875951" y="19050"/>
                </a:lnTo>
                <a:lnTo>
                  <a:pt x="3875951" y="0"/>
                </a:lnTo>
                <a:lnTo>
                  <a:pt x="3933101" y="0"/>
                </a:lnTo>
                <a:lnTo>
                  <a:pt x="3933101" y="19050"/>
                </a:lnTo>
                <a:close/>
              </a:path>
              <a:path w="4223385" h="791844">
                <a:moveTo>
                  <a:pt x="4009301" y="19050"/>
                </a:moveTo>
                <a:lnTo>
                  <a:pt x="3952151" y="19050"/>
                </a:lnTo>
                <a:lnTo>
                  <a:pt x="3952151" y="0"/>
                </a:lnTo>
                <a:lnTo>
                  <a:pt x="4009301" y="0"/>
                </a:lnTo>
                <a:lnTo>
                  <a:pt x="4009301" y="19050"/>
                </a:lnTo>
                <a:close/>
              </a:path>
              <a:path w="4223385" h="791844">
                <a:moveTo>
                  <a:pt x="4085501" y="19050"/>
                </a:moveTo>
                <a:lnTo>
                  <a:pt x="4028351" y="19050"/>
                </a:lnTo>
                <a:lnTo>
                  <a:pt x="4028351" y="0"/>
                </a:lnTo>
                <a:lnTo>
                  <a:pt x="4085501" y="0"/>
                </a:lnTo>
                <a:lnTo>
                  <a:pt x="4085501" y="19050"/>
                </a:lnTo>
                <a:close/>
              </a:path>
              <a:path w="4223385" h="791844">
                <a:moveTo>
                  <a:pt x="4161701" y="19050"/>
                </a:moveTo>
                <a:lnTo>
                  <a:pt x="4104551" y="19050"/>
                </a:lnTo>
                <a:lnTo>
                  <a:pt x="4104551" y="0"/>
                </a:lnTo>
                <a:lnTo>
                  <a:pt x="4161701" y="0"/>
                </a:lnTo>
                <a:lnTo>
                  <a:pt x="4161701" y="19050"/>
                </a:lnTo>
                <a:close/>
              </a:path>
              <a:path w="4223385" h="791844">
                <a:moveTo>
                  <a:pt x="4203763" y="19050"/>
                </a:moveTo>
                <a:lnTo>
                  <a:pt x="4180751" y="19050"/>
                </a:lnTo>
                <a:lnTo>
                  <a:pt x="4180751" y="0"/>
                </a:lnTo>
                <a:lnTo>
                  <a:pt x="4213288" y="0"/>
                </a:lnTo>
                <a:lnTo>
                  <a:pt x="4215409" y="241"/>
                </a:lnTo>
                <a:lnTo>
                  <a:pt x="4222813" y="9525"/>
                </a:lnTo>
                <a:lnTo>
                  <a:pt x="4203763" y="9525"/>
                </a:lnTo>
                <a:lnTo>
                  <a:pt x="4203763" y="19050"/>
                </a:lnTo>
                <a:close/>
              </a:path>
              <a:path w="4223385" h="791844">
                <a:moveTo>
                  <a:pt x="4222813" y="34137"/>
                </a:moveTo>
                <a:lnTo>
                  <a:pt x="4203763" y="34137"/>
                </a:lnTo>
                <a:lnTo>
                  <a:pt x="4203763" y="9525"/>
                </a:lnTo>
                <a:lnTo>
                  <a:pt x="4213288" y="19050"/>
                </a:lnTo>
                <a:lnTo>
                  <a:pt x="4222813" y="19050"/>
                </a:lnTo>
                <a:lnTo>
                  <a:pt x="4222813" y="34137"/>
                </a:lnTo>
                <a:close/>
              </a:path>
              <a:path w="4223385" h="791844">
                <a:moveTo>
                  <a:pt x="4222813" y="19050"/>
                </a:moveTo>
                <a:lnTo>
                  <a:pt x="4213288" y="19050"/>
                </a:lnTo>
                <a:lnTo>
                  <a:pt x="4203763" y="9525"/>
                </a:lnTo>
                <a:lnTo>
                  <a:pt x="4222813" y="9525"/>
                </a:lnTo>
                <a:lnTo>
                  <a:pt x="4222813" y="19050"/>
                </a:lnTo>
                <a:close/>
              </a:path>
              <a:path w="4223385" h="791844">
                <a:moveTo>
                  <a:pt x="4222813" y="110337"/>
                </a:moveTo>
                <a:lnTo>
                  <a:pt x="4203763" y="110337"/>
                </a:lnTo>
                <a:lnTo>
                  <a:pt x="4203763" y="53187"/>
                </a:lnTo>
                <a:lnTo>
                  <a:pt x="4222813" y="53187"/>
                </a:lnTo>
                <a:lnTo>
                  <a:pt x="4222813" y="110337"/>
                </a:lnTo>
                <a:close/>
              </a:path>
              <a:path w="4223385" h="791844">
                <a:moveTo>
                  <a:pt x="4222813" y="186537"/>
                </a:moveTo>
                <a:lnTo>
                  <a:pt x="4203763" y="186537"/>
                </a:lnTo>
                <a:lnTo>
                  <a:pt x="4203763" y="129387"/>
                </a:lnTo>
                <a:lnTo>
                  <a:pt x="4222813" y="129387"/>
                </a:lnTo>
                <a:lnTo>
                  <a:pt x="4222813" y="186537"/>
                </a:lnTo>
                <a:close/>
              </a:path>
              <a:path w="4223385" h="791844">
                <a:moveTo>
                  <a:pt x="4222813" y="262737"/>
                </a:moveTo>
                <a:lnTo>
                  <a:pt x="4203763" y="262737"/>
                </a:lnTo>
                <a:lnTo>
                  <a:pt x="4203763" y="205587"/>
                </a:lnTo>
                <a:lnTo>
                  <a:pt x="4222813" y="205587"/>
                </a:lnTo>
                <a:lnTo>
                  <a:pt x="4222813" y="262737"/>
                </a:lnTo>
                <a:close/>
              </a:path>
              <a:path w="4223385" h="791844">
                <a:moveTo>
                  <a:pt x="4222813" y="338937"/>
                </a:moveTo>
                <a:lnTo>
                  <a:pt x="4203763" y="338937"/>
                </a:lnTo>
                <a:lnTo>
                  <a:pt x="4203763" y="281787"/>
                </a:lnTo>
                <a:lnTo>
                  <a:pt x="4222813" y="281787"/>
                </a:lnTo>
                <a:lnTo>
                  <a:pt x="4222813" y="338937"/>
                </a:lnTo>
                <a:close/>
              </a:path>
              <a:path w="4223385" h="791844">
                <a:moveTo>
                  <a:pt x="4222813" y="371259"/>
                </a:moveTo>
                <a:lnTo>
                  <a:pt x="4203763" y="371259"/>
                </a:lnTo>
                <a:lnTo>
                  <a:pt x="4203763" y="357987"/>
                </a:lnTo>
                <a:lnTo>
                  <a:pt x="4222813" y="357987"/>
                </a:lnTo>
                <a:lnTo>
                  <a:pt x="4222813" y="371259"/>
                </a:lnTo>
                <a:close/>
              </a:path>
            </a:pathLst>
          </a:custGeom>
          <a:solidFill>
            <a:srgbClr val="006BBB"/>
          </a:solidFill>
        </p:spPr>
        <p:txBody>
          <a:bodyPr wrap="square" lIns="0" tIns="0" rIns="0" bIns="0" rtlCol="0"/>
          <a:lstStyle/>
          <a:p>
            <a:endParaRPr sz="1460"/>
          </a:p>
        </p:txBody>
      </p:sp>
      <p:sp>
        <p:nvSpPr>
          <p:cNvPr id="14" name="object 14"/>
          <p:cNvSpPr/>
          <p:nvPr/>
        </p:nvSpPr>
        <p:spPr>
          <a:xfrm>
            <a:off x="5733724" y="2050301"/>
            <a:ext cx="229503" cy="230018"/>
          </a:xfrm>
          <a:custGeom>
            <a:avLst/>
            <a:gdLst/>
            <a:ahLst/>
            <a:cxnLst/>
            <a:rect l="l" t="t" r="r" b="b"/>
            <a:pathLst>
              <a:path w="282575" h="283210">
                <a:moveTo>
                  <a:pt x="140728" y="282854"/>
                </a:moveTo>
                <a:lnTo>
                  <a:pt x="96024" y="275644"/>
                </a:lnTo>
                <a:lnTo>
                  <a:pt x="57249" y="255604"/>
                </a:lnTo>
                <a:lnTo>
                  <a:pt x="26740" y="225079"/>
                </a:lnTo>
                <a:lnTo>
                  <a:pt x="6869" y="186433"/>
                </a:lnTo>
                <a:lnTo>
                  <a:pt x="0" y="142024"/>
                </a:lnTo>
                <a:lnTo>
                  <a:pt x="6869" y="97032"/>
                </a:lnTo>
                <a:lnTo>
                  <a:pt x="26740" y="58032"/>
                </a:lnTo>
                <a:lnTo>
                  <a:pt x="57249" y="27326"/>
                </a:lnTo>
                <a:lnTo>
                  <a:pt x="96063" y="7210"/>
                </a:lnTo>
                <a:lnTo>
                  <a:pt x="140728" y="0"/>
                </a:lnTo>
                <a:lnTo>
                  <a:pt x="185437" y="7215"/>
                </a:lnTo>
                <a:lnTo>
                  <a:pt x="224247" y="27288"/>
                </a:lnTo>
                <a:lnTo>
                  <a:pt x="254859" y="57903"/>
                </a:lnTo>
                <a:lnTo>
                  <a:pt x="274934" y="96726"/>
                </a:lnTo>
                <a:lnTo>
                  <a:pt x="282143" y="141427"/>
                </a:lnTo>
                <a:lnTo>
                  <a:pt x="274934" y="186127"/>
                </a:lnTo>
                <a:lnTo>
                  <a:pt x="254859" y="224950"/>
                </a:lnTo>
                <a:lnTo>
                  <a:pt x="224247" y="255566"/>
                </a:lnTo>
                <a:lnTo>
                  <a:pt x="185398" y="275648"/>
                </a:lnTo>
                <a:lnTo>
                  <a:pt x="140728" y="282854"/>
                </a:lnTo>
                <a:close/>
              </a:path>
            </a:pathLst>
          </a:custGeom>
          <a:solidFill>
            <a:srgbClr val="00CCFF"/>
          </a:solidFill>
        </p:spPr>
        <p:txBody>
          <a:bodyPr wrap="square" lIns="0" tIns="0" rIns="0" bIns="0" rtlCol="0"/>
          <a:lstStyle/>
          <a:p>
            <a:endParaRPr sz="1460"/>
          </a:p>
        </p:txBody>
      </p:sp>
      <p:sp>
        <p:nvSpPr>
          <p:cNvPr id="15" name="object 15"/>
          <p:cNvSpPr txBox="1"/>
          <p:nvPr/>
        </p:nvSpPr>
        <p:spPr>
          <a:xfrm>
            <a:off x="5805998" y="2100968"/>
            <a:ext cx="3217676" cy="330860"/>
          </a:xfrm>
          <a:prstGeom prst="rect">
            <a:avLst/>
          </a:prstGeom>
        </p:spPr>
        <p:txBody>
          <a:bodyPr vert="horz" wrap="square" lIns="0" tIns="0" rIns="0" bIns="0" rtlCol="0">
            <a:spAutoFit/>
          </a:bodyPr>
          <a:lstStyle/>
          <a:p>
            <a:pPr marL="10160">
              <a:lnSpc>
                <a:spcPts val="1005"/>
              </a:lnSpc>
              <a:tabLst>
                <a:tab pos="230505" algn="l"/>
              </a:tabLst>
            </a:pPr>
            <a:r>
              <a:rPr sz="1050" dirty="0">
                <a:solidFill>
                  <a:srgbClr val="FFFFFF"/>
                </a:solidFill>
                <a:latin typeface="Calibri" panose="020F0502020204030204"/>
                <a:cs typeface="Calibri" panose="020F0502020204030204"/>
              </a:rPr>
              <a:t>1	</a:t>
            </a:r>
            <a:r>
              <a:rPr sz="1200" b="1" baseline="3000" dirty="0">
                <a:solidFill>
                  <a:srgbClr val="001F5F"/>
                </a:solidFill>
                <a:latin typeface="宋体" panose="02010600030101010101" pitchFamily="2" charset="-122"/>
                <a:cs typeface="宋体" panose="02010600030101010101" pitchFamily="2" charset="-122"/>
              </a:rPr>
              <a:t>流程办理：流程发起、草稿箱、待办流程、已办流程、</a:t>
            </a:r>
            <a:r>
              <a:rPr sz="1200" b="1" spc="-6" baseline="3000" dirty="0">
                <a:solidFill>
                  <a:srgbClr val="001F5F"/>
                </a:solidFill>
                <a:latin typeface="宋体" panose="02010600030101010101" pitchFamily="2" charset="-122"/>
                <a:cs typeface="宋体" panose="02010600030101010101" pitchFamily="2" charset="-122"/>
              </a:rPr>
              <a:t>工</a:t>
            </a:r>
            <a:endParaRPr sz="1200" baseline="3000" dirty="0">
              <a:latin typeface="宋体" panose="02010600030101010101" pitchFamily="2" charset="-122"/>
              <a:cs typeface="宋体" panose="02010600030101010101" pitchFamily="2" charset="-122"/>
            </a:endParaRPr>
          </a:p>
          <a:p>
            <a:pPr marL="231140">
              <a:spcBef>
                <a:spcPts val="510"/>
              </a:spcBef>
            </a:pPr>
            <a:r>
              <a:rPr sz="900" b="1" dirty="0">
                <a:solidFill>
                  <a:srgbClr val="001F5F"/>
                </a:solidFill>
                <a:latin typeface="宋体" panose="02010600030101010101" pitchFamily="2" charset="-122"/>
                <a:cs typeface="宋体" panose="02010600030101010101" pitchFamily="2" charset="-122"/>
              </a:rPr>
              <a:t>作委托、流程阅看、召回记录</a:t>
            </a:r>
            <a:r>
              <a:rPr sz="900" b="1" spc="-4" dirty="0">
                <a:solidFill>
                  <a:srgbClr val="001F5F"/>
                </a:solidFill>
                <a:latin typeface="宋体" panose="02010600030101010101" pitchFamily="2" charset="-122"/>
                <a:cs typeface="宋体" panose="02010600030101010101" pitchFamily="2" charset="-122"/>
              </a:rPr>
              <a:t>等</a:t>
            </a:r>
            <a:endParaRPr sz="900" dirty="0">
              <a:latin typeface="宋体" panose="02010600030101010101" pitchFamily="2" charset="-122"/>
              <a:cs typeface="宋体" panose="02010600030101010101" pitchFamily="2" charset="-122"/>
            </a:endParaRPr>
          </a:p>
        </p:txBody>
      </p:sp>
      <p:sp>
        <p:nvSpPr>
          <p:cNvPr id="16" name="object 16"/>
          <p:cNvSpPr/>
          <p:nvPr/>
        </p:nvSpPr>
        <p:spPr>
          <a:xfrm>
            <a:off x="1992838" y="4338604"/>
            <a:ext cx="230018" cy="230018"/>
          </a:xfrm>
          <a:custGeom>
            <a:avLst/>
            <a:gdLst/>
            <a:ahLst/>
            <a:cxnLst/>
            <a:rect l="l" t="t" r="r" b="b"/>
            <a:pathLst>
              <a:path w="283209" h="283210">
                <a:moveTo>
                  <a:pt x="141389" y="282841"/>
                </a:moveTo>
                <a:lnTo>
                  <a:pt x="96680" y="275631"/>
                </a:lnTo>
                <a:lnTo>
                  <a:pt x="57867" y="255585"/>
                </a:lnTo>
                <a:lnTo>
                  <a:pt x="27258" y="225045"/>
                </a:lnTo>
                <a:lnTo>
                  <a:pt x="7191" y="186368"/>
                </a:lnTo>
                <a:lnTo>
                  <a:pt x="0" y="141909"/>
                </a:lnTo>
                <a:lnTo>
                  <a:pt x="7191" y="96968"/>
                </a:lnTo>
                <a:lnTo>
                  <a:pt x="27258" y="58002"/>
                </a:lnTo>
                <a:lnTo>
                  <a:pt x="57867" y="27315"/>
                </a:lnTo>
                <a:lnTo>
                  <a:pt x="96713" y="7209"/>
                </a:lnTo>
                <a:lnTo>
                  <a:pt x="141389" y="0"/>
                </a:lnTo>
                <a:lnTo>
                  <a:pt x="186097" y="7212"/>
                </a:lnTo>
                <a:lnTo>
                  <a:pt x="224912" y="27283"/>
                </a:lnTo>
                <a:lnTo>
                  <a:pt x="255528" y="57895"/>
                </a:lnTo>
                <a:lnTo>
                  <a:pt x="275605" y="96715"/>
                </a:lnTo>
                <a:lnTo>
                  <a:pt x="282816" y="141414"/>
                </a:lnTo>
                <a:lnTo>
                  <a:pt x="275605" y="186115"/>
                </a:lnTo>
                <a:lnTo>
                  <a:pt x="255528" y="224938"/>
                </a:lnTo>
                <a:lnTo>
                  <a:pt x="224912" y="255553"/>
                </a:lnTo>
                <a:lnTo>
                  <a:pt x="186065" y="275635"/>
                </a:lnTo>
                <a:lnTo>
                  <a:pt x="141389" y="282841"/>
                </a:lnTo>
                <a:close/>
              </a:path>
            </a:pathLst>
          </a:custGeom>
          <a:solidFill>
            <a:srgbClr val="00CCFF"/>
          </a:solidFill>
        </p:spPr>
        <p:txBody>
          <a:bodyPr wrap="square" lIns="0" tIns="0" rIns="0" bIns="0" rtlCol="0"/>
          <a:lstStyle/>
          <a:p>
            <a:endParaRPr sz="1460"/>
          </a:p>
        </p:txBody>
      </p:sp>
      <p:sp>
        <p:nvSpPr>
          <p:cNvPr id="17" name="object 17"/>
          <p:cNvSpPr txBox="1"/>
          <p:nvPr/>
        </p:nvSpPr>
        <p:spPr>
          <a:xfrm>
            <a:off x="1943987" y="4358317"/>
            <a:ext cx="1220086" cy="779857"/>
          </a:xfrm>
          <a:prstGeom prst="rect">
            <a:avLst/>
          </a:prstGeom>
        </p:spPr>
        <p:txBody>
          <a:bodyPr vert="horz" wrap="square" lIns="0" tIns="10315" rIns="0" bIns="0" rtlCol="0">
            <a:spAutoFit/>
          </a:bodyPr>
          <a:lstStyle/>
          <a:p>
            <a:pPr marL="141605">
              <a:spcBef>
                <a:spcPts val="80"/>
              </a:spcBef>
            </a:pPr>
            <a:r>
              <a:rPr sz="1050" dirty="0">
                <a:solidFill>
                  <a:srgbClr val="FFFFFF"/>
                </a:solidFill>
                <a:latin typeface="Calibri" panose="020F0502020204030204"/>
                <a:cs typeface="Calibri" panose="020F0502020204030204"/>
              </a:rPr>
              <a:t>2</a:t>
            </a:r>
            <a:endParaRPr sz="1050" dirty="0">
              <a:latin typeface="Calibri" panose="020F0502020204030204"/>
              <a:cs typeface="Calibri" panose="020F0502020204030204"/>
            </a:endParaRPr>
          </a:p>
          <a:p>
            <a:pPr marL="10160">
              <a:spcBef>
                <a:spcPts val="875"/>
              </a:spcBef>
            </a:pPr>
            <a:r>
              <a:rPr sz="900" b="1" dirty="0">
                <a:solidFill>
                  <a:srgbClr val="001F5F"/>
                </a:solidFill>
                <a:latin typeface="宋体" panose="02010600030101010101" pitchFamily="2" charset="-122"/>
                <a:cs typeface="宋体" panose="02010600030101010101" pitchFamily="2" charset="-122"/>
              </a:rPr>
              <a:t>表单设计</a:t>
            </a:r>
            <a:r>
              <a:rPr sz="900" b="1" spc="-4" dirty="0">
                <a:solidFill>
                  <a:srgbClr val="001F5F"/>
                </a:solidFill>
                <a:latin typeface="宋体" panose="02010600030101010101" pitchFamily="2" charset="-122"/>
                <a:cs typeface="宋体" panose="02010600030101010101" pitchFamily="2" charset="-122"/>
              </a:rPr>
              <a:t>：</a:t>
            </a:r>
            <a:endParaRPr sz="900" dirty="0">
              <a:latin typeface="宋体" panose="02010600030101010101" pitchFamily="2" charset="-122"/>
              <a:cs typeface="宋体" panose="02010600030101010101" pitchFamily="2" charset="-122"/>
            </a:endParaRPr>
          </a:p>
          <a:p>
            <a:pPr marL="10160">
              <a:spcBef>
                <a:spcPts val="255"/>
              </a:spcBef>
            </a:pPr>
            <a:r>
              <a:rPr sz="900" b="1" dirty="0">
                <a:solidFill>
                  <a:srgbClr val="001F5F"/>
                </a:solidFill>
                <a:latin typeface="宋体" panose="02010600030101010101" pitchFamily="2" charset="-122"/>
                <a:cs typeface="宋体" panose="02010600030101010101" pitchFamily="2" charset="-122"/>
              </a:rPr>
              <a:t>支持</a:t>
            </a:r>
            <a:r>
              <a:rPr sz="900" b="1" spc="-4" dirty="0">
                <a:solidFill>
                  <a:srgbClr val="001F5F"/>
                </a:solidFill>
                <a:latin typeface="Calibri" panose="020F0502020204030204"/>
                <a:cs typeface="Calibri" panose="020F0502020204030204"/>
              </a:rPr>
              <a:t>Word</a:t>
            </a:r>
            <a:r>
              <a:rPr sz="900" b="1" dirty="0">
                <a:solidFill>
                  <a:srgbClr val="001F5F"/>
                </a:solidFill>
                <a:latin typeface="宋体" panose="02010600030101010101" pitchFamily="2" charset="-122"/>
                <a:cs typeface="宋体" panose="02010600030101010101" pitchFamily="2" charset="-122"/>
              </a:rPr>
              <a:t>、</a:t>
            </a:r>
            <a:r>
              <a:rPr sz="900" b="1" spc="-4" dirty="0">
                <a:solidFill>
                  <a:srgbClr val="001F5F"/>
                </a:solidFill>
                <a:latin typeface="Calibri" panose="020F0502020204030204"/>
                <a:cs typeface="Calibri" panose="020F0502020204030204"/>
              </a:rPr>
              <a:t>Excel</a:t>
            </a:r>
            <a:r>
              <a:rPr sz="900" b="1" spc="-4" dirty="0">
                <a:solidFill>
                  <a:srgbClr val="001F5F"/>
                </a:solidFill>
                <a:latin typeface="宋体" panose="02010600030101010101" pitchFamily="2" charset="-122"/>
                <a:cs typeface="宋体" panose="02010600030101010101" pitchFamily="2" charset="-122"/>
              </a:rPr>
              <a:t>、</a:t>
            </a:r>
            <a:endParaRPr sz="900" dirty="0">
              <a:latin typeface="宋体" panose="02010600030101010101" pitchFamily="2" charset="-122"/>
              <a:cs typeface="宋体" panose="02010600030101010101" pitchFamily="2" charset="-122"/>
            </a:endParaRPr>
          </a:p>
          <a:p>
            <a:pPr marL="10160">
              <a:spcBef>
                <a:spcPts val="260"/>
              </a:spcBef>
            </a:pPr>
            <a:r>
              <a:rPr sz="900" b="1" spc="-4" dirty="0">
                <a:solidFill>
                  <a:srgbClr val="001F5F"/>
                </a:solidFill>
                <a:latin typeface="Calibri" panose="020F0502020204030204"/>
                <a:cs typeface="Calibri" panose="020F0502020204030204"/>
              </a:rPr>
              <a:t>HTML</a:t>
            </a:r>
            <a:r>
              <a:rPr sz="900" b="1" dirty="0">
                <a:solidFill>
                  <a:srgbClr val="001F5F"/>
                </a:solidFill>
                <a:latin typeface="宋体" panose="02010600030101010101" pitchFamily="2" charset="-122"/>
                <a:cs typeface="宋体" panose="02010600030101010101" pitchFamily="2" charset="-122"/>
              </a:rPr>
              <a:t>等形式显</a:t>
            </a:r>
            <a:r>
              <a:rPr sz="900" b="1" spc="-4" dirty="0">
                <a:solidFill>
                  <a:srgbClr val="001F5F"/>
                </a:solidFill>
                <a:latin typeface="宋体" panose="02010600030101010101" pitchFamily="2" charset="-122"/>
                <a:cs typeface="宋体" panose="02010600030101010101" pitchFamily="2" charset="-122"/>
              </a:rPr>
              <a:t>示</a:t>
            </a:r>
            <a:endParaRPr sz="900" dirty="0">
              <a:latin typeface="宋体" panose="02010600030101010101" pitchFamily="2" charset="-122"/>
              <a:cs typeface="宋体" panose="02010600030101010101" pitchFamily="2" charset="-122"/>
            </a:endParaRPr>
          </a:p>
        </p:txBody>
      </p:sp>
      <p:sp>
        <p:nvSpPr>
          <p:cNvPr id="18" name="object 18"/>
          <p:cNvSpPr/>
          <p:nvPr/>
        </p:nvSpPr>
        <p:spPr>
          <a:xfrm>
            <a:off x="1920830" y="4260821"/>
            <a:ext cx="1294850" cy="317549"/>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3186335" y="3991977"/>
            <a:ext cx="389384" cy="1675227"/>
          </a:xfrm>
          <a:custGeom>
            <a:avLst/>
            <a:gdLst/>
            <a:ahLst/>
            <a:cxnLst/>
            <a:rect l="l" t="t" r="r" b="b"/>
            <a:pathLst>
              <a:path w="548005" h="2078354">
                <a:moveTo>
                  <a:pt x="533476" y="2077808"/>
                </a:moveTo>
                <a:lnTo>
                  <a:pt x="14287" y="2077808"/>
                </a:lnTo>
                <a:lnTo>
                  <a:pt x="11506" y="2077529"/>
                </a:lnTo>
                <a:lnTo>
                  <a:pt x="0" y="2063521"/>
                </a:lnTo>
                <a:lnTo>
                  <a:pt x="0" y="14287"/>
                </a:lnTo>
                <a:lnTo>
                  <a:pt x="14287" y="0"/>
                </a:lnTo>
                <a:lnTo>
                  <a:pt x="533476" y="0"/>
                </a:lnTo>
                <a:lnTo>
                  <a:pt x="547763" y="14287"/>
                </a:lnTo>
                <a:lnTo>
                  <a:pt x="28575" y="14287"/>
                </a:lnTo>
                <a:lnTo>
                  <a:pt x="14287" y="28575"/>
                </a:lnTo>
                <a:lnTo>
                  <a:pt x="28575" y="28575"/>
                </a:lnTo>
                <a:lnTo>
                  <a:pt x="28575" y="2049233"/>
                </a:lnTo>
                <a:lnTo>
                  <a:pt x="14287" y="2049233"/>
                </a:lnTo>
                <a:lnTo>
                  <a:pt x="28575" y="2063521"/>
                </a:lnTo>
                <a:lnTo>
                  <a:pt x="547763" y="2063521"/>
                </a:lnTo>
                <a:lnTo>
                  <a:pt x="547497" y="2066302"/>
                </a:lnTo>
                <a:lnTo>
                  <a:pt x="536270" y="2077529"/>
                </a:lnTo>
                <a:lnTo>
                  <a:pt x="533476" y="2077808"/>
                </a:lnTo>
                <a:close/>
              </a:path>
              <a:path w="548005" h="2078354">
                <a:moveTo>
                  <a:pt x="28575" y="28575"/>
                </a:moveTo>
                <a:lnTo>
                  <a:pt x="14287" y="28575"/>
                </a:lnTo>
                <a:lnTo>
                  <a:pt x="28575" y="14287"/>
                </a:lnTo>
                <a:lnTo>
                  <a:pt x="28575" y="28575"/>
                </a:lnTo>
                <a:close/>
              </a:path>
              <a:path w="548005" h="2078354">
                <a:moveTo>
                  <a:pt x="519188" y="28575"/>
                </a:moveTo>
                <a:lnTo>
                  <a:pt x="28575" y="28575"/>
                </a:lnTo>
                <a:lnTo>
                  <a:pt x="28575" y="14287"/>
                </a:lnTo>
                <a:lnTo>
                  <a:pt x="519188" y="14287"/>
                </a:lnTo>
                <a:lnTo>
                  <a:pt x="519188" y="28575"/>
                </a:lnTo>
                <a:close/>
              </a:path>
              <a:path w="548005" h="2078354">
                <a:moveTo>
                  <a:pt x="519188" y="2063521"/>
                </a:moveTo>
                <a:lnTo>
                  <a:pt x="519188" y="14287"/>
                </a:lnTo>
                <a:lnTo>
                  <a:pt x="533476" y="28575"/>
                </a:lnTo>
                <a:lnTo>
                  <a:pt x="547763" y="28575"/>
                </a:lnTo>
                <a:lnTo>
                  <a:pt x="547763" y="2049233"/>
                </a:lnTo>
                <a:lnTo>
                  <a:pt x="533476" y="2049233"/>
                </a:lnTo>
                <a:lnTo>
                  <a:pt x="519188" y="2063521"/>
                </a:lnTo>
                <a:close/>
              </a:path>
              <a:path w="548005" h="2078354">
                <a:moveTo>
                  <a:pt x="547763" y="28575"/>
                </a:moveTo>
                <a:lnTo>
                  <a:pt x="533476" y="28575"/>
                </a:lnTo>
                <a:lnTo>
                  <a:pt x="519188" y="14287"/>
                </a:lnTo>
                <a:lnTo>
                  <a:pt x="547763" y="14287"/>
                </a:lnTo>
                <a:lnTo>
                  <a:pt x="547763" y="28575"/>
                </a:lnTo>
                <a:close/>
              </a:path>
              <a:path w="548005" h="2078354">
                <a:moveTo>
                  <a:pt x="28575" y="2063521"/>
                </a:moveTo>
                <a:lnTo>
                  <a:pt x="14287" y="2049233"/>
                </a:lnTo>
                <a:lnTo>
                  <a:pt x="28575" y="2049233"/>
                </a:lnTo>
                <a:lnTo>
                  <a:pt x="28575" y="2063521"/>
                </a:lnTo>
                <a:close/>
              </a:path>
              <a:path w="548005" h="2078354">
                <a:moveTo>
                  <a:pt x="519188" y="2063521"/>
                </a:moveTo>
                <a:lnTo>
                  <a:pt x="28575" y="2063521"/>
                </a:lnTo>
                <a:lnTo>
                  <a:pt x="28575" y="2049233"/>
                </a:lnTo>
                <a:lnTo>
                  <a:pt x="519188" y="2049233"/>
                </a:lnTo>
                <a:lnTo>
                  <a:pt x="519188" y="2063521"/>
                </a:lnTo>
                <a:close/>
              </a:path>
              <a:path w="548005" h="2078354">
                <a:moveTo>
                  <a:pt x="547763" y="2063521"/>
                </a:moveTo>
                <a:lnTo>
                  <a:pt x="519188" y="2063521"/>
                </a:lnTo>
                <a:lnTo>
                  <a:pt x="533476" y="2049233"/>
                </a:lnTo>
                <a:lnTo>
                  <a:pt x="547763" y="2049233"/>
                </a:lnTo>
                <a:lnTo>
                  <a:pt x="547763" y="2063521"/>
                </a:lnTo>
                <a:close/>
              </a:path>
            </a:pathLst>
          </a:custGeom>
          <a:solidFill>
            <a:srgbClr val="FF0000"/>
          </a:solidFill>
        </p:spPr>
        <p:txBody>
          <a:bodyPr wrap="square" lIns="0" tIns="0" rIns="0" bIns="0" rtlCol="0"/>
          <a:lstStyle/>
          <a:p>
            <a:endParaRPr sz="1460"/>
          </a:p>
        </p:txBody>
      </p:sp>
      <p:sp>
        <p:nvSpPr>
          <p:cNvPr id="20" name="object 20"/>
          <p:cNvSpPr/>
          <p:nvPr/>
        </p:nvSpPr>
        <p:spPr>
          <a:xfrm>
            <a:off x="1850512" y="1868448"/>
            <a:ext cx="1198571" cy="107789"/>
          </a:xfrm>
          <a:custGeom>
            <a:avLst/>
            <a:gdLst/>
            <a:ahLst/>
            <a:cxnLst/>
            <a:rect l="l" t="t" r="r" b="b"/>
            <a:pathLst>
              <a:path w="1475739" h="132714">
                <a:moveTo>
                  <a:pt x="0" y="0"/>
                </a:moveTo>
                <a:lnTo>
                  <a:pt x="1475232" y="0"/>
                </a:lnTo>
                <a:lnTo>
                  <a:pt x="1475232" y="132587"/>
                </a:lnTo>
                <a:lnTo>
                  <a:pt x="0" y="132587"/>
                </a:lnTo>
                <a:lnTo>
                  <a:pt x="0" y="0"/>
                </a:lnTo>
                <a:close/>
              </a:path>
            </a:pathLst>
          </a:custGeom>
          <a:solidFill>
            <a:srgbClr val="3A7BB9"/>
          </a:solidFill>
        </p:spPr>
        <p:txBody>
          <a:bodyPr wrap="square" lIns="0" tIns="0" rIns="0" bIns="0" rtlCol="0"/>
          <a:lstStyle/>
          <a:p>
            <a:endParaRPr sz="1460"/>
          </a:p>
        </p:txBody>
      </p:sp>
      <p:sp>
        <p:nvSpPr>
          <p:cNvPr id="21" name="文本框 20"/>
          <p:cNvSpPr txBox="1"/>
          <p:nvPr/>
        </p:nvSpPr>
        <p:spPr>
          <a:xfrm>
            <a:off x="415786" y="811600"/>
            <a:ext cx="4561932" cy="398780"/>
          </a:xfrm>
          <a:prstGeom prst="rect">
            <a:avLst/>
          </a:prstGeom>
          <a:solidFill>
            <a:srgbClr val="C00000"/>
          </a:solidFill>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信息化管理</a:t>
            </a:r>
            <a:r>
              <a:rPr lang="zh-CN" altLang="en-US" sz="2000" b="1" dirty="0">
                <a:solidFill>
                  <a:schemeClr val="bg1"/>
                </a:solidFill>
                <a:latin typeface="微软雅黑" panose="020B0503020204020204" pitchFamily="34" charset="-122"/>
                <a:ea typeface="微软雅黑" panose="020B0503020204020204" pitchFamily="34" charset="-122"/>
              </a:rPr>
              <a:t>协同 </a:t>
            </a:r>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管理流程优化</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椭圆 65"/>
          <p:cNvSpPr/>
          <p:nvPr/>
        </p:nvSpPr>
        <p:spPr>
          <a:xfrm>
            <a:off x="2504299" y="4683542"/>
            <a:ext cx="734149" cy="734149"/>
          </a:xfrm>
          <a:prstGeom prst="ellipse">
            <a:avLst/>
          </a:prstGeom>
          <a:solidFill>
            <a:srgbClr val="27506E"/>
          </a:solidFill>
          <a:ln w="25400" cap="flat" cmpd="sng" algn="ctr">
            <a:noFill/>
            <a:prstDash val="solid"/>
          </a:ln>
          <a:effectLst>
            <a:outerShdw blurRad="317500" dist="190500" dir="8100000" algn="tr" rotWithShape="0">
              <a:prstClr val="black">
                <a:alpha val="50000"/>
              </a:prstClr>
            </a:outerShdw>
          </a:effectLst>
        </p:spPr>
        <p:txBody>
          <a:bodyPr lIns="74295" tIns="37148" rIns="74295" bIns="37148" rtlCol="0" anchor="ctr"/>
          <a:lstStyle/>
          <a:p>
            <a:pPr algn="ctr" defTabSz="990600">
              <a:defRPr/>
            </a:pPr>
            <a:endParaRPr lang="zh-CN" altLang="en-US" sz="1950" kern="0">
              <a:solidFill>
                <a:prstClr val="white"/>
              </a:solidFill>
              <a:latin typeface="Calibri" panose="020F0502020204030204"/>
            </a:endParaRPr>
          </a:p>
        </p:txBody>
      </p:sp>
      <p:sp>
        <p:nvSpPr>
          <p:cNvPr id="67" name="椭圆 66"/>
          <p:cNvSpPr/>
          <p:nvPr/>
        </p:nvSpPr>
        <p:spPr>
          <a:xfrm>
            <a:off x="2722538" y="2018427"/>
            <a:ext cx="297675" cy="297675"/>
          </a:xfrm>
          <a:prstGeom prst="ellipse">
            <a:avLst/>
          </a:prstGeom>
          <a:solidFill>
            <a:srgbClr val="27506E"/>
          </a:solidFill>
          <a:ln w="25400" cap="flat" cmpd="sng" algn="ctr">
            <a:noFill/>
            <a:prstDash val="solid"/>
          </a:ln>
          <a:effectLst>
            <a:outerShdw blurRad="254000" dist="127000" dir="8100000" algn="tr" rotWithShape="0">
              <a:prstClr val="black">
                <a:alpha val="60000"/>
              </a:prstClr>
            </a:outerShdw>
          </a:effectLst>
        </p:spPr>
        <p:txBody>
          <a:bodyPr lIns="74295" tIns="37148" rIns="74295" bIns="37148" rtlCol="0" anchor="ctr"/>
          <a:lstStyle/>
          <a:p>
            <a:pPr algn="ctr" defTabSz="990600">
              <a:defRPr/>
            </a:pPr>
            <a:endParaRPr lang="zh-CN" altLang="en-US" sz="1950" kern="0">
              <a:solidFill>
                <a:prstClr val="white"/>
              </a:solidFill>
              <a:latin typeface="Calibri" panose="020F0502020204030204"/>
            </a:endParaRPr>
          </a:p>
        </p:txBody>
      </p:sp>
      <p:sp>
        <p:nvSpPr>
          <p:cNvPr id="68" name="同心圆 67"/>
          <p:cNvSpPr/>
          <p:nvPr/>
        </p:nvSpPr>
        <p:spPr>
          <a:xfrm>
            <a:off x="4628068" y="5453965"/>
            <a:ext cx="326148" cy="326148"/>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black"/>
              </a:solidFill>
              <a:latin typeface="Calibri" panose="020F0502020204030204"/>
            </a:endParaRPr>
          </a:p>
        </p:txBody>
      </p:sp>
      <p:sp>
        <p:nvSpPr>
          <p:cNvPr id="69" name="椭圆 68"/>
          <p:cNvSpPr/>
          <p:nvPr/>
        </p:nvSpPr>
        <p:spPr>
          <a:xfrm>
            <a:off x="4642307" y="5468202"/>
            <a:ext cx="297675" cy="297675"/>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white"/>
              </a:solidFill>
              <a:latin typeface="Calibri" panose="020F0502020204030204"/>
            </a:endParaRPr>
          </a:p>
        </p:txBody>
      </p:sp>
      <p:sp>
        <p:nvSpPr>
          <p:cNvPr id="70" name="同心圆 69"/>
          <p:cNvSpPr/>
          <p:nvPr/>
        </p:nvSpPr>
        <p:spPr>
          <a:xfrm>
            <a:off x="4081315" y="1643387"/>
            <a:ext cx="675895" cy="675895"/>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black"/>
              </a:solidFill>
              <a:latin typeface="Calibri" panose="020F0502020204030204"/>
            </a:endParaRPr>
          </a:p>
        </p:txBody>
      </p:sp>
      <p:sp>
        <p:nvSpPr>
          <p:cNvPr id="71" name="椭圆 70"/>
          <p:cNvSpPr/>
          <p:nvPr/>
        </p:nvSpPr>
        <p:spPr>
          <a:xfrm>
            <a:off x="4096067" y="1658139"/>
            <a:ext cx="646391" cy="646391"/>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white"/>
              </a:solidFill>
              <a:latin typeface="Calibri" panose="020F0502020204030204"/>
            </a:endParaRPr>
          </a:p>
        </p:txBody>
      </p:sp>
      <p:sp>
        <p:nvSpPr>
          <p:cNvPr id="72" name="同心圆 71"/>
          <p:cNvSpPr/>
          <p:nvPr/>
        </p:nvSpPr>
        <p:spPr>
          <a:xfrm>
            <a:off x="3415938" y="5435172"/>
            <a:ext cx="238092" cy="238092"/>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black"/>
              </a:solidFill>
              <a:latin typeface="Calibri" panose="020F0502020204030204"/>
            </a:endParaRPr>
          </a:p>
        </p:txBody>
      </p:sp>
      <p:sp>
        <p:nvSpPr>
          <p:cNvPr id="73" name="椭圆 72"/>
          <p:cNvSpPr/>
          <p:nvPr/>
        </p:nvSpPr>
        <p:spPr>
          <a:xfrm>
            <a:off x="3426330" y="5445565"/>
            <a:ext cx="217306" cy="217306"/>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white"/>
              </a:solidFill>
              <a:latin typeface="Calibri" panose="020F0502020204030204"/>
            </a:endParaRPr>
          </a:p>
        </p:txBody>
      </p:sp>
      <p:sp>
        <p:nvSpPr>
          <p:cNvPr id="74" name="同心圆 73"/>
          <p:cNvSpPr/>
          <p:nvPr/>
        </p:nvSpPr>
        <p:spPr>
          <a:xfrm>
            <a:off x="1980985" y="4142215"/>
            <a:ext cx="311912" cy="311912"/>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black"/>
              </a:solidFill>
              <a:latin typeface="Calibri" panose="020F0502020204030204"/>
            </a:endParaRPr>
          </a:p>
        </p:txBody>
      </p:sp>
      <p:sp>
        <p:nvSpPr>
          <p:cNvPr id="75" name="椭圆 74"/>
          <p:cNvSpPr/>
          <p:nvPr/>
        </p:nvSpPr>
        <p:spPr>
          <a:xfrm>
            <a:off x="1994599" y="4155831"/>
            <a:ext cx="284683" cy="28468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white"/>
              </a:solidFill>
              <a:latin typeface="Calibri" panose="020F0502020204030204"/>
            </a:endParaRPr>
          </a:p>
        </p:txBody>
      </p:sp>
      <p:sp>
        <p:nvSpPr>
          <p:cNvPr id="76" name="椭圆 75"/>
          <p:cNvSpPr/>
          <p:nvPr/>
        </p:nvSpPr>
        <p:spPr>
          <a:xfrm>
            <a:off x="3345961" y="1869588"/>
            <a:ext cx="446513" cy="446513"/>
          </a:xfrm>
          <a:prstGeom prst="ellipse">
            <a:avLst/>
          </a:prstGeom>
          <a:solidFill>
            <a:srgbClr val="27506E"/>
          </a:solidFill>
          <a:ln w="25400" cap="flat" cmpd="sng" algn="ctr">
            <a:noFill/>
            <a:prstDash val="solid"/>
          </a:ln>
          <a:effectLst>
            <a:outerShdw blurRad="254000" dist="127000" dir="8100000" algn="tr" rotWithShape="0">
              <a:prstClr val="black">
                <a:alpha val="60000"/>
              </a:prstClr>
            </a:outerShdw>
          </a:effectLst>
        </p:spPr>
        <p:txBody>
          <a:bodyPr lIns="74295" tIns="37148" rIns="74295" bIns="37148" rtlCol="0" anchor="ctr"/>
          <a:lstStyle/>
          <a:p>
            <a:pPr algn="ctr" defTabSz="990600">
              <a:defRPr/>
            </a:pPr>
            <a:endParaRPr lang="zh-CN" altLang="en-US" sz="1950" kern="0">
              <a:solidFill>
                <a:prstClr val="white"/>
              </a:solidFill>
              <a:latin typeface="Calibri" panose="020F0502020204030204"/>
            </a:endParaRPr>
          </a:p>
        </p:txBody>
      </p:sp>
      <p:sp>
        <p:nvSpPr>
          <p:cNvPr id="77" name="椭圆 76"/>
          <p:cNvSpPr/>
          <p:nvPr/>
        </p:nvSpPr>
        <p:spPr>
          <a:xfrm>
            <a:off x="4419261" y="4831883"/>
            <a:ext cx="148838" cy="148838"/>
          </a:xfrm>
          <a:prstGeom prst="ellipse">
            <a:avLst/>
          </a:prstGeom>
          <a:solidFill>
            <a:srgbClr val="27506E"/>
          </a:solidFill>
          <a:ln w="25400" cap="flat" cmpd="sng" algn="ctr">
            <a:noFill/>
            <a:prstDash val="solid"/>
          </a:ln>
          <a:effectLst>
            <a:outerShdw blurRad="254000" dist="127000" dir="8100000" algn="tr" rotWithShape="0">
              <a:prstClr val="black">
                <a:alpha val="60000"/>
              </a:prstClr>
            </a:outerShdw>
          </a:effectLst>
        </p:spPr>
        <p:txBody>
          <a:bodyPr lIns="74295" tIns="37148" rIns="74295" bIns="37148" rtlCol="0" anchor="ctr"/>
          <a:lstStyle/>
          <a:p>
            <a:pPr algn="ctr" defTabSz="990600">
              <a:defRPr/>
            </a:pPr>
            <a:endParaRPr lang="zh-CN" altLang="en-US" sz="1950" kern="0">
              <a:solidFill>
                <a:prstClr val="white"/>
              </a:solidFill>
              <a:latin typeface="Calibri" panose="020F0502020204030204"/>
            </a:endParaRPr>
          </a:p>
        </p:txBody>
      </p:sp>
      <p:sp>
        <p:nvSpPr>
          <p:cNvPr id="78" name="同心圆 77"/>
          <p:cNvSpPr/>
          <p:nvPr/>
        </p:nvSpPr>
        <p:spPr>
          <a:xfrm>
            <a:off x="5043336" y="5137858"/>
            <a:ext cx="489874" cy="489874"/>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black"/>
              </a:solidFill>
              <a:latin typeface="Calibri" panose="020F0502020204030204"/>
            </a:endParaRPr>
          </a:p>
        </p:txBody>
      </p:sp>
      <p:sp>
        <p:nvSpPr>
          <p:cNvPr id="79" name="椭圆 78"/>
          <p:cNvSpPr/>
          <p:nvPr/>
        </p:nvSpPr>
        <p:spPr>
          <a:xfrm>
            <a:off x="5054028" y="5148550"/>
            <a:ext cx="468490" cy="46849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white"/>
              </a:solidFill>
              <a:latin typeface="Calibri" panose="020F0502020204030204"/>
            </a:endParaRPr>
          </a:p>
        </p:txBody>
      </p:sp>
      <p:sp>
        <p:nvSpPr>
          <p:cNvPr id="80" name="椭圆 79"/>
          <p:cNvSpPr/>
          <p:nvPr/>
        </p:nvSpPr>
        <p:spPr>
          <a:xfrm>
            <a:off x="1662774" y="5316896"/>
            <a:ext cx="411299" cy="411299"/>
          </a:xfrm>
          <a:prstGeom prst="ellipse">
            <a:avLst/>
          </a:prstGeom>
          <a:solidFill>
            <a:srgbClr val="27506E"/>
          </a:solidFill>
          <a:ln w="25400" cap="flat" cmpd="sng" algn="ctr">
            <a:noFill/>
            <a:prstDash val="solid"/>
          </a:ln>
          <a:effectLst>
            <a:outerShdw blurRad="317500" dist="190500" dir="8100000" algn="tr" rotWithShape="0">
              <a:prstClr val="black">
                <a:alpha val="50000"/>
              </a:prstClr>
            </a:outerShdw>
          </a:effectLst>
        </p:spPr>
        <p:txBody>
          <a:bodyPr lIns="74295" tIns="37148" rIns="74295" bIns="37148" rtlCol="0" anchor="ctr"/>
          <a:lstStyle/>
          <a:p>
            <a:pPr algn="ctr" defTabSz="990600">
              <a:defRPr/>
            </a:pPr>
            <a:endParaRPr lang="zh-CN" altLang="en-US" sz="1950" kern="0">
              <a:solidFill>
                <a:prstClr val="white"/>
              </a:solidFill>
              <a:latin typeface="Calibri" panose="020F0502020204030204"/>
            </a:endParaRPr>
          </a:p>
        </p:txBody>
      </p:sp>
      <p:sp>
        <p:nvSpPr>
          <p:cNvPr id="81" name="同心圆 80"/>
          <p:cNvSpPr/>
          <p:nvPr/>
        </p:nvSpPr>
        <p:spPr>
          <a:xfrm>
            <a:off x="3829439" y="4650295"/>
            <a:ext cx="326148" cy="326148"/>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black"/>
              </a:solidFill>
              <a:latin typeface="Calibri" panose="020F0502020204030204"/>
            </a:endParaRPr>
          </a:p>
        </p:txBody>
      </p:sp>
      <p:sp>
        <p:nvSpPr>
          <p:cNvPr id="82" name="椭圆 81"/>
          <p:cNvSpPr/>
          <p:nvPr/>
        </p:nvSpPr>
        <p:spPr>
          <a:xfrm>
            <a:off x="3843677" y="4664534"/>
            <a:ext cx="297675" cy="297675"/>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white"/>
              </a:solidFill>
              <a:latin typeface="Calibri" panose="020F0502020204030204"/>
            </a:endParaRPr>
          </a:p>
        </p:txBody>
      </p:sp>
      <p:sp>
        <p:nvSpPr>
          <p:cNvPr id="83" name="同心圆 82"/>
          <p:cNvSpPr/>
          <p:nvPr/>
        </p:nvSpPr>
        <p:spPr>
          <a:xfrm>
            <a:off x="3819046" y="913417"/>
            <a:ext cx="238092" cy="238092"/>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black"/>
              </a:solidFill>
              <a:latin typeface="Calibri" panose="020F0502020204030204"/>
            </a:endParaRPr>
          </a:p>
        </p:txBody>
      </p:sp>
      <p:sp>
        <p:nvSpPr>
          <p:cNvPr id="84" name="椭圆 83"/>
          <p:cNvSpPr/>
          <p:nvPr/>
        </p:nvSpPr>
        <p:spPr>
          <a:xfrm>
            <a:off x="3829439" y="923809"/>
            <a:ext cx="217306" cy="217306"/>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white"/>
              </a:solidFill>
              <a:latin typeface="Calibri" panose="020F0502020204030204"/>
            </a:endParaRPr>
          </a:p>
        </p:txBody>
      </p:sp>
      <p:sp>
        <p:nvSpPr>
          <p:cNvPr id="85" name="同心圆 84"/>
          <p:cNvSpPr/>
          <p:nvPr/>
        </p:nvSpPr>
        <p:spPr>
          <a:xfrm>
            <a:off x="1994600" y="1545608"/>
            <a:ext cx="311912" cy="311912"/>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black"/>
              </a:solidFill>
              <a:latin typeface="Calibri" panose="020F0502020204030204"/>
            </a:endParaRPr>
          </a:p>
        </p:txBody>
      </p:sp>
      <p:sp>
        <p:nvSpPr>
          <p:cNvPr id="86" name="椭圆 85"/>
          <p:cNvSpPr/>
          <p:nvPr/>
        </p:nvSpPr>
        <p:spPr>
          <a:xfrm>
            <a:off x="2008215" y="1559224"/>
            <a:ext cx="284683" cy="28468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white"/>
              </a:solidFill>
              <a:latin typeface="Calibri" panose="020F0502020204030204"/>
            </a:endParaRPr>
          </a:p>
        </p:txBody>
      </p:sp>
      <p:sp>
        <p:nvSpPr>
          <p:cNvPr id="87" name="椭圆 86"/>
          <p:cNvSpPr/>
          <p:nvPr/>
        </p:nvSpPr>
        <p:spPr>
          <a:xfrm>
            <a:off x="3494798" y="1265388"/>
            <a:ext cx="148838" cy="148838"/>
          </a:xfrm>
          <a:prstGeom prst="ellipse">
            <a:avLst/>
          </a:prstGeom>
          <a:solidFill>
            <a:srgbClr val="27506E"/>
          </a:solidFill>
          <a:ln w="25400" cap="flat" cmpd="sng" algn="ctr">
            <a:noFill/>
            <a:prstDash val="solid"/>
          </a:ln>
          <a:effectLst>
            <a:outerShdw blurRad="254000" dist="127000" dir="8100000" algn="tr" rotWithShape="0">
              <a:prstClr val="black">
                <a:alpha val="60000"/>
              </a:prstClr>
            </a:outerShdw>
          </a:effectLst>
        </p:spPr>
        <p:txBody>
          <a:bodyPr lIns="74295" tIns="37148" rIns="74295" bIns="37148" rtlCol="0" anchor="ctr"/>
          <a:lstStyle/>
          <a:p>
            <a:pPr algn="ctr" defTabSz="990600">
              <a:defRPr/>
            </a:pPr>
            <a:endParaRPr lang="zh-CN" altLang="en-US" sz="1950" kern="0">
              <a:solidFill>
                <a:prstClr val="white"/>
              </a:solidFill>
              <a:latin typeface="Calibri" panose="020F0502020204030204"/>
            </a:endParaRPr>
          </a:p>
        </p:txBody>
      </p:sp>
      <p:sp>
        <p:nvSpPr>
          <p:cNvPr id="88" name="同心圆 87"/>
          <p:cNvSpPr/>
          <p:nvPr/>
        </p:nvSpPr>
        <p:spPr>
          <a:xfrm>
            <a:off x="1688917" y="2018426"/>
            <a:ext cx="788563" cy="788563"/>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black"/>
              </a:solidFill>
              <a:latin typeface="Calibri" panose="020F0502020204030204"/>
            </a:endParaRPr>
          </a:p>
        </p:txBody>
      </p:sp>
      <p:sp>
        <p:nvSpPr>
          <p:cNvPr id="89" name="椭圆 88"/>
          <p:cNvSpPr/>
          <p:nvPr/>
        </p:nvSpPr>
        <p:spPr>
          <a:xfrm>
            <a:off x="1706128" y="2035636"/>
            <a:ext cx="754142" cy="754142"/>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white"/>
              </a:solidFill>
              <a:latin typeface="Calibri" panose="020F0502020204030204"/>
            </a:endParaRPr>
          </a:p>
        </p:txBody>
      </p:sp>
      <p:sp>
        <p:nvSpPr>
          <p:cNvPr id="90" name="同心圆 89"/>
          <p:cNvSpPr/>
          <p:nvPr/>
        </p:nvSpPr>
        <p:spPr>
          <a:xfrm>
            <a:off x="5054027" y="1041511"/>
            <a:ext cx="311912" cy="311912"/>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black"/>
              </a:solidFill>
              <a:latin typeface="Calibri" panose="020F0502020204030204"/>
            </a:endParaRPr>
          </a:p>
        </p:txBody>
      </p:sp>
      <p:sp>
        <p:nvSpPr>
          <p:cNvPr id="91" name="椭圆 90"/>
          <p:cNvSpPr/>
          <p:nvPr/>
        </p:nvSpPr>
        <p:spPr>
          <a:xfrm>
            <a:off x="5067642" y="1055125"/>
            <a:ext cx="284683" cy="28468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white"/>
              </a:solidFill>
              <a:latin typeface="Calibri" panose="020F0502020204030204"/>
            </a:endParaRPr>
          </a:p>
        </p:txBody>
      </p:sp>
      <p:sp>
        <p:nvSpPr>
          <p:cNvPr id="92" name="椭圆 91"/>
          <p:cNvSpPr/>
          <p:nvPr/>
        </p:nvSpPr>
        <p:spPr>
          <a:xfrm>
            <a:off x="1646143" y="3429002"/>
            <a:ext cx="148838" cy="148838"/>
          </a:xfrm>
          <a:prstGeom prst="ellipse">
            <a:avLst/>
          </a:prstGeom>
          <a:solidFill>
            <a:srgbClr val="27506E"/>
          </a:solidFill>
          <a:ln w="25400" cap="flat" cmpd="sng" algn="ctr">
            <a:noFill/>
            <a:prstDash val="solid"/>
          </a:ln>
          <a:effectLst>
            <a:outerShdw blurRad="254000" dist="127000" dir="8100000" algn="tr" rotWithShape="0">
              <a:prstClr val="black">
                <a:alpha val="60000"/>
              </a:prstClr>
            </a:outerShdw>
          </a:effectLst>
        </p:spPr>
        <p:txBody>
          <a:bodyPr lIns="74295" tIns="37148" rIns="74295" bIns="37148" rtlCol="0" anchor="ctr"/>
          <a:lstStyle/>
          <a:p>
            <a:pPr algn="ctr" defTabSz="990600">
              <a:defRPr/>
            </a:pPr>
            <a:endParaRPr lang="zh-CN" altLang="en-US" sz="1950" kern="0">
              <a:solidFill>
                <a:prstClr val="white"/>
              </a:solidFill>
              <a:latin typeface="Calibri" panose="020F0502020204030204"/>
            </a:endParaRPr>
          </a:p>
        </p:txBody>
      </p:sp>
      <p:sp>
        <p:nvSpPr>
          <p:cNvPr id="93" name="椭圆 92"/>
          <p:cNvSpPr/>
          <p:nvPr/>
        </p:nvSpPr>
        <p:spPr>
          <a:xfrm>
            <a:off x="1383799" y="991818"/>
            <a:ext cx="411299" cy="411299"/>
          </a:xfrm>
          <a:prstGeom prst="ellipse">
            <a:avLst/>
          </a:prstGeom>
          <a:solidFill>
            <a:srgbClr val="27506E"/>
          </a:solidFill>
          <a:ln w="25400" cap="flat" cmpd="sng" algn="ctr">
            <a:noFill/>
            <a:prstDash val="solid"/>
          </a:ln>
          <a:effectLst>
            <a:outerShdw blurRad="317500" dist="190500" dir="8100000" algn="tr" rotWithShape="0">
              <a:prstClr val="black">
                <a:alpha val="50000"/>
              </a:prstClr>
            </a:outerShdw>
          </a:effectLst>
        </p:spPr>
        <p:txBody>
          <a:bodyPr lIns="74295" tIns="37148" rIns="74295" bIns="37148" rtlCol="0" anchor="ctr"/>
          <a:lstStyle/>
          <a:p>
            <a:pPr algn="ctr" defTabSz="990600">
              <a:defRPr/>
            </a:pPr>
            <a:endParaRPr lang="zh-CN" altLang="en-US" sz="1950" kern="0">
              <a:solidFill>
                <a:prstClr val="white"/>
              </a:solidFill>
              <a:latin typeface="Calibri" panose="020F0502020204030204"/>
            </a:endParaRPr>
          </a:p>
        </p:txBody>
      </p:sp>
      <p:sp>
        <p:nvSpPr>
          <p:cNvPr id="94" name="同心圆 93"/>
          <p:cNvSpPr/>
          <p:nvPr/>
        </p:nvSpPr>
        <p:spPr>
          <a:xfrm>
            <a:off x="3992512" y="5793612"/>
            <a:ext cx="326148" cy="326148"/>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black"/>
              </a:solidFill>
              <a:latin typeface="Calibri" panose="020F0502020204030204"/>
            </a:endParaRPr>
          </a:p>
        </p:txBody>
      </p:sp>
      <p:sp>
        <p:nvSpPr>
          <p:cNvPr id="95" name="椭圆 94"/>
          <p:cNvSpPr/>
          <p:nvPr/>
        </p:nvSpPr>
        <p:spPr>
          <a:xfrm>
            <a:off x="4006751" y="5807850"/>
            <a:ext cx="297675" cy="297675"/>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white"/>
              </a:solidFill>
              <a:latin typeface="Calibri" panose="020F0502020204030204"/>
            </a:endParaRPr>
          </a:p>
        </p:txBody>
      </p:sp>
      <p:sp>
        <p:nvSpPr>
          <p:cNvPr id="96" name="同心圆 95"/>
          <p:cNvSpPr/>
          <p:nvPr/>
        </p:nvSpPr>
        <p:spPr>
          <a:xfrm>
            <a:off x="10244660" y="5868519"/>
            <a:ext cx="311912" cy="278124"/>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black"/>
              </a:solidFill>
              <a:latin typeface="Calibri" panose="020F0502020204030204"/>
            </a:endParaRPr>
          </a:p>
        </p:txBody>
      </p:sp>
      <p:sp>
        <p:nvSpPr>
          <p:cNvPr id="97" name="椭圆 96"/>
          <p:cNvSpPr/>
          <p:nvPr/>
        </p:nvSpPr>
        <p:spPr>
          <a:xfrm>
            <a:off x="10258275" y="5880662"/>
            <a:ext cx="284683" cy="25384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white"/>
              </a:solidFill>
              <a:latin typeface="Calibri" panose="020F0502020204030204"/>
            </a:endParaRPr>
          </a:p>
        </p:txBody>
      </p:sp>
      <p:sp>
        <p:nvSpPr>
          <p:cNvPr id="98" name="同心圆 97"/>
          <p:cNvSpPr/>
          <p:nvPr/>
        </p:nvSpPr>
        <p:spPr>
          <a:xfrm>
            <a:off x="3894064" y="2271490"/>
            <a:ext cx="163074" cy="163074"/>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black"/>
              </a:solidFill>
              <a:latin typeface="Calibri" panose="020F0502020204030204"/>
            </a:endParaRPr>
          </a:p>
        </p:txBody>
      </p:sp>
      <p:sp>
        <p:nvSpPr>
          <p:cNvPr id="99" name="椭圆 98"/>
          <p:cNvSpPr/>
          <p:nvPr/>
        </p:nvSpPr>
        <p:spPr>
          <a:xfrm>
            <a:off x="3901182" y="2278608"/>
            <a:ext cx="148838" cy="148838"/>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lIns="74295" tIns="37148" rIns="74295" bIns="37148" rtlCol="0" anchor="ctr"/>
          <a:lstStyle/>
          <a:p>
            <a:pPr algn="ctr" defTabSz="990600">
              <a:defRPr/>
            </a:pPr>
            <a:endParaRPr lang="zh-CN" altLang="en-US" sz="1950" kern="0">
              <a:solidFill>
                <a:prstClr val="white"/>
              </a:solidFill>
              <a:latin typeface="Calibri" panose="020F0502020204030204"/>
            </a:endParaRPr>
          </a:p>
        </p:txBody>
      </p:sp>
      <p:sp>
        <p:nvSpPr>
          <p:cNvPr id="100" name="文本框 9"/>
          <p:cNvSpPr txBox="1"/>
          <p:nvPr/>
        </p:nvSpPr>
        <p:spPr>
          <a:xfrm>
            <a:off x="3894064" y="3465911"/>
            <a:ext cx="6497220" cy="683585"/>
          </a:xfrm>
          <a:prstGeom prst="rect">
            <a:avLst/>
          </a:prstGeom>
          <a:noFill/>
        </p:spPr>
        <p:txBody>
          <a:bodyPr wrap="square" lIns="0" tIns="0" rIns="0" bIns="0" rtlCol="0">
            <a:spAutoFit/>
          </a:bodyPr>
          <a:lstStyle/>
          <a:p>
            <a:pPr algn="r">
              <a:defRPr/>
            </a:pPr>
            <a:r>
              <a:rPr lang="zh-CN" altLang="en-US" sz="4440" dirty="0">
                <a:solidFill>
                  <a:srgbClr val="27506E"/>
                </a:solidFill>
                <a:latin typeface="微软雅黑" panose="020B0503020204020204" pitchFamily="34" charset="-122"/>
              </a:rPr>
              <a:t>感谢您的观看！</a:t>
            </a:r>
          </a:p>
        </p:txBody>
      </p:sp>
      <p:sp>
        <p:nvSpPr>
          <p:cNvPr id="101" name="圆角矩形 100"/>
          <p:cNvSpPr/>
          <p:nvPr/>
        </p:nvSpPr>
        <p:spPr>
          <a:xfrm>
            <a:off x="8551170" y="2864178"/>
            <a:ext cx="1840114" cy="502460"/>
          </a:xfrm>
          <a:prstGeom prst="roundRect">
            <a:avLst/>
          </a:prstGeom>
          <a:solidFill>
            <a:srgbClr val="27506E"/>
          </a:solidFill>
          <a:ln w="25400" cap="flat" cmpd="sng" algn="ctr">
            <a:noFill/>
            <a:prstDash val="solid"/>
          </a:ln>
          <a:effectLst/>
        </p:spPr>
        <p:txBody>
          <a:bodyPr lIns="74295" tIns="37148" rIns="74295" bIns="37148" rtlCol="0" anchor="ctr"/>
          <a:lstStyle/>
          <a:p>
            <a:pPr algn="ctr" defTabSz="990600">
              <a:defRPr/>
            </a:pPr>
            <a:r>
              <a:rPr lang="en-US" altLang="zh-CN" sz="3900" kern="0" dirty="0">
                <a:solidFill>
                  <a:prstClr val="white"/>
                </a:solidFill>
                <a:latin typeface="Agency FB" panose="020B0503020202020204" pitchFamily="34" charset="0"/>
              </a:rPr>
              <a:t>2024</a:t>
            </a:r>
            <a:endParaRPr lang="zh-CN" altLang="en-US" sz="3900" kern="0" dirty="0">
              <a:solidFill>
                <a:prstClr val="white"/>
              </a:solidFill>
              <a:latin typeface="Agency FB" panose="020B0503020202020204" pitchFamily="34" charset="0"/>
            </a:endParaRPr>
          </a:p>
        </p:txBody>
      </p:sp>
      <p:sp>
        <p:nvSpPr>
          <p:cNvPr id="102" name="文本框 68"/>
          <p:cNvSpPr txBox="1"/>
          <p:nvPr/>
        </p:nvSpPr>
        <p:spPr>
          <a:xfrm>
            <a:off x="4568099" y="4240367"/>
            <a:ext cx="5823186" cy="600164"/>
          </a:xfrm>
          <a:prstGeom prst="rect">
            <a:avLst/>
          </a:prstGeom>
          <a:noFill/>
        </p:spPr>
        <p:txBody>
          <a:bodyPr wrap="square" lIns="0" tIns="0" rIns="0" bIns="0" rtlCol="0">
            <a:spAutoFit/>
          </a:bodyPr>
          <a:lstStyle/>
          <a:p>
            <a:pPr algn="r">
              <a:defRPr/>
            </a:pPr>
            <a:r>
              <a:rPr lang="en-US" altLang="zh-CN" sz="1300" dirty="0">
                <a:solidFill>
                  <a:srgbClr val="27506E"/>
                </a:solidFill>
                <a:latin typeface="Adobe 繁黑體 Std B" panose="020B0700000000000000" pitchFamily="34" charset="-128"/>
                <a:ea typeface="Adobe 繁黑體 Std B" panose="020B0700000000000000" pitchFamily="34" charset="-128"/>
              </a:rPr>
              <a:t>There was a young flower in the desert where all was dry and sad looking.</a:t>
            </a:r>
          </a:p>
          <a:p>
            <a:pPr algn="r">
              <a:defRPr/>
            </a:pPr>
            <a:r>
              <a:rPr lang="en-US" altLang="zh-CN" sz="1300" dirty="0">
                <a:solidFill>
                  <a:srgbClr val="27506E"/>
                </a:solidFill>
                <a:latin typeface="Adobe 繁黑體 Std B" panose="020B0700000000000000" pitchFamily="34" charset="-128"/>
                <a:ea typeface="Adobe 繁黑體 Std B" panose="020B0700000000000000" pitchFamily="34" charset="-128"/>
              </a:rPr>
              <a:t> It was growing by itself . enjoy every day</a:t>
            </a:r>
            <a:endParaRPr lang="zh-CN" altLang="en-US" sz="1190" dirty="0">
              <a:solidFill>
                <a:srgbClr val="27506E"/>
              </a:solidFill>
              <a:latin typeface="Adobe 繁黑體 Std B" panose="020B0700000000000000" pitchFamily="34" charset="-128"/>
              <a:ea typeface="Adobe 繁黑體 Std B" panose="020B0700000000000000" pitchFamily="34" charset="-128"/>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66"/>
                                        </p:tgtEl>
                                        <p:attrNameLst>
                                          <p:attrName>style.visibility</p:attrName>
                                        </p:attrNameLst>
                                      </p:cBhvr>
                                      <p:to>
                                        <p:strVal val="visible"/>
                                      </p:to>
                                    </p:set>
                                  </p:childTnLst>
                                </p:cTn>
                              </p:par>
                              <p:par>
                                <p:cTn id="7" presetID="53" presetClass="entr" presetSubtype="16" fill="hold" grpId="1" nodeType="withEffect">
                                  <p:stCondLst>
                                    <p:cond delay="200"/>
                                  </p:stCondLst>
                                  <p:childTnLst>
                                    <p:set>
                                      <p:cBhvr>
                                        <p:cTn id="8" dur="1" fill="hold">
                                          <p:stCondLst>
                                            <p:cond delay="0"/>
                                          </p:stCondLst>
                                        </p:cTn>
                                        <p:tgtEl>
                                          <p:spTgt spid="66"/>
                                        </p:tgtEl>
                                        <p:attrNameLst>
                                          <p:attrName>style.visibility</p:attrName>
                                        </p:attrNameLst>
                                      </p:cBhvr>
                                      <p:to>
                                        <p:strVal val="visible"/>
                                      </p:to>
                                    </p:set>
                                    <p:anim calcmode="lin" valueType="num">
                                      <p:cBhvr>
                                        <p:cTn id="9" dur="500" fill="hold"/>
                                        <p:tgtEl>
                                          <p:spTgt spid="66"/>
                                        </p:tgtEl>
                                        <p:attrNameLst>
                                          <p:attrName>ppt_w</p:attrName>
                                        </p:attrNameLst>
                                      </p:cBhvr>
                                      <p:tavLst>
                                        <p:tav tm="0">
                                          <p:val>
                                            <p:fltVal val="0"/>
                                          </p:val>
                                        </p:tav>
                                        <p:tav tm="100000">
                                          <p:val>
                                            <p:strVal val="#ppt_w"/>
                                          </p:val>
                                        </p:tav>
                                      </p:tavLst>
                                    </p:anim>
                                    <p:anim calcmode="lin" valueType="num">
                                      <p:cBhvr>
                                        <p:cTn id="10" dur="500" fill="hold"/>
                                        <p:tgtEl>
                                          <p:spTgt spid="66"/>
                                        </p:tgtEl>
                                        <p:attrNameLst>
                                          <p:attrName>ppt_h</p:attrName>
                                        </p:attrNameLst>
                                      </p:cBhvr>
                                      <p:tavLst>
                                        <p:tav tm="0">
                                          <p:val>
                                            <p:fltVal val="0"/>
                                          </p:val>
                                        </p:tav>
                                        <p:tav tm="100000">
                                          <p:val>
                                            <p:strVal val="#ppt_h"/>
                                          </p:val>
                                        </p:tav>
                                      </p:tavLst>
                                    </p:anim>
                                    <p:animEffect transition="in" filter="fade">
                                      <p:cBhvr>
                                        <p:cTn id="11" dur="500"/>
                                        <p:tgtEl>
                                          <p:spTgt spid="66"/>
                                        </p:tgtEl>
                                      </p:cBhvr>
                                    </p:animEffect>
                                  </p:childTnLst>
                                </p:cTn>
                              </p:par>
                              <p:par>
                                <p:cTn id="12" presetID="64" presetClass="path" presetSubtype="0" fill="hold" grpId="2" nodeType="withEffect">
                                  <p:stCondLst>
                                    <p:cond delay="200"/>
                                  </p:stCondLst>
                                  <p:childTnLst>
                                    <p:animMotion origin="layout" path="M 8.33333E-7 -7.40741E-7 L 0.05121 -0.31451 " pathEditMode="relative" rAng="0" ptsTypes="AA">
                                      <p:cBhvr>
                                        <p:cTn id="13" dur="500" spd="-100000" fill="hold"/>
                                        <p:tgtEl>
                                          <p:spTgt spid="66"/>
                                        </p:tgtEl>
                                        <p:attrNameLst>
                                          <p:attrName>ppt_x</p:attrName>
                                          <p:attrName>ppt_y</p:attrName>
                                        </p:attrNameLst>
                                      </p:cBhvr>
                                      <p:rCtr x="2552" y="-15741"/>
                                    </p:animMotion>
                                  </p:childTnLst>
                                </p:cTn>
                              </p:par>
                              <p:par>
                                <p:cTn id="14" presetID="1" presetClass="entr" presetSubtype="0" fill="hold" grpId="0" nodeType="withEffect">
                                  <p:stCondLst>
                                    <p:cond delay="600"/>
                                  </p:stCondLst>
                                  <p:childTnLst>
                                    <p:set>
                                      <p:cBhvr>
                                        <p:cTn id="15" dur="1" fill="hold">
                                          <p:stCondLst>
                                            <p:cond delay="0"/>
                                          </p:stCondLst>
                                        </p:cTn>
                                        <p:tgtEl>
                                          <p:spTgt spid="77"/>
                                        </p:tgtEl>
                                        <p:attrNameLst>
                                          <p:attrName>style.visibility</p:attrName>
                                        </p:attrNameLst>
                                      </p:cBhvr>
                                      <p:to>
                                        <p:strVal val="visible"/>
                                      </p:to>
                                    </p:set>
                                  </p:childTnLst>
                                </p:cTn>
                              </p:par>
                              <p:par>
                                <p:cTn id="16" presetID="53" presetClass="entr" presetSubtype="16" fill="hold" grpId="1" nodeType="withEffect">
                                  <p:stCondLst>
                                    <p:cond delay="60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par>
                                <p:cTn id="21" presetID="64" presetClass="path" presetSubtype="0" fill="hold" grpId="2" nodeType="withEffect">
                                  <p:stCondLst>
                                    <p:cond delay="600"/>
                                  </p:stCondLst>
                                  <p:childTnLst>
                                    <p:animMotion origin="layout" path="M -4.44444E-6 -3.45679E-6 L -0.10381 -0.2787 " pathEditMode="relative" rAng="0" ptsTypes="AA">
                                      <p:cBhvr>
                                        <p:cTn id="22" dur="500" spd="-100000" fill="hold"/>
                                        <p:tgtEl>
                                          <p:spTgt spid="77"/>
                                        </p:tgtEl>
                                        <p:attrNameLst>
                                          <p:attrName>ppt_x</p:attrName>
                                          <p:attrName>ppt_y</p:attrName>
                                        </p:attrNameLst>
                                      </p:cBhvr>
                                      <p:rCtr x="-5191" y="-13951"/>
                                    </p:animMotion>
                                  </p:childTnLst>
                                </p:cTn>
                              </p:par>
                              <p:par>
                                <p:cTn id="23" presetID="1" presetClass="entr" presetSubtype="0" fill="hold" grpId="0" nodeType="withEffect">
                                  <p:stCondLst>
                                    <p:cond delay="200"/>
                                  </p:stCondLst>
                                  <p:childTnLst>
                                    <p:set>
                                      <p:cBhvr>
                                        <p:cTn id="24" dur="1" fill="hold">
                                          <p:stCondLst>
                                            <p:cond delay="0"/>
                                          </p:stCondLst>
                                        </p:cTn>
                                        <p:tgtEl>
                                          <p:spTgt spid="80"/>
                                        </p:tgtEl>
                                        <p:attrNameLst>
                                          <p:attrName>style.visibility</p:attrName>
                                        </p:attrNameLst>
                                      </p:cBhvr>
                                      <p:to>
                                        <p:strVal val="visible"/>
                                      </p:to>
                                    </p:set>
                                  </p:childTnLst>
                                </p:cTn>
                              </p:par>
                              <p:par>
                                <p:cTn id="25" presetID="53" presetClass="entr" presetSubtype="16" fill="hold" grpId="1" nodeType="withEffect">
                                  <p:stCondLst>
                                    <p:cond delay="200"/>
                                  </p:stCondLst>
                                  <p:childTnLst>
                                    <p:set>
                                      <p:cBhvr>
                                        <p:cTn id="26" dur="1" fill="hold">
                                          <p:stCondLst>
                                            <p:cond delay="0"/>
                                          </p:stCondLst>
                                        </p:cTn>
                                        <p:tgtEl>
                                          <p:spTgt spid="80"/>
                                        </p:tgtEl>
                                        <p:attrNameLst>
                                          <p:attrName>style.visibility</p:attrName>
                                        </p:attrNameLst>
                                      </p:cBhvr>
                                      <p:to>
                                        <p:strVal val="visible"/>
                                      </p:to>
                                    </p:set>
                                    <p:anim calcmode="lin" valueType="num">
                                      <p:cBhvr>
                                        <p:cTn id="27" dur="500" fill="hold"/>
                                        <p:tgtEl>
                                          <p:spTgt spid="80"/>
                                        </p:tgtEl>
                                        <p:attrNameLst>
                                          <p:attrName>ppt_w</p:attrName>
                                        </p:attrNameLst>
                                      </p:cBhvr>
                                      <p:tavLst>
                                        <p:tav tm="0">
                                          <p:val>
                                            <p:fltVal val="0"/>
                                          </p:val>
                                        </p:tav>
                                        <p:tav tm="100000">
                                          <p:val>
                                            <p:strVal val="#ppt_w"/>
                                          </p:val>
                                        </p:tav>
                                      </p:tavLst>
                                    </p:anim>
                                    <p:anim calcmode="lin" valueType="num">
                                      <p:cBhvr>
                                        <p:cTn id="28" dur="500" fill="hold"/>
                                        <p:tgtEl>
                                          <p:spTgt spid="80"/>
                                        </p:tgtEl>
                                        <p:attrNameLst>
                                          <p:attrName>ppt_h</p:attrName>
                                        </p:attrNameLst>
                                      </p:cBhvr>
                                      <p:tavLst>
                                        <p:tav tm="0">
                                          <p:val>
                                            <p:fltVal val="0"/>
                                          </p:val>
                                        </p:tav>
                                        <p:tav tm="100000">
                                          <p:val>
                                            <p:strVal val="#ppt_h"/>
                                          </p:val>
                                        </p:tav>
                                      </p:tavLst>
                                    </p:anim>
                                    <p:animEffect transition="in" filter="fade">
                                      <p:cBhvr>
                                        <p:cTn id="29" dur="500"/>
                                        <p:tgtEl>
                                          <p:spTgt spid="80"/>
                                        </p:tgtEl>
                                      </p:cBhvr>
                                    </p:animEffect>
                                  </p:childTnLst>
                                </p:cTn>
                              </p:par>
                              <p:par>
                                <p:cTn id="30" presetID="64" presetClass="path" presetSubtype="0" fill="hold" grpId="2" nodeType="withEffect">
                                  <p:stCondLst>
                                    <p:cond delay="200"/>
                                  </p:stCondLst>
                                  <p:childTnLst>
                                    <p:animMotion origin="layout" path="M -2.77778E-7 2.71605E-6 L 0.1526 -0.4034 " pathEditMode="relative" rAng="0" ptsTypes="AA">
                                      <p:cBhvr>
                                        <p:cTn id="31" dur="500" spd="-100000" fill="hold"/>
                                        <p:tgtEl>
                                          <p:spTgt spid="80"/>
                                        </p:tgtEl>
                                        <p:attrNameLst>
                                          <p:attrName>ppt_x</p:attrName>
                                          <p:attrName>ppt_y</p:attrName>
                                        </p:attrNameLst>
                                      </p:cBhvr>
                                      <p:rCtr x="7622" y="-20185"/>
                                    </p:animMotion>
                                  </p:childTnLst>
                                </p:cTn>
                              </p:par>
                              <p:par>
                                <p:cTn id="32" presetID="1" presetClass="entr" presetSubtype="0" fill="hold" grpId="0" nodeType="withEffect">
                                  <p:stCondLst>
                                    <p:cond delay="200"/>
                                  </p:stCondLst>
                                  <p:childTnLst>
                                    <p:set>
                                      <p:cBhvr>
                                        <p:cTn id="33" dur="1" fill="hold">
                                          <p:stCondLst>
                                            <p:cond delay="0"/>
                                          </p:stCondLst>
                                        </p:cTn>
                                        <p:tgtEl>
                                          <p:spTgt spid="92"/>
                                        </p:tgtEl>
                                        <p:attrNameLst>
                                          <p:attrName>style.visibility</p:attrName>
                                        </p:attrNameLst>
                                      </p:cBhvr>
                                      <p:to>
                                        <p:strVal val="visible"/>
                                      </p:to>
                                    </p:set>
                                  </p:childTnLst>
                                </p:cTn>
                              </p:par>
                              <p:par>
                                <p:cTn id="34" presetID="53" presetClass="entr" presetSubtype="16" fill="hold" grpId="1" nodeType="withEffect">
                                  <p:stCondLst>
                                    <p:cond delay="200"/>
                                  </p:stCondLst>
                                  <p:childTnLst>
                                    <p:set>
                                      <p:cBhvr>
                                        <p:cTn id="35" dur="1" fill="hold">
                                          <p:stCondLst>
                                            <p:cond delay="0"/>
                                          </p:stCondLst>
                                        </p:cTn>
                                        <p:tgtEl>
                                          <p:spTgt spid="92"/>
                                        </p:tgtEl>
                                        <p:attrNameLst>
                                          <p:attrName>style.visibility</p:attrName>
                                        </p:attrNameLst>
                                      </p:cBhvr>
                                      <p:to>
                                        <p:strVal val="visible"/>
                                      </p:to>
                                    </p:set>
                                    <p:anim calcmode="lin" valueType="num">
                                      <p:cBhvr>
                                        <p:cTn id="36" dur="500" fill="hold"/>
                                        <p:tgtEl>
                                          <p:spTgt spid="92"/>
                                        </p:tgtEl>
                                        <p:attrNameLst>
                                          <p:attrName>ppt_w</p:attrName>
                                        </p:attrNameLst>
                                      </p:cBhvr>
                                      <p:tavLst>
                                        <p:tav tm="0">
                                          <p:val>
                                            <p:fltVal val="0"/>
                                          </p:val>
                                        </p:tav>
                                        <p:tav tm="100000">
                                          <p:val>
                                            <p:strVal val="#ppt_w"/>
                                          </p:val>
                                        </p:tav>
                                      </p:tavLst>
                                    </p:anim>
                                    <p:anim calcmode="lin" valueType="num">
                                      <p:cBhvr>
                                        <p:cTn id="37" dur="500" fill="hold"/>
                                        <p:tgtEl>
                                          <p:spTgt spid="92"/>
                                        </p:tgtEl>
                                        <p:attrNameLst>
                                          <p:attrName>ppt_h</p:attrName>
                                        </p:attrNameLst>
                                      </p:cBhvr>
                                      <p:tavLst>
                                        <p:tav tm="0">
                                          <p:val>
                                            <p:fltVal val="0"/>
                                          </p:val>
                                        </p:tav>
                                        <p:tav tm="100000">
                                          <p:val>
                                            <p:strVal val="#ppt_h"/>
                                          </p:val>
                                        </p:tav>
                                      </p:tavLst>
                                    </p:anim>
                                    <p:animEffect transition="in" filter="fade">
                                      <p:cBhvr>
                                        <p:cTn id="38" dur="500"/>
                                        <p:tgtEl>
                                          <p:spTgt spid="92"/>
                                        </p:tgtEl>
                                      </p:cBhvr>
                                    </p:animEffect>
                                  </p:childTnLst>
                                </p:cTn>
                              </p:par>
                              <p:par>
                                <p:cTn id="39" presetID="1" presetClass="entr" presetSubtype="0" fill="hold" grpId="0" nodeType="withEffect">
                                  <p:stCondLst>
                                    <p:cond delay="400"/>
                                  </p:stCondLst>
                                  <p:childTnLst>
                                    <p:set>
                                      <p:cBhvr>
                                        <p:cTn id="40" dur="1" fill="hold">
                                          <p:stCondLst>
                                            <p:cond delay="0"/>
                                          </p:stCondLst>
                                        </p:cTn>
                                        <p:tgtEl>
                                          <p:spTgt spid="67"/>
                                        </p:tgtEl>
                                        <p:attrNameLst>
                                          <p:attrName>style.visibility</p:attrName>
                                        </p:attrNameLst>
                                      </p:cBhvr>
                                      <p:to>
                                        <p:strVal val="visible"/>
                                      </p:to>
                                    </p:set>
                                  </p:childTnLst>
                                </p:cTn>
                              </p:par>
                              <p:par>
                                <p:cTn id="41" presetID="53" presetClass="entr" presetSubtype="16" fill="hold" grpId="1" nodeType="withEffect">
                                  <p:stCondLst>
                                    <p:cond delay="40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par>
                                <p:cTn id="46" presetID="42" presetClass="path" presetSubtype="0" fill="hold" grpId="2" nodeType="withEffect">
                                  <p:stCondLst>
                                    <p:cond delay="400"/>
                                  </p:stCondLst>
                                  <p:childTnLst>
                                    <p:animMotion origin="layout" path="M 8.33333E-7 3.20988E-6 L 0.0625 0.20555 " pathEditMode="relative" rAng="0" ptsTypes="AA">
                                      <p:cBhvr>
                                        <p:cTn id="47" dur="500" spd="-100000" fill="hold"/>
                                        <p:tgtEl>
                                          <p:spTgt spid="67"/>
                                        </p:tgtEl>
                                        <p:attrNameLst>
                                          <p:attrName>ppt_x</p:attrName>
                                          <p:attrName>ppt_y</p:attrName>
                                        </p:attrNameLst>
                                      </p:cBhvr>
                                      <p:rCtr x="3125" y="10278"/>
                                    </p:animMotion>
                                  </p:childTnLst>
                                </p:cTn>
                              </p:par>
                              <p:par>
                                <p:cTn id="48" presetID="1" presetClass="entr" presetSubtype="0" fill="hold" grpId="0" nodeType="withEffect">
                                  <p:stCondLst>
                                    <p:cond delay="200"/>
                                  </p:stCondLst>
                                  <p:childTnLst>
                                    <p:set>
                                      <p:cBhvr>
                                        <p:cTn id="49" dur="1" fill="hold">
                                          <p:stCondLst>
                                            <p:cond delay="0"/>
                                          </p:stCondLst>
                                        </p:cTn>
                                        <p:tgtEl>
                                          <p:spTgt spid="87"/>
                                        </p:tgtEl>
                                        <p:attrNameLst>
                                          <p:attrName>style.visibility</p:attrName>
                                        </p:attrNameLst>
                                      </p:cBhvr>
                                      <p:to>
                                        <p:strVal val="visible"/>
                                      </p:to>
                                    </p:set>
                                  </p:childTnLst>
                                </p:cTn>
                              </p:par>
                              <p:par>
                                <p:cTn id="50" presetID="53" presetClass="entr" presetSubtype="16" fill="hold" grpId="1" nodeType="withEffect">
                                  <p:stCondLst>
                                    <p:cond delay="200"/>
                                  </p:stCondLst>
                                  <p:childTnLst>
                                    <p:set>
                                      <p:cBhvr>
                                        <p:cTn id="51" dur="1" fill="hold">
                                          <p:stCondLst>
                                            <p:cond delay="0"/>
                                          </p:stCondLst>
                                        </p:cTn>
                                        <p:tgtEl>
                                          <p:spTgt spid="87"/>
                                        </p:tgtEl>
                                        <p:attrNameLst>
                                          <p:attrName>style.visibility</p:attrName>
                                        </p:attrNameLst>
                                      </p:cBhvr>
                                      <p:to>
                                        <p:strVal val="visible"/>
                                      </p:to>
                                    </p:set>
                                    <p:anim calcmode="lin" valueType="num">
                                      <p:cBhvr>
                                        <p:cTn id="52" dur="500" fill="hold"/>
                                        <p:tgtEl>
                                          <p:spTgt spid="87"/>
                                        </p:tgtEl>
                                        <p:attrNameLst>
                                          <p:attrName>ppt_w</p:attrName>
                                        </p:attrNameLst>
                                      </p:cBhvr>
                                      <p:tavLst>
                                        <p:tav tm="0">
                                          <p:val>
                                            <p:fltVal val="0"/>
                                          </p:val>
                                        </p:tav>
                                        <p:tav tm="100000">
                                          <p:val>
                                            <p:strVal val="#ppt_w"/>
                                          </p:val>
                                        </p:tav>
                                      </p:tavLst>
                                    </p:anim>
                                    <p:anim calcmode="lin" valueType="num">
                                      <p:cBhvr>
                                        <p:cTn id="53" dur="500" fill="hold"/>
                                        <p:tgtEl>
                                          <p:spTgt spid="87"/>
                                        </p:tgtEl>
                                        <p:attrNameLst>
                                          <p:attrName>ppt_h</p:attrName>
                                        </p:attrNameLst>
                                      </p:cBhvr>
                                      <p:tavLst>
                                        <p:tav tm="0">
                                          <p:val>
                                            <p:fltVal val="0"/>
                                          </p:val>
                                        </p:tav>
                                        <p:tav tm="100000">
                                          <p:val>
                                            <p:strVal val="#ppt_h"/>
                                          </p:val>
                                        </p:tav>
                                      </p:tavLst>
                                    </p:anim>
                                    <p:animEffect transition="in" filter="fade">
                                      <p:cBhvr>
                                        <p:cTn id="54" dur="500"/>
                                        <p:tgtEl>
                                          <p:spTgt spid="87"/>
                                        </p:tgtEl>
                                      </p:cBhvr>
                                    </p:animEffect>
                                  </p:childTnLst>
                                </p:cTn>
                              </p:par>
                              <p:par>
                                <p:cTn id="55" presetID="42" presetClass="path" presetSubtype="0" fill="hold" grpId="2" nodeType="withEffect">
                                  <p:stCondLst>
                                    <p:cond delay="200"/>
                                  </p:stCondLst>
                                  <p:childTnLst>
                                    <p:animMotion origin="layout" path="M -1.66667E-6 0 L -0.01371 0.35 " pathEditMode="relative" rAng="0" ptsTypes="AA">
                                      <p:cBhvr>
                                        <p:cTn id="56" dur="500" spd="-100000" fill="hold"/>
                                        <p:tgtEl>
                                          <p:spTgt spid="87"/>
                                        </p:tgtEl>
                                        <p:attrNameLst>
                                          <p:attrName>ppt_x</p:attrName>
                                          <p:attrName>ppt_y</p:attrName>
                                        </p:attrNameLst>
                                      </p:cBhvr>
                                      <p:rCtr x="-694" y="17500"/>
                                    </p:animMotion>
                                  </p:childTnLst>
                                </p:cTn>
                              </p:par>
                              <p:par>
                                <p:cTn id="57" presetID="35" presetClass="path" presetSubtype="0" fill="hold" grpId="2" nodeType="withEffect">
                                  <p:stCondLst>
                                    <p:cond delay="200"/>
                                  </p:stCondLst>
                                  <p:childTnLst>
                                    <p:animMotion origin="layout" path="M -3.33333E-6 -1.60494E-6 L 0.16875 -0.04074 " pathEditMode="relative" rAng="0" ptsTypes="AA">
                                      <p:cBhvr>
                                        <p:cTn id="58" dur="500" spd="-100000" fill="hold"/>
                                        <p:tgtEl>
                                          <p:spTgt spid="92"/>
                                        </p:tgtEl>
                                        <p:attrNameLst>
                                          <p:attrName>ppt_x</p:attrName>
                                          <p:attrName>ppt_y</p:attrName>
                                        </p:attrNameLst>
                                      </p:cBhvr>
                                      <p:rCtr x="8438" y="-2037"/>
                                    </p:animMotion>
                                  </p:childTnLst>
                                </p:cTn>
                              </p:par>
                              <p:par>
                                <p:cTn id="59" presetID="1" presetClass="entr" presetSubtype="0" fill="hold" grpId="0" nodeType="withEffect">
                                  <p:stCondLst>
                                    <p:cond delay="200"/>
                                  </p:stCondLst>
                                  <p:childTnLst>
                                    <p:set>
                                      <p:cBhvr>
                                        <p:cTn id="60" dur="1" fill="hold">
                                          <p:stCondLst>
                                            <p:cond delay="0"/>
                                          </p:stCondLst>
                                        </p:cTn>
                                        <p:tgtEl>
                                          <p:spTgt spid="76"/>
                                        </p:tgtEl>
                                        <p:attrNameLst>
                                          <p:attrName>style.visibility</p:attrName>
                                        </p:attrNameLst>
                                      </p:cBhvr>
                                      <p:to>
                                        <p:strVal val="visible"/>
                                      </p:to>
                                    </p:set>
                                  </p:childTnLst>
                                </p:cTn>
                              </p:par>
                              <p:par>
                                <p:cTn id="61" presetID="53" presetClass="entr" presetSubtype="16" fill="hold" grpId="1" nodeType="withEffect">
                                  <p:stCondLst>
                                    <p:cond delay="200"/>
                                  </p:stCondLst>
                                  <p:childTnLst>
                                    <p:set>
                                      <p:cBhvr>
                                        <p:cTn id="62" dur="1" fill="hold">
                                          <p:stCondLst>
                                            <p:cond delay="0"/>
                                          </p:stCondLst>
                                        </p:cTn>
                                        <p:tgtEl>
                                          <p:spTgt spid="76"/>
                                        </p:tgtEl>
                                        <p:attrNameLst>
                                          <p:attrName>style.visibility</p:attrName>
                                        </p:attrNameLst>
                                      </p:cBhvr>
                                      <p:to>
                                        <p:strVal val="visible"/>
                                      </p:to>
                                    </p:set>
                                    <p:anim calcmode="lin" valueType="num">
                                      <p:cBhvr>
                                        <p:cTn id="63" dur="500" fill="hold"/>
                                        <p:tgtEl>
                                          <p:spTgt spid="76"/>
                                        </p:tgtEl>
                                        <p:attrNameLst>
                                          <p:attrName>ppt_w</p:attrName>
                                        </p:attrNameLst>
                                      </p:cBhvr>
                                      <p:tavLst>
                                        <p:tav tm="0">
                                          <p:val>
                                            <p:fltVal val="0"/>
                                          </p:val>
                                        </p:tav>
                                        <p:tav tm="100000">
                                          <p:val>
                                            <p:strVal val="#ppt_w"/>
                                          </p:val>
                                        </p:tav>
                                      </p:tavLst>
                                    </p:anim>
                                    <p:anim calcmode="lin" valueType="num">
                                      <p:cBhvr>
                                        <p:cTn id="64" dur="500" fill="hold"/>
                                        <p:tgtEl>
                                          <p:spTgt spid="76"/>
                                        </p:tgtEl>
                                        <p:attrNameLst>
                                          <p:attrName>ppt_h</p:attrName>
                                        </p:attrNameLst>
                                      </p:cBhvr>
                                      <p:tavLst>
                                        <p:tav tm="0">
                                          <p:val>
                                            <p:fltVal val="0"/>
                                          </p:val>
                                        </p:tav>
                                        <p:tav tm="100000">
                                          <p:val>
                                            <p:strVal val="#ppt_h"/>
                                          </p:val>
                                        </p:tav>
                                      </p:tavLst>
                                    </p:anim>
                                    <p:animEffect transition="in" filter="fade">
                                      <p:cBhvr>
                                        <p:cTn id="65" dur="500"/>
                                        <p:tgtEl>
                                          <p:spTgt spid="76"/>
                                        </p:tgtEl>
                                      </p:cBhvr>
                                    </p:animEffect>
                                  </p:childTnLst>
                                </p:cTn>
                              </p:par>
                              <p:par>
                                <p:cTn id="66" presetID="42" presetClass="path" presetSubtype="0" fill="hold" grpId="2" nodeType="withEffect">
                                  <p:stCondLst>
                                    <p:cond delay="200"/>
                                  </p:stCondLst>
                                  <p:childTnLst>
                                    <p:animMotion origin="layout" path="M 3.05556E-6 1.35802E-6 L -0.71216 -0.4034 " pathEditMode="relative" rAng="0" ptsTypes="AA">
                                      <p:cBhvr>
                                        <p:cTn id="67" dur="500" spd="-100000" fill="hold"/>
                                        <p:tgtEl>
                                          <p:spTgt spid="76"/>
                                        </p:tgtEl>
                                        <p:attrNameLst>
                                          <p:attrName>ppt_x</p:attrName>
                                          <p:attrName>ppt_y</p:attrName>
                                        </p:attrNameLst>
                                      </p:cBhvr>
                                      <p:rCtr x="-35608" y="-20185"/>
                                    </p:animMotion>
                                  </p:childTnLst>
                                </p:cTn>
                              </p:par>
                              <p:par>
                                <p:cTn id="68" presetID="1" presetClass="entr" presetSubtype="0" fill="hold" grpId="0" nodeType="withEffect">
                                  <p:stCondLst>
                                    <p:cond delay="600"/>
                                  </p:stCondLst>
                                  <p:childTnLst>
                                    <p:set>
                                      <p:cBhvr>
                                        <p:cTn id="69" dur="1" fill="hold">
                                          <p:stCondLst>
                                            <p:cond delay="0"/>
                                          </p:stCondLst>
                                        </p:cTn>
                                        <p:tgtEl>
                                          <p:spTgt spid="93"/>
                                        </p:tgtEl>
                                        <p:attrNameLst>
                                          <p:attrName>style.visibility</p:attrName>
                                        </p:attrNameLst>
                                      </p:cBhvr>
                                      <p:to>
                                        <p:strVal val="visible"/>
                                      </p:to>
                                    </p:set>
                                  </p:childTnLst>
                                </p:cTn>
                              </p:par>
                              <p:par>
                                <p:cTn id="70" presetID="53" presetClass="entr" presetSubtype="16" fill="hold" grpId="1" nodeType="withEffect">
                                  <p:stCondLst>
                                    <p:cond delay="600"/>
                                  </p:stCondLst>
                                  <p:childTnLst>
                                    <p:set>
                                      <p:cBhvr>
                                        <p:cTn id="71" dur="1" fill="hold">
                                          <p:stCondLst>
                                            <p:cond delay="0"/>
                                          </p:stCondLst>
                                        </p:cTn>
                                        <p:tgtEl>
                                          <p:spTgt spid="93"/>
                                        </p:tgtEl>
                                        <p:attrNameLst>
                                          <p:attrName>style.visibility</p:attrName>
                                        </p:attrNameLst>
                                      </p:cBhvr>
                                      <p:to>
                                        <p:strVal val="visible"/>
                                      </p:to>
                                    </p:set>
                                    <p:anim calcmode="lin" valueType="num">
                                      <p:cBhvr>
                                        <p:cTn id="72" dur="500" fill="hold"/>
                                        <p:tgtEl>
                                          <p:spTgt spid="93"/>
                                        </p:tgtEl>
                                        <p:attrNameLst>
                                          <p:attrName>ppt_w</p:attrName>
                                        </p:attrNameLst>
                                      </p:cBhvr>
                                      <p:tavLst>
                                        <p:tav tm="0">
                                          <p:val>
                                            <p:fltVal val="0"/>
                                          </p:val>
                                        </p:tav>
                                        <p:tav tm="100000">
                                          <p:val>
                                            <p:strVal val="#ppt_w"/>
                                          </p:val>
                                        </p:tav>
                                      </p:tavLst>
                                    </p:anim>
                                    <p:anim calcmode="lin" valueType="num">
                                      <p:cBhvr>
                                        <p:cTn id="73" dur="500" fill="hold"/>
                                        <p:tgtEl>
                                          <p:spTgt spid="93"/>
                                        </p:tgtEl>
                                        <p:attrNameLst>
                                          <p:attrName>ppt_h</p:attrName>
                                        </p:attrNameLst>
                                      </p:cBhvr>
                                      <p:tavLst>
                                        <p:tav tm="0">
                                          <p:val>
                                            <p:fltVal val="0"/>
                                          </p:val>
                                        </p:tav>
                                        <p:tav tm="100000">
                                          <p:val>
                                            <p:strVal val="#ppt_h"/>
                                          </p:val>
                                        </p:tav>
                                      </p:tavLst>
                                    </p:anim>
                                    <p:animEffect transition="in" filter="fade">
                                      <p:cBhvr>
                                        <p:cTn id="74" dur="500"/>
                                        <p:tgtEl>
                                          <p:spTgt spid="93"/>
                                        </p:tgtEl>
                                      </p:cBhvr>
                                    </p:animEffect>
                                  </p:childTnLst>
                                </p:cTn>
                              </p:par>
                              <p:par>
                                <p:cTn id="75" presetID="64" presetClass="path" presetSubtype="0" fill="hold" grpId="2" nodeType="withEffect">
                                  <p:stCondLst>
                                    <p:cond delay="600"/>
                                  </p:stCondLst>
                                  <p:childTnLst>
                                    <p:animMotion origin="layout" path="M 2.77778E-7 -4.32099E-6 L -0.6901 -0.46574 " pathEditMode="relative" rAng="0" ptsTypes="AA">
                                      <p:cBhvr>
                                        <p:cTn id="76" dur="500" spd="-100000" fill="hold"/>
                                        <p:tgtEl>
                                          <p:spTgt spid="93"/>
                                        </p:tgtEl>
                                        <p:attrNameLst>
                                          <p:attrName>ppt_x</p:attrName>
                                          <p:attrName>ppt_y</p:attrName>
                                        </p:attrNameLst>
                                      </p:cBhvr>
                                      <p:rCtr x="-34514" y="-233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66" grpId="2" animBg="1"/>
      <p:bldP spid="67" grpId="0" animBg="1"/>
      <p:bldP spid="67" grpId="1" animBg="1"/>
      <p:bldP spid="67" grpId="2" animBg="1"/>
      <p:bldP spid="76" grpId="0" animBg="1"/>
      <p:bldP spid="76" grpId="1" animBg="1"/>
      <p:bldP spid="76" grpId="2" animBg="1"/>
      <p:bldP spid="77" grpId="0" animBg="1"/>
      <p:bldP spid="77" grpId="1" animBg="1"/>
      <p:bldP spid="77" grpId="2" animBg="1"/>
      <p:bldP spid="80" grpId="0" animBg="1"/>
      <p:bldP spid="80" grpId="1" animBg="1"/>
      <p:bldP spid="80" grpId="2" animBg="1"/>
      <p:bldP spid="87" grpId="0" animBg="1"/>
      <p:bldP spid="87" grpId="1" animBg="1"/>
      <p:bldP spid="87" grpId="2" animBg="1"/>
      <p:bldP spid="92" grpId="0" animBg="1"/>
      <p:bldP spid="92" grpId="1" animBg="1"/>
      <p:bldP spid="92" grpId="2" animBg="1"/>
      <p:bldP spid="93" grpId="0" animBg="1"/>
      <p:bldP spid="93" grpId="1" animBg="1"/>
      <p:bldP spid="93"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99456" y="1484784"/>
            <a:ext cx="4498823" cy="1806763"/>
          </a:xfrm>
          <a:prstGeom prst="rect">
            <a:avLst/>
          </a:prstGeom>
          <a:blipFill>
            <a:blip r:embed="rId2" cstate="print"/>
            <a:stretch>
              <a:fillRect/>
            </a:stretch>
          </a:blipFill>
        </p:spPr>
        <p:txBody>
          <a:bodyPr wrap="square" lIns="0" tIns="0" rIns="0" bIns="0" rtlCol="0"/>
          <a:lstStyle/>
          <a:p>
            <a:endParaRPr sz="1460"/>
          </a:p>
        </p:txBody>
      </p:sp>
      <p:sp>
        <p:nvSpPr>
          <p:cNvPr id="4" name="object 4"/>
          <p:cNvSpPr/>
          <p:nvPr/>
        </p:nvSpPr>
        <p:spPr>
          <a:xfrm>
            <a:off x="1199456" y="1484784"/>
            <a:ext cx="4516681" cy="1824338"/>
          </a:xfrm>
          <a:custGeom>
            <a:avLst/>
            <a:gdLst/>
            <a:ahLst/>
            <a:cxnLst/>
            <a:rect l="l" t="t" r="r" b="b"/>
            <a:pathLst>
              <a:path w="4946650" h="1977389">
                <a:moveTo>
                  <a:pt x="4941379" y="1977389"/>
                </a:moveTo>
                <a:lnTo>
                  <a:pt x="4762" y="1977389"/>
                </a:lnTo>
                <a:lnTo>
                  <a:pt x="3289" y="1977161"/>
                </a:lnTo>
                <a:lnTo>
                  <a:pt x="1968" y="1976475"/>
                </a:lnTo>
                <a:lnTo>
                  <a:pt x="914" y="1975421"/>
                </a:lnTo>
                <a:lnTo>
                  <a:pt x="228" y="1974100"/>
                </a:lnTo>
                <a:lnTo>
                  <a:pt x="0" y="1972627"/>
                </a:lnTo>
                <a:lnTo>
                  <a:pt x="0" y="4762"/>
                </a:lnTo>
                <a:lnTo>
                  <a:pt x="4762" y="0"/>
                </a:lnTo>
                <a:lnTo>
                  <a:pt x="4941379" y="0"/>
                </a:lnTo>
                <a:lnTo>
                  <a:pt x="4946142" y="4762"/>
                </a:lnTo>
                <a:lnTo>
                  <a:pt x="9525" y="4762"/>
                </a:lnTo>
                <a:lnTo>
                  <a:pt x="4762" y="9525"/>
                </a:lnTo>
                <a:lnTo>
                  <a:pt x="9525" y="9525"/>
                </a:lnTo>
                <a:lnTo>
                  <a:pt x="9525" y="1967864"/>
                </a:lnTo>
                <a:lnTo>
                  <a:pt x="4762" y="1967864"/>
                </a:lnTo>
                <a:lnTo>
                  <a:pt x="9525" y="1972627"/>
                </a:lnTo>
                <a:lnTo>
                  <a:pt x="4946142" y="1972627"/>
                </a:lnTo>
                <a:lnTo>
                  <a:pt x="4945913" y="1974100"/>
                </a:lnTo>
                <a:lnTo>
                  <a:pt x="4945227" y="1975421"/>
                </a:lnTo>
                <a:lnTo>
                  <a:pt x="4944173" y="1976475"/>
                </a:lnTo>
                <a:lnTo>
                  <a:pt x="4942852" y="1977161"/>
                </a:lnTo>
                <a:lnTo>
                  <a:pt x="4941379" y="1977389"/>
                </a:lnTo>
                <a:close/>
              </a:path>
              <a:path w="4946650" h="1977389">
                <a:moveTo>
                  <a:pt x="9525" y="9525"/>
                </a:moveTo>
                <a:lnTo>
                  <a:pt x="4762" y="9525"/>
                </a:lnTo>
                <a:lnTo>
                  <a:pt x="9525" y="4762"/>
                </a:lnTo>
                <a:lnTo>
                  <a:pt x="9525" y="9525"/>
                </a:lnTo>
                <a:close/>
              </a:path>
              <a:path w="4946650" h="1977389">
                <a:moveTo>
                  <a:pt x="4936617" y="9525"/>
                </a:moveTo>
                <a:lnTo>
                  <a:pt x="9525" y="9525"/>
                </a:lnTo>
                <a:lnTo>
                  <a:pt x="9525" y="4762"/>
                </a:lnTo>
                <a:lnTo>
                  <a:pt x="4936617" y="4762"/>
                </a:lnTo>
                <a:lnTo>
                  <a:pt x="4936617" y="9525"/>
                </a:lnTo>
                <a:close/>
              </a:path>
              <a:path w="4946650" h="1977389">
                <a:moveTo>
                  <a:pt x="4936617" y="1972627"/>
                </a:moveTo>
                <a:lnTo>
                  <a:pt x="4936617" y="4762"/>
                </a:lnTo>
                <a:lnTo>
                  <a:pt x="4941379" y="9525"/>
                </a:lnTo>
                <a:lnTo>
                  <a:pt x="4946142" y="9525"/>
                </a:lnTo>
                <a:lnTo>
                  <a:pt x="4946142" y="1967864"/>
                </a:lnTo>
                <a:lnTo>
                  <a:pt x="4941379" y="1967864"/>
                </a:lnTo>
                <a:lnTo>
                  <a:pt x="4936617" y="1972627"/>
                </a:lnTo>
                <a:close/>
              </a:path>
              <a:path w="4946650" h="1977389">
                <a:moveTo>
                  <a:pt x="4946142" y="9525"/>
                </a:moveTo>
                <a:lnTo>
                  <a:pt x="4941379" y="9525"/>
                </a:lnTo>
                <a:lnTo>
                  <a:pt x="4936617" y="4762"/>
                </a:lnTo>
                <a:lnTo>
                  <a:pt x="4946142" y="4762"/>
                </a:lnTo>
                <a:lnTo>
                  <a:pt x="4946142" y="9525"/>
                </a:lnTo>
                <a:close/>
              </a:path>
              <a:path w="4946650" h="1977389">
                <a:moveTo>
                  <a:pt x="9525" y="1972627"/>
                </a:moveTo>
                <a:lnTo>
                  <a:pt x="4762" y="1967864"/>
                </a:lnTo>
                <a:lnTo>
                  <a:pt x="9525" y="1967864"/>
                </a:lnTo>
                <a:lnTo>
                  <a:pt x="9525" y="1972627"/>
                </a:lnTo>
                <a:close/>
              </a:path>
              <a:path w="4946650" h="1977389">
                <a:moveTo>
                  <a:pt x="4936617" y="1972627"/>
                </a:moveTo>
                <a:lnTo>
                  <a:pt x="9525" y="1972627"/>
                </a:lnTo>
                <a:lnTo>
                  <a:pt x="9525" y="1967864"/>
                </a:lnTo>
                <a:lnTo>
                  <a:pt x="4936617" y="1967864"/>
                </a:lnTo>
                <a:lnTo>
                  <a:pt x="4936617" y="1972627"/>
                </a:lnTo>
                <a:close/>
              </a:path>
              <a:path w="4946650" h="1977389">
                <a:moveTo>
                  <a:pt x="4946142" y="1972627"/>
                </a:moveTo>
                <a:lnTo>
                  <a:pt x="4936617" y="1972627"/>
                </a:lnTo>
                <a:lnTo>
                  <a:pt x="4941379" y="1967864"/>
                </a:lnTo>
                <a:lnTo>
                  <a:pt x="4946142" y="1967864"/>
                </a:lnTo>
                <a:lnTo>
                  <a:pt x="4946142" y="1972627"/>
                </a:lnTo>
                <a:close/>
              </a:path>
            </a:pathLst>
          </a:custGeom>
          <a:solidFill>
            <a:srgbClr val="4F81BC"/>
          </a:solidFill>
        </p:spPr>
        <p:txBody>
          <a:bodyPr wrap="square" lIns="0" tIns="0" rIns="0" bIns="0" rtlCol="0"/>
          <a:lstStyle/>
          <a:p>
            <a:endParaRPr sz="1460"/>
          </a:p>
        </p:txBody>
      </p:sp>
      <p:sp>
        <p:nvSpPr>
          <p:cNvPr id="5" name="object 5"/>
          <p:cNvSpPr/>
          <p:nvPr/>
        </p:nvSpPr>
        <p:spPr>
          <a:xfrm>
            <a:off x="2522489" y="3536814"/>
            <a:ext cx="3523358" cy="2474634"/>
          </a:xfrm>
          <a:prstGeom prst="rect">
            <a:avLst/>
          </a:prstGeom>
          <a:blipFill>
            <a:blip r:embed="rId3" cstate="print"/>
            <a:stretch>
              <a:fillRect/>
            </a:stretch>
          </a:blipFill>
        </p:spPr>
        <p:txBody>
          <a:bodyPr wrap="square" lIns="0" tIns="0" rIns="0" bIns="0" rtlCol="0"/>
          <a:lstStyle/>
          <a:p>
            <a:endParaRPr sz="1460"/>
          </a:p>
        </p:txBody>
      </p:sp>
      <p:sp>
        <p:nvSpPr>
          <p:cNvPr id="6" name="object 6"/>
          <p:cNvSpPr/>
          <p:nvPr/>
        </p:nvSpPr>
        <p:spPr>
          <a:xfrm>
            <a:off x="2514753" y="3529079"/>
            <a:ext cx="3540869" cy="2492209"/>
          </a:xfrm>
          <a:custGeom>
            <a:avLst/>
            <a:gdLst/>
            <a:ahLst/>
            <a:cxnLst/>
            <a:rect l="l" t="t" r="r" b="b"/>
            <a:pathLst>
              <a:path w="3877945" h="2701290">
                <a:moveTo>
                  <a:pt x="3873055" y="2701290"/>
                </a:moveTo>
                <a:lnTo>
                  <a:pt x="4762" y="2701290"/>
                </a:lnTo>
                <a:lnTo>
                  <a:pt x="3289" y="2701061"/>
                </a:lnTo>
                <a:lnTo>
                  <a:pt x="1968" y="2700375"/>
                </a:lnTo>
                <a:lnTo>
                  <a:pt x="914" y="2699321"/>
                </a:lnTo>
                <a:lnTo>
                  <a:pt x="228" y="2698000"/>
                </a:lnTo>
                <a:lnTo>
                  <a:pt x="0" y="2696527"/>
                </a:lnTo>
                <a:lnTo>
                  <a:pt x="0" y="4762"/>
                </a:lnTo>
                <a:lnTo>
                  <a:pt x="4762" y="0"/>
                </a:lnTo>
                <a:lnTo>
                  <a:pt x="3873055" y="0"/>
                </a:lnTo>
                <a:lnTo>
                  <a:pt x="3877818" y="4762"/>
                </a:lnTo>
                <a:lnTo>
                  <a:pt x="9525" y="4762"/>
                </a:lnTo>
                <a:lnTo>
                  <a:pt x="4762" y="9525"/>
                </a:lnTo>
                <a:lnTo>
                  <a:pt x="9525" y="9525"/>
                </a:lnTo>
                <a:lnTo>
                  <a:pt x="9525" y="2691765"/>
                </a:lnTo>
                <a:lnTo>
                  <a:pt x="4762" y="2691765"/>
                </a:lnTo>
                <a:lnTo>
                  <a:pt x="9525" y="2696527"/>
                </a:lnTo>
                <a:lnTo>
                  <a:pt x="3877818" y="2696527"/>
                </a:lnTo>
                <a:lnTo>
                  <a:pt x="3877589" y="2698000"/>
                </a:lnTo>
                <a:lnTo>
                  <a:pt x="3876903" y="2699321"/>
                </a:lnTo>
                <a:lnTo>
                  <a:pt x="3875849" y="2700375"/>
                </a:lnTo>
                <a:lnTo>
                  <a:pt x="3874528" y="2701061"/>
                </a:lnTo>
                <a:lnTo>
                  <a:pt x="3873055" y="2701290"/>
                </a:lnTo>
                <a:close/>
              </a:path>
              <a:path w="3877945" h="2701290">
                <a:moveTo>
                  <a:pt x="9525" y="9525"/>
                </a:moveTo>
                <a:lnTo>
                  <a:pt x="4762" y="9525"/>
                </a:lnTo>
                <a:lnTo>
                  <a:pt x="9525" y="4762"/>
                </a:lnTo>
                <a:lnTo>
                  <a:pt x="9525" y="9525"/>
                </a:lnTo>
                <a:close/>
              </a:path>
              <a:path w="3877945" h="2701290">
                <a:moveTo>
                  <a:pt x="3868293" y="9525"/>
                </a:moveTo>
                <a:lnTo>
                  <a:pt x="9525" y="9525"/>
                </a:lnTo>
                <a:lnTo>
                  <a:pt x="9525" y="4762"/>
                </a:lnTo>
                <a:lnTo>
                  <a:pt x="3868293" y="4762"/>
                </a:lnTo>
                <a:lnTo>
                  <a:pt x="3868293" y="9525"/>
                </a:lnTo>
                <a:close/>
              </a:path>
              <a:path w="3877945" h="2701290">
                <a:moveTo>
                  <a:pt x="3868293" y="2696527"/>
                </a:moveTo>
                <a:lnTo>
                  <a:pt x="3868293" y="4762"/>
                </a:lnTo>
                <a:lnTo>
                  <a:pt x="3873055" y="9525"/>
                </a:lnTo>
                <a:lnTo>
                  <a:pt x="3877818" y="9525"/>
                </a:lnTo>
                <a:lnTo>
                  <a:pt x="3877818" y="2691765"/>
                </a:lnTo>
                <a:lnTo>
                  <a:pt x="3873055" y="2691765"/>
                </a:lnTo>
                <a:lnTo>
                  <a:pt x="3868293" y="2696527"/>
                </a:lnTo>
                <a:close/>
              </a:path>
              <a:path w="3877945" h="2701290">
                <a:moveTo>
                  <a:pt x="3877818" y="9525"/>
                </a:moveTo>
                <a:lnTo>
                  <a:pt x="3873055" y="9525"/>
                </a:lnTo>
                <a:lnTo>
                  <a:pt x="3868293" y="4762"/>
                </a:lnTo>
                <a:lnTo>
                  <a:pt x="3877818" y="4762"/>
                </a:lnTo>
                <a:lnTo>
                  <a:pt x="3877818" y="9525"/>
                </a:lnTo>
                <a:close/>
              </a:path>
              <a:path w="3877945" h="2701290">
                <a:moveTo>
                  <a:pt x="9525" y="2696527"/>
                </a:moveTo>
                <a:lnTo>
                  <a:pt x="4762" y="2691765"/>
                </a:lnTo>
                <a:lnTo>
                  <a:pt x="9525" y="2691765"/>
                </a:lnTo>
                <a:lnTo>
                  <a:pt x="9525" y="2696527"/>
                </a:lnTo>
                <a:close/>
              </a:path>
              <a:path w="3877945" h="2701290">
                <a:moveTo>
                  <a:pt x="3868293" y="2696527"/>
                </a:moveTo>
                <a:lnTo>
                  <a:pt x="9525" y="2696527"/>
                </a:lnTo>
                <a:lnTo>
                  <a:pt x="9525" y="2691765"/>
                </a:lnTo>
                <a:lnTo>
                  <a:pt x="3868293" y="2691765"/>
                </a:lnTo>
                <a:lnTo>
                  <a:pt x="3868293" y="2696527"/>
                </a:lnTo>
                <a:close/>
              </a:path>
              <a:path w="3877945" h="2701290">
                <a:moveTo>
                  <a:pt x="3877818" y="2696527"/>
                </a:moveTo>
                <a:lnTo>
                  <a:pt x="3868293" y="2696527"/>
                </a:lnTo>
                <a:lnTo>
                  <a:pt x="3873055" y="2691765"/>
                </a:lnTo>
                <a:lnTo>
                  <a:pt x="3877818" y="2691765"/>
                </a:lnTo>
                <a:lnTo>
                  <a:pt x="3877818" y="2696527"/>
                </a:lnTo>
                <a:close/>
              </a:path>
            </a:pathLst>
          </a:custGeom>
          <a:solidFill>
            <a:srgbClr val="4F81BC"/>
          </a:solidFill>
        </p:spPr>
        <p:txBody>
          <a:bodyPr wrap="square" lIns="0" tIns="0" rIns="0" bIns="0" rtlCol="0"/>
          <a:lstStyle/>
          <a:p>
            <a:endParaRPr sz="1460"/>
          </a:p>
        </p:txBody>
      </p:sp>
      <p:sp>
        <p:nvSpPr>
          <p:cNvPr id="7" name="object 7"/>
          <p:cNvSpPr/>
          <p:nvPr/>
        </p:nvSpPr>
        <p:spPr>
          <a:xfrm>
            <a:off x="4155038" y="2018680"/>
            <a:ext cx="1498215" cy="241370"/>
          </a:xfrm>
          <a:custGeom>
            <a:avLst/>
            <a:gdLst/>
            <a:ahLst/>
            <a:cxnLst/>
            <a:rect l="l" t="t" r="r" b="b"/>
            <a:pathLst>
              <a:path w="1640839" h="261619">
                <a:moveTo>
                  <a:pt x="1626184" y="261302"/>
                </a:moveTo>
                <a:lnTo>
                  <a:pt x="14287" y="261302"/>
                </a:lnTo>
                <a:lnTo>
                  <a:pt x="11506" y="261023"/>
                </a:lnTo>
                <a:lnTo>
                  <a:pt x="0" y="247014"/>
                </a:lnTo>
                <a:lnTo>
                  <a:pt x="0" y="14287"/>
                </a:lnTo>
                <a:lnTo>
                  <a:pt x="14287" y="0"/>
                </a:lnTo>
                <a:lnTo>
                  <a:pt x="1626184" y="0"/>
                </a:lnTo>
                <a:lnTo>
                  <a:pt x="1640471" y="14287"/>
                </a:lnTo>
                <a:lnTo>
                  <a:pt x="28575" y="14287"/>
                </a:lnTo>
                <a:lnTo>
                  <a:pt x="14287" y="28575"/>
                </a:lnTo>
                <a:lnTo>
                  <a:pt x="28575" y="28575"/>
                </a:lnTo>
                <a:lnTo>
                  <a:pt x="28575" y="232727"/>
                </a:lnTo>
                <a:lnTo>
                  <a:pt x="14287" y="232727"/>
                </a:lnTo>
                <a:lnTo>
                  <a:pt x="28575" y="247014"/>
                </a:lnTo>
                <a:lnTo>
                  <a:pt x="1640471" y="247014"/>
                </a:lnTo>
                <a:lnTo>
                  <a:pt x="1640192" y="249796"/>
                </a:lnTo>
                <a:lnTo>
                  <a:pt x="1628978" y="261023"/>
                </a:lnTo>
                <a:lnTo>
                  <a:pt x="1626184" y="261302"/>
                </a:lnTo>
                <a:close/>
              </a:path>
              <a:path w="1640839" h="261619">
                <a:moveTo>
                  <a:pt x="28575" y="28575"/>
                </a:moveTo>
                <a:lnTo>
                  <a:pt x="14287" y="28575"/>
                </a:lnTo>
                <a:lnTo>
                  <a:pt x="28575" y="14287"/>
                </a:lnTo>
                <a:lnTo>
                  <a:pt x="28575" y="28575"/>
                </a:lnTo>
                <a:close/>
              </a:path>
              <a:path w="1640839" h="261619">
                <a:moveTo>
                  <a:pt x="1611896" y="28575"/>
                </a:moveTo>
                <a:lnTo>
                  <a:pt x="28575" y="28575"/>
                </a:lnTo>
                <a:lnTo>
                  <a:pt x="28575" y="14287"/>
                </a:lnTo>
                <a:lnTo>
                  <a:pt x="1611896" y="14287"/>
                </a:lnTo>
                <a:lnTo>
                  <a:pt x="1611896" y="28575"/>
                </a:lnTo>
                <a:close/>
              </a:path>
              <a:path w="1640839" h="261619">
                <a:moveTo>
                  <a:pt x="1611896" y="247014"/>
                </a:moveTo>
                <a:lnTo>
                  <a:pt x="1611896" y="14287"/>
                </a:lnTo>
                <a:lnTo>
                  <a:pt x="1626184" y="28575"/>
                </a:lnTo>
                <a:lnTo>
                  <a:pt x="1640471" y="28575"/>
                </a:lnTo>
                <a:lnTo>
                  <a:pt x="1640471" y="232727"/>
                </a:lnTo>
                <a:lnTo>
                  <a:pt x="1626184" y="232727"/>
                </a:lnTo>
                <a:lnTo>
                  <a:pt x="1611896" y="247014"/>
                </a:lnTo>
                <a:close/>
              </a:path>
              <a:path w="1640839" h="261619">
                <a:moveTo>
                  <a:pt x="1640471" y="28575"/>
                </a:moveTo>
                <a:lnTo>
                  <a:pt x="1626184" y="28575"/>
                </a:lnTo>
                <a:lnTo>
                  <a:pt x="1611896" y="14287"/>
                </a:lnTo>
                <a:lnTo>
                  <a:pt x="1640471" y="14287"/>
                </a:lnTo>
                <a:lnTo>
                  <a:pt x="1640471" y="28575"/>
                </a:lnTo>
                <a:close/>
              </a:path>
              <a:path w="1640839" h="261619">
                <a:moveTo>
                  <a:pt x="28575" y="247014"/>
                </a:moveTo>
                <a:lnTo>
                  <a:pt x="14287" y="232727"/>
                </a:lnTo>
                <a:lnTo>
                  <a:pt x="28575" y="232727"/>
                </a:lnTo>
                <a:lnTo>
                  <a:pt x="28575" y="247014"/>
                </a:lnTo>
                <a:close/>
              </a:path>
              <a:path w="1640839" h="261619">
                <a:moveTo>
                  <a:pt x="1611896" y="247014"/>
                </a:moveTo>
                <a:lnTo>
                  <a:pt x="28575" y="247014"/>
                </a:lnTo>
                <a:lnTo>
                  <a:pt x="28575" y="232727"/>
                </a:lnTo>
                <a:lnTo>
                  <a:pt x="1611896" y="232727"/>
                </a:lnTo>
                <a:lnTo>
                  <a:pt x="1611896" y="247014"/>
                </a:lnTo>
                <a:close/>
              </a:path>
              <a:path w="1640839" h="261619">
                <a:moveTo>
                  <a:pt x="1640471" y="247014"/>
                </a:moveTo>
                <a:lnTo>
                  <a:pt x="1611896" y="247014"/>
                </a:lnTo>
                <a:lnTo>
                  <a:pt x="1626184" y="232727"/>
                </a:lnTo>
                <a:lnTo>
                  <a:pt x="1640471" y="232727"/>
                </a:lnTo>
                <a:lnTo>
                  <a:pt x="1640471" y="247014"/>
                </a:lnTo>
                <a:close/>
              </a:path>
            </a:pathLst>
          </a:custGeom>
          <a:solidFill>
            <a:srgbClr val="FF0000"/>
          </a:solidFill>
        </p:spPr>
        <p:txBody>
          <a:bodyPr wrap="square" lIns="0" tIns="0" rIns="0" bIns="0" rtlCol="0"/>
          <a:lstStyle/>
          <a:p>
            <a:endParaRPr sz="1460"/>
          </a:p>
        </p:txBody>
      </p:sp>
      <p:sp>
        <p:nvSpPr>
          <p:cNvPr id="8" name="object 8"/>
          <p:cNvSpPr/>
          <p:nvPr/>
        </p:nvSpPr>
        <p:spPr>
          <a:xfrm>
            <a:off x="4435111" y="1541637"/>
            <a:ext cx="969434" cy="564761"/>
          </a:xfrm>
          <a:custGeom>
            <a:avLst/>
            <a:gdLst/>
            <a:ahLst/>
            <a:cxnLst/>
            <a:rect l="l" t="t" r="r" b="b"/>
            <a:pathLst>
              <a:path w="1061720" h="612139">
                <a:moveTo>
                  <a:pt x="19050" y="611568"/>
                </a:moveTo>
                <a:lnTo>
                  <a:pt x="0" y="611568"/>
                </a:lnTo>
                <a:lnTo>
                  <a:pt x="0" y="554418"/>
                </a:lnTo>
                <a:lnTo>
                  <a:pt x="19050" y="554418"/>
                </a:lnTo>
                <a:lnTo>
                  <a:pt x="19050" y="611568"/>
                </a:lnTo>
                <a:close/>
              </a:path>
              <a:path w="1061720" h="612139">
                <a:moveTo>
                  <a:pt x="19050" y="535368"/>
                </a:moveTo>
                <a:lnTo>
                  <a:pt x="0" y="535368"/>
                </a:lnTo>
                <a:lnTo>
                  <a:pt x="0" y="478218"/>
                </a:lnTo>
                <a:lnTo>
                  <a:pt x="19050" y="478218"/>
                </a:lnTo>
                <a:lnTo>
                  <a:pt x="19050" y="535368"/>
                </a:lnTo>
                <a:close/>
              </a:path>
              <a:path w="1061720" h="612139">
                <a:moveTo>
                  <a:pt x="19050" y="459168"/>
                </a:moveTo>
                <a:lnTo>
                  <a:pt x="0" y="459168"/>
                </a:lnTo>
                <a:lnTo>
                  <a:pt x="0" y="402018"/>
                </a:lnTo>
                <a:lnTo>
                  <a:pt x="19050" y="402018"/>
                </a:lnTo>
                <a:lnTo>
                  <a:pt x="19050" y="459168"/>
                </a:lnTo>
                <a:close/>
              </a:path>
              <a:path w="1061720" h="612139">
                <a:moveTo>
                  <a:pt x="19050" y="382968"/>
                </a:moveTo>
                <a:lnTo>
                  <a:pt x="0" y="382968"/>
                </a:lnTo>
                <a:lnTo>
                  <a:pt x="0" y="325818"/>
                </a:lnTo>
                <a:lnTo>
                  <a:pt x="19050" y="325818"/>
                </a:lnTo>
                <a:lnTo>
                  <a:pt x="19050" y="382968"/>
                </a:lnTo>
                <a:close/>
              </a:path>
              <a:path w="1061720" h="612139">
                <a:moveTo>
                  <a:pt x="19050" y="306768"/>
                </a:moveTo>
                <a:lnTo>
                  <a:pt x="0" y="306768"/>
                </a:lnTo>
                <a:lnTo>
                  <a:pt x="0" y="249618"/>
                </a:lnTo>
                <a:lnTo>
                  <a:pt x="19050" y="249618"/>
                </a:lnTo>
                <a:lnTo>
                  <a:pt x="19050" y="306768"/>
                </a:lnTo>
                <a:close/>
              </a:path>
              <a:path w="1061720" h="612139">
                <a:moveTo>
                  <a:pt x="19050" y="230568"/>
                </a:moveTo>
                <a:lnTo>
                  <a:pt x="0" y="230568"/>
                </a:lnTo>
                <a:lnTo>
                  <a:pt x="0" y="173418"/>
                </a:lnTo>
                <a:lnTo>
                  <a:pt x="19050" y="173418"/>
                </a:lnTo>
                <a:lnTo>
                  <a:pt x="19050" y="230568"/>
                </a:lnTo>
                <a:close/>
              </a:path>
              <a:path w="1061720" h="612139">
                <a:moveTo>
                  <a:pt x="19050" y="154368"/>
                </a:moveTo>
                <a:lnTo>
                  <a:pt x="0" y="154368"/>
                </a:lnTo>
                <a:lnTo>
                  <a:pt x="0" y="97218"/>
                </a:lnTo>
                <a:lnTo>
                  <a:pt x="19050" y="97218"/>
                </a:lnTo>
                <a:lnTo>
                  <a:pt x="19050" y="154368"/>
                </a:lnTo>
                <a:close/>
              </a:path>
              <a:path w="1061720" h="612139">
                <a:moveTo>
                  <a:pt x="19050" y="78168"/>
                </a:moveTo>
                <a:lnTo>
                  <a:pt x="0" y="78168"/>
                </a:lnTo>
                <a:lnTo>
                  <a:pt x="0" y="21018"/>
                </a:lnTo>
                <a:lnTo>
                  <a:pt x="19050" y="21018"/>
                </a:lnTo>
                <a:lnTo>
                  <a:pt x="19050" y="78168"/>
                </a:lnTo>
                <a:close/>
              </a:path>
              <a:path w="1061720" h="612139">
                <a:moveTo>
                  <a:pt x="74244" y="19050"/>
                </a:moveTo>
                <a:lnTo>
                  <a:pt x="17094" y="19050"/>
                </a:lnTo>
                <a:lnTo>
                  <a:pt x="17094" y="0"/>
                </a:lnTo>
                <a:lnTo>
                  <a:pt x="74244" y="0"/>
                </a:lnTo>
                <a:lnTo>
                  <a:pt x="74244" y="19050"/>
                </a:lnTo>
                <a:close/>
              </a:path>
              <a:path w="1061720" h="612139">
                <a:moveTo>
                  <a:pt x="150444" y="19050"/>
                </a:moveTo>
                <a:lnTo>
                  <a:pt x="93294" y="19050"/>
                </a:lnTo>
                <a:lnTo>
                  <a:pt x="93294" y="0"/>
                </a:lnTo>
                <a:lnTo>
                  <a:pt x="150444" y="0"/>
                </a:lnTo>
                <a:lnTo>
                  <a:pt x="150444" y="19050"/>
                </a:lnTo>
                <a:close/>
              </a:path>
              <a:path w="1061720" h="612139">
                <a:moveTo>
                  <a:pt x="226644" y="19050"/>
                </a:moveTo>
                <a:lnTo>
                  <a:pt x="169494" y="19050"/>
                </a:lnTo>
                <a:lnTo>
                  <a:pt x="169494" y="0"/>
                </a:lnTo>
                <a:lnTo>
                  <a:pt x="226644" y="0"/>
                </a:lnTo>
                <a:lnTo>
                  <a:pt x="226644" y="19050"/>
                </a:lnTo>
                <a:close/>
              </a:path>
              <a:path w="1061720" h="612139">
                <a:moveTo>
                  <a:pt x="302844" y="19050"/>
                </a:moveTo>
                <a:lnTo>
                  <a:pt x="245694" y="19050"/>
                </a:lnTo>
                <a:lnTo>
                  <a:pt x="245694" y="0"/>
                </a:lnTo>
                <a:lnTo>
                  <a:pt x="302844" y="0"/>
                </a:lnTo>
                <a:lnTo>
                  <a:pt x="302844" y="19050"/>
                </a:lnTo>
                <a:close/>
              </a:path>
              <a:path w="1061720" h="612139">
                <a:moveTo>
                  <a:pt x="379044" y="19050"/>
                </a:moveTo>
                <a:lnTo>
                  <a:pt x="321894" y="19050"/>
                </a:lnTo>
                <a:lnTo>
                  <a:pt x="321894" y="0"/>
                </a:lnTo>
                <a:lnTo>
                  <a:pt x="379044" y="0"/>
                </a:lnTo>
                <a:lnTo>
                  <a:pt x="379044" y="19050"/>
                </a:lnTo>
                <a:close/>
              </a:path>
              <a:path w="1061720" h="612139">
                <a:moveTo>
                  <a:pt x="455244" y="19050"/>
                </a:moveTo>
                <a:lnTo>
                  <a:pt x="398094" y="19050"/>
                </a:lnTo>
                <a:lnTo>
                  <a:pt x="398094" y="0"/>
                </a:lnTo>
                <a:lnTo>
                  <a:pt x="455244" y="0"/>
                </a:lnTo>
                <a:lnTo>
                  <a:pt x="455244" y="19050"/>
                </a:lnTo>
                <a:close/>
              </a:path>
              <a:path w="1061720" h="612139">
                <a:moveTo>
                  <a:pt x="531444" y="19050"/>
                </a:moveTo>
                <a:lnTo>
                  <a:pt x="474294" y="19050"/>
                </a:lnTo>
                <a:lnTo>
                  <a:pt x="474294" y="0"/>
                </a:lnTo>
                <a:lnTo>
                  <a:pt x="531444" y="0"/>
                </a:lnTo>
                <a:lnTo>
                  <a:pt x="531444" y="19050"/>
                </a:lnTo>
                <a:close/>
              </a:path>
              <a:path w="1061720" h="612139">
                <a:moveTo>
                  <a:pt x="607644" y="19050"/>
                </a:moveTo>
                <a:lnTo>
                  <a:pt x="550494" y="19050"/>
                </a:lnTo>
                <a:lnTo>
                  <a:pt x="550494" y="0"/>
                </a:lnTo>
                <a:lnTo>
                  <a:pt x="607644" y="0"/>
                </a:lnTo>
                <a:lnTo>
                  <a:pt x="607644" y="19050"/>
                </a:lnTo>
                <a:close/>
              </a:path>
              <a:path w="1061720" h="612139">
                <a:moveTo>
                  <a:pt x="683844" y="19050"/>
                </a:moveTo>
                <a:lnTo>
                  <a:pt x="626694" y="19050"/>
                </a:lnTo>
                <a:lnTo>
                  <a:pt x="626694" y="0"/>
                </a:lnTo>
                <a:lnTo>
                  <a:pt x="683844" y="0"/>
                </a:lnTo>
                <a:lnTo>
                  <a:pt x="683844" y="19050"/>
                </a:lnTo>
                <a:close/>
              </a:path>
              <a:path w="1061720" h="612139">
                <a:moveTo>
                  <a:pt x="760044" y="19050"/>
                </a:moveTo>
                <a:lnTo>
                  <a:pt x="702894" y="19050"/>
                </a:lnTo>
                <a:lnTo>
                  <a:pt x="702894" y="0"/>
                </a:lnTo>
                <a:lnTo>
                  <a:pt x="760044" y="0"/>
                </a:lnTo>
                <a:lnTo>
                  <a:pt x="760044" y="19050"/>
                </a:lnTo>
                <a:close/>
              </a:path>
              <a:path w="1061720" h="612139">
                <a:moveTo>
                  <a:pt x="836244" y="19050"/>
                </a:moveTo>
                <a:lnTo>
                  <a:pt x="779094" y="19050"/>
                </a:lnTo>
                <a:lnTo>
                  <a:pt x="779094" y="0"/>
                </a:lnTo>
                <a:lnTo>
                  <a:pt x="836244" y="0"/>
                </a:lnTo>
                <a:lnTo>
                  <a:pt x="836244" y="19050"/>
                </a:lnTo>
                <a:close/>
              </a:path>
              <a:path w="1061720" h="612139">
                <a:moveTo>
                  <a:pt x="912444" y="19050"/>
                </a:moveTo>
                <a:lnTo>
                  <a:pt x="855294" y="19050"/>
                </a:lnTo>
                <a:lnTo>
                  <a:pt x="855294" y="0"/>
                </a:lnTo>
                <a:lnTo>
                  <a:pt x="912444" y="0"/>
                </a:lnTo>
                <a:lnTo>
                  <a:pt x="912444" y="19050"/>
                </a:lnTo>
                <a:close/>
              </a:path>
              <a:path w="1061720" h="612139">
                <a:moveTo>
                  <a:pt x="988644" y="19050"/>
                </a:moveTo>
                <a:lnTo>
                  <a:pt x="931494" y="19050"/>
                </a:lnTo>
                <a:lnTo>
                  <a:pt x="931494" y="0"/>
                </a:lnTo>
                <a:lnTo>
                  <a:pt x="988644" y="0"/>
                </a:lnTo>
                <a:lnTo>
                  <a:pt x="988644" y="19050"/>
                </a:lnTo>
                <a:close/>
              </a:path>
              <a:path w="1061720" h="612139">
                <a:moveTo>
                  <a:pt x="1042390" y="19050"/>
                </a:moveTo>
                <a:lnTo>
                  <a:pt x="1007694" y="19050"/>
                </a:lnTo>
                <a:lnTo>
                  <a:pt x="1007694" y="0"/>
                </a:lnTo>
                <a:lnTo>
                  <a:pt x="1051915" y="0"/>
                </a:lnTo>
                <a:lnTo>
                  <a:pt x="1054036" y="241"/>
                </a:lnTo>
                <a:lnTo>
                  <a:pt x="1061440" y="9525"/>
                </a:lnTo>
                <a:lnTo>
                  <a:pt x="1042390" y="9525"/>
                </a:lnTo>
                <a:lnTo>
                  <a:pt x="1042390" y="19050"/>
                </a:lnTo>
                <a:close/>
              </a:path>
              <a:path w="1061720" h="612139">
                <a:moveTo>
                  <a:pt x="1061440" y="22440"/>
                </a:moveTo>
                <a:lnTo>
                  <a:pt x="1042390" y="22440"/>
                </a:lnTo>
                <a:lnTo>
                  <a:pt x="1042390" y="9525"/>
                </a:lnTo>
                <a:lnTo>
                  <a:pt x="1051915" y="19050"/>
                </a:lnTo>
                <a:lnTo>
                  <a:pt x="1061440" y="19050"/>
                </a:lnTo>
                <a:lnTo>
                  <a:pt x="1061440" y="22440"/>
                </a:lnTo>
                <a:close/>
              </a:path>
              <a:path w="1061720" h="612139">
                <a:moveTo>
                  <a:pt x="1061440" y="19050"/>
                </a:moveTo>
                <a:lnTo>
                  <a:pt x="1051915" y="19050"/>
                </a:lnTo>
                <a:lnTo>
                  <a:pt x="1042390" y="9525"/>
                </a:lnTo>
                <a:lnTo>
                  <a:pt x="1061440" y="9525"/>
                </a:lnTo>
                <a:lnTo>
                  <a:pt x="1061440" y="19050"/>
                </a:lnTo>
                <a:close/>
              </a:path>
              <a:path w="1061720" h="612139">
                <a:moveTo>
                  <a:pt x="1061440" y="98640"/>
                </a:moveTo>
                <a:lnTo>
                  <a:pt x="1042390" y="98640"/>
                </a:lnTo>
                <a:lnTo>
                  <a:pt x="1042390" y="41490"/>
                </a:lnTo>
                <a:lnTo>
                  <a:pt x="1061440" y="41490"/>
                </a:lnTo>
                <a:lnTo>
                  <a:pt x="1061440" y="98640"/>
                </a:lnTo>
                <a:close/>
              </a:path>
              <a:path w="1061720" h="612139">
                <a:moveTo>
                  <a:pt x="1061440" y="174840"/>
                </a:moveTo>
                <a:lnTo>
                  <a:pt x="1042390" y="174840"/>
                </a:lnTo>
                <a:lnTo>
                  <a:pt x="1042390" y="117690"/>
                </a:lnTo>
                <a:lnTo>
                  <a:pt x="1061440" y="117690"/>
                </a:lnTo>
                <a:lnTo>
                  <a:pt x="1061440" y="174840"/>
                </a:lnTo>
                <a:close/>
              </a:path>
              <a:path w="1061720" h="612139">
                <a:moveTo>
                  <a:pt x="1061440" y="251040"/>
                </a:moveTo>
                <a:lnTo>
                  <a:pt x="1042390" y="251040"/>
                </a:lnTo>
                <a:lnTo>
                  <a:pt x="1042390" y="193890"/>
                </a:lnTo>
                <a:lnTo>
                  <a:pt x="1061440" y="193890"/>
                </a:lnTo>
                <a:lnTo>
                  <a:pt x="1061440" y="251040"/>
                </a:lnTo>
                <a:close/>
              </a:path>
              <a:path w="1061720" h="612139">
                <a:moveTo>
                  <a:pt x="1061440" y="278498"/>
                </a:moveTo>
                <a:lnTo>
                  <a:pt x="1042390" y="278498"/>
                </a:lnTo>
                <a:lnTo>
                  <a:pt x="1042390" y="270090"/>
                </a:lnTo>
                <a:lnTo>
                  <a:pt x="1061440" y="270090"/>
                </a:lnTo>
                <a:lnTo>
                  <a:pt x="1061440" y="278498"/>
                </a:lnTo>
                <a:close/>
              </a:path>
            </a:pathLst>
          </a:custGeom>
          <a:solidFill>
            <a:srgbClr val="006BBB"/>
          </a:solidFill>
        </p:spPr>
        <p:txBody>
          <a:bodyPr wrap="square" lIns="0" tIns="0" rIns="0" bIns="0" rtlCol="0"/>
          <a:lstStyle/>
          <a:p>
            <a:endParaRPr sz="1460"/>
          </a:p>
        </p:txBody>
      </p:sp>
      <p:sp>
        <p:nvSpPr>
          <p:cNvPr id="9" name="object 9"/>
          <p:cNvSpPr txBox="1"/>
          <p:nvPr/>
        </p:nvSpPr>
        <p:spPr>
          <a:xfrm>
            <a:off x="6006467" y="1786561"/>
            <a:ext cx="2935553" cy="134865"/>
          </a:xfrm>
          <a:prstGeom prst="rect">
            <a:avLst/>
          </a:prstGeom>
        </p:spPr>
        <p:txBody>
          <a:bodyPr vert="horz" wrap="square" lIns="0" tIns="9799" rIns="0" bIns="0" rtlCol="0">
            <a:spAutoFit/>
          </a:bodyPr>
          <a:lstStyle/>
          <a:p>
            <a:pPr marL="10160">
              <a:spcBef>
                <a:spcPts val="75"/>
              </a:spcBef>
            </a:pPr>
            <a:r>
              <a:rPr sz="810" b="1" dirty="0">
                <a:solidFill>
                  <a:srgbClr val="001F5F"/>
                </a:solidFill>
                <a:latin typeface="宋体" panose="02010600030101010101" pitchFamily="2" charset="-122"/>
                <a:cs typeface="宋体" panose="02010600030101010101" pitchFamily="2" charset="-122"/>
              </a:rPr>
              <a:t>流程管理：根据权限设置支持查看、高级查看、委托、</a:t>
            </a:r>
            <a:r>
              <a:rPr sz="810" b="1" spc="-8" dirty="0">
                <a:solidFill>
                  <a:srgbClr val="001F5F"/>
                </a:solidFill>
                <a:latin typeface="宋体" panose="02010600030101010101" pitchFamily="2" charset="-122"/>
                <a:cs typeface="宋体" panose="02010600030101010101" pitchFamily="2" charset="-122"/>
              </a:rPr>
              <a:t>督</a:t>
            </a:r>
            <a:endParaRPr sz="810">
              <a:latin typeface="宋体" panose="02010600030101010101" pitchFamily="2" charset="-122"/>
              <a:cs typeface="宋体" panose="02010600030101010101" pitchFamily="2" charset="-122"/>
            </a:endParaRPr>
          </a:p>
        </p:txBody>
      </p:sp>
      <p:sp>
        <p:nvSpPr>
          <p:cNvPr id="10" name="object 10"/>
          <p:cNvSpPr txBox="1"/>
          <p:nvPr/>
        </p:nvSpPr>
        <p:spPr>
          <a:xfrm>
            <a:off x="6384647" y="1988840"/>
            <a:ext cx="1537063" cy="134865"/>
          </a:xfrm>
          <a:prstGeom prst="rect">
            <a:avLst/>
          </a:prstGeom>
        </p:spPr>
        <p:txBody>
          <a:bodyPr vert="horz" wrap="square" lIns="0" tIns="9799" rIns="0" bIns="0" rtlCol="0">
            <a:spAutoFit/>
          </a:bodyPr>
          <a:lstStyle/>
          <a:p>
            <a:pPr marL="10160">
              <a:spcBef>
                <a:spcPts val="75"/>
              </a:spcBef>
            </a:pPr>
            <a:r>
              <a:rPr sz="810" b="1" dirty="0">
                <a:solidFill>
                  <a:srgbClr val="001F5F"/>
                </a:solidFill>
                <a:latin typeface="宋体" panose="02010600030101010101" pitchFamily="2" charset="-122"/>
                <a:cs typeface="宋体" panose="02010600030101010101" pitchFamily="2" charset="-122"/>
              </a:rPr>
              <a:t>办、纠正、中止、删除等操</a:t>
            </a:r>
            <a:r>
              <a:rPr sz="810" b="1" spc="-8" dirty="0">
                <a:solidFill>
                  <a:srgbClr val="001F5F"/>
                </a:solidFill>
                <a:latin typeface="宋体" panose="02010600030101010101" pitchFamily="2" charset="-122"/>
                <a:cs typeface="宋体" panose="02010600030101010101" pitchFamily="2" charset="-122"/>
              </a:rPr>
              <a:t>作</a:t>
            </a:r>
            <a:endParaRPr sz="810">
              <a:latin typeface="宋体" panose="02010600030101010101" pitchFamily="2" charset="-122"/>
              <a:cs typeface="宋体" panose="02010600030101010101" pitchFamily="2" charset="-122"/>
            </a:endParaRPr>
          </a:p>
        </p:txBody>
      </p:sp>
      <p:sp>
        <p:nvSpPr>
          <p:cNvPr id="11" name="object 11"/>
          <p:cNvSpPr/>
          <p:nvPr/>
        </p:nvSpPr>
        <p:spPr>
          <a:xfrm>
            <a:off x="5716852" y="1734822"/>
            <a:ext cx="253375" cy="255431"/>
          </a:xfrm>
          <a:custGeom>
            <a:avLst/>
            <a:gdLst/>
            <a:ahLst/>
            <a:cxnLst/>
            <a:rect l="l" t="t" r="r" b="b"/>
            <a:pathLst>
              <a:path w="277495" h="276860">
                <a:moveTo>
                  <a:pt x="138963" y="276847"/>
                </a:moveTo>
                <a:lnTo>
                  <a:pt x="95200" y="269790"/>
                </a:lnTo>
                <a:lnTo>
                  <a:pt x="57157" y="250138"/>
                </a:lnTo>
                <a:lnTo>
                  <a:pt x="27126" y="220227"/>
                </a:lnTo>
                <a:lnTo>
                  <a:pt x="7317" y="182302"/>
                </a:lnTo>
                <a:lnTo>
                  <a:pt x="0" y="138671"/>
                </a:lnTo>
                <a:lnTo>
                  <a:pt x="7317" y="94798"/>
                </a:lnTo>
                <a:lnTo>
                  <a:pt x="27126" y="56726"/>
                </a:lnTo>
                <a:lnTo>
                  <a:pt x="57205" y="26707"/>
                </a:lnTo>
                <a:lnTo>
                  <a:pt x="95216" y="7057"/>
                </a:lnTo>
                <a:lnTo>
                  <a:pt x="138963" y="0"/>
                </a:lnTo>
                <a:lnTo>
                  <a:pt x="182722" y="7059"/>
                </a:lnTo>
                <a:lnTo>
                  <a:pt x="220735" y="26724"/>
                </a:lnTo>
                <a:lnTo>
                  <a:pt x="250684" y="56671"/>
                </a:lnTo>
                <a:lnTo>
                  <a:pt x="270336" y="94668"/>
                </a:lnTo>
                <a:lnTo>
                  <a:pt x="277393" y="138417"/>
                </a:lnTo>
                <a:lnTo>
                  <a:pt x="270336" y="182172"/>
                </a:lnTo>
                <a:lnTo>
                  <a:pt x="250684" y="220172"/>
                </a:lnTo>
                <a:lnTo>
                  <a:pt x="220687" y="250154"/>
                </a:lnTo>
                <a:lnTo>
                  <a:pt x="182705" y="269792"/>
                </a:lnTo>
                <a:lnTo>
                  <a:pt x="138963" y="276847"/>
                </a:lnTo>
                <a:close/>
              </a:path>
            </a:pathLst>
          </a:custGeom>
          <a:solidFill>
            <a:srgbClr val="00CCFF"/>
          </a:solidFill>
        </p:spPr>
        <p:txBody>
          <a:bodyPr wrap="square" lIns="0" tIns="0" rIns="0" bIns="0" rtlCol="0"/>
          <a:lstStyle/>
          <a:p>
            <a:endParaRPr sz="1460"/>
          </a:p>
        </p:txBody>
      </p:sp>
      <p:sp>
        <p:nvSpPr>
          <p:cNvPr id="12" name="object 12"/>
          <p:cNvSpPr txBox="1"/>
          <p:nvPr/>
        </p:nvSpPr>
        <p:spPr>
          <a:xfrm>
            <a:off x="5787867" y="1753823"/>
            <a:ext cx="93928" cy="160457"/>
          </a:xfrm>
          <a:prstGeom prst="rect">
            <a:avLst/>
          </a:prstGeom>
        </p:spPr>
        <p:txBody>
          <a:bodyPr vert="horz" wrap="square" lIns="0" tIns="10315" rIns="0" bIns="0" rtlCol="0">
            <a:spAutoFit/>
          </a:bodyPr>
          <a:lstStyle/>
          <a:p>
            <a:pPr marL="10160">
              <a:spcBef>
                <a:spcPts val="80"/>
              </a:spcBef>
            </a:pPr>
            <a:r>
              <a:rPr sz="975" dirty="0">
                <a:solidFill>
                  <a:srgbClr val="FFFFFF"/>
                </a:solidFill>
                <a:latin typeface="Calibri" panose="020F0502020204030204"/>
                <a:cs typeface="Calibri" panose="020F0502020204030204"/>
              </a:rPr>
              <a:t>1</a:t>
            </a:r>
            <a:endParaRPr sz="975">
              <a:latin typeface="Calibri" panose="020F0502020204030204"/>
              <a:cs typeface="Calibri" panose="020F0502020204030204"/>
            </a:endParaRPr>
          </a:p>
        </p:txBody>
      </p:sp>
      <p:sp>
        <p:nvSpPr>
          <p:cNvPr id="13" name="object 13"/>
          <p:cNvSpPr/>
          <p:nvPr/>
        </p:nvSpPr>
        <p:spPr>
          <a:xfrm>
            <a:off x="6546654" y="3579144"/>
            <a:ext cx="4142591" cy="2329812"/>
          </a:xfrm>
          <a:prstGeom prst="rect">
            <a:avLst/>
          </a:prstGeom>
          <a:blipFill>
            <a:blip r:embed="rId4" cstate="print"/>
            <a:stretch>
              <a:fillRect/>
            </a:stretch>
          </a:blipFill>
        </p:spPr>
        <p:txBody>
          <a:bodyPr wrap="square" lIns="0" tIns="0" rIns="0" bIns="0" rtlCol="0"/>
          <a:lstStyle/>
          <a:p>
            <a:endParaRPr sz="1460"/>
          </a:p>
        </p:txBody>
      </p:sp>
      <p:sp>
        <p:nvSpPr>
          <p:cNvPr id="14" name="object 14"/>
          <p:cNvSpPr/>
          <p:nvPr/>
        </p:nvSpPr>
        <p:spPr>
          <a:xfrm>
            <a:off x="6472403" y="3648427"/>
            <a:ext cx="4160101" cy="2347504"/>
          </a:xfrm>
          <a:custGeom>
            <a:avLst/>
            <a:gdLst/>
            <a:ahLst/>
            <a:cxnLst/>
            <a:rect l="l" t="t" r="r" b="b"/>
            <a:pathLst>
              <a:path w="4556125" h="2544445">
                <a:moveTo>
                  <a:pt x="4551235" y="2544317"/>
                </a:moveTo>
                <a:lnTo>
                  <a:pt x="4762" y="2544317"/>
                </a:lnTo>
                <a:lnTo>
                  <a:pt x="3289" y="2544089"/>
                </a:lnTo>
                <a:lnTo>
                  <a:pt x="1968" y="2543403"/>
                </a:lnTo>
                <a:lnTo>
                  <a:pt x="914" y="2542349"/>
                </a:lnTo>
                <a:lnTo>
                  <a:pt x="228" y="2541028"/>
                </a:lnTo>
                <a:lnTo>
                  <a:pt x="0" y="2539555"/>
                </a:lnTo>
                <a:lnTo>
                  <a:pt x="0" y="4762"/>
                </a:lnTo>
                <a:lnTo>
                  <a:pt x="4762" y="0"/>
                </a:lnTo>
                <a:lnTo>
                  <a:pt x="4551235" y="0"/>
                </a:lnTo>
                <a:lnTo>
                  <a:pt x="4555998" y="4762"/>
                </a:lnTo>
                <a:lnTo>
                  <a:pt x="9525" y="4762"/>
                </a:lnTo>
                <a:lnTo>
                  <a:pt x="4762" y="9525"/>
                </a:lnTo>
                <a:lnTo>
                  <a:pt x="9525" y="9525"/>
                </a:lnTo>
                <a:lnTo>
                  <a:pt x="9525" y="2534792"/>
                </a:lnTo>
                <a:lnTo>
                  <a:pt x="4762" y="2534792"/>
                </a:lnTo>
                <a:lnTo>
                  <a:pt x="9525" y="2539555"/>
                </a:lnTo>
                <a:lnTo>
                  <a:pt x="4555998" y="2539555"/>
                </a:lnTo>
                <a:lnTo>
                  <a:pt x="4555769" y="2541028"/>
                </a:lnTo>
                <a:lnTo>
                  <a:pt x="4555083" y="2542349"/>
                </a:lnTo>
                <a:lnTo>
                  <a:pt x="4554029" y="2543403"/>
                </a:lnTo>
                <a:lnTo>
                  <a:pt x="4552708" y="2544089"/>
                </a:lnTo>
                <a:lnTo>
                  <a:pt x="4551235" y="2544317"/>
                </a:lnTo>
                <a:close/>
              </a:path>
              <a:path w="4556125" h="2544445">
                <a:moveTo>
                  <a:pt x="9525" y="9525"/>
                </a:moveTo>
                <a:lnTo>
                  <a:pt x="4762" y="9525"/>
                </a:lnTo>
                <a:lnTo>
                  <a:pt x="9525" y="4762"/>
                </a:lnTo>
                <a:lnTo>
                  <a:pt x="9525" y="9525"/>
                </a:lnTo>
                <a:close/>
              </a:path>
              <a:path w="4556125" h="2544445">
                <a:moveTo>
                  <a:pt x="4546473" y="9525"/>
                </a:moveTo>
                <a:lnTo>
                  <a:pt x="9525" y="9525"/>
                </a:lnTo>
                <a:lnTo>
                  <a:pt x="9525" y="4762"/>
                </a:lnTo>
                <a:lnTo>
                  <a:pt x="4546473" y="4762"/>
                </a:lnTo>
                <a:lnTo>
                  <a:pt x="4546473" y="9525"/>
                </a:lnTo>
                <a:close/>
              </a:path>
              <a:path w="4556125" h="2544445">
                <a:moveTo>
                  <a:pt x="4546473" y="2539555"/>
                </a:moveTo>
                <a:lnTo>
                  <a:pt x="4546473" y="4762"/>
                </a:lnTo>
                <a:lnTo>
                  <a:pt x="4551235" y="9525"/>
                </a:lnTo>
                <a:lnTo>
                  <a:pt x="4555998" y="9525"/>
                </a:lnTo>
                <a:lnTo>
                  <a:pt x="4555998" y="2534792"/>
                </a:lnTo>
                <a:lnTo>
                  <a:pt x="4551235" y="2534792"/>
                </a:lnTo>
                <a:lnTo>
                  <a:pt x="4546473" y="2539555"/>
                </a:lnTo>
                <a:close/>
              </a:path>
              <a:path w="4556125" h="2544445">
                <a:moveTo>
                  <a:pt x="4555998" y="9525"/>
                </a:moveTo>
                <a:lnTo>
                  <a:pt x="4551235" y="9525"/>
                </a:lnTo>
                <a:lnTo>
                  <a:pt x="4546473" y="4762"/>
                </a:lnTo>
                <a:lnTo>
                  <a:pt x="4555998" y="4762"/>
                </a:lnTo>
                <a:lnTo>
                  <a:pt x="4555998" y="9525"/>
                </a:lnTo>
                <a:close/>
              </a:path>
              <a:path w="4556125" h="2544445">
                <a:moveTo>
                  <a:pt x="9525" y="2539555"/>
                </a:moveTo>
                <a:lnTo>
                  <a:pt x="4762" y="2534792"/>
                </a:lnTo>
                <a:lnTo>
                  <a:pt x="9525" y="2534792"/>
                </a:lnTo>
                <a:lnTo>
                  <a:pt x="9525" y="2539555"/>
                </a:lnTo>
                <a:close/>
              </a:path>
              <a:path w="4556125" h="2544445">
                <a:moveTo>
                  <a:pt x="4546473" y="2539555"/>
                </a:moveTo>
                <a:lnTo>
                  <a:pt x="9525" y="2539555"/>
                </a:lnTo>
                <a:lnTo>
                  <a:pt x="9525" y="2534792"/>
                </a:lnTo>
                <a:lnTo>
                  <a:pt x="4546473" y="2534792"/>
                </a:lnTo>
                <a:lnTo>
                  <a:pt x="4546473" y="2539555"/>
                </a:lnTo>
                <a:close/>
              </a:path>
              <a:path w="4556125" h="2544445">
                <a:moveTo>
                  <a:pt x="4555998" y="2539555"/>
                </a:moveTo>
                <a:lnTo>
                  <a:pt x="4546473" y="2539555"/>
                </a:lnTo>
                <a:lnTo>
                  <a:pt x="4551235" y="2534792"/>
                </a:lnTo>
                <a:lnTo>
                  <a:pt x="4555998" y="2534792"/>
                </a:lnTo>
                <a:lnTo>
                  <a:pt x="4555998" y="2539555"/>
                </a:lnTo>
                <a:close/>
              </a:path>
            </a:pathLst>
          </a:custGeom>
          <a:solidFill>
            <a:srgbClr val="4F81BC"/>
          </a:solidFill>
        </p:spPr>
        <p:txBody>
          <a:bodyPr wrap="square" lIns="0" tIns="0" rIns="0" bIns="0" rtlCol="0"/>
          <a:lstStyle/>
          <a:p>
            <a:endParaRPr sz="1460"/>
          </a:p>
        </p:txBody>
      </p:sp>
      <p:sp>
        <p:nvSpPr>
          <p:cNvPr id="15" name="object 15"/>
          <p:cNvSpPr/>
          <p:nvPr/>
        </p:nvSpPr>
        <p:spPr>
          <a:xfrm>
            <a:off x="5003484" y="3284983"/>
            <a:ext cx="2374302" cy="460108"/>
          </a:xfrm>
          <a:custGeom>
            <a:avLst/>
            <a:gdLst/>
            <a:ahLst/>
            <a:cxnLst/>
            <a:rect l="l" t="t" r="r" b="b"/>
            <a:pathLst>
              <a:path w="2600325" h="441960">
                <a:moveTo>
                  <a:pt x="2599943" y="320039"/>
                </a:moveTo>
                <a:lnTo>
                  <a:pt x="0" y="320039"/>
                </a:lnTo>
                <a:lnTo>
                  <a:pt x="0" y="0"/>
                </a:lnTo>
                <a:lnTo>
                  <a:pt x="2599943" y="0"/>
                </a:lnTo>
                <a:lnTo>
                  <a:pt x="2599943" y="320039"/>
                </a:lnTo>
                <a:close/>
              </a:path>
              <a:path w="2600325" h="441960">
                <a:moveTo>
                  <a:pt x="739139" y="441960"/>
                </a:moveTo>
                <a:lnTo>
                  <a:pt x="432815" y="320039"/>
                </a:lnTo>
                <a:lnTo>
                  <a:pt x="1083564" y="320039"/>
                </a:lnTo>
                <a:lnTo>
                  <a:pt x="739139" y="441960"/>
                </a:lnTo>
                <a:close/>
              </a:path>
            </a:pathLst>
          </a:custGeom>
          <a:solidFill>
            <a:srgbClr val="00AFEF"/>
          </a:solidFill>
        </p:spPr>
        <p:txBody>
          <a:bodyPr wrap="square" lIns="0" tIns="0" rIns="0" bIns="0" rtlCol="0"/>
          <a:lstStyle/>
          <a:p>
            <a:endParaRPr sz="1460"/>
          </a:p>
        </p:txBody>
      </p:sp>
      <p:sp>
        <p:nvSpPr>
          <p:cNvPr id="16" name="object 16"/>
          <p:cNvSpPr/>
          <p:nvPr/>
        </p:nvSpPr>
        <p:spPr>
          <a:xfrm>
            <a:off x="4999296" y="3475293"/>
            <a:ext cx="2384159" cy="416540"/>
          </a:xfrm>
          <a:custGeom>
            <a:avLst/>
            <a:gdLst/>
            <a:ahLst/>
            <a:cxnLst/>
            <a:rect l="l" t="t" r="r" b="b"/>
            <a:pathLst>
              <a:path w="2611120" h="451485">
                <a:moveTo>
                  <a:pt x="437390" y="329857"/>
                </a:moveTo>
                <a:lnTo>
                  <a:pt x="4762" y="329857"/>
                </a:lnTo>
                <a:lnTo>
                  <a:pt x="3289" y="329615"/>
                </a:lnTo>
                <a:lnTo>
                  <a:pt x="1968" y="328942"/>
                </a:lnTo>
                <a:lnTo>
                  <a:pt x="914" y="327888"/>
                </a:lnTo>
                <a:lnTo>
                  <a:pt x="228" y="326567"/>
                </a:lnTo>
                <a:lnTo>
                  <a:pt x="0" y="325094"/>
                </a:lnTo>
                <a:lnTo>
                  <a:pt x="0" y="4762"/>
                </a:lnTo>
                <a:lnTo>
                  <a:pt x="4762" y="0"/>
                </a:lnTo>
                <a:lnTo>
                  <a:pt x="2605862" y="0"/>
                </a:lnTo>
                <a:lnTo>
                  <a:pt x="2610624" y="4762"/>
                </a:lnTo>
                <a:lnTo>
                  <a:pt x="9525" y="4762"/>
                </a:lnTo>
                <a:lnTo>
                  <a:pt x="4762" y="9525"/>
                </a:lnTo>
                <a:lnTo>
                  <a:pt x="9525" y="9525"/>
                </a:lnTo>
                <a:lnTo>
                  <a:pt x="9525" y="320332"/>
                </a:lnTo>
                <a:lnTo>
                  <a:pt x="4762" y="320332"/>
                </a:lnTo>
                <a:lnTo>
                  <a:pt x="9525" y="325094"/>
                </a:lnTo>
                <a:lnTo>
                  <a:pt x="451221" y="325094"/>
                </a:lnTo>
                <a:lnTo>
                  <a:pt x="462380" y="329514"/>
                </a:lnTo>
                <a:lnTo>
                  <a:pt x="436524" y="329514"/>
                </a:lnTo>
                <a:lnTo>
                  <a:pt x="437390" y="329857"/>
                </a:lnTo>
                <a:close/>
              </a:path>
              <a:path w="2611120" h="451485">
                <a:moveTo>
                  <a:pt x="9525" y="9525"/>
                </a:moveTo>
                <a:lnTo>
                  <a:pt x="4762" y="9525"/>
                </a:lnTo>
                <a:lnTo>
                  <a:pt x="9525" y="4762"/>
                </a:lnTo>
                <a:lnTo>
                  <a:pt x="9525" y="9525"/>
                </a:lnTo>
                <a:close/>
              </a:path>
              <a:path w="2611120" h="451485">
                <a:moveTo>
                  <a:pt x="2601099" y="9525"/>
                </a:moveTo>
                <a:lnTo>
                  <a:pt x="9525" y="9525"/>
                </a:lnTo>
                <a:lnTo>
                  <a:pt x="9525" y="4762"/>
                </a:lnTo>
                <a:lnTo>
                  <a:pt x="2601099" y="4762"/>
                </a:lnTo>
                <a:lnTo>
                  <a:pt x="2601099" y="9525"/>
                </a:lnTo>
                <a:close/>
              </a:path>
              <a:path w="2611120" h="451485">
                <a:moveTo>
                  <a:pt x="2601099" y="325094"/>
                </a:moveTo>
                <a:lnTo>
                  <a:pt x="2601099" y="4762"/>
                </a:lnTo>
                <a:lnTo>
                  <a:pt x="2605862" y="9525"/>
                </a:lnTo>
                <a:lnTo>
                  <a:pt x="2610624" y="9525"/>
                </a:lnTo>
                <a:lnTo>
                  <a:pt x="2610624" y="320332"/>
                </a:lnTo>
                <a:lnTo>
                  <a:pt x="2605862" y="320332"/>
                </a:lnTo>
                <a:lnTo>
                  <a:pt x="2601099" y="325094"/>
                </a:lnTo>
                <a:close/>
              </a:path>
              <a:path w="2611120" h="451485">
                <a:moveTo>
                  <a:pt x="2610624" y="9525"/>
                </a:moveTo>
                <a:lnTo>
                  <a:pt x="2605862" y="9525"/>
                </a:lnTo>
                <a:lnTo>
                  <a:pt x="2601099" y="4762"/>
                </a:lnTo>
                <a:lnTo>
                  <a:pt x="2610624" y="4762"/>
                </a:lnTo>
                <a:lnTo>
                  <a:pt x="2610624" y="9525"/>
                </a:lnTo>
                <a:close/>
              </a:path>
              <a:path w="2611120" h="451485">
                <a:moveTo>
                  <a:pt x="9525" y="325094"/>
                </a:moveTo>
                <a:lnTo>
                  <a:pt x="4762" y="320332"/>
                </a:lnTo>
                <a:lnTo>
                  <a:pt x="9525" y="320332"/>
                </a:lnTo>
                <a:lnTo>
                  <a:pt x="9525" y="325094"/>
                </a:lnTo>
                <a:close/>
              </a:path>
              <a:path w="2611120" h="451485">
                <a:moveTo>
                  <a:pt x="451221" y="325094"/>
                </a:moveTo>
                <a:lnTo>
                  <a:pt x="9525" y="325094"/>
                </a:lnTo>
                <a:lnTo>
                  <a:pt x="9525" y="320332"/>
                </a:lnTo>
                <a:lnTo>
                  <a:pt x="438276" y="320332"/>
                </a:lnTo>
                <a:lnTo>
                  <a:pt x="439165" y="320408"/>
                </a:lnTo>
                <a:lnTo>
                  <a:pt x="440029" y="320662"/>
                </a:lnTo>
                <a:lnTo>
                  <a:pt x="451221" y="325094"/>
                </a:lnTo>
                <a:close/>
              </a:path>
              <a:path w="2611120" h="451485">
                <a:moveTo>
                  <a:pt x="771346" y="441921"/>
                </a:moveTo>
                <a:lnTo>
                  <a:pt x="746213" y="441921"/>
                </a:lnTo>
                <a:lnTo>
                  <a:pt x="744556" y="441265"/>
                </a:lnTo>
                <a:lnTo>
                  <a:pt x="1086967" y="320598"/>
                </a:lnTo>
                <a:lnTo>
                  <a:pt x="1088555" y="320332"/>
                </a:lnTo>
                <a:lnTo>
                  <a:pt x="2601099" y="320332"/>
                </a:lnTo>
                <a:lnTo>
                  <a:pt x="2601099" y="325094"/>
                </a:lnTo>
                <a:lnTo>
                  <a:pt x="2610624" y="325094"/>
                </a:lnTo>
                <a:lnTo>
                  <a:pt x="2610383" y="326567"/>
                </a:lnTo>
                <a:lnTo>
                  <a:pt x="2609710" y="327888"/>
                </a:lnTo>
                <a:lnTo>
                  <a:pt x="2608656" y="328942"/>
                </a:lnTo>
                <a:lnTo>
                  <a:pt x="2607398" y="329577"/>
                </a:lnTo>
                <a:lnTo>
                  <a:pt x="1090129" y="329577"/>
                </a:lnTo>
                <a:lnTo>
                  <a:pt x="1088555" y="329857"/>
                </a:lnTo>
                <a:lnTo>
                  <a:pt x="1089337" y="329857"/>
                </a:lnTo>
                <a:lnTo>
                  <a:pt x="771346" y="441921"/>
                </a:lnTo>
                <a:close/>
              </a:path>
              <a:path w="2611120" h="451485">
                <a:moveTo>
                  <a:pt x="2610624" y="325094"/>
                </a:moveTo>
                <a:lnTo>
                  <a:pt x="2601099" y="325094"/>
                </a:lnTo>
                <a:lnTo>
                  <a:pt x="2605862" y="320332"/>
                </a:lnTo>
                <a:lnTo>
                  <a:pt x="2610624" y="320332"/>
                </a:lnTo>
                <a:lnTo>
                  <a:pt x="2610624" y="325094"/>
                </a:lnTo>
                <a:close/>
              </a:path>
              <a:path w="2611120" h="451485">
                <a:moveTo>
                  <a:pt x="744372" y="451116"/>
                </a:moveTo>
                <a:lnTo>
                  <a:pt x="742708" y="450773"/>
                </a:lnTo>
                <a:lnTo>
                  <a:pt x="436524" y="329514"/>
                </a:lnTo>
                <a:lnTo>
                  <a:pt x="438276" y="329857"/>
                </a:lnTo>
                <a:lnTo>
                  <a:pt x="463246" y="329857"/>
                </a:lnTo>
                <a:lnTo>
                  <a:pt x="744556" y="441265"/>
                </a:lnTo>
                <a:lnTo>
                  <a:pt x="742873" y="441858"/>
                </a:lnTo>
                <a:lnTo>
                  <a:pt x="746213" y="441921"/>
                </a:lnTo>
                <a:lnTo>
                  <a:pt x="771346" y="441921"/>
                </a:lnTo>
                <a:lnTo>
                  <a:pt x="746048" y="450837"/>
                </a:lnTo>
                <a:lnTo>
                  <a:pt x="744372" y="451116"/>
                </a:lnTo>
                <a:close/>
              </a:path>
              <a:path w="2611120" h="451485">
                <a:moveTo>
                  <a:pt x="463246" y="329857"/>
                </a:moveTo>
                <a:lnTo>
                  <a:pt x="438276" y="329857"/>
                </a:lnTo>
                <a:lnTo>
                  <a:pt x="436524" y="329514"/>
                </a:lnTo>
                <a:lnTo>
                  <a:pt x="462380" y="329514"/>
                </a:lnTo>
                <a:lnTo>
                  <a:pt x="463246" y="329857"/>
                </a:lnTo>
                <a:close/>
              </a:path>
              <a:path w="2611120" h="451485">
                <a:moveTo>
                  <a:pt x="1089337" y="329857"/>
                </a:moveTo>
                <a:lnTo>
                  <a:pt x="1088555" y="329857"/>
                </a:lnTo>
                <a:lnTo>
                  <a:pt x="1090129" y="329577"/>
                </a:lnTo>
                <a:lnTo>
                  <a:pt x="1089337" y="329857"/>
                </a:lnTo>
                <a:close/>
              </a:path>
              <a:path w="2611120" h="451485">
                <a:moveTo>
                  <a:pt x="2605862" y="329857"/>
                </a:moveTo>
                <a:lnTo>
                  <a:pt x="1089337" y="329857"/>
                </a:lnTo>
                <a:lnTo>
                  <a:pt x="1090129" y="329577"/>
                </a:lnTo>
                <a:lnTo>
                  <a:pt x="2607398" y="329577"/>
                </a:lnTo>
                <a:lnTo>
                  <a:pt x="2605862" y="329857"/>
                </a:lnTo>
                <a:close/>
              </a:path>
              <a:path w="2611120" h="451485">
                <a:moveTo>
                  <a:pt x="746213" y="441921"/>
                </a:moveTo>
                <a:lnTo>
                  <a:pt x="742873" y="441858"/>
                </a:lnTo>
                <a:lnTo>
                  <a:pt x="744556" y="441265"/>
                </a:lnTo>
                <a:lnTo>
                  <a:pt x="746213" y="441921"/>
                </a:lnTo>
                <a:close/>
              </a:path>
            </a:pathLst>
          </a:custGeom>
          <a:solidFill>
            <a:srgbClr val="00AFEF"/>
          </a:solidFill>
        </p:spPr>
        <p:txBody>
          <a:bodyPr wrap="square" lIns="0" tIns="0" rIns="0" bIns="0" rtlCol="0"/>
          <a:lstStyle/>
          <a:p>
            <a:endParaRPr sz="1460"/>
          </a:p>
        </p:txBody>
      </p:sp>
      <p:sp>
        <p:nvSpPr>
          <p:cNvPr id="17" name="object 17"/>
          <p:cNvSpPr txBox="1"/>
          <p:nvPr/>
        </p:nvSpPr>
        <p:spPr>
          <a:xfrm>
            <a:off x="5220107" y="3343902"/>
            <a:ext cx="1888425" cy="209949"/>
          </a:xfrm>
          <a:prstGeom prst="rect">
            <a:avLst/>
          </a:prstGeom>
        </p:spPr>
        <p:txBody>
          <a:bodyPr vert="horz" wrap="square" lIns="0" tIns="9799" rIns="0" bIns="0" rtlCol="0">
            <a:spAutoFit/>
          </a:bodyPr>
          <a:lstStyle/>
          <a:p>
            <a:pPr marL="10160">
              <a:spcBef>
                <a:spcPts val="75"/>
              </a:spcBef>
            </a:pPr>
            <a:r>
              <a:rPr sz="1300" b="1" dirty="0">
                <a:solidFill>
                  <a:srgbClr val="FFFFFF"/>
                </a:solidFill>
                <a:latin typeface="宋体" panose="02010600030101010101" pitchFamily="2" charset="-122"/>
                <a:cs typeface="宋体" panose="02010600030101010101" pitchFamily="2" charset="-122"/>
              </a:rPr>
              <a:t>让流程不再是单线流</a:t>
            </a:r>
            <a:r>
              <a:rPr sz="1300" b="1" spc="-12" dirty="0">
                <a:solidFill>
                  <a:srgbClr val="FFFFFF"/>
                </a:solidFill>
                <a:latin typeface="宋体" panose="02010600030101010101" pitchFamily="2" charset="-122"/>
                <a:cs typeface="宋体" panose="02010600030101010101" pitchFamily="2" charset="-122"/>
              </a:rPr>
              <a:t>程</a:t>
            </a:r>
            <a:endParaRPr sz="1300" dirty="0">
              <a:latin typeface="宋体" panose="02010600030101010101" pitchFamily="2" charset="-122"/>
              <a:cs typeface="宋体" panose="02010600030101010101" pitchFamily="2" charset="-122"/>
            </a:endParaRPr>
          </a:p>
        </p:txBody>
      </p:sp>
      <p:sp>
        <p:nvSpPr>
          <p:cNvPr id="18" name="object 18"/>
          <p:cNvSpPr/>
          <p:nvPr/>
        </p:nvSpPr>
        <p:spPr>
          <a:xfrm>
            <a:off x="7791420" y="3196507"/>
            <a:ext cx="270189" cy="598739"/>
          </a:xfrm>
          <a:custGeom>
            <a:avLst/>
            <a:gdLst/>
            <a:ahLst/>
            <a:cxnLst/>
            <a:rect l="l" t="t" r="r" b="b"/>
            <a:pathLst>
              <a:path w="295910" h="648970">
                <a:moveTo>
                  <a:pt x="295909" y="648474"/>
                </a:moveTo>
                <a:lnTo>
                  <a:pt x="276859" y="648474"/>
                </a:lnTo>
                <a:lnTo>
                  <a:pt x="276859" y="591324"/>
                </a:lnTo>
                <a:lnTo>
                  <a:pt x="295909" y="591324"/>
                </a:lnTo>
                <a:lnTo>
                  <a:pt x="295909" y="648474"/>
                </a:lnTo>
                <a:close/>
              </a:path>
              <a:path w="295910" h="648970">
                <a:moveTo>
                  <a:pt x="295909" y="572274"/>
                </a:moveTo>
                <a:lnTo>
                  <a:pt x="276859" y="572274"/>
                </a:lnTo>
                <a:lnTo>
                  <a:pt x="276859" y="515124"/>
                </a:lnTo>
                <a:lnTo>
                  <a:pt x="295909" y="515124"/>
                </a:lnTo>
                <a:lnTo>
                  <a:pt x="295909" y="572274"/>
                </a:lnTo>
                <a:close/>
              </a:path>
              <a:path w="295910" h="648970">
                <a:moveTo>
                  <a:pt x="295909" y="496074"/>
                </a:moveTo>
                <a:lnTo>
                  <a:pt x="276859" y="496074"/>
                </a:lnTo>
                <a:lnTo>
                  <a:pt x="276859" y="438924"/>
                </a:lnTo>
                <a:lnTo>
                  <a:pt x="295909" y="438924"/>
                </a:lnTo>
                <a:lnTo>
                  <a:pt x="295909" y="496074"/>
                </a:lnTo>
                <a:close/>
              </a:path>
              <a:path w="295910" h="648970">
                <a:moveTo>
                  <a:pt x="295909" y="419874"/>
                </a:moveTo>
                <a:lnTo>
                  <a:pt x="276859" y="419874"/>
                </a:lnTo>
                <a:lnTo>
                  <a:pt x="276859" y="362724"/>
                </a:lnTo>
                <a:lnTo>
                  <a:pt x="295909" y="362724"/>
                </a:lnTo>
                <a:lnTo>
                  <a:pt x="295909" y="419874"/>
                </a:lnTo>
                <a:close/>
              </a:path>
              <a:path w="295910" h="648970">
                <a:moveTo>
                  <a:pt x="276859" y="334225"/>
                </a:moveTo>
                <a:lnTo>
                  <a:pt x="248196" y="334225"/>
                </a:lnTo>
                <a:lnTo>
                  <a:pt x="248196" y="315175"/>
                </a:lnTo>
                <a:lnTo>
                  <a:pt x="286384" y="315175"/>
                </a:lnTo>
                <a:lnTo>
                  <a:pt x="288505" y="315417"/>
                </a:lnTo>
                <a:lnTo>
                  <a:pt x="295909" y="324700"/>
                </a:lnTo>
                <a:lnTo>
                  <a:pt x="276859" y="324700"/>
                </a:lnTo>
                <a:lnTo>
                  <a:pt x="276859" y="334225"/>
                </a:lnTo>
                <a:close/>
              </a:path>
              <a:path w="295910" h="648970">
                <a:moveTo>
                  <a:pt x="295909" y="343674"/>
                </a:moveTo>
                <a:lnTo>
                  <a:pt x="276859" y="343674"/>
                </a:lnTo>
                <a:lnTo>
                  <a:pt x="276859" y="324700"/>
                </a:lnTo>
                <a:lnTo>
                  <a:pt x="286384" y="334225"/>
                </a:lnTo>
                <a:lnTo>
                  <a:pt x="295909" y="334225"/>
                </a:lnTo>
                <a:lnTo>
                  <a:pt x="295909" y="343674"/>
                </a:lnTo>
                <a:close/>
              </a:path>
              <a:path w="295910" h="648970">
                <a:moveTo>
                  <a:pt x="295909" y="334225"/>
                </a:moveTo>
                <a:lnTo>
                  <a:pt x="286384" y="334225"/>
                </a:lnTo>
                <a:lnTo>
                  <a:pt x="276859" y="324700"/>
                </a:lnTo>
                <a:lnTo>
                  <a:pt x="295909" y="324700"/>
                </a:lnTo>
                <a:lnTo>
                  <a:pt x="295909" y="334225"/>
                </a:lnTo>
                <a:close/>
              </a:path>
              <a:path w="295910" h="648970">
                <a:moveTo>
                  <a:pt x="229146" y="334225"/>
                </a:moveTo>
                <a:lnTo>
                  <a:pt x="171996" y="334225"/>
                </a:lnTo>
                <a:lnTo>
                  <a:pt x="171996" y="315175"/>
                </a:lnTo>
                <a:lnTo>
                  <a:pt x="229146" y="315175"/>
                </a:lnTo>
                <a:lnTo>
                  <a:pt x="229146" y="334225"/>
                </a:lnTo>
                <a:close/>
              </a:path>
              <a:path w="295910" h="648970">
                <a:moveTo>
                  <a:pt x="152946" y="334225"/>
                </a:moveTo>
                <a:lnTo>
                  <a:pt x="95796" y="334225"/>
                </a:lnTo>
                <a:lnTo>
                  <a:pt x="95796" y="315175"/>
                </a:lnTo>
                <a:lnTo>
                  <a:pt x="152946" y="315175"/>
                </a:lnTo>
                <a:lnTo>
                  <a:pt x="152946" y="334225"/>
                </a:lnTo>
                <a:close/>
              </a:path>
              <a:path w="295910" h="648970">
                <a:moveTo>
                  <a:pt x="76746" y="334225"/>
                </a:moveTo>
                <a:lnTo>
                  <a:pt x="19596" y="334225"/>
                </a:lnTo>
                <a:lnTo>
                  <a:pt x="19596" y="315175"/>
                </a:lnTo>
                <a:lnTo>
                  <a:pt x="76746" y="315175"/>
                </a:lnTo>
                <a:lnTo>
                  <a:pt x="76746" y="334225"/>
                </a:lnTo>
                <a:close/>
              </a:path>
              <a:path w="295910" h="648970">
                <a:moveTo>
                  <a:pt x="19050" y="315734"/>
                </a:moveTo>
                <a:lnTo>
                  <a:pt x="0" y="315734"/>
                </a:lnTo>
                <a:lnTo>
                  <a:pt x="0" y="258584"/>
                </a:lnTo>
                <a:lnTo>
                  <a:pt x="19050" y="258584"/>
                </a:lnTo>
                <a:lnTo>
                  <a:pt x="19050" y="315734"/>
                </a:lnTo>
                <a:close/>
              </a:path>
              <a:path w="295910" h="648970">
                <a:moveTo>
                  <a:pt x="19050" y="239534"/>
                </a:moveTo>
                <a:lnTo>
                  <a:pt x="0" y="239534"/>
                </a:lnTo>
                <a:lnTo>
                  <a:pt x="0" y="182384"/>
                </a:lnTo>
                <a:lnTo>
                  <a:pt x="19050" y="182384"/>
                </a:lnTo>
                <a:lnTo>
                  <a:pt x="19050" y="239534"/>
                </a:lnTo>
                <a:close/>
              </a:path>
              <a:path w="295910" h="648970">
                <a:moveTo>
                  <a:pt x="19050" y="163334"/>
                </a:moveTo>
                <a:lnTo>
                  <a:pt x="0" y="163334"/>
                </a:lnTo>
                <a:lnTo>
                  <a:pt x="0" y="106184"/>
                </a:lnTo>
                <a:lnTo>
                  <a:pt x="19050" y="106184"/>
                </a:lnTo>
                <a:lnTo>
                  <a:pt x="19050" y="163334"/>
                </a:lnTo>
                <a:close/>
              </a:path>
              <a:path w="295910" h="648970">
                <a:moveTo>
                  <a:pt x="19050" y="87134"/>
                </a:moveTo>
                <a:lnTo>
                  <a:pt x="0" y="87134"/>
                </a:lnTo>
                <a:lnTo>
                  <a:pt x="0" y="29984"/>
                </a:lnTo>
                <a:lnTo>
                  <a:pt x="19050" y="29984"/>
                </a:lnTo>
                <a:lnTo>
                  <a:pt x="19050" y="87134"/>
                </a:lnTo>
                <a:close/>
              </a:path>
              <a:path w="295910" h="648970">
                <a:moveTo>
                  <a:pt x="19050" y="10934"/>
                </a:moveTo>
                <a:lnTo>
                  <a:pt x="0" y="10934"/>
                </a:lnTo>
                <a:lnTo>
                  <a:pt x="0" y="0"/>
                </a:lnTo>
                <a:lnTo>
                  <a:pt x="19050" y="0"/>
                </a:lnTo>
                <a:lnTo>
                  <a:pt x="19050" y="10934"/>
                </a:lnTo>
                <a:close/>
              </a:path>
            </a:pathLst>
          </a:custGeom>
          <a:solidFill>
            <a:srgbClr val="006BBB"/>
          </a:solidFill>
        </p:spPr>
        <p:txBody>
          <a:bodyPr wrap="square" lIns="0" tIns="0" rIns="0" bIns="0" rtlCol="0"/>
          <a:lstStyle/>
          <a:p>
            <a:endParaRPr sz="1460"/>
          </a:p>
        </p:txBody>
      </p:sp>
      <p:sp>
        <p:nvSpPr>
          <p:cNvPr id="19" name="object 19"/>
          <p:cNvSpPr txBox="1"/>
          <p:nvPr/>
        </p:nvSpPr>
        <p:spPr>
          <a:xfrm>
            <a:off x="8190589" y="3218448"/>
            <a:ext cx="2585931" cy="134865"/>
          </a:xfrm>
          <a:prstGeom prst="rect">
            <a:avLst/>
          </a:prstGeom>
        </p:spPr>
        <p:txBody>
          <a:bodyPr vert="horz" wrap="square" lIns="0" tIns="9799" rIns="0" bIns="0" rtlCol="0">
            <a:spAutoFit/>
          </a:bodyPr>
          <a:lstStyle/>
          <a:p>
            <a:pPr marL="10160">
              <a:spcBef>
                <a:spcPts val="75"/>
              </a:spcBef>
            </a:pPr>
            <a:r>
              <a:rPr sz="810" b="1" dirty="0">
                <a:solidFill>
                  <a:srgbClr val="001F5F"/>
                </a:solidFill>
                <a:latin typeface="宋体" panose="02010600030101010101" pitchFamily="2" charset="-122"/>
                <a:cs typeface="宋体" panose="02010600030101010101" pitchFamily="2" charset="-122"/>
              </a:rPr>
              <a:t>流程类型：固定流程、自由流程、自由顺序流、</a:t>
            </a:r>
            <a:r>
              <a:rPr sz="810" b="1" spc="-8" dirty="0">
                <a:solidFill>
                  <a:srgbClr val="001F5F"/>
                </a:solidFill>
                <a:latin typeface="宋体" panose="02010600030101010101" pitchFamily="2" charset="-122"/>
                <a:cs typeface="宋体" panose="02010600030101010101" pitchFamily="2" charset="-122"/>
              </a:rPr>
              <a:t>并</a:t>
            </a:r>
            <a:endParaRPr sz="810">
              <a:latin typeface="宋体" panose="02010600030101010101" pitchFamily="2" charset="-122"/>
              <a:cs typeface="宋体" panose="02010600030101010101" pitchFamily="2" charset="-122"/>
            </a:endParaRPr>
          </a:p>
        </p:txBody>
      </p:sp>
      <p:sp>
        <p:nvSpPr>
          <p:cNvPr id="20" name="object 20"/>
          <p:cNvSpPr txBox="1"/>
          <p:nvPr/>
        </p:nvSpPr>
        <p:spPr>
          <a:xfrm>
            <a:off x="8190589" y="3428868"/>
            <a:ext cx="1070899" cy="134865"/>
          </a:xfrm>
          <a:prstGeom prst="rect">
            <a:avLst/>
          </a:prstGeom>
        </p:spPr>
        <p:txBody>
          <a:bodyPr vert="horz" wrap="square" lIns="0" tIns="9799" rIns="0" bIns="0" rtlCol="0">
            <a:spAutoFit/>
          </a:bodyPr>
          <a:lstStyle/>
          <a:p>
            <a:pPr marL="10160">
              <a:spcBef>
                <a:spcPts val="75"/>
              </a:spcBef>
            </a:pPr>
            <a:r>
              <a:rPr sz="810" b="1" dirty="0">
                <a:solidFill>
                  <a:srgbClr val="001F5F"/>
                </a:solidFill>
                <a:latin typeface="宋体" panose="02010600030101010101" pitchFamily="2" charset="-122"/>
                <a:cs typeface="宋体" panose="02010600030101010101" pitchFamily="2" charset="-122"/>
              </a:rPr>
              <a:t>发流程、回流流程</a:t>
            </a:r>
            <a:r>
              <a:rPr sz="810" b="1" spc="-8" dirty="0">
                <a:solidFill>
                  <a:srgbClr val="001F5F"/>
                </a:solidFill>
                <a:latin typeface="宋体" panose="02010600030101010101" pitchFamily="2" charset="-122"/>
                <a:cs typeface="宋体" panose="02010600030101010101" pitchFamily="2" charset="-122"/>
              </a:rPr>
              <a:t>等</a:t>
            </a:r>
            <a:endParaRPr sz="810">
              <a:latin typeface="宋体" panose="02010600030101010101" pitchFamily="2" charset="-122"/>
              <a:cs typeface="宋体" panose="02010600030101010101" pitchFamily="2" charset="-122"/>
            </a:endParaRPr>
          </a:p>
        </p:txBody>
      </p:sp>
      <p:sp>
        <p:nvSpPr>
          <p:cNvPr id="21" name="object 21"/>
          <p:cNvSpPr/>
          <p:nvPr/>
        </p:nvSpPr>
        <p:spPr>
          <a:xfrm>
            <a:off x="7841229" y="3184439"/>
            <a:ext cx="253954" cy="255431"/>
          </a:xfrm>
          <a:custGeom>
            <a:avLst/>
            <a:gdLst/>
            <a:ahLst/>
            <a:cxnLst/>
            <a:rect l="l" t="t" r="r" b="b"/>
            <a:pathLst>
              <a:path w="278129" h="276860">
                <a:moveTo>
                  <a:pt x="139115" y="276847"/>
                </a:moveTo>
                <a:lnTo>
                  <a:pt x="95348" y="269790"/>
                </a:lnTo>
                <a:lnTo>
                  <a:pt x="57288" y="250138"/>
                </a:lnTo>
                <a:lnTo>
                  <a:pt x="27246" y="220266"/>
                </a:lnTo>
                <a:lnTo>
                  <a:pt x="7391" y="182393"/>
                </a:lnTo>
                <a:lnTo>
                  <a:pt x="0" y="138849"/>
                </a:lnTo>
                <a:lnTo>
                  <a:pt x="7391" y="94889"/>
                </a:lnTo>
                <a:lnTo>
                  <a:pt x="27246" y="56765"/>
                </a:lnTo>
                <a:lnTo>
                  <a:pt x="57316" y="26735"/>
                </a:lnTo>
                <a:lnTo>
                  <a:pt x="95376" y="7057"/>
                </a:lnTo>
                <a:lnTo>
                  <a:pt x="139115" y="0"/>
                </a:lnTo>
                <a:lnTo>
                  <a:pt x="182877" y="7060"/>
                </a:lnTo>
                <a:lnTo>
                  <a:pt x="220898" y="26735"/>
                </a:lnTo>
                <a:lnTo>
                  <a:pt x="250837" y="56671"/>
                </a:lnTo>
                <a:lnTo>
                  <a:pt x="270488" y="94668"/>
                </a:lnTo>
                <a:lnTo>
                  <a:pt x="277545" y="138417"/>
                </a:lnTo>
                <a:lnTo>
                  <a:pt x="270488" y="182172"/>
                </a:lnTo>
                <a:lnTo>
                  <a:pt x="250837" y="220172"/>
                </a:lnTo>
                <a:lnTo>
                  <a:pt x="220871" y="250138"/>
                </a:lnTo>
                <a:lnTo>
                  <a:pt x="182849" y="269793"/>
                </a:lnTo>
                <a:lnTo>
                  <a:pt x="139115" y="276847"/>
                </a:lnTo>
                <a:close/>
              </a:path>
            </a:pathLst>
          </a:custGeom>
          <a:solidFill>
            <a:srgbClr val="00CCFF"/>
          </a:solidFill>
        </p:spPr>
        <p:txBody>
          <a:bodyPr wrap="square" lIns="0" tIns="0" rIns="0" bIns="0" rtlCol="0"/>
          <a:lstStyle/>
          <a:p>
            <a:endParaRPr sz="1460"/>
          </a:p>
        </p:txBody>
      </p:sp>
      <p:sp>
        <p:nvSpPr>
          <p:cNvPr id="22" name="object 22"/>
          <p:cNvSpPr txBox="1"/>
          <p:nvPr/>
        </p:nvSpPr>
        <p:spPr>
          <a:xfrm>
            <a:off x="7912369" y="3203440"/>
            <a:ext cx="93928" cy="160457"/>
          </a:xfrm>
          <a:prstGeom prst="rect">
            <a:avLst/>
          </a:prstGeom>
        </p:spPr>
        <p:txBody>
          <a:bodyPr vert="horz" wrap="square" lIns="0" tIns="10315" rIns="0" bIns="0" rtlCol="0">
            <a:spAutoFit/>
          </a:bodyPr>
          <a:lstStyle/>
          <a:p>
            <a:pPr marL="10160">
              <a:spcBef>
                <a:spcPts val="80"/>
              </a:spcBef>
            </a:pPr>
            <a:r>
              <a:rPr sz="975" dirty="0">
                <a:solidFill>
                  <a:srgbClr val="FFFFFF"/>
                </a:solidFill>
                <a:latin typeface="Calibri" panose="020F0502020204030204"/>
                <a:cs typeface="Calibri" panose="020F0502020204030204"/>
              </a:rPr>
              <a:t>2</a:t>
            </a:r>
            <a:endParaRPr sz="975">
              <a:latin typeface="Calibri" panose="020F0502020204030204"/>
              <a:cs typeface="Calibri" panose="020F0502020204030204"/>
            </a:endParaRPr>
          </a:p>
        </p:txBody>
      </p:sp>
      <p:sp>
        <p:nvSpPr>
          <p:cNvPr id="25" name="文本框 24"/>
          <p:cNvSpPr txBox="1"/>
          <p:nvPr/>
        </p:nvSpPr>
        <p:spPr>
          <a:xfrm>
            <a:off x="521252" y="799034"/>
            <a:ext cx="4561932" cy="398780"/>
          </a:xfrm>
          <a:prstGeom prst="rect">
            <a:avLst/>
          </a:prstGeom>
          <a:solidFill>
            <a:srgbClr val="C00000"/>
          </a:solidFill>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信息化管理</a:t>
            </a:r>
            <a:r>
              <a:rPr lang="zh-CN" altLang="en-US" sz="2000" b="1" dirty="0">
                <a:solidFill>
                  <a:schemeClr val="bg1"/>
                </a:solidFill>
                <a:latin typeface="微软雅黑" panose="020B0503020204020204" pitchFamily="34" charset="-122"/>
                <a:ea typeface="微软雅黑" panose="020B0503020204020204" pitchFamily="34" charset="-122"/>
              </a:rPr>
              <a:t>协同 </a:t>
            </a:r>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管理流程优化</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43472" y="1524736"/>
            <a:ext cx="9505056" cy="4496552"/>
          </a:xfrm>
          <a:prstGeom prst="rect">
            <a:avLst/>
          </a:prstGeom>
          <a:noFill/>
          <a:ln>
            <a:noFill/>
          </a:ln>
        </p:spPr>
      </p:pic>
      <p:sp>
        <p:nvSpPr>
          <p:cNvPr id="3" name="文本框 2"/>
          <p:cNvSpPr txBox="1"/>
          <p:nvPr/>
        </p:nvSpPr>
        <p:spPr>
          <a:xfrm>
            <a:off x="551384" y="836712"/>
            <a:ext cx="4176463" cy="398780"/>
          </a:xfrm>
          <a:prstGeom prst="rect">
            <a:avLst/>
          </a:prstGeom>
          <a:solidFill>
            <a:srgbClr val="C00000"/>
          </a:solidFill>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数字化底座，信息化管理协同</a:t>
            </a:r>
          </a:p>
        </p:txBody>
      </p:sp>
      <p:sp>
        <p:nvSpPr>
          <p:cNvPr id="4" name="矩形 3"/>
          <p:cNvSpPr/>
          <p:nvPr/>
        </p:nvSpPr>
        <p:spPr>
          <a:xfrm>
            <a:off x="2778185" y="5333264"/>
            <a:ext cx="7747820" cy="431800"/>
          </a:xfrm>
          <a:prstGeom prst="rect">
            <a:avLst/>
          </a:prstGeom>
          <a:solidFill>
            <a:srgbClr val="0076CB"/>
          </a:solidFill>
          <a:ln>
            <a:solidFill>
              <a:srgbClr val="0076CB"/>
            </a:solidFill>
          </a:ln>
        </p:spPr>
        <p:txBody>
          <a:bodyPr wrap="square" lIns="108000" tIns="54000" rIns="108000" bIns="54000" numCol="1" spcCol="72000" rtlCol="0" anchor="ctr">
            <a:noAutofit/>
          </a:bodyPr>
          <a:lstStyle/>
          <a:p>
            <a:pPr algn="ctr">
              <a:lnSpc>
                <a:spcPct val="110000"/>
              </a:lnSpc>
              <a:spcBef>
                <a:spcPct val="0"/>
              </a:spcBef>
              <a:buFont typeface="Wingdings" panose="05000000000000000000" charset="0"/>
              <a:buNone/>
            </a:pPr>
            <a:r>
              <a:rPr lang="zh-CN" altLang="en-US" sz="1400" b="1" dirty="0">
                <a:solidFill>
                  <a:schemeClr val="bg1"/>
                </a:solidFill>
                <a:latin typeface="微软雅黑" panose="020B0503020204020204" pitchFamily="34" charset="-122"/>
                <a:ea typeface="微软雅黑" panose="020B0503020204020204" pitchFamily="34" charset="-122"/>
              </a:rPr>
              <a:t>统一云化数字底座</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31798" y="1759597"/>
            <a:ext cx="4793507" cy="311111"/>
          </a:xfrm>
          <a:prstGeom prst="rect">
            <a:avLst/>
          </a:prstGeom>
        </p:spPr>
        <p:txBody>
          <a:bodyPr wrap="square">
            <a:spAutoFit/>
          </a:bodyPr>
          <a:lstStyle/>
          <a:p>
            <a:pPr>
              <a:lnSpc>
                <a:spcPct val="150000"/>
              </a:lnSpc>
            </a:pPr>
            <a:r>
              <a:rPr lang="zh-CN" altLang="en-US" sz="1085" dirty="0">
                <a:solidFill>
                  <a:schemeClr val="bg2">
                    <a:lumMod val="50000"/>
                  </a:schemeClr>
                </a:solidFill>
                <a:cs typeface="+mn-ea"/>
                <a:sym typeface="+mn-lt"/>
              </a:rPr>
              <a:t>对所出现的问题进行记录管理，后续再进行统计分析，防患于未然。</a:t>
            </a:r>
          </a:p>
        </p:txBody>
      </p:sp>
      <p:sp>
        <p:nvSpPr>
          <p:cNvPr id="8" name="椭圆 7"/>
          <p:cNvSpPr/>
          <p:nvPr/>
        </p:nvSpPr>
        <p:spPr>
          <a:xfrm>
            <a:off x="882782" y="764704"/>
            <a:ext cx="1816487" cy="181648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grpSp>
        <p:nvGrpSpPr>
          <p:cNvPr id="4" name="组合 3"/>
          <p:cNvGrpSpPr/>
          <p:nvPr/>
        </p:nvGrpSpPr>
        <p:grpSpPr>
          <a:xfrm>
            <a:off x="1094114" y="964711"/>
            <a:ext cx="1416472" cy="1416472"/>
            <a:chOff x="1760426" y="1819397"/>
            <a:chExt cx="1307513" cy="1307513"/>
          </a:xfrm>
        </p:grpSpPr>
        <p:sp>
          <p:nvSpPr>
            <p:cNvPr id="24" name="椭圆 23"/>
            <p:cNvSpPr/>
            <p:nvPr/>
          </p:nvSpPr>
          <p:spPr>
            <a:xfrm>
              <a:off x="1760426" y="1819397"/>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15" name="文本框 5"/>
            <p:cNvSpPr txBox="1">
              <a:spLocks noChangeArrowheads="1"/>
            </p:cNvSpPr>
            <p:nvPr/>
          </p:nvSpPr>
          <p:spPr bwMode="auto">
            <a:xfrm>
              <a:off x="2000917" y="2057655"/>
              <a:ext cx="794892" cy="82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5200" dirty="0">
                  <a:solidFill>
                    <a:schemeClr val="bg1"/>
                  </a:solidFill>
                  <a:latin typeface="+mn-lt"/>
                  <a:ea typeface="+mn-ea"/>
                  <a:cs typeface="+mn-ea"/>
                  <a:sym typeface="+mn-lt"/>
                </a:rPr>
                <a:t>01</a:t>
              </a:r>
              <a:endParaRPr lang="zh-CN" altLang="en-US" sz="5200" dirty="0">
                <a:solidFill>
                  <a:schemeClr val="bg1"/>
                </a:solidFill>
                <a:latin typeface="+mn-lt"/>
                <a:ea typeface="+mn-ea"/>
                <a:cs typeface="+mn-ea"/>
                <a:sym typeface="+mn-lt"/>
              </a:endParaRPr>
            </a:p>
          </p:txBody>
        </p:sp>
      </p:grpSp>
      <p:sp>
        <p:nvSpPr>
          <p:cNvPr id="16" name="文本框 5"/>
          <p:cNvSpPr txBox="1">
            <a:spLocks noChangeArrowheads="1"/>
          </p:cNvSpPr>
          <p:nvPr/>
        </p:nvSpPr>
        <p:spPr bwMode="auto">
          <a:xfrm>
            <a:off x="5033048" y="940528"/>
            <a:ext cx="2403222" cy="42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spcBef>
                <a:spcPct val="0"/>
              </a:spcBef>
              <a:spcAft>
                <a:spcPct val="0"/>
              </a:spcAft>
              <a:defRPr/>
            </a:pPr>
            <a:r>
              <a:rPr lang="zh-CN" altLang="en-US" sz="2165" dirty="0">
                <a:solidFill>
                  <a:schemeClr val="accent1"/>
                </a:solidFill>
                <a:cs typeface="+mn-ea"/>
                <a:sym typeface="+mn-lt"/>
              </a:rPr>
              <a:t>组织问题管理系统</a:t>
            </a:r>
            <a:endParaRPr lang="zh-CN" altLang="en-US" sz="2165" dirty="0">
              <a:solidFill>
                <a:schemeClr val="accent1"/>
              </a:solidFill>
              <a:latin typeface="+mn-lt"/>
              <a:ea typeface="+mn-ea"/>
              <a:cs typeface="+mn-ea"/>
              <a:sym typeface="+mn-lt"/>
            </a:endParaRPr>
          </a:p>
        </p:txBody>
      </p:sp>
      <p:cxnSp>
        <p:nvCxnSpPr>
          <p:cNvPr id="3" name="直接连接符 2"/>
          <p:cNvCxnSpPr/>
          <p:nvPr/>
        </p:nvCxnSpPr>
        <p:spPr>
          <a:xfrm>
            <a:off x="3431798" y="1484784"/>
            <a:ext cx="453063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431798" y="956658"/>
            <a:ext cx="1204188" cy="331085"/>
          </a:xfrm>
          <a:prstGeom prst="rect">
            <a:avLst/>
          </a:prstGeom>
          <a:gradFill>
            <a:gsLst>
              <a:gs pos="100000">
                <a:schemeClr val="accent1">
                  <a:lumMod val="75000"/>
                </a:schemeClr>
              </a:gs>
              <a:gs pos="0">
                <a:srgbClr val="27506E"/>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00" dirty="0">
                <a:cs typeface="+mn-ea"/>
                <a:sym typeface="+mn-lt"/>
              </a:rPr>
              <a:t>PART   ONE</a:t>
            </a:r>
            <a:endParaRPr lang="zh-CN" altLang="en-US" sz="1300" dirty="0">
              <a:cs typeface="+mn-ea"/>
              <a:sym typeface="+mn-lt"/>
            </a:endParaRPr>
          </a:p>
        </p:txBody>
      </p:sp>
      <p:sp>
        <p:nvSpPr>
          <p:cNvPr id="25" name="椭圆 24"/>
          <p:cNvSpPr/>
          <p:nvPr/>
        </p:nvSpPr>
        <p:spPr>
          <a:xfrm>
            <a:off x="2270700" y="776542"/>
            <a:ext cx="423060" cy="42306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26" name="椭圆 25"/>
          <p:cNvSpPr/>
          <p:nvPr/>
        </p:nvSpPr>
        <p:spPr>
          <a:xfrm>
            <a:off x="801896" y="1119743"/>
            <a:ext cx="310679" cy="310679"/>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28" name="椭圆 27"/>
          <p:cNvSpPr/>
          <p:nvPr/>
        </p:nvSpPr>
        <p:spPr>
          <a:xfrm>
            <a:off x="646555" y="2621110"/>
            <a:ext cx="173707" cy="17370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29" name="椭圆 28"/>
          <p:cNvSpPr/>
          <p:nvPr/>
        </p:nvSpPr>
        <p:spPr>
          <a:xfrm>
            <a:off x="1094113" y="2253779"/>
            <a:ext cx="238908" cy="23890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30" name="椭圆 29"/>
          <p:cNvSpPr/>
          <p:nvPr/>
        </p:nvSpPr>
        <p:spPr>
          <a:xfrm>
            <a:off x="2534382" y="1897414"/>
            <a:ext cx="247321" cy="24732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31" name="椭圆 30"/>
          <p:cNvSpPr/>
          <p:nvPr/>
        </p:nvSpPr>
        <p:spPr>
          <a:xfrm>
            <a:off x="2186989" y="2581190"/>
            <a:ext cx="167421" cy="16742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32" name="椭圆 31"/>
          <p:cNvSpPr/>
          <p:nvPr/>
        </p:nvSpPr>
        <p:spPr>
          <a:xfrm>
            <a:off x="623392" y="1897414"/>
            <a:ext cx="108017" cy="1080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2" name="五边形 6"/>
          <p:cNvSpPr/>
          <p:nvPr/>
        </p:nvSpPr>
        <p:spPr>
          <a:xfrm>
            <a:off x="2351584" y="3145783"/>
            <a:ext cx="2489407" cy="77201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noAutofit/>
          </a:bodyPr>
          <a:lstStyle/>
          <a:p>
            <a:pPr algn="ctr"/>
            <a:endParaRPr lang="zh-CN" altLang="en-US" sz="4000">
              <a:solidFill>
                <a:schemeClr val="bg1"/>
              </a:solidFill>
              <a:cs typeface="+mn-ea"/>
              <a:sym typeface="+mn-lt"/>
            </a:endParaRPr>
          </a:p>
        </p:txBody>
      </p:sp>
      <p:sp>
        <p:nvSpPr>
          <p:cNvPr id="5" name="任意多边形 1"/>
          <p:cNvSpPr/>
          <p:nvPr/>
        </p:nvSpPr>
        <p:spPr>
          <a:xfrm>
            <a:off x="4680070" y="3145783"/>
            <a:ext cx="2232137" cy="772018"/>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noAutofit/>
          </a:bodyPr>
          <a:lstStyle/>
          <a:p>
            <a:pPr algn="ctr"/>
            <a:endParaRPr lang="zh-CN" altLang="en-US" sz="4000">
              <a:solidFill>
                <a:schemeClr val="bg1"/>
              </a:solidFill>
              <a:cs typeface="+mn-ea"/>
              <a:sym typeface="+mn-lt"/>
            </a:endParaRPr>
          </a:p>
        </p:txBody>
      </p:sp>
      <p:sp>
        <p:nvSpPr>
          <p:cNvPr id="6" name="任意多边形 2"/>
          <p:cNvSpPr/>
          <p:nvPr/>
        </p:nvSpPr>
        <p:spPr>
          <a:xfrm>
            <a:off x="6744072" y="3145783"/>
            <a:ext cx="2232137" cy="772018"/>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noAutofit/>
          </a:bodyPr>
          <a:lstStyle/>
          <a:p>
            <a:pPr algn="ctr"/>
            <a:endParaRPr lang="zh-CN" altLang="en-US" sz="4000">
              <a:solidFill>
                <a:schemeClr val="bg1"/>
              </a:solidFill>
              <a:cs typeface="+mn-ea"/>
              <a:sym typeface="+mn-lt"/>
            </a:endParaRPr>
          </a:p>
        </p:txBody>
      </p:sp>
      <p:sp>
        <p:nvSpPr>
          <p:cNvPr id="9" name="文本框 8"/>
          <p:cNvSpPr txBox="1"/>
          <p:nvPr/>
        </p:nvSpPr>
        <p:spPr>
          <a:xfrm>
            <a:off x="2707295" y="3383293"/>
            <a:ext cx="1159336" cy="338554"/>
          </a:xfrm>
          <a:prstGeom prst="rect">
            <a:avLst/>
          </a:prstGeom>
          <a:noFill/>
        </p:spPr>
        <p:txBody>
          <a:bodyPr wrap="square" rtlCol="0">
            <a:spAutoFit/>
          </a:bodyPr>
          <a:lstStyle/>
          <a:p>
            <a:r>
              <a:rPr lang="en-US" altLang="zh-CN" sz="1600" dirty="0">
                <a:solidFill>
                  <a:schemeClr val="bg1"/>
                </a:solidFill>
                <a:cs typeface="+mn-ea"/>
                <a:sym typeface="+mn-lt"/>
              </a:rPr>
              <a:t>Step 01</a:t>
            </a:r>
            <a:endParaRPr lang="zh-CN" altLang="en-US" sz="1600" dirty="0">
              <a:solidFill>
                <a:schemeClr val="bg1"/>
              </a:solidFill>
              <a:cs typeface="+mn-ea"/>
              <a:sym typeface="+mn-lt"/>
            </a:endParaRPr>
          </a:p>
        </p:txBody>
      </p:sp>
      <p:sp>
        <p:nvSpPr>
          <p:cNvPr id="10" name="文本框 9"/>
          <p:cNvSpPr txBox="1"/>
          <p:nvPr/>
        </p:nvSpPr>
        <p:spPr>
          <a:xfrm>
            <a:off x="5153097" y="3383293"/>
            <a:ext cx="1287123" cy="338554"/>
          </a:xfrm>
          <a:prstGeom prst="rect">
            <a:avLst/>
          </a:prstGeom>
          <a:noFill/>
        </p:spPr>
        <p:txBody>
          <a:bodyPr wrap="square" rtlCol="0">
            <a:spAutoFit/>
          </a:bodyPr>
          <a:lstStyle/>
          <a:p>
            <a:r>
              <a:rPr lang="en-US" altLang="zh-CN" sz="1600" dirty="0">
                <a:solidFill>
                  <a:schemeClr val="bg1"/>
                </a:solidFill>
                <a:cs typeface="+mn-ea"/>
                <a:sym typeface="+mn-lt"/>
              </a:rPr>
              <a:t>Step 02</a:t>
            </a:r>
            <a:endParaRPr lang="zh-CN" altLang="en-US" sz="1600" dirty="0">
              <a:solidFill>
                <a:schemeClr val="bg1"/>
              </a:solidFill>
              <a:cs typeface="+mn-ea"/>
              <a:sym typeface="+mn-lt"/>
            </a:endParaRPr>
          </a:p>
        </p:txBody>
      </p:sp>
      <p:sp>
        <p:nvSpPr>
          <p:cNvPr id="11" name="文本框 10"/>
          <p:cNvSpPr txBox="1"/>
          <p:nvPr/>
        </p:nvSpPr>
        <p:spPr>
          <a:xfrm>
            <a:off x="7263746" y="3383293"/>
            <a:ext cx="1287007" cy="338554"/>
          </a:xfrm>
          <a:prstGeom prst="rect">
            <a:avLst/>
          </a:prstGeom>
          <a:noFill/>
        </p:spPr>
        <p:txBody>
          <a:bodyPr wrap="square" rtlCol="0">
            <a:spAutoFit/>
          </a:bodyPr>
          <a:lstStyle/>
          <a:p>
            <a:r>
              <a:rPr lang="en-US" altLang="zh-CN" sz="1600" dirty="0">
                <a:solidFill>
                  <a:schemeClr val="bg1"/>
                </a:solidFill>
                <a:cs typeface="+mn-ea"/>
                <a:sym typeface="+mn-lt"/>
              </a:rPr>
              <a:t>Step 03</a:t>
            </a:r>
            <a:endParaRPr lang="zh-CN" altLang="en-US" sz="1600" dirty="0">
              <a:solidFill>
                <a:schemeClr val="bg1"/>
              </a:solidFill>
              <a:cs typeface="+mn-ea"/>
              <a:sym typeface="+mn-lt"/>
            </a:endParaRPr>
          </a:p>
        </p:txBody>
      </p:sp>
      <p:sp>
        <p:nvSpPr>
          <p:cNvPr id="12" name="Text Placeholder 33"/>
          <p:cNvSpPr txBox="1"/>
          <p:nvPr/>
        </p:nvSpPr>
        <p:spPr>
          <a:xfrm>
            <a:off x="2351585" y="4120405"/>
            <a:ext cx="2076464" cy="369332"/>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r>
              <a:rPr lang="zh-CN" altLang="en-AU" sz="1800" dirty="0">
                <a:solidFill>
                  <a:schemeClr val="dk2">
                    <a:lumMod val="100000"/>
                  </a:schemeClr>
                </a:solidFill>
                <a:latin typeface="+mn-lt"/>
                <a:ea typeface="+mn-ea"/>
                <a:cs typeface="+mn-ea"/>
                <a:sym typeface="+mn-lt"/>
              </a:rPr>
              <a:t>提交问题</a:t>
            </a:r>
          </a:p>
        </p:txBody>
      </p:sp>
      <p:sp>
        <p:nvSpPr>
          <p:cNvPr id="13" name="TextBox 20"/>
          <p:cNvSpPr txBox="1"/>
          <p:nvPr/>
        </p:nvSpPr>
        <p:spPr>
          <a:xfrm>
            <a:off x="2351622" y="4578179"/>
            <a:ext cx="2381413" cy="1010918"/>
          </a:xfrm>
          <a:prstGeom prst="rect">
            <a:avLst/>
          </a:prstGeom>
          <a:noFill/>
        </p:spPr>
        <p:txBody>
          <a:bodyPr wrap="square" rtlCol="0">
            <a:spAutoFit/>
          </a:bodyPr>
          <a:lstStyle/>
          <a:p>
            <a:pPr defTabSz="990600">
              <a:lnSpc>
                <a:spcPct val="200000"/>
              </a:lnSpc>
              <a:spcBef>
                <a:spcPct val="20000"/>
              </a:spcBef>
              <a:defRPr/>
            </a:pPr>
            <a:r>
              <a:rPr lang="zh-CN" altLang="en-US" sz="1050" dirty="0">
                <a:solidFill>
                  <a:schemeClr val="bg1">
                    <a:lumMod val="50000"/>
                  </a:schemeClr>
                </a:solidFill>
                <a:cs typeface="+mn-ea"/>
                <a:sym typeface="+mn-lt"/>
              </a:rPr>
              <a:t>员工在工作期间发现的问题和隐患点，将问题在系统上进行提交，方便记录管理和收纳问题。</a:t>
            </a:r>
          </a:p>
        </p:txBody>
      </p:sp>
      <p:sp>
        <p:nvSpPr>
          <p:cNvPr id="14" name="Text Placeholder 33"/>
          <p:cNvSpPr txBox="1"/>
          <p:nvPr/>
        </p:nvSpPr>
        <p:spPr>
          <a:xfrm>
            <a:off x="4765581" y="4120405"/>
            <a:ext cx="2076464" cy="369332"/>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r>
              <a:rPr lang="zh-CN" altLang="en-AU" sz="1800" dirty="0">
                <a:solidFill>
                  <a:schemeClr val="dk2">
                    <a:lumMod val="100000"/>
                  </a:schemeClr>
                </a:solidFill>
                <a:latin typeface="+mn-lt"/>
                <a:ea typeface="+mn-ea"/>
                <a:cs typeface="+mn-ea"/>
                <a:sym typeface="+mn-lt"/>
              </a:rPr>
              <a:t>检索问题</a:t>
            </a:r>
          </a:p>
        </p:txBody>
      </p:sp>
      <p:sp>
        <p:nvSpPr>
          <p:cNvPr id="17" name="TextBox 20"/>
          <p:cNvSpPr txBox="1"/>
          <p:nvPr/>
        </p:nvSpPr>
        <p:spPr>
          <a:xfrm>
            <a:off x="4765579" y="4578322"/>
            <a:ext cx="1908994" cy="1010918"/>
          </a:xfrm>
          <a:prstGeom prst="rect">
            <a:avLst/>
          </a:prstGeom>
          <a:noFill/>
        </p:spPr>
        <p:txBody>
          <a:bodyPr wrap="square" rtlCol="0">
            <a:spAutoFit/>
          </a:bodyPr>
          <a:lstStyle/>
          <a:p>
            <a:pPr defTabSz="990600">
              <a:lnSpc>
                <a:spcPct val="200000"/>
              </a:lnSpc>
              <a:spcBef>
                <a:spcPct val="20000"/>
              </a:spcBef>
              <a:defRPr/>
            </a:pPr>
            <a:r>
              <a:rPr lang="zh-CN" altLang="en-US" sz="1050" dirty="0">
                <a:solidFill>
                  <a:schemeClr val="bg1">
                    <a:lumMod val="50000"/>
                  </a:schemeClr>
                </a:solidFill>
                <a:cs typeface="+mn-ea"/>
                <a:sym typeface="+mn-lt"/>
              </a:rPr>
              <a:t>后续维护设备过程中，可直接在系统中搜索所出现过的问题和隐患点。</a:t>
            </a:r>
          </a:p>
        </p:txBody>
      </p:sp>
      <p:sp>
        <p:nvSpPr>
          <p:cNvPr id="18" name="Text Placeholder 33"/>
          <p:cNvSpPr txBox="1"/>
          <p:nvPr/>
        </p:nvSpPr>
        <p:spPr>
          <a:xfrm>
            <a:off x="6993513" y="4110086"/>
            <a:ext cx="2076464" cy="369332"/>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r>
              <a:rPr lang="zh-CN" altLang="en-AU" sz="1800" dirty="0">
                <a:solidFill>
                  <a:schemeClr val="dk2">
                    <a:lumMod val="100000"/>
                  </a:schemeClr>
                </a:solidFill>
                <a:latin typeface="+mn-lt"/>
                <a:ea typeface="+mn-ea"/>
                <a:cs typeface="+mn-ea"/>
                <a:sym typeface="+mn-lt"/>
              </a:rPr>
              <a:t>问题管理库</a:t>
            </a:r>
          </a:p>
        </p:txBody>
      </p:sp>
      <p:sp>
        <p:nvSpPr>
          <p:cNvPr id="19" name="TextBox 20"/>
          <p:cNvSpPr txBox="1"/>
          <p:nvPr/>
        </p:nvSpPr>
        <p:spPr>
          <a:xfrm>
            <a:off x="6959068" y="4573363"/>
            <a:ext cx="1938791" cy="1010918"/>
          </a:xfrm>
          <a:prstGeom prst="rect">
            <a:avLst/>
          </a:prstGeom>
          <a:noFill/>
        </p:spPr>
        <p:txBody>
          <a:bodyPr wrap="square" rtlCol="0">
            <a:spAutoFit/>
          </a:bodyPr>
          <a:lstStyle/>
          <a:p>
            <a:pPr defTabSz="990600">
              <a:lnSpc>
                <a:spcPct val="200000"/>
              </a:lnSpc>
              <a:spcBef>
                <a:spcPct val="20000"/>
              </a:spcBef>
              <a:defRPr/>
            </a:pPr>
            <a:r>
              <a:rPr sz="1050" dirty="0">
                <a:solidFill>
                  <a:schemeClr val="bg1">
                    <a:lumMod val="50000"/>
                  </a:schemeClr>
                </a:solidFill>
                <a:cs typeface="+mn-ea"/>
                <a:sym typeface="+mn-lt"/>
              </a:rPr>
              <a:t>帮助用户将日常隐患归类整理，并与相关事故关联，对未来的隐患管理提供决策依据</a:t>
            </a:r>
            <a:r>
              <a:rPr lang="zh-CN" altLang="en-US" sz="1050" dirty="0">
                <a:solidFill>
                  <a:schemeClr val="bg1">
                    <a:lumMod val="50000"/>
                  </a:schemeClr>
                </a:solidFill>
                <a:cs typeface="+mn-ea"/>
                <a:sym typeface="+mn-lt"/>
              </a:rPr>
              <a:t>。</a:t>
            </a:r>
          </a:p>
        </p:txBody>
      </p:sp>
      <p:sp>
        <p:nvSpPr>
          <p:cNvPr id="20" name="任意多边形 5"/>
          <p:cNvSpPr/>
          <p:nvPr/>
        </p:nvSpPr>
        <p:spPr>
          <a:xfrm>
            <a:off x="8811595" y="3140968"/>
            <a:ext cx="2232137" cy="772018"/>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noAutofit/>
          </a:bodyPr>
          <a:lstStyle/>
          <a:p>
            <a:pPr algn="ctr"/>
            <a:endParaRPr lang="zh-CN" altLang="en-US" sz="4000">
              <a:solidFill>
                <a:schemeClr val="bg1"/>
              </a:solidFill>
              <a:cs typeface="+mn-ea"/>
              <a:sym typeface="+mn-lt"/>
            </a:endParaRPr>
          </a:p>
        </p:txBody>
      </p:sp>
      <p:sp>
        <p:nvSpPr>
          <p:cNvPr id="21" name="文本框 20"/>
          <p:cNvSpPr txBox="1"/>
          <p:nvPr/>
        </p:nvSpPr>
        <p:spPr>
          <a:xfrm>
            <a:off x="9283810" y="3378478"/>
            <a:ext cx="1271824" cy="338554"/>
          </a:xfrm>
          <a:prstGeom prst="rect">
            <a:avLst/>
          </a:prstGeom>
          <a:noFill/>
        </p:spPr>
        <p:txBody>
          <a:bodyPr wrap="square" rtlCol="0">
            <a:spAutoFit/>
          </a:bodyPr>
          <a:lstStyle/>
          <a:p>
            <a:r>
              <a:rPr lang="en-US" altLang="zh-CN" sz="1600" dirty="0">
                <a:solidFill>
                  <a:schemeClr val="bg1"/>
                </a:solidFill>
                <a:cs typeface="+mn-ea"/>
                <a:sym typeface="+mn-lt"/>
              </a:rPr>
              <a:t>Step 04</a:t>
            </a:r>
            <a:endParaRPr lang="zh-CN" altLang="en-US" sz="1600" dirty="0">
              <a:solidFill>
                <a:schemeClr val="bg1"/>
              </a:solidFill>
              <a:cs typeface="+mn-ea"/>
              <a:sym typeface="+mn-lt"/>
            </a:endParaRPr>
          </a:p>
        </p:txBody>
      </p:sp>
      <p:sp>
        <p:nvSpPr>
          <p:cNvPr id="22" name="Text Placeholder 33"/>
          <p:cNvSpPr txBox="1"/>
          <p:nvPr/>
        </p:nvSpPr>
        <p:spPr>
          <a:xfrm>
            <a:off x="9091401" y="4120405"/>
            <a:ext cx="2076464" cy="369332"/>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r>
              <a:rPr lang="zh-CN" altLang="en-AU" sz="1800" dirty="0">
                <a:solidFill>
                  <a:schemeClr val="dk2">
                    <a:lumMod val="100000"/>
                  </a:schemeClr>
                </a:solidFill>
                <a:latin typeface="+mn-lt"/>
                <a:ea typeface="+mn-ea"/>
                <a:cs typeface="+mn-ea"/>
                <a:sym typeface="+mn-lt"/>
              </a:rPr>
              <a:t>隐患查看报表</a:t>
            </a:r>
          </a:p>
        </p:txBody>
      </p:sp>
      <p:sp>
        <p:nvSpPr>
          <p:cNvPr id="23" name="TextBox 20"/>
          <p:cNvSpPr txBox="1"/>
          <p:nvPr/>
        </p:nvSpPr>
        <p:spPr>
          <a:xfrm>
            <a:off x="9134738" y="4573507"/>
            <a:ext cx="1908994" cy="1010918"/>
          </a:xfrm>
          <a:prstGeom prst="rect">
            <a:avLst/>
          </a:prstGeom>
          <a:noFill/>
        </p:spPr>
        <p:txBody>
          <a:bodyPr wrap="square" rtlCol="0">
            <a:spAutoFit/>
          </a:bodyPr>
          <a:lstStyle/>
          <a:p>
            <a:pPr defTabSz="990600">
              <a:lnSpc>
                <a:spcPct val="200000"/>
              </a:lnSpc>
              <a:spcBef>
                <a:spcPct val="20000"/>
              </a:spcBef>
              <a:defRPr/>
            </a:pPr>
            <a:r>
              <a:rPr sz="1050" dirty="0">
                <a:solidFill>
                  <a:schemeClr val="bg1">
                    <a:lumMod val="50000"/>
                  </a:schemeClr>
                </a:solidFill>
                <a:cs typeface="+mn-ea"/>
                <a:sym typeface="+mn-lt"/>
              </a:rPr>
              <a:t>对不同时间段生成隐患的数据统一整理成报表的形式进行展示</a:t>
            </a:r>
            <a:r>
              <a:rPr lang="zh-CN" altLang="en-US" sz="1050" dirty="0">
                <a:solidFill>
                  <a:schemeClr val="bg1">
                    <a:lumMod val="50000"/>
                  </a:schemeClr>
                </a:solidFill>
                <a:cs typeface="+mn-ea"/>
                <a:sym typeface="+mn-lt"/>
              </a:rPr>
              <a:t>。</a:t>
            </a: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b="15710"/>
          <a:stretch>
            <a:fillRect/>
          </a:stretch>
        </p:blipFill>
        <p:spPr>
          <a:xfrm>
            <a:off x="983432" y="1561362"/>
            <a:ext cx="8924320" cy="2371694"/>
          </a:xfrm>
          <a:prstGeom prst="rect">
            <a:avLst/>
          </a:prstGeom>
          <a:ln>
            <a:solidFill>
              <a:srgbClr val="C00000"/>
            </a:solidFill>
          </a:ln>
        </p:spPr>
      </p:pic>
      <p:pic>
        <p:nvPicPr>
          <p:cNvPr id="3" name="图片 2"/>
          <p:cNvPicPr>
            <a:picLocks noChangeAspect="1"/>
          </p:cNvPicPr>
          <p:nvPr/>
        </p:nvPicPr>
        <p:blipFill>
          <a:blip r:embed="rId3"/>
          <a:stretch>
            <a:fillRect/>
          </a:stretch>
        </p:blipFill>
        <p:spPr>
          <a:xfrm>
            <a:off x="1036553" y="4077072"/>
            <a:ext cx="4483383" cy="2371695"/>
          </a:xfrm>
          <a:prstGeom prst="rect">
            <a:avLst/>
          </a:prstGeom>
          <a:ln>
            <a:solidFill>
              <a:schemeClr val="tx1"/>
            </a:solidFill>
          </a:ln>
        </p:spPr>
      </p:pic>
      <p:pic>
        <p:nvPicPr>
          <p:cNvPr id="6" name="图片 5"/>
          <p:cNvPicPr>
            <a:picLocks noChangeAspect="1"/>
          </p:cNvPicPr>
          <p:nvPr/>
        </p:nvPicPr>
        <p:blipFill>
          <a:blip r:embed="rId4"/>
          <a:stretch>
            <a:fillRect/>
          </a:stretch>
        </p:blipFill>
        <p:spPr>
          <a:xfrm>
            <a:off x="5747248" y="4077073"/>
            <a:ext cx="5173288" cy="2371694"/>
          </a:xfrm>
          <a:prstGeom prst="rect">
            <a:avLst/>
          </a:prstGeom>
          <a:ln>
            <a:solidFill>
              <a:schemeClr val="tx1"/>
            </a:solidFill>
          </a:ln>
        </p:spPr>
      </p:pic>
      <p:sp>
        <p:nvSpPr>
          <p:cNvPr id="9" name="文本框 8"/>
          <p:cNvSpPr txBox="1"/>
          <p:nvPr/>
        </p:nvSpPr>
        <p:spPr>
          <a:xfrm>
            <a:off x="695400" y="5683247"/>
            <a:ext cx="10801200" cy="830997"/>
          </a:xfrm>
          <a:prstGeom prst="rect">
            <a:avLst/>
          </a:prstGeom>
          <a:solidFill>
            <a:srgbClr val="C00000"/>
          </a:solidFill>
        </p:spPr>
        <p:txBody>
          <a:bodyPr wrap="squar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构建</a:t>
            </a:r>
            <a:r>
              <a:rPr lang="zh-CN" altLang="zh-CN" sz="1600" dirty="0">
                <a:solidFill>
                  <a:schemeClr val="bg1"/>
                </a:solidFill>
                <a:latin typeface="微软雅黑" panose="020B0503020204020204" pitchFamily="34" charset="-122"/>
                <a:ea typeface="微软雅黑" panose="020B0503020204020204" pitchFamily="34" charset="-122"/>
              </a:rPr>
              <a:t>通过本系统可建立基础数据库、隐患信息库、专家信息库和安全知识库的信息集成平台；实现各区队、排查和治理的多级制约管理；提供事故隐患的时限预警、频发预警；统计分析各类隐患及事故发生的趋势和规律，找出影响因素，便于及时防范、发现和治理隐患。</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TextBox 3"/>
          <p:cNvSpPr txBox="1">
            <a:spLocks noChangeArrowheads="1"/>
          </p:cNvSpPr>
          <p:nvPr/>
        </p:nvSpPr>
        <p:spPr bwMode="auto">
          <a:xfrm rot="1193826">
            <a:off x="10335428" y="1633775"/>
            <a:ext cx="932282" cy="533534"/>
          </a:xfrm>
          <a:prstGeom prst="rect">
            <a:avLst/>
          </a:prstGeom>
          <a:noFill/>
          <a:ln w="28575">
            <a:solidFill>
              <a:srgbClr val="E9001F"/>
            </a:solidFill>
            <a:miter lim="800000"/>
          </a:ln>
        </p:spPr>
        <p:txBody>
          <a:bodyPr wrap="none" lIns="121908" tIns="60955" rIns="121908" bIns="60955">
            <a:spAutoFit/>
          </a:bodyPr>
          <a:lstStyle/>
          <a:p>
            <a:pPr eaLnBrk="1" hangingPunct="1">
              <a:defRPr/>
            </a:pPr>
            <a:r>
              <a:rPr lang="zh-CN" altLang="en-US" sz="2665" dirty="0">
                <a:solidFill>
                  <a:srgbClr val="FF0000"/>
                </a:solidFill>
                <a:latin typeface="+mn-ea"/>
                <a:ea typeface="+mn-ea"/>
              </a:rPr>
              <a:t>案例</a:t>
            </a:r>
            <a:endParaRPr lang="en-US" altLang="zh-CN" sz="2665" dirty="0">
              <a:solidFill>
                <a:srgbClr val="FF0000"/>
              </a:solidFill>
              <a:latin typeface="+mn-ea"/>
              <a:ea typeface="+mn-ea"/>
            </a:endParaRPr>
          </a:p>
        </p:txBody>
      </p:sp>
      <p:sp>
        <p:nvSpPr>
          <p:cNvPr id="7" name="文本框 5"/>
          <p:cNvSpPr txBox="1">
            <a:spLocks noChangeArrowheads="1"/>
          </p:cNvSpPr>
          <p:nvPr/>
        </p:nvSpPr>
        <p:spPr bwMode="auto">
          <a:xfrm>
            <a:off x="686301" y="757840"/>
            <a:ext cx="3609499" cy="62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spcBef>
                <a:spcPct val="0"/>
              </a:spcBef>
              <a:spcAft>
                <a:spcPct val="0"/>
              </a:spcAft>
              <a:defRPr/>
            </a:pPr>
            <a:r>
              <a:rPr lang="zh-CN" altLang="en-US" sz="1735" dirty="0">
                <a:solidFill>
                  <a:schemeClr val="accent1"/>
                </a:solidFill>
                <a:cs typeface="+mn-ea"/>
                <a:sym typeface="+mn-lt"/>
              </a:rPr>
              <a:t>组织问题管理系统</a:t>
            </a:r>
            <a:endParaRPr lang="zh-CN" altLang="en-US" sz="1735" dirty="0">
              <a:solidFill>
                <a:schemeClr val="accent1"/>
              </a:solidFill>
              <a:latin typeface="+mn-lt"/>
              <a:ea typeface="+mn-ea"/>
              <a:cs typeface="+mn-ea"/>
              <a:sym typeface="+mn-lt"/>
            </a:endParaRPr>
          </a:p>
          <a:p>
            <a:pPr fontAlgn="base">
              <a:spcBef>
                <a:spcPct val="0"/>
              </a:spcBef>
              <a:spcAft>
                <a:spcPct val="0"/>
              </a:spcAft>
              <a:defRPr/>
            </a:pPr>
            <a:endParaRPr lang="zh-CN" altLang="en-US" sz="1735" dirty="0">
              <a:solidFill>
                <a:schemeClr val="accent1"/>
              </a:solidFill>
              <a:latin typeface="+mn-lt"/>
              <a:ea typeface="+mn-ea"/>
              <a:cs typeface="+mn-ea"/>
              <a:sym typeface="+mn-lt"/>
            </a:endParaRPr>
          </a:p>
        </p:txBody>
      </p:sp>
      <p:sp>
        <p:nvSpPr>
          <p:cNvPr id="8" name="矩形 7"/>
          <p:cNvSpPr/>
          <p:nvPr/>
        </p:nvSpPr>
        <p:spPr>
          <a:xfrm>
            <a:off x="686073" y="1145459"/>
            <a:ext cx="3453912" cy="267317"/>
          </a:xfrm>
          <a:prstGeom prst="rect">
            <a:avLst/>
          </a:prstGeom>
        </p:spPr>
        <p:txBody>
          <a:bodyPr wrap="square">
            <a:spAutoFit/>
          </a:bodyPr>
          <a:lstStyle/>
          <a:p>
            <a:pPr algn="l"/>
            <a:r>
              <a:rPr lang="en-US" altLang="zh-CN" sz="1135" dirty="0">
                <a:solidFill>
                  <a:srgbClr val="5F6266"/>
                </a:solidFill>
                <a:cs typeface="+mn-ea"/>
                <a:sym typeface="+mn-lt"/>
              </a:rPr>
              <a:t>Problem (hidden point) management system</a:t>
            </a:r>
          </a:p>
        </p:txBody>
      </p:sp>
      <p:cxnSp>
        <p:nvCxnSpPr>
          <p:cNvPr id="10" name="直接连接符 9"/>
          <p:cNvCxnSpPr/>
          <p:nvPr/>
        </p:nvCxnSpPr>
        <p:spPr>
          <a:xfrm>
            <a:off x="695400" y="1124768"/>
            <a:ext cx="266429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686301" y="849089"/>
            <a:ext cx="3609499" cy="62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spcBef>
                <a:spcPct val="0"/>
              </a:spcBef>
              <a:spcAft>
                <a:spcPct val="0"/>
              </a:spcAft>
              <a:defRPr/>
            </a:pPr>
            <a:r>
              <a:rPr lang="zh-CN" altLang="en-US" sz="1735" dirty="0">
                <a:solidFill>
                  <a:schemeClr val="accent1"/>
                </a:solidFill>
                <a:cs typeface="+mn-ea"/>
                <a:sym typeface="+mn-lt"/>
              </a:rPr>
              <a:t>组织问题管理系统</a:t>
            </a:r>
            <a:endParaRPr lang="zh-CN" altLang="en-US" sz="1735" dirty="0">
              <a:solidFill>
                <a:schemeClr val="accent1"/>
              </a:solidFill>
              <a:latin typeface="+mn-lt"/>
              <a:ea typeface="+mn-ea"/>
              <a:cs typeface="+mn-ea"/>
              <a:sym typeface="+mn-lt"/>
            </a:endParaRPr>
          </a:p>
          <a:p>
            <a:pPr fontAlgn="base">
              <a:spcBef>
                <a:spcPct val="0"/>
              </a:spcBef>
              <a:spcAft>
                <a:spcPct val="0"/>
              </a:spcAft>
              <a:defRPr/>
            </a:pPr>
            <a:endParaRPr lang="zh-CN" altLang="en-US" sz="1735" dirty="0">
              <a:solidFill>
                <a:schemeClr val="accent1"/>
              </a:solidFill>
              <a:latin typeface="+mn-lt"/>
              <a:ea typeface="+mn-ea"/>
              <a:cs typeface="+mn-ea"/>
              <a:sym typeface="+mn-lt"/>
            </a:endParaRPr>
          </a:p>
        </p:txBody>
      </p:sp>
      <p:sp>
        <p:nvSpPr>
          <p:cNvPr id="11" name="矩形 10"/>
          <p:cNvSpPr/>
          <p:nvPr/>
        </p:nvSpPr>
        <p:spPr>
          <a:xfrm>
            <a:off x="686073" y="1236708"/>
            <a:ext cx="3453912" cy="267317"/>
          </a:xfrm>
          <a:prstGeom prst="rect">
            <a:avLst/>
          </a:prstGeom>
        </p:spPr>
        <p:txBody>
          <a:bodyPr wrap="square">
            <a:spAutoFit/>
          </a:bodyPr>
          <a:lstStyle/>
          <a:p>
            <a:pPr algn="l"/>
            <a:r>
              <a:rPr lang="en-US" altLang="zh-CN" sz="1135" dirty="0">
                <a:solidFill>
                  <a:srgbClr val="5F6266"/>
                </a:solidFill>
                <a:cs typeface="+mn-ea"/>
                <a:sym typeface="+mn-lt"/>
              </a:rPr>
              <a:t>Problem (hidden point) management system</a:t>
            </a:r>
          </a:p>
        </p:txBody>
      </p:sp>
      <p:cxnSp>
        <p:nvCxnSpPr>
          <p:cNvPr id="13" name="直接连接符 12"/>
          <p:cNvCxnSpPr/>
          <p:nvPr/>
        </p:nvCxnSpPr>
        <p:spPr>
          <a:xfrm>
            <a:off x="695400" y="1216017"/>
            <a:ext cx="26651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custDataLst>
              <p:tags r:id="rId1"/>
            </p:custDataLst>
          </p:nvPr>
        </p:nvSpPr>
        <p:spPr>
          <a:xfrm>
            <a:off x="5095081" y="1610455"/>
            <a:ext cx="2001838" cy="655585"/>
          </a:xfrm>
          <a:prstGeom prst="rect">
            <a:avLst/>
          </a:prstGeom>
        </p:spPr>
        <p:txBody>
          <a:bodyPr vert="horz" wrap="square" lIns="73125" tIns="38025" rIns="73125" bIns="38025" rtlCol="0" anchor="ctr">
            <a:noAutofit/>
          </a:bodyPr>
          <a:lstStyle>
            <a:defPPr>
              <a:defRPr lang="zh-CN"/>
            </a:defPPr>
            <a:lvl1pPr algn="ctr">
              <a:lnSpc>
                <a:spcPct val="90000"/>
              </a:lnSpc>
              <a:spcBef>
                <a:spcPct val="0"/>
              </a:spcBef>
              <a:buNone/>
              <a:defRPr sz="4400" cap="all">
                <a:latin typeface="+mj-lt"/>
                <a:ea typeface="+mj-ea"/>
                <a:cs typeface="+mj-cs"/>
              </a:defRPr>
            </a:lvl1pPr>
          </a:lstStyle>
          <a:p>
            <a:r>
              <a:rPr lang="zh-CN" altLang="en-US" sz="2600" dirty="0">
                <a:latin typeface="Arial" panose="020B0604020202020204" pitchFamily="34" charset="0"/>
                <a:ea typeface="微软雅黑" panose="020B0503020204020204" pitchFamily="34" charset="-122"/>
              </a:rPr>
              <a:t>产品价值</a:t>
            </a:r>
          </a:p>
        </p:txBody>
      </p:sp>
      <p:grpSp>
        <p:nvGrpSpPr>
          <p:cNvPr id="4" name="组合 3"/>
          <p:cNvGrpSpPr/>
          <p:nvPr/>
        </p:nvGrpSpPr>
        <p:grpSpPr>
          <a:xfrm>
            <a:off x="2053114" y="3631508"/>
            <a:ext cx="8089212" cy="2173756"/>
            <a:chOff x="1321" y="4676"/>
            <a:chExt cx="11759" cy="2788"/>
          </a:xfrm>
        </p:grpSpPr>
        <p:sp>
          <p:nvSpPr>
            <p:cNvPr id="23" name="矩形 22"/>
            <p:cNvSpPr/>
            <p:nvPr>
              <p:custDataLst>
                <p:tags r:id="rId13"/>
              </p:custDataLst>
            </p:nvPr>
          </p:nvSpPr>
          <p:spPr>
            <a:xfrm>
              <a:off x="1321" y="5146"/>
              <a:ext cx="11759" cy="231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73125" tIns="38025" rIns="73125" bIns="38025" rtlCol="0" anchor="ctr">
              <a:normAutofit/>
            </a:bodyPr>
            <a:lstStyle/>
            <a:p>
              <a:pPr algn="ctr"/>
              <a:endParaRPr lang="zh-CN" altLang="en-US" sz="1460">
                <a:solidFill>
                  <a:schemeClr val="tx2"/>
                </a:solidFill>
                <a:latin typeface="Arial" panose="020B0604020202020204" pitchFamily="34" charset="0"/>
                <a:ea typeface="微软雅黑" panose="020B0503020204020204" pitchFamily="34" charset="-122"/>
              </a:endParaRPr>
            </a:p>
          </p:txBody>
        </p:sp>
        <p:sp>
          <p:nvSpPr>
            <p:cNvPr id="32" name="右箭头 31"/>
            <p:cNvSpPr/>
            <p:nvPr>
              <p:custDataLst>
                <p:tags r:id="rId14"/>
              </p:custDataLst>
            </p:nvPr>
          </p:nvSpPr>
          <p:spPr>
            <a:xfrm rot="5400000">
              <a:off x="3297" y="4647"/>
              <a:ext cx="421" cy="57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73125" tIns="38025" rIns="73125" bIns="38025" rtlCol="0" anchor="ctr">
              <a:normAutofit fontScale="62500" lnSpcReduction="20000"/>
            </a:bodyPr>
            <a:lstStyle/>
            <a:p>
              <a:pPr algn="ctr"/>
              <a:endParaRPr lang="zh-CN" altLang="en-US" sz="1460">
                <a:ea typeface="微软雅黑" panose="020B0503020204020204" pitchFamily="34" charset="-122"/>
              </a:endParaRPr>
            </a:p>
          </p:txBody>
        </p:sp>
        <p:sp>
          <p:nvSpPr>
            <p:cNvPr id="35" name="右箭头 34"/>
            <p:cNvSpPr/>
            <p:nvPr>
              <p:custDataLst>
                <p:tags r:id="rId15"/>
              </p:custDataLst>
            </p:nvPr>
          </p:nvSpPr>
          <p:spPr>
            <a:xfrm rot="5400000">
              <a:off x="6990" y="4601"/>
              <a:ext cx="421" cy="57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73125" tIns="38025" rIns="73125" bIns="38025" rtlCol="0" anchor="ctr">
              <a:normAutofit fontScale="62500" lnSpcReduction="20000"/>
            </a:bodyPr>
            <a:lstStyle/>
            <a:p>
              <a:pPr algn="ctr"/>
              <a:endParaRPr lang="zh-CN" altLang="en-US" sz="1460">
                <a:ea typeface="微软雅黑" panose="020B0503020204020204" pitchFamily="34" charset="-122"/>
              </a:endParaRPr>
            </a:p>
          </p:txBody>
        </p:sp>
        <p:sp>
          <p:nvSpPr>
            <p:cNvPr id="39" name="右箭头 38"/>
            <p:cNvSpPr/>
            <p:nvPr>
              <p:custDataLst>
                <p:tags r:id="rId16"/>
              </p:custDataLst>
            </p:nvPr>
          </p:nvSpPr>
          <p:spPr>
            <a:xfrm rot="5400000">
              <a:off x="10683" y="4606"/>
              <a:ext cx="421" cy="57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73125" tIns="38025" rIns="73125" bIns="38025" rtlCol="0" anchor="ctr">
              <a:normAutofit fontScale="62500" lnSpcReduction="20000"/>
            </a:bodyPr>
            <a:lstStyle/>
            <a:p>
              <a:pPr algn="ctr"/>
              <a:endParaRPr lang="zh-CN" altLang="en-US" sz="1460">
                <a:ea typeface="微软雅黑" panose="020B0503020204020204" pitchFamily="34" charset="-122"/>
              </a:endParaRPr>
            </a:p>
          </p:txBody>
        </p:sp>
        <p:sp>
          <p:nvSpPr>
            <p:cNvPr id="5" name="文本框 4"/>
            <p:cNvSpPr txBox="1"/>
            <p:nvPr>
              <p:custDataLst>
                <p:tags r:id="rId17"/>
              </p:custDataLst>
            </p:nvPr>
          </p:nvSpPr>
          <p:spPr>
            <a:xfrm>
              <a:off x="9381" y="5406"/>
              <a:ext cx="3630" cy="1434"/>
            </a:xfrm>
            <a:prstGeom prst="rect">
              <a:avLst/>
            </a:prstGeom>
          </p:spPr>
          <p:txBody>
            <a:bodyPr vert="horz" wrap="square" lIns="73125" tIns="38025" rIns="73125" bIns="38025">
              <a:normAutofit fontScale="92500" lnSpcReduction="10000"/>
            </a:bodyPr>
            <a:lstStyle>
              <a:defPPr>
                <a:defRPr lang="zh-CN"/>
              </a:defPPr>
              <a:lvl1pPr algn="ctr">
                <a:defRPr>
                  <a:solidFill>
                    <a:schemeClr val="tx2"/>
                  </a:solidFill>
                </a:defRPr>
              </a:lvl1pPr>
            </a:lstStyle>
            <a:p>
              <a:pPr marL="185420" indent="-185420" algn="l">
                <a:buFont typeface="Wingdings" panose="05000000000000000000" charset="0"/>
                <a:buChar char="u"/>
              </a:pPr>
              <a:r>
                <a:rPr lang="da-DK" altLang="zh-CN" sz="1300" dirty="0">
                  <a:solidFill>
                    <a:schemeClr val="tx1"/>
                  </a:solidFill>
                  <a:latin typeface="微软雅黑" panose="020B0503020204020204" pitchFamily="34" charset="-122"/>
                  <a:ea typeface="微软雅黑" panose="020B0503020204020204" pitchFamily="34" charset="-122"/>
                  <a:cs typeface="黑体" panose="02010609060101010101" pitchFamily="2" charset="-122"/>
                </a:rPr>
                <a:t>掌握企业EHS管理状况</a:t>
              </a:r>
            </a:p>
            <a:p>
              <a:pPr marL="185420" indent="-185420" algn="l">
                <a:buFont typeface="Wingdings" panose="05000000000000000000" charset="0"/>
                <a:buChar char="u"/>
              </a:pPr>
              <a:r>
                <a:rPr lang="da-DK" altLang="zh-CN" sz="1300" dirty="0">
                  <a:solidFill>
                    <a:schemeClr val="tx1"/>
                  </a:solidFill>
                  <a:latin typeface="微软雅黑" panose="020B0503020204020204" pitchFamily="34" charset="-122"/>
                  <a:ea typeface="微软雅黑" panose="020B0503020204020204" pitchFamily="34" charset="-122"/>
                  <a:cs typeface="黑体" panose="02010609060101010101" pitchFamily="2" charset="-122"/>
                </a:rPr>
                <a:t>可视化掌控，减少事故发生</a:t>
              </a:r>
            </a:p>
            <a:p>
              <a:pPr marL="185420" indent="-185420" algn="l">
                <a:buFont typeface="Wingdings" panose="05000000000000000000" charset="0"/>
                <a:buChar char="u"/>
              </a:pPr>
              <a:r>
                <a:rPr lang="da-DK" altLang="zh-CN" sz="1300" dirty="0">
                  <a:solidFill>
                    <a:schemeClr val="tx1"/>
                  </a:solidFill>
                  <a:latin typeface="微软雅黑" panose="020B0503020204020204" pitchFamily="34" charset="-122"/>
                  <a:ea typeface="微软雅黑" panose="020B0503020204020204" pitchFamily="34" charset="-122"/>
                  <a:cs typeface="黑体" panose="02010609060101010101" pitchFamily="2" charset="-122"/>
                </a:rPr>
                <a:t>提升效率，节约成本</a:t>
              </a:r>
            </a:p>
            <a:p>
              <a:pPr marL="185420" indent="-185420" algn="l">
                <a:buFont typeface="Wingdings" panose="05000000000000000000" charset="0"/>
                <a:buChar char="u"/>
              </a:pPr>
              <a:r>
                <a:rPr lang="da-DK" altLang="zh-CN" sz="1300" dirty="0">
                  <a:solidFill>
                    <a:schemeClr val="tx1"/>
                  </a:solidFill>
                  <a:latin typeface="微软雅黑" panose="020B0503020204020204" pitchFamily="34" charset="-122"/>
                  <a:ea typeface="微软雅黑" panose="020B0503020204020204" pitchFamily="34" charset="-122"/>
                  <a:cs typeface="黑体" panose="02010609060101010101" pitchFamily="2" charset="-122"/>
                </a:rPr>
                <a:t>提升企业管理水平</a:t>
              </a:r>
            </a:p>
            <a:p>
              <a:pPr marL="185420" indent="-185420" algn="l">
                <a:buFont typeface="Wingdings" panose="05000000000000000000" charset="0"/>
                <a:buChar char="u"/>
              </a:pPr>
              <a:r>
                <a:rPr lang="da-DK" altLang="zh-CN" sz="1300" dirty="0">
                  <a:solidFill>
                    <a:schemeClr val="tx1"/>
                  </a:solidFill>
                  <a:latin typeface="微软雅黑" panose="020B0503020204020204" pitchFamily="34" charset="-122"/>
                  <a:ea typeface="微软雅黑" panose="020B0503020204020204" pitchFamily="34" charset="-122"/>
                  <a:cs typeface="黑体" panose="02010609060101010101" pitchFamily="2" charset="-122"/>
                </a:rPr>
                <a:t>增强企业执行力</a:t>
              </a:r>
            </a:p>
            <a:p>
              <a:pPr marL="185420" indent="-185420" algn="l">
                <a:buFont typeface="Wingdings" panose="05000000000000000000" charset="0"/>
                <a:buChar char="u"/>
              </a:pPr>
              <a:r>
                <a:rPr lang="da-DK" altLang="zh-CN" sz="1300" dirty="0">
                  <a:solidFill>
                    <a:schemeClr val="tx1"/>
                  </a:solidFill>
                  <a:latin typeface="微软雅黑" panose="020B0503020204020204" pitchFamily="34" charset="-122"/>
                  <a:ea typeface="微软雅黑" panose="020B0503020204020204" pitchFamily="34" charset="-122"/>
                  <a:cs typeface="黑体" panose="02010609060101010101" pitchFamily="2" charset="-122"/>
                </a:rPr>
                <a:t>掌握最新政策，节约投资成本</a:t>
              </a:r>
            </a:p>
          </p:txBody>
        </p:sp>
        <p:sp>
          <p:nvSpPr>
            <p:cNvPr id="20" name="文本框 19"/>
            <p:cNvSpPr txBox="1"/>
            <p:nvPr>
              <p:custDataLst>
                <p:tags r:id="rId18"/>
              </p:custDataLst>
            </p:nvPr>
          </p:nvSpPr>
          <p:spPr>
            <a:xfrm>
              <a:off x="5771" y="5406"/>
              <a:ext cx="3028" cy="1572"/>
            </a:xfrm>
            <a:prstGeom prst="rect">
              <a:avLst/>
            </a:prstGeom>
          </p:spPr>
          <p:txBody>
            <a:bodyPr vert="horz" wrap="square" lIns="73125" tIns="38025" rIns="73125" bIns="38025"/>
            <a:lstStyle>
              <a:defPPr>
                <a:defRPr lang="zh-CN"/>
              </a:defPPr>
              <a:lvl1pPr algn="ctr">
                <a:defRPr>
                  <a:solidFill>
                    <a:schemeClr val="tx2"/>
                  </a:solidFill>
                </a:defRPr>
              </a:lvl1pPr>
            </a:lstStyle>
            <a:p>
              <a:pPr marL="185420" indent="-185420" algn="l">
                <a:buFont typeface="Wingdings" panose="05000000000000000000" charset="0"/>
                <a:buChar char="u"/>
              </a:pPr>
              <a:r>
                <a:rPr lang="da-DK" altLang="zh-CN" sz="1300" dirty="0">
                  <a:solidFill>
                    <a:schemeClr val="tx1"/>
                  </a:solidFill>
                  <a:latin typeface="微软雅黑" panose="020B0503020204020204" pitchFamily="34" charset="-122"/>
                  <a:ea typeface="微软雅黑" panose="020B0503020204020204" pitchFamily="34" charset="-122"/>
                  <a:cs typeface="黑体" panose="02010609060101010101" pitchFamily="2" charset="-122"/>
                </a:rPr>
                <a:t>目标跟进管理</a:t>
              </a:r>
            </a:p>
            <a:p>
              <a:pPr marL="185420" indent="-185420" algn="l">
                <a:buFont typeface="Wingdings" panose="05000000000000000000" charset="0"/>
                <a:buChar char="u"/>
              </a:pPr>
              <a:r>
                <a:rPr lang="da-DK" altLang="zh-CN" sz="1300" dirty="0">
                  <a:solidFill>
                    <a:schemeClr val="tx1"/>
                  </a:solidFill>
                  <a:latin typeface="微软雅黑" panose="020B0503020204020204" pitchFamily="34" charset="-122"/>
                  <a:ea typeface="微软雅黑" panose="020B0503020204020204" pitchFamily="34" charset="-122"/>
                  <a:cs typeface="黑体" panose="02010609060101010101" pitchFamily="2" charset="-122"/>
                </a:rPr>
                <a:t>全面可视化管理</a:t>
              </a:r>
            </a:p>
            <a:p>
              <a:pPr marL="185420" indent="-185420" algn="l">
                <a:buFont typeface="Wingdings" panose="05000000000000000000" charset="0"/>
                <a:buChar char="u"/>
              </a:pPr>
              <a:r>
                <a:rPr lang="da-DK" altLang="zh-CN" sz="1300" dirty="0">
                  <a:solidFill>
                    <a:schemeClr val="tx1"/>
                  </a:solidFill>
                  <a:latin typeface="微软雅黑" panose="020B0503020204020204" pitchFamily="34" charset="-122"/>
                  <a:ea typeface="微软雅黑" panose="020B0503020204020204" pitchFamily="34" charset="-122"/>
                  <a:cs typeface="黑体" panose="02010609060101010101" pitchFamily="2" charset="-122"/>
                </a:rPr>
                <a:t>智能统计分析</a:t>
              </a:r>
            </a:p>
            <a:p>
              <a:pPr marL="185420" indent="-185420" algn="l">
                <a:buFont typeface="Wingdings" panose="05000000000000000000" charset="0"/>
                <a:buChar char="u"/>
              </a:pPr>
              <a:r>
                <a:rPr lang="da-DK" altLang="zh-CN" sz="1300" dirty="0">
                  <a:solidFill>
                    <a:schemeClr val="tx1"/>
                  </a:solidFill>
                  <a:latin typeface="微软雅黑" panose="020B0503020204020204" pitchFamily="34" charset="-122"/>
                  <a:ea typeface="微软雅黑" panose="020B0503020204020204" pitchFamily="34" charset="-122"/>
                  <a:cs typeface="黑体" panose="02010609060101010101" pitchFamily="2" charset="-122"/>
                </a:rPr>
                <a:t>事故信息实时掌控、快速处理</a:t>
              </a:r>
            </a:p>
            <a:p>
              <a:pPr marL="185420" indent="-185420" algn="l">
                <a:buFont typeface="Wingdings" panose="05000000000000000000" charset="0"/>
                <a:buChar char="u"/>
              </a:pPr>
              <a:r>
                <a:rPr lang="da-DK" altLang="zh-CN" sz="1300" dirty="0">
                  <a:solidFill>
                    <a:schemeClr val="tx1"/>
                  </a:solidFill>
                  <a:latin typeface="微软雅黑" panose="020B0503020204020204" pitchFamily="34" charset="-122"/>
                  <a:ea typeface="微软雅黑" panose="020B0503020204020204" pitchFamily="34" charset="-122"/>
                  <a:cs typeface="黑体" panose="02010609060101010101" pitchFamily="2" charset="-122"/>
                </a:rPr>
                <a:t>大幅提高管理水平</a:t>
              </a:r>
            </a:p>
            <a:p>
              <a:pPr marL="185420" indent="-185420" algn="l">
                <a:buFont typeface="Wingdings" panose="05000000000000000000" charset="0"/>
                <a:buChar char="u"/>
              </a:pPr>
              <a:r>
                <a:rPr lang="da-DK" altLang="zh-CN" sz="1300" dirty="0">
                  <a:solidFill>
                    <a:schemeClr val="tx1"/>
                  </a:solidFill>
                  <a:latin typeface="微软雅黑" panose="020B0503020204020204" pitchFamily="34" charset="-122"/>
                  <a:ea typeface="微软雅黑" panose="020B0503020204020204" pitchFamily="34" charset="-122"/>
                  <a:cs typeface="黑体" panose="02010609060101010101" pitchFamily="2" charset="-122"/>
                </a:rPr>
                <a:t>掌握最新政策</a:t>
              </a:r>
            </a:p>
          </p:txBody>
        </p:sp>
        <p:sp>
          <p:nvSpPr>
            <p:cNvPr id="26" name="文本框 25"/>
            <p:cNvSpPr txBox="1"/>
            <p:nvPr>
              <p:custDataLst>
                <p:tags r:id="rId19"/>
              </p:custDataLst>
            </p:nvPr>
          </p:nvSpPr>
          <p:spPr>
            <a:xfrm>
              <a:off x="1994" y="5405"/>
              <a:ext cx="3028" cy="1572"/>
            </a:xfrm>
            <a:prstGeom prst="rect">
              <a:avLst/>
            </a:prstGeom>
          </p:spPr>
          <p:txBody>
            <a:bodyPr vert="horz" wrap="square" lIns="73125" tIns="38025" rIns="73125" bIns="38025"/>
            <a:lstStyle>
              <a:defPPr>
                <a:defRPr lang="zh-CN"/>
              </a:defPPr>
              <a:lvl1pPr algn="ctr">
                <a:defRPr>
                  <a:solidFill>
                    <a:schemeClr val="tx2"/>
                  </a:solidFill>
                </a:defRPr>
              </a:lvl1pPr>
            </a:lstStyle>
            <a:p>
              <a:pPr marL="185420" indent="-185420" algn="l">
                <a:buFont typeface="Wingdings" panose="05000000000000000000" charset="0"/>
                <a:buChar char="u"/>
              </a:pPr>
              <a:r>
                <a:rPr lang="da-DK" altLang="zh-CN" sz="1300" dirty="0">
                  <a:solidFill>
                    <a:schemeClr val="tx1"/>
                  </a:solidFill>
                  <a:latin typeface="微软雅黑" panose="020B0503020204020204" pitchFamily="34" charset="-122"/>
                  <a:ea typeface="微软雅黑" panose="020B0503020204020204" pitchFamily="34" charset="-122"/>
                  <a:cs typeface="黑体" panose="02010609060101010101" pitchFamily="2" charset="-122"/>
                </a:rPr>
                <a:t>数据智能分析、智能生成、智能导出</a:t>
              </a:r>
            </a:p>
            <a:p>
              <a:pPr marL="185420" indent="-185420" algn="l">
                <a:buFont typeface="Wingdings" panose="05000000000000000000" charset="0"/>
                <a:buChar char="u"/>
              </a:pPr>
              <a:r>
                <a:rPr lang="da-DK" altLang="zh-CN" sz="1300" dirty="0">
                  <a:solidFill>
                    <a:schemeClr val="tx1"/>
                  </a:solidFill>
                  <a:latin typeface="微软雅黑" panose="020B0503020204020204" pitchFamily="34" charset="-122"/>
                  <a:ea typeface="微软雅黑" panose="020B0503020204020204" pitchFamily="34" charset="-122"/>
                  <a:cs typeface="黑体" panose="02010609060101010101" pitchFamily="2" charset="-122"/>
                </a:rPr>
                <a:t>办公简便化，提升工作效率</a:t>
              </a:r>
            </a:p>
            <a:p>
              <a:pPr marL="185420" indent="-185420" algn="l">
                <a:buFont typeface="Wingdings" panose="05000000000000000000" charset="0"/>
                <a:buChar char="u"/>
              </a:pPr>
              <a:r>
                <a:rPr lang="da-DK" altLang="zh-CN" sz="1300" dirty="0">
                  <a:solidFill>
                    <a:schemeClr val="tx1"/>
                  </a:solidFill>
                  <a:latin typeface="微软雅黑" panose="020B0503020204020204" pitchFamily="34" charset="-122"/>
                  <a:ea typeface="微软雅黑" panose="020B0503020204020204" pitchFamily="34" charset="-122"/>
                  <a:cs typeface="黑体" panose="02010609060101010101" pitchFamily="2" charset="-122"/>
                </a:rPr>
                <a:t>周期性事务预警</a:t>
              </a:r>
            </a:p>
            <a:p>
              <a:pPr marL="185420" indent="-185420" algn="l">
                <a:buFont typeface="Wingdings" panose="05000000000000000000" charset="0"/>
                <a:buChar char="u"/>
              </a:pPr>
              <a:r>
                <a:rPr lang="da-DK" altLang="zh-CN" sz="1300" dirty="0">
                  <a:solidFill>
                    <a:schemeClr val="tx1"/>
                  </a:solidFill>
                  <a:latin typeface="微软雅黑" panose="020B0503020204020204" pitchFamily="34" charset="-122"/>
                  <a:ea typeface="微软雅黑" panose="020B0503020204020204" pitchFamily="34" charset="-122"/>
                  <a:cs typeface="黑体" panose="02010609060101010101" pitchFamily="2" charset="-122"/>
                </a:rPr>
                <a:t>隐患事故上报快捷</a:t>
              </a:r>
            </a:p>
            <a:p>
              <a:pPr marL="185420" indent="-185420" algn="l">
                <a:buFont typeface="Wingdings" panose="05000000000000000000" charset="0"/>
                <a:buChar char="u"/>
              </a:pPr>
              <a:r>
                <a:rPr lang="da-DK" altLang="zh-CN" sz="1300" dirty="0">
                  <a:solidFill>
                    <a:schemeClr val="tx1"/>
                  </a:solidFill>
                  <a:latin typeface="微软雅黑" panose="020B0503020204020204" pitchFamily="34" charset="-122"/>
                  <a:ea typeface="微软雅黑" panose="020B0503020204020204" pitchFamily="34" charset="-122"/>
                  <a:cs typeface="黑体" panose="02010609060101010101" pitchFamily="2" charset="-122"/>
                </a:rPr>
                <a:t>移动办公</a:t>
              </a:r>
            </a:p>
          </p:txBody>
        </p:sp>
      </p:grpSp>
      <p:grpSp>
        <p:nvGrpSpPr>
          <p:cNvPr id="6" name="组合 5"/>
          <p:cNvGrpSpPr/>
          <p:nvPr/>
        </p:nvGrpSpPr>
        <p:grpSpPr>
          <a:xfrm>
            <a:off x="2454269" y="2501949"/>
            <a:ext cx="7293144" cy="1041277"/>
            <a:chOff x="1498" y="2178"/>
            <a:chExt cx="11416" cy="2266"/>
          </a:xfrm>
        </p:grpSpPr>
        <p:sp>
          <p:nvSpPr>
            <p:cNvPr id="29" name="矩形 28"/>
            <p:cNvSpPr/>
            <p:nvPr>
              <p:custDataLst>
                <p:tags r:id="rId2"/>
              </p:custDataLst>
            </p:nvPr>
          </p:nvSpPr>
          <p:spPr>
            <a:xfrm flipH="1">
              <a:off x="2567" y="2178"/>
              <a:ext cx="2009" cy="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73125" tIns="38025" rIns="73125" bIns="38025" rtlCol="0" anchor="ctr">
              <a:normAutofit/>
            </a:bodyPr>
            <a:lstStyle/>
            <a:p>
              <a:pPr algn="ctr"/>
              <a:endParaRPr lang="zh-CN" altLang="en-US" sz="1460">
                <a:solidFill>
                  <a:schemeClr val="accent2"/>
                </a:solidFill>
                <a:ea typeface="微软雅黑" panose="020B0503020204020204" pitchFamily="34" charset="-122"/>
              </a:endParaRPr>
            </a:p>
          </p:txBody>
        </p:sp>
        <p:sp>
          <p:nvSpPr>
            <p:cNvPr id="30" name="等腰三角形 29"/>
            <p:cNvSpPr/>
            <p:nvPr>
              <p:custDataLst>
                <p:tags r:id="rId3"/>
              </p:custDataLst>
            </p:nvPr>
          </p:nvSpPr>
          <p:spPr>
            <a:xfrm rot="16200000" flipH="1">
              <a:off x="905" y="2771"/>
              <a:ext cx="2265" cy="108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73125" tIns="38025" rIns="73125" bIns="38025" rtlCol="0" anchor="ctr">
              <a:normAutofit/>
            </a:bodyPr>
            <a:lstStyle/>
            <a:p>
              <a:pPr algn="ctr"/>
              <a:endParaRPr lang="zh-CN" altLang="en-US" sz="1460">
                <a:solidFill>
                  <a:schemeClr val="accent2"/>
                </a:solidFill>
                <a:ea typeface="微软雅黑" panose="020B0503020204020204" pitchFamily="34" charset="-122"/>
              </a:endParaRPr>
            </a:p>
          </p:txBody>
        </p:sp>
        <p:cxnSp>
          <p:nvCxnSpPr>
            <p:cNvPr id="31" name="直接连接符 30"/>
            <p:cNvCxnSpPr/>
            <p:nvPr>
              <p:custDataLst>
                <p:tags r:id="rId4"/>
              </p:custDataLst>
            </p:nvPr>
          </p:nvCxnSpPr>
          <p:spPr>
            <a:xfrm>
              <a:off x="2587" y="2799"/>
              <a:ext cx="184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矩形 32"/>
            <p:cNvSpPr/>
            <p:nvPr>
              <p:custDataLst>
                <p:tags r:id="rId5"/>
              </p:custDataLst>
            </p:nvPr>
          </p:nvSpPr>
          <p:spPr>
            <a:xfrm>
              <a:off x="5656" y="2178"/>
              <a:ext cx="3089" cy="2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73125" tIns="38025" rIns="73125" bIns="38025" rtlCol="0" anchor="ctr">
              <a:normAutofit/>
            </a:bodyPr>
            <a:lstStyle/>
            <a:p>
              <a:pPr algn="ctr"/>
              <a:endParaRPr lang="zh-CN" altLang="en-US" sz="1460">
                <a:ea typeface="微软雅黑" panose="020B0503020204020204" pitchFamily="34" charset="-122"/>
              </a:endParaRPr>
            </a:p>
          </p:txBody>
        </p:sp>
        <p:cxnSp>
          <p:nvCxnSpPr>
            <p:cNvPr id="34" name="直接连接符 33"/>
            <p:cNvCxnSpPr/>
            <p:nvPr>
              <p:custDataLst>
                <p:tags r:id="rId6"/>
              </p:custDataLst>
            </p:nvPr>
          </p:nvCxnSpPr>
          <p:spPr>
            <a:xfrm>
              <a:off x="5951" y="2810"/>
              <a:ext cx="25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矩形 35"/>
            <p:cNvSpPr/>
            <p:nvPr>
              <p:custDataLst>
                <p:tags r:id="rId7"/>
              </p:custDataLst>
            </p:nvPr>
          </p:nvSpPr>
          <p:spPr>
            <a:xfrm>
              <a:off x="9824" y="2178"/>
              <a:ext cx="2009" cy="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73125" tIns="38025" rIns="73125" bIns="38025" rtlCol="0" anchor="ctr">
              <a:normAutofit/>
            </a:bodyPr>
            <a:lstStyle/>
            <a:p>
              <a:pPr algn="ctr"/>
              <a:endParaRPr lang="zh-CN" altLang="en-US" sz="1460">
                <a:solidFill>
                  <a:schemeClr val="accent2"/>
                </a:solidFill>
                <a:ea typeface="微软雅黑" panose="020B0503020204020204" pitchFamily="34" charset="-122"/>
              </a:endParaRPr>
            </a:p>
          </p:txBody>
        </p:sp>
        <p:sp>
          <p:nvSpPr>
            <p:cNvPr id="37" name="等腰三角形 36"/>
            <p:cNvSpPr/>
            <p:nvPr>
              <p:custDataLst>
                <p:tags r:id="rId8"/>
              </p:custDataLst>
            </p:nvPr>
          </p:nvSpPr>
          <p:spPr>
            <a:xfrm rot="5400000">
              <a:off x="11241" y="2771"/>
              <a:ext cx="2265" cy="108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73125" tIns="38025" rIns="73125" bIns="38025" rtlCol="0" anchor="ctr">
              <a:normAutofit/>
            </a:bodyPr>
            <a:lstStyle/>
            <a:p>
              <a:pPr algn="ctr"/>
              <a:endParaRPr lang="zh-CN" altLang="en-US" sz="1460">
                <a:solidFill>
                  <a:schemeClr val="accent2"/>
                </a:solidFill>
                <a:ea typeface="微软雅黑" panose="020B0503020204020204" pitchFamily="34" charset="-122"/>
              </a:endParaRPr>
            </a:p>
          </p:txBody>
        </p:sp>
        <p:cxnSp>
          <p:nvCxnSpPr>
            <p:cNvPr id="38" name="直接连接符 37"/>
            <p:cNvCxnSpPr/>
            <p:nvPr>
              <p:custDataLst>
                <p:tags r:id="rId9"/>
              </p:custDataLst>
            </p:nvPr>
          </p:nvCxnSpPr>
          <p:spPr>
            <a:xfrm>
              <a:off x="9972" y="2799"/>
              <a:ext cx="184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10"/>
              </p:custDataLst>
            </p:nvPr>
          </p:nvSpPr>
          <p:spPr>
            <a:xfrm>
              <a:off x="9863" y="2895"/>
              <a:ext cx="2061" cy="1452"/>
            </a:xfrm>
            <a:prstGeom prst="rect">
              <a:avLst/>
            </a:prstGeom>
          </p:spPr>
          <p:txBody>
            <a:bodyPr vert="horz" wrap="square" lIns="73125" tIns="38025" rIns="73125" bIns="38025">
              <a:normAutofit fontScale="77500" lnSpcReduction="20000"/>
            </a:bodyPr>
            <a:lstStyle>
              <a:defPPr>
                <a:defRPr lang="zh-CN"/>
              </a:defPPr>
              <a:lvl1pPr>
                <a:defRPr>
                  <a:solidFill>
                    <a:schemeClr val="bg2"/>
                  </a:solidFill>
                </a:defRPr>
              </a:lvl1pPr>
            </a:lstStyle>
            <a:p>
              <a:r>
                <a:rPr lang="zh-CN" altLang="en-US" sz="1950" dirty="0">
                  <a:solidFill>
                    <a:schemeClr val="bg1"/>
                  </a:solidFill>
                  <a:latin typeface="Arial" panose="020B0604020202020204" pitchFamily="34" charset="0"/>
                  <a:ea typeface="微软雅黑" panose="020B0503020204020204" pitchFamily="34" charset="-122"/>
                  <a:sym typeface="+mn-ea"/>
                </a:rPr>
                <a:t>给高层管理者带来的好处</a:t>
              </a:r>
              <a:endParaRPr lang="zh-CN" altLang="en-US" sz="1460" dirty="0">
                <a:solidFill>
                  <a:schemeClr val="bg1"/>
                </a:solidFill>
                <a:latin typeface="Arial" panose="020B0604020202020204" pitchFamily="34" charset="0"/>
                <a:ea typeface="微软雅黑" panose="020B0503020204020204" pitchFamily="34" charset="-122"/>
                <a:sym typeface="+mn-ea"/>
              </a:endParaRPr>
            </a:p>
          </p:txBody>
        </p:sp>
        <p:sp>
          <p:nvSpPr>
            <p:cNvPr id="21" name="文本框 20"/>
            <p:cNvSpPr txBox="1"/>
            <p:nvPr>
              <p:custDataLst>
                <p:tags r:id="rId11"/>
              </p:custDataLst>
            </p:nvPr>
          </p:nvSpPr>
          <p:spPr>
            <a:xfrm>
              <a:off x="6170" y="2913"/>
              <a:ext cx="2061" cy="1452"/>
            </a:xfrm>
            <a:prstGeom prst="rect">
              <a:avLst/>
            </a:prstGeom>
          </p:spPr>
          <p:txBody>
            <a:bodyPr vert="horz" wrap="square" lIns="73125" tIns="38025" rIns="73125" bIns="38025">
              <a:normAutofit fontScale="77500" lnSpcReduction="20000"/>
            </a:bodyPr>
            <a:lstStyle>
              <a:defPPr>
                <a:defRPr lang="zh-CN"/>
              </a:defPPr>
              <a:lvl1pPr algn="ctr">
                <a:defRPr>
                  <a:solidFill>
                    <a:schemeClr val="bg2"/>
                  </a:solidFill>
                </a:defRPr>
              </a:lvl1pPr>
            </a:lstStyle>
            <a:p>
              <a:r>
                <a:rPr lang="zh-CN" altLang="en-US" sz="1950" dirty="0">
                  <a:solidFill>
                    <a:schemeClr val="bg1"/>
                  </a:solidFill>
                  <a:latin typeface="Arial" panose="020B0604020202020204" pitchFamily="34" charset="0"/>
                  <a:ea typeface="微软雅黑" panose="020B0503020204020204" pitchFamily="34" charset="-122"/>
                  <a:sym typeface="+mn-ea"/>
                </a:rPr>
                <a:t>给中层管理者带来的好处</a:t>
              </a:r>
              <a:endParaRPr lang="en-US" altLang="zh-CN" sz="1460" dirty="0">
                <a:solidFill>
                  <a:schemeClr val="bg1"/>
                </a:solidFill>
                <a:latin typeface="Arial" panose="020B0604020202020204" pitchFamily="34" charset="0"/>
                <a:ea typeface="微软雅黑" panose="020B0503020204020204" pitchFamily="34" charset="-122"/>
              </a:endParaRPr>
            </a:p>
          </p:txBody>
        </p:sp>
        <p:sp>
          <p:nvSpPr>
            <p:cNvPr id="7" name="文本框 6"/>
            <p:cNvSpPr txBox="1"/>
            <p:nvPr>
              <p:custDataLst>
                <p:tags r:id="rId12"/>
              </p:custDataLst>
            </p:nvPr>
          </p:nvSpPr>
          <p:spPr>
            <a:xfrm>
              <a:off x="2477" y="2895"/>
              <a:ext cx="2061" cy="1452"/>
            </a:xfrm>
            <a:prstGeom prst="rect">
              <a:avLst/>
            </a:prstGeom>
          </p:spPr>
          <p:txBody>
            <a:bodyPr vert="horz" wrap="square" lIns="73125" tIns="38025" rIns="73125" bIns="38025">
              <a:normAutofit/>
            </a:bodyPr>
            <a:lstStyle>
              <a:defPPr>
                <a:defRPr lang="zh-CN"/>
              </a:defPPr>
              <a:lvl1pPr algn="r">
                <a:defRPr>
                  <a:solidFill>
                    <a:schemeClr val="bg2"/>
                  </a:solidFill>
                </a:defRPr>
              </a:lvl1pPr>
            </a:lstStyle>
            <a:p>
              <a:r>
                <a:rPr lang="zh-CN" altLang="en-US" sz="1460" dirty="0">
                  <a:solidFill>
                    <a:schemeClr val="bg1"/>
                  </a:solidFill>
                  <a:latin typeface="Arial" panose="020B0604020202020204" pitchFamily="34" charset="0"/>
                  <a:ea typeface="微软雅黑" panose="020B0503020204020204" pitchFamily="34" charset="-122"/>
                </a:rPr>
                <a:t>给基层管理者带来的好处</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841074" y="1715756"/>
            <a:ext cx="4047014" cy="561116"/>
          </a:xfrm>
          <a:prstGeom prst="rect">
            <a:avLst/>
          </a:prstGeom>
        </p:spPr>
        <p:txBody>
          <a:bodyPr wrap="square">
            <a:spAutoFit/>
          </a:bodyPr>
          <a:lstStyle/>
          <a:p>
            <a:pPr>
              <a:lnSpc>
                <a:spcPct val="150000"/>
              </a:lnSpc>
            </a:pPr>
            <a:r>
              <a:rPr lang="zh-CN" altLang="en-US" sz="1085" dirty="0">
                <a:solidFill>
                  <a:schemeClr val="bg2">
                    <a:lumMod val="50000"/>
                  </a:schemeClr>
                </a:solidFill>
                <a:cs typeface="+mn-ea"/>
                <a:sym typeface="+mn-lt"/>
              </a:rPr>
              <a:t>通过公司全体人员共同思考和共同参与的改善活动及其直接效果，提高产品质量，降低生产成本，提高每个人自身的能力。</a:t>
            </a:r>
          </a:p>
        </p:txBody>
      </p:sp>
      <p:sp>
        <p:nvSpPr>
          <p:cNvPr id="8" name="椭圆 7"/>
          <p:cNvSpPr/>
          <p:nvPr/>
        </p:nvSpPr>
        <p:spPr>
          <a:xfrm>
            <a:off x="594750" y="750815"/>
            <a:ext cx="1816487" cy="181648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grpSp>
        <p:nvGrpSpPr>
          <p:cNvPr id="4" name="组合 3"/>
          <p:cNvGrpSpPr/>
          <p:nvPr/>
        </p:nvGrpSpPr>
        <p:grpSpPr>
          <a:xfrm>
            <a:off x="806082" y="950822"/>
            <a:ext cx="1416472" cy="1416472"/>
            <a:chOff x="1760426" y="1819397"/>
            <a:chExt cx="1307513" cy="1307513"/>
          </a:xfrm>
        </p:grpSpPr>
        <p:sp>
          <p:nvSpPr>
            <p:cNvPr id="24" name="椭圆 23"/>
            <p:cNvSpPr/>
            <p:nvPr/>
          </p:nvSpPr>
          <p:spPr>
            <a:xfrm>
              <a:off x="1760426" y="1819397"/>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15" name="文本框 5"/>
            <p:cNvSpPr txBox="1">
              <a:spLocks noChangeArrowheads="1"/>
            </p:cNvSpPr>
            <p:nvPr/>
          </p:nvSpPr>
          <p:spPr bwMode="auto">
            <a:xfrm>
              <a:off x="2000917" y="2057655"/>
              <a:ext cx="794892" cy="82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5200" dirty="0">
                  <a:solidFill>
                    <a:schemeClr val="bg1"/>
                  </a:solidFill>
                  <a:latin typeface="+mn-lt"/>
                  <a:ea typeface="+mn-ea"/>
                  <a:cs typeface="+mn-ea"/>
                  <a:sym typeface="+mn-lt"/>
                </a:rPr>
                <a:t>02</a:t>
              </a:r>
              <a:endParaRPr lang="zh-CN" altLang="en-US" sz="5200" dirty="0">
                <a:solidFill>
                  <a:schemeClr val="bg1"/>
                </a:solidFill>
                <a:latin typeface="+mn-lt"/>
                <a:ea typeface="+mn-ea"/>
                <a:cs typeface="+mn-ea"/>
                <a:sym typeface="+mn-lt"/>
              </a:endParaRPr>
            </a:p>
          </p:txBody>
        </p:sp>
      </p:grpSp>
      <p:sp>
        <p:nvSpPr>
          <p:cNvPr id="16" name="文本框 5"/>
          <p:cNvSpPr txBox="1">
            <a:spLocks noChangeArrowheads="1"/>
          </p:cNvSpPr>
          <p:nvPr/>
        </p:nvSpPr>
        <p:spPr bwMode="auto">
          <a:xfrm>
            <a:off x="4251502" y="908720"/>
            <a:ext cx="2633867" cy="42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165" dirty="0">
                <a:solidFill>
                  <a:schemeClr val="accent1"/>
                </a:solidFill>
                <a:cs typeface="+mn-ea"/>
                <a:sym typeface="+mn-lt"/>
              </a:rPr>
              <a:t>组织效能改善系统</a:t>
            </a:r>
            <a:endParaRPr lang="zh-CN" altLang="en-US" sz="2165" dirty="0">
              <a:solidFill>
                <a:schemeClr val="accent1"/>
              </a:solidFill>
              <a:latin typeface="+mn-lt"/>
              <a:ea typeface="+mn-ea"/>
              <a:cs typeface="+mn-ea"/>
              <a:sym typeface="+mn-lt"/>
            </a:endParaRPr>
          </a:p>
        </p:txBody>
      </p:sp>
      <p:cxnSp>
        <p:nvCxnSpPr>
          <p:cNvPr id="3" name="直接连接符 2"/>
          <p:cNvCxnSpPr/>
          <p:nvPr/>
        </p:nvCxnSpPr>
        <p:spPr>
          <a:xfrm>
            <a:off x="2852921" y="1484784"/>
            <a:ext cx="403244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852921" y="956658"/>
            <a:ext cx="1409036" cy="331085"/>
          </a:xfrm>
          <a:prstGeom prst="rect">
            <a:avLst/>
          </a:prstGeom>
          <a:gradFill>
            <a:gsLst>
              <a:gs pos="100000">
                <a:schemeClr val="accent1">
                  <a:lumMod val="75000"/>
                </a:schemeClr>
              </a:gs>
              <a:gs pos="0">
                <a:srgbClr val="27506E"/>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00" dirty="0">
                <a:cs typeface="+mn-ea"/>
                <a:sym typeface="+mn-lt"/>
              </a:rPr>
              <a:t>PART   TWO</a:t>
            </a:r>
            <a:endParaRPr lang="zh-CN" altLang="en-US" sz="1300" dirty="0">
              <a:cs typeface="+mn-ea"/>
              <a:sym typeface="+mn-lt"/>
            </a:endParaRPr>
          </a:p>
        </p:txBody>
      </p:sp>
      <p:sp>
        <p:nvSpPr>
          <p:cNvPr id="25" name="椭圆 24"/>
          <p:cNvSpPr/>
          <p:nvPr/>
        </p:nvSpPr>
        <p:spPr>
          <a:xfrm>
            <a:off x="1982668" y="762653"/>
            <a:ext cx="423060" cy="42306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26" name="椭圆 25"/>
          <p:cNvSpPr/>
          <p:nvPr/>
        </p:nvSpPr>
        <p:spPr>
          <a:xfrm>
            <a:off x="513864" y="1105854"/>
            <a:ext cx="310679" cy="310679"/>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28" name="椭圆 27"/>
          <p:cNvSpPr/>
          <p:nvPr/>
        </p:nvSpPr>
        <p:spPr>
          <a:xfrm>
            <a:off x="358523" y="2607221"/>
            <a:ext cx="173707" cy="17370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29" name="椭圆 28"/>
          <p:cNvSpPr/>
          <p:nvPr/>
        </p:nvSpPr>
        <p:spPr>
          <a:xfrm>
            <a:off x="806081" y="2239890"/>
            <a:ext cx="238908" cy="23890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30" name="椭圆 29"/>
          <p:cNvSpPr/>
          <p:nvPr/>
        </p:nvSpPr>
        <p:spPr>
          <a:xfrm>
            <a:off x="2246350" y="1883525"/>
            <a:ext cx="247321" cy="24732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31" name="椭圆 30"/>
          <p:cNvSpPr/>
          <p:nvPr/>
        </p:nvSpPr>
        <p:spPr>
          <a:xfrm>
            <a:off x="1430607" y="2683598"/>
            <a:ext cx="167421" cy="16742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32" name="椭圆 31"/>
          <p:cNvSpPr/>
          <p:nvPr/>
        </p:nvSpPr>
        <p:spPr>
          <a:xfrm>
            <a:off x="335360" y="1883525"/>
            <a:ext cx="108017" cy="1080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cs typeface="+mn-ea"/>
              <a:sym typeface="+mn-lt"/>
            </a:endParaRPr>
          </a:p>
        </p:txBody>
      </p:sp>
      <p:sp>
        <p:nvSpPr>
          <p:cNvPr id="17" name="矩形 16"/>
          <p:cNvSpPr/>
          <p:nvPr/>
        </p:nvSpPr>
        <p:spPr>
          <a:xfrm>
            <a:off x="7563081" y="1544632"/>
            <a:ext cx="3501471" cy="87625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营造全员参与的</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n-US" sz="2400" dirty="0">
                <a:solidFill>
                  <a:schemeClr val="bg1"/>
                </a:solidFill>
                <a:latin typeface="微软雅黑" panose="020B0503020204020204" pitchFamily="34" charset="-122"/>
                <a:ea typeface="微软雅黑" panose="020B0503020204020204" pitchFamily="34" charset="-122"/>
              </a:rPr>
              <a:t>改善机制与氛围</a:t>
            </a:r>
          </a:p>
        </p:txBody>
      </p:sp>
      <p:sp>
        <p:nvSpPr>
          <p:cNvPr id="6" name="Freeform: Shape 3"/>
          <p:cNvSpPr/>
          <p:nvPr>
            <p:custDataLst>
              <p:tags r:id="rId1"/>
            </p:custDataLst>
          </p:nvPr>
        </p:nvSpPr>
        <p:spPr>
          <a:xfrm>
            <a:off x="2285718" y="2641050"/>
            <a:ext cx="2824202" cy="3603961"/>
          </a:xfrm>
          <a:custGeom>
            <a:avLst/>
            <a:gdLst>
              <a:gd name="connsiteX0" fmla="*/ 0 w 3890497"/>
              <a:gd name="connsiteY0" fmla="*/ 0 h 5474825"/>
              <a:gd name="connsiteX1" fmla="*/ 3890497 w 3890497"/>
              <a:gd name="connsiteY1" fmla="*/ 0 h 5474825"/>
              <a:gd name="connsiteX2" fmla="*/ 3890497 w 3890497"/>
              <a:gd name="connsiteY2" fmla="*/ 5474825 h 5474825"/>
              <a:gd name="connsiteX3" fmla="*/ 0 w 3890497"/>
              <a:gd name="connsiteY3" fmla="*/ 5474825 h 5474825"/>
            </a:gdLst>
            <a:ahLst/>
            <a:cxnLst>
              <a:cxn ang="0">
                <a:pos x="connsiteX0" y="connsiteY0"/>
              </a:cxn>
              <a:cxn ang="0">
                <a:pos x="connsiteX1" y="connsiteY1"/>
              </a:cxn>
              <a:cxn ang="0">
                <a:pos x="connsiteX2" y="connsiteY2"/>
              </a:cxn>
              <a:cxn ang="0">
                <a:pos x="connsiteX3" y="connsiteY3"/>
              </a:cxn>
            </a:cxnLst>
            <a:rect l="l" t="t" r="r" b="b"/>
            <a:pathLst>
              <a:path w="3890497" h="5474825">
                <a:moveTo>
                  <a:pt x="0" y="0"/>
                </a:moveTo>
                <a:lnTo>
                  <a:pt x="3890497" y="0"/>
                </a:lnTo>
                <a:lnTo>
                  <a:pt x="3890497" y="5474825"/>
                </a:lnTo>
                <a:lnTo>
                  <a:pt x="0" y="5474825"/>
                </a:lnTo>
                <a:close/>
              </a:path>
            </a:pathLst>
          </a:custGeom>
          <a:solidFill>
            <a:srgbClr val="FFFFFF"/>
          </a:solidFill>
          <a:ln w="28575">
            <a:noFill/>
          </a:ln>
          <a:effectLst>
            <a:outerShdw blurRad="76200" dist="38100" dir="5400000" algn="t" rotWithShape="0">
              <a:srgbClr val="2196F3">
                <a:alpha val="60000"/>
              </a:srgbClr>
            </a:outerShdw>
          </a:effectLst>
        </p:spPr>
        <p:style>
          <a:lnRef idx="2">
            <a:srgbClr val="2196F3">
              <a:shade val="50000"/>
            </a:srgbClr>
          </a:lnRef>
          <a:fillRef idx="1">
            <a:srgbClr val="2196F3"/>
          </a:fillRef>
          <a:effectRef idx="0">
            <a:srgbClr val="2196F3"/>
          </a:effectRef>
          <a:fontRef idx="minor">
            <a:srgbClr val="FFFFFF"/>
          </a:fontRef>
        </p:style>
        <p:txBody>
          <a:bodyPr rtlCol="0" anchor="ctr"/>
          <a:lstStyle/>
          <a:p>
            <a:pPr algn="ctr"/>
            <a:endParaRPr lang="en-US" sz="1460" dirty="0">
              <a:latin typeface="微软雅黑" panose="020B0503020204020204" pitchFamily="34" charset="-122"/>
              <a:ea typeface="微软雅黑" panose="020B0503020204020204" pitchFamily="34" charset="-122"/>
            </a:endParaRPr>
          </a:p>
        </p:txBody>
      </p:sp>
      <p:sp>
        <p:nvSpPr>
          <p:cNvPr id="9" name="Freeform: Shape 5"/>
          <p:cNvSpPr/>
          <p:nvPr>
            <p:custDataLst>
              <p:tags r:id="rId2"/>
            </p:custDataLst>
          </p:nvPr>
        </p:nvSpPr>
        <p:spPr>
          <a:xfrm>
            <a:off x="5426282" y="2641050"/>
            <a:ext cx="2824202" cy="3603961"/>
          </a:xfrm>
          <a:custGeom>
            <a:avLst/>
            <a:gdLst>
              <a:gd name="connsiteX0" fmla="*/ 0 w 3890497"/>
              <a:gd name="connsiteY0" fmla="*/ 0 h 5474825"/>
              <a:gd name="connsiteX1" fmla="*/ 3890497 w 3890497"/>
              <a:gd name="connsiteY1" fmla="*/ 0 h 5474825"/>
              <a:gd name="connsiteX2" fmla="*/ 3890497 w 3890497"/>
              <a:gd name="connsiteY2" fmla="*/ 5474825 h 5474825"/>
              <a:gd name="connsiteX3" fmla="*/ 0 w 3890497"/>
              <a:gd name="connsiteY3" fmla="*/ 5474825 h 5474825"/>
            </a:gdLst>
            <a:ahLst/>
            <a:cxnLst>
              <a:cxn ang="0">
                <a:pos x="connsiteX0" y="connsiteY0"/>
              </a:cxn>
              <a:cxn ang="0">
                <a:pos x="connsiteX1" y="connsiteY1"/>
              </a:cxn>
              <a:cxn ang="0">
                <a:pos x="connsiteX2" y="connsiteY2"/>
              </a:cxn>
              <a:cxn ang="0">
                <a:pos x="connsiteX3" y="connsiteY3"/>
              </a:cxn>
            </a:cxnLst>
            <a:rect l="l" t="t" r="r" b="b"/>
            <a:pathLst>
              <a:path w="3890497" h="5474825">
                <a:moveTo>
                  <a:pt x="0" y="0"/>
                </a:moveTo>
                <a:lnTo>
                  <a:pt x="3890497" y="0"/>
                </a:lnTo>
                <a:lnTo>
                  <a:pt x="3890497" y="5474825"/>
                </a:lnTo>
                <a:lnTo>
                  <a:pt x="0" y="5474825"/>
                </a:lnTo>
                <a:close/>
              </a:path>
            </a:pathLst>
          </a:custGeom>
          <a:solidFill>
            <a:srgbClr val="FFFFFF"/>
          </a:solidFill>
          <a:ln w="28575">
            <a:noFill/>
          </a:ln>
          <a:effectLst>
            <a:outerShdw blurRad="76200" dist="38100" dir="5400000" algn="t" rotWithShape="0">
              <a:srgbClr val="2196F3">
                <a:alpha val="60000"/>
              </a:srgbClr>
            </a:outerShdw>
          </a:effectLst>
        </p:spPr>
        <p:style>
          <a:lnRef idx="2">
            <a:srgbClr val="2196F3">
              <a:shade val="50000"/>
            </a:srgbClr>
          </a:lnRef>
          <a:fillRef idx="1">
            <a:srgbClr val="2196F3"/>
          </a:fillRef>
          <a:effectRef idx="0">
            <a:srgbClr val="2196F3"/>
          </a:effectRef>
          <a:fontRef idx="minor">
            <a:srgbClr val="FFFFFF"/>
          </a:fontRef>
        </p:style>
        <p:txBody>
          <a:bodyPr rtlCol="0" anchor="ctr"/>
          <a:lstStyle/>
          <a:p>
            <a:pPr algn="ctr"/>
            <a:endParaRPr lang="en-US" sz="1460" dirty="0">
              <a:latin typeface="微软雅黑" panose="020B0503020204020204" pitchFamily="34" charset="-122"/>
              <a:ea typeface="微软雅黑" panose="020B0503020204020204" pitchFamily="34" charset="-122"/>
            </a:endParaRPr>
          </a:p>
        </p:txBody>
      </p:sp>
      <p:sp>
        <p:nvSpPr>
          <p:cNvPr id="10" name="Freeform: Shape 7"/>
          <p:cNvSpPr/>
          <p:nvPr>
            <p:custDataLst>
              <p:tags r:id="rId3"/>
            </p:custDataLst>
          </p:nvPr>
        </p:nvSpPr>
        <p:spPr>
          <a:xfrm>
            <a:off x="8528938" y="2641050"/>
            <a:ext cx="2824202" cy="3603961"/>
          </a:xfrm>
          <a:custGeom>
            <a:avLst/>
            <a:gdLst>
              <a:gd name="connsiteX0" fmla="*/ 0 w 3890497"/>
              <a:gd name="connsiteY0" fmla="*/ 0 h 5474825"/>
              <a:gd name="connsiteX1" fmla="*/ 3890497 w 3890497"/>
              <a:gd name="connsiteY1" fmla="*/ 0 h 5474825"/>
              <a:gd name="connsiteX2" fmla="*/ 3890497 w 3890497"/>
              <a:gd name="connsiteY2" fmla="*/ 5474825 h 5474825"/>
              <a:gd name="connsiteX3" fmla="*/ 0 w 3890497"/>
              <a:gd name="connsiteY3" fmla="*/ 5474825 h 5474825"/>
            </a:gdLst>
            <a:ahLst/>
            <a:cxnLst>
              <a:cxn ang="0">
                <a:pos x="connsiteX0" y="connsiteY0"/>
              </a:cxn>
              <a:cxn ang="0">
                <a:pos x="connsiteX1" y="connsiteY1"/>
              </a:cxn>
              <a:cxn ang="0">
                <a:pos x="connsiteX2" y="connsiteY2"/>
              </a:cxn>
              <a:cxn ang="0">
                <a:pos x="connsiteX3" y="connsiteY3"/>
              </a:cxn>
            </a:cxnLst>
            <a:rect l="l" t="t" r="r" b="b"/>
            <a:pathLst>
              <a:path w="3890497" h="5474825">
                <a:moveTo>
                  <a:pt x="0" y="0"/>
                </a:moveTo>
                <a:lnTo>
                  <a:pt x="3890497" y="0"/>
                </a:lnTo>
                <a:lnTo>
                  <a:pt x="3890497" y="5474825"/>
                </a:lnTo>
                <a:lnTo>
                  <a:pt x="0" y="5474825"/>
                </a:lnTo>
                <a:close/>
              </a:path>
            </a:pathLst>
          </a:custGeom>
          <a:solidFill>
            <a:srgbClr val="FFFFFF"/>
          </a:solidFill>
          <a:ln w="28575">
            <a:noFill/>
          </a:ln>
          <a:effectLst>
            <a:outerShdw blurRad="76200" dist="38100" dir="5400000" algn="t" rotWithShape="0">
              <a:srgbClr val="2196F3">
                <a:alpha val="60000"/>
              </a:srgbClr>
            </a:outerShdw>
          </a:effectLst>
        </p:spPr>
        <p:style>
          <a:lnRef idx="2">
            <a:srgbClr val="2196F3">
              <a:shade val="50000"/>
            </a:srgbClr>
          </a:lnRef>
          <a:fillRef idx="1">
            <a:srgbClr val="2196F3"/>
          </a:fillRef>
          <a:effectRef idx="0">
            <a:srgbClr val="2196F3"/>
          </a:effectRef>
          <a:fontRef idx="minor">
            <a:srgbClr val="FFFFFF"/>
          </a:fontRef>
        </p:style>
        <p:txBody>
          <a:bodyPr rtlCol="0" anchor="ctr"/>
          <a:lstStyle/>
          <a:p>
            <a:pPr algn="ctr"/>
            <a:endParaRPr lang="en-US" sz="1460" dirty="0">
              <a:latin typeface="微软雅黑" panose="020B0503020204020204" pitchFamily="34" charset="-122"/>
              <a:ea typeface="微软雅黑" panose="020B0503020204020204" pitchFamily="34" charset="-122"/>
            </a:endParaRPr>
          </a:p>
        </p:txBody>
      </p:sp>
      <p:sp>
        <p:nvSpPr>
          <p:cNvPr id="11" name="文本框 10"/>
          <p:cNvSpPr txBox="1"/>
          <p:nvPr>
            <p:custDataLst>
              <p:tags r:id="rId4"/>
            </p:custDataLst>
          </p:nvPr>
        </p:nvSpPr>
        <p:spPr>
          <a:xfrm>
            <a:off x="2372727" y="5159316"/>
            <a:ext cx="2616753" cy="994659"/>
          </a:xfrm>
          <a:prstGeom prst="rect">
            <a:avLst/>
          </a:prstGeom>
          <a:noFill/>
        </p:spPr>
        <p:txBody>
          <a:bodyPr wrap="square" tIns="0" rtlCol="0">
            <a:normAutofit fontScale="90000"/>
          </a:bodyPr>
          <a:lstStyle>
            <a:defPPr>
              <a:defRPr lang="en-US"/>
            </a:defPPr>
            <a:lvl1pPr marL="342900" indent="-342900">
              <a:lnSpc>
                <a:spcPct val="140000"/>
              </a:lnSpc>
              <a:buFont typeface="Arial" panose="020B0604020202020204" pitchFamily="34" charset="0"/>
              <a:buAutoNum type="arabicPeriod"/>
              <a:defRPr kumimoji="1" sz="1400">
                <a:solidFill>
                  <a:srgbClr val="222222">
                    <a:lumMod val="75000"/>
                    <a:lumOff val="25000"/>
                  </a:srgbClr>
                </a:solidFill>
              </a:defRPr>
            </a:lvl1pPr>
          </a:lstStyle>
          <a:p>
            <a:pPr marL="0" indent="0">
              <a:buNone/>
            </a:pPr>
            <a:r>
              <a:rPr lang="zh-CN" altLang="en-US" sz="1135" spc="162" dirty="0">
                <a:latin typeface="微软雅黑" panose="020B0503020204020204" pitchFamily="34" charset="-122"/>
                <a:ea typeface="微软雅黑" panose="020B0503020204020204" pitchFamily="34" charset="-122"/>
              </a:rPr>
              <a:t>为保证提案改善提交人可按公司要求提报改善细节，系统设计了提案改善流程，并设定了必填内容，统一改善提案上报途径和格式，更容易归档。</a:t>
            </a:r>
          </a:p>
        </p:txBody>
      </p:sp>
      <p:sp>
        <p:nvSpPr>
          <p:cNvPr id="12" name="文本框 11"/>
          <p:cNvSpPr txBox="1"/>
          <p:nvPr>
            <p:custDataLst>
              <p:tags r:id="rId5"/>
            </p:custDataLst>
          </p:nvPr>
        </p:nvSpPr>
        <p:spPr>
          <a:xfrm>
            <a:off x="2372727" y="4758823"/>
            <a:ext cx="2616753" cy="342711"/>
          </a:xfrm>
          <a:prstGeom prst="rect">
            <a:avLst/>
          </a:prstGeom>
          <a:noFill/>
        </p:spPr>
        <p:txBody>
          <a:bodyPr wrap="square" bIns="0" rtlCol="0" anchor="ctr">
            <a:normAutofit/>
          </a:bodyPr>
          <a:lstStyle>
            <a:defPPr>
              <a:defRPr lang="en-US"/>
            </a:defPPr>
            <a:lvl1pPr>
              <a:lnSpc>
                <a:spcPct val="120000"/>
              </a:lnSpc>
              <a:defRPr kumimoji="1" b="1">
                <a:solidFill>
                  <a:srgbClr val="2196F3"/>
                </a:solidFill>
                <a:latin typeface="微软雅黑" panose="020B0503020204020204" pitchFamily="34" charset="-122"/>
              </a:defRPr>
            </a:lvl1pPr>
          </a:lstStyle>
          <a:p>
            <a:pPr algn="ctr"/>
            <a:r>
              <a:rPr lang="zh-CN" altLang="en-US" sz="1625" spc="325" dirty="0">
                <a:ea typeface="微软雅黑" panose="020B0503020204020204" pitchFamily="34" charset="-122"/>
              </a:rPr>
              <a:t>改善提案提案</a:t>
            </a:r>
          </a:p>
        </p:txBody>
      </p:sp>
      <p:sp>
        <p:nvSpPr>
          <p:cNvPr id="13" name="文本框 12"/>
          <p:cNvSpPr txBox="1"/>
          <p:nvPr>
            <p:custDataLst>
              <p:tags r:id="rId6"/>
            </p:custDataLst>
          </p:nvPr>
        </p:nvSpPr>
        <p:spPr>
          <a:xfrm>
            <a:off x="5515707" y="5143494"/>
            <a:ext cx="2616753" cy="994659"/>
          </a:xfrm>
          <a:prstGeom prst="rect">
            <a:avLst/>
          </a:prstGeom>
          <a:noFill/>
        </p:spPr>
        <p:txBody>
          <a:bodyPr wrap="square" tIns="0" rtlCol="0">
            <a:normAutofit fontScale="97500"/>
          </a:bodyPr>
          <a:lstStyle>
            <a:defPPr>
              <a:defRPr lang="en-US"/>
            </a:defPPr>
            <a:lvl1pPr marL="342900" indent="-342900">
              <a:lnSpc>
                <a:spcPct val="140000"/>
              </a:lnSpc>
              <a:buFont typeface="Arial" panose="020B0604020202020204" pitchFamily="34" charset="0"/>
              <a:buAutoNum type="arabicPeriod"/>
              <a:defRPr kumimoji="1" sz="1400">
                <a:solidFill>
                  <a:srgbClr val="222222">
                    <a:lumMod val="75000"/>
                    <a:lumOff val="25000"/>
                  </a:srgbClr>
                </a:solidFill>
              </a:defRPr>
            </a:lvl1pPr>
          </a:lstStyle>
          <a:p>
            <a:pPr marL="0" indent="0">
              <a:buNone/>
            </a:pPr>
            <a:r>
              <a:rPr lang="zh-CN" altLang="en-US" sz="1135" spc="162" dirty="0">
                <a:latin typeface="微软雅黑" panose="020B0503020204020204" pitchFamily="34" charset="-122"/>
                <a:ea typeface="微软雅黑" panose="020B0503020204020204" pitchFamily="34" charset="-122"/>
                <a:sym typeface="+mn-ea"/>
              </a:rPr>
              <a:t>现在改善提案流程提交后，经过部门负责人审批过后，触发个人提案审批评审流程。相关专家收到流程后，在线上即可完成。</a:t>
            </a:r>
            <a:endParaRPr lang="zh-CN" altLang="en-US" sz="1135" spc="162" dirty="0">
              <a:latin typeface="微软雅黑" panose="020B0503020204020204" pitchFamily="34" charset="-122"/>
              <a:ea typeface="微软雅黑" panose="020B0503020204020204" pitchFamily="34" charset="-122"/>
            </a:endParaRPr>
          </a:p>
          <a:p>
            <a:pPr marL="0" indent="0">
              <a:buNone/>
            </a:pPr>
            <a:endParaRPr lang="zh-CN" altLang="en-US" sz="1135" spc="162" dirty="0">
              <a:latin typeface="微软雅黑" panose="020B0503020204020204" pitchFamily="34" charset="-122"/>
              <a:ea typeface="微软雅黑" panose="020B0503020204020204" pitchFamily="34" charset="-122"/>
            </a:endParaRPr>
          </a:p>
        </p:txBody>
      </p:sp>
      <p:sp>
        <p:nvSpPr>
          <p:cNvPr id="14" name="文本框 13"/>
          <p:cNvSpPr txBox="1"/>
          <p:nvPr>
            <p:custDataLst>
              <p:tags r:id="rId7"/>
            </p:custDataLst>
          </p:nvPr>
        </p:nvSpPr>
        <p:spPr>
          <a:xfrm>
            <a:off x="5508828" y="4758823"/>
            <a:ext cx="2616753" cy="342711"/>
          </a:xfrm>
          <a:prstGeom prst="rect">
            <a:avLst/>
          </a:prstGeom>
          <a:noFill/>
        </p:spPr>
        <p:txBody>
          <a:bodyPr wrap="square" bIns="0" rtlCol="0" anchor="ctr">
            <a:normAutofit/>
          </a:bodyPr>
          <a:lstStyle>
            <a:defPPr>
              <a:defRPr lang="en-US"/>
            </a:defPPr>
            <a:lvl1pPr>
              <a:lnSpc>
                <a:spcPct val="120000"/>
              </a:lnSpc>
              <a:defRPr kumimoji="1" b="1">
                <a:solidFill>
                  <a:srgbClr val="2196F3"/>
                </a:solidFill>
                <a:latin typeface="微软雅黑" panose="020B0503020204020204" pitchFamily="34" charset="-122"/>
              </a:defRPr>
            </a:lvl1pPr>
          </a:lstStyle>
          <a:p>
            <a:pPr algn="ctr"/>
            <a:r>
              <a:rPr lang="zh-CN" altLang="en-US" sz="1625" spc="325" dirty="0">
                <a:ea typeface="微软雅黑" panose="020B0503020204020204" pitchFamily="34" charset="-122"/>
              </a:rPr>
              <a:t>改善提案流程</a:t>
            </a:r>
          </a:p>
        </p:txBody>
      </p:sp>
      <p:sp>
        <p:nvSpPr>
          <p:cNvPr id="18" name="文本框 17"/>
          <p:cNvSpPr txBox="1"/>
          <p:nvPr>
            <p:custDataLst>
              <p:tags r:id="rId8"/>
            </p:custDataLst>
          </p:nvPr>
        </p:nvSpPr>
        <p:spPr>
          <a:xfrm>
            <a:off x="8620716" y="5143494"/>
            <a:ext cx="2616753" cy="994659"/>
          </a:xfrm>
          <a:prstGeom prst="rect">
            <a:avLst/>
          </a:prstGeom>
          <a:noFill/>
        </p:spPr>
        <p:txBody>
          <a:bodyPr wrap="square" tIns="0" rtlCol="0"/>
          <a:lstStyle>
            <a:defPPr>
              <a:defRPr lang="en-US"/>
            </a:defPPr>
            <a:lvl1pPr marL="342900" indent="-342900">
              <a:lnSpc>
                <a:spcPct val="140000"/>
              </a:lnSpc>
              <a:buFont typeface="Arial" panose="020B0604020202020204" pitchFamily="34" charset="0"/>
              <a:buAutoNum type="arabicPeriod"/>
              <a:defRPr kumimoji="1" sz="1400">
                <a:solidFill>
                  <a:srgbClr val="222222">
                    <a:lumMod val="75000"/>
                    <a:lumOff val="25000"/>
                  </a:srgbClr>
                </a:solidFill>
              </a:defRPr>
            </a:lvl1pPr>
          </a:lstStyle>
          <a:p>
            <a:pPr marL="0" indent="0">
              <a:buNone/>
            </a:pPr>
            <a:r>
              <a:rPr lang="zh-CN" altLang="en-US" sz="800" spc="162" dirty="0">
                <a:latin typeface="微软雅黑" panose="020B0503020204020204" pitchFamily="34" charset="-122"/>
                <a:ea typeface="微软雅黑" panose="020B0503020204020204" pitchFamily="34" charset="-122"/>
              </a:rPr>
              <a:t>每个人的改善提案数据实时记录，为绩效考核提供了一定的依据；</a:t>
            </a:r>
          </a:p>
          <a:p>
            <a:pPr marL="0" indent="0">
              <a:buNone/>
            </a:pPr>
            <a:r>
              <a:rPr lang="zh-CN" altLang="en-US" sz="800" spc="162" dirty="0">
                <a:latin typeface="微软雅黑" panose="020B0503020204020204" pitchFamily="34" charset="-122"/>
                <a:ea typeface="微软雅黑" panose="020B0503020204020204" pitchFamily="34" charset="-122"/>
              </a:rPr>
              <a:t>同时，将提出的提案数量与正在落地的改善数量形成对比，哪条产品线提出的改善意见多、落地效率最高，清晰可见。对于产品线优化给出了一定的支撑。</a:t>
            </a:r>
          </a:p>
        </p:txBody>
      </p:sp>
      <p:sp>
        <p:nvSpPr>
          <p:cNvPr id="19" name="文本框 18"/>
          <p:cNvSpPr txBox="1"/>
          <p:nvPr>
            <p:custDataLst>
              <p:tags r:id="rId9"/>
            </p:custDataLst>
          </p:nvPr>
        </p:nvSpPr>
        <p:spPr>
          <a:xfrm>
            <a:off x="8620716" y="4758823"/>
            <a:ext cx="2616753" cy="342711"/>
          </a:xfrm>
          <a:prstGeom prst="rect">
            <a:avLst/>
          </a:prstGeom>
          <a:noFill/>
        </p:spPr>
        <p:txBody>
          <a:bodyPr wrap="square" bIns="0" rtlCol="0" anchor="ctr">
            <a:normAutofit/>
          </a:bodyPr>
          <a:lstStyle>
            <a:defPPr>
              <a:defRPr lang="en-US"/>
            </a:defPPr>
            <a:lvl1pPr>
              <a:lnSpc>
                <a:spcPct val="120000"/>
              </a:lnSpc>
              <a:defRPr kumimoji="1" b="1">
                <a:solidFill>
                  <a:srgbClr val="2196F3"/>
                </a:solidFill>
                <a:latin typeface="微软雅黑" panose="020B0503020204020204" pitchFamily="34" charset="-122"/>
              </a:defRPr>
            </a:lvl1pPr>
          </a:lstStyle>
          <a:p>
            <a:pPr algn="ctr"/>
            <a:r>
              <a:rPr lang="zh-CN" altLang="en-US" sz="1625" spc="325" dirty="0">
                <a:ea typeface="微软雅黑" panose="020B0503020204020204" pitchFamily="34" charset="-122"/>
              </a:rPr>
              <a:t>改善分析报表</a:t>
            </a:r>
          </a:p>
        </p:txBody>
      </p:sp>
      <p:pic>
        <p:nvPicPr>
          <p:cNvPr id="20" name="图片 19"/>
          <p:cNvPicPr>
            <a:picLocks noChangeAspect="1"/>
          </p:cNvPicPr>
          <p:nvPr>
            <p:custDataLst>
              <p:tags r:id="rId10"/>
            </p:custDataLst>
          </p:nvPr>
        </p:nvPicPr>
        <p:blipFill>
          <a:blip r:embed="rId16"/>
          <a:stretch>
            <a:fillRect/>
          </a:stretch>
        </p:blipFill>
        <p:spPr>
          <a:xfrm>
            <a:off x="2279576" y="2636912"/>
            <a:ext cx="2827757" cy="1987719"/>
          </a:xfrm>
          <a:prstGeom prst="rect">
            <a:avLst/>
          </a:prstGeom>
        </p:spPr>
      </p:pic>
      <p:pic>
        <p:nvPicPr>
          <p:cNvPr id="21" name="图片 20"/>
          <p:cNvPicPr>
            <a:picLocks noChangeAspect="1"/>
          </p:cNvPicPr>
          <p:nvPr>
            <p:custDataLst>
              <p:tags r:id="rId11"/>
            </p:custDataLst>
          </p:nvPr>
        </p:nvPicPr>
        <p:blipFill>
          <a:blip r:embed="rId17"/>
          <a:stretch>
            <a:fillRect/>
          </a:stretch>
        </p:blipFill>
        <p:spPr>
          <a:xfrm>
            <a:off x="5415586" y="2636912"/>
            <a:ext cx="2827757" cy="1987719"/>
          </a:xfrm>
          <a:prstGeom prst="rect">
            <a:avLst/>
          </a:prstGeom>
        </p:spPr>
      </p:pic>
      <p:pic>
        <p:nvPicPr>
          <p:cNvPr id="22" name="图片 21"/>
          <p:cNvPicPr>
            <a:picLocks noChangeAspect="1"/>
          </p:cNvPicPr>
          <p:nvPr>
            <p:custDataLst>
              <p:tags r:id="rId12"/>
            </p:custDataLst>
          </p:nvPr>
        </p:nvPicPr>
        <p:blipFill>
          <a:blip r:embed="rId18"/>
          <a:stretch>
            <a:fillRect/>
          </a:stretch>
        </p:blipFill>
        <p:spPr>
          <a:xfrm>
            <a:off x="8527368" y="2641039"/>
            <a:ext cx="2827757" cy="1987719"/>
          </a:xfrm>
          <a:prstGeom prst="rect">
            <a:avLst/>
          </a:prstGeom>
        </p:spPr>
      </p:pic>
      <p:sp>
        <p:nvSpPr>
          <p:cNvPr id="23" name="TextBox 5"/>
          <p:cNvSpPr txBox="1"/>
          <p:nvPr>
            <p:custDataLst>
              <p:tags r:id="rId13"/>
            </p:custDataLst>
          </p:nvPr>
        </p:nvSpPr>
        <p:spPr>
          <a:xfrm>
            <a:off x="1194595" y="3621691"/>
            <a:ext cx="776728" cy="2005880"/>
          </a:xfrm>
          <a:prstGeom prst="rect">
            <a:avLst/>
          </a:prstGeom>
          <a:noFill/>
        </p:spPr>
        <p:txBody>
          <a:bodyPr wrap="square" rtlCol="0" anchor="ctr" anchorCtr="0">
            <a:normAutofit fontScale="75000" lnSpcReduction="20000"/>
          </a:bodyPr>
          <a:lstStyle/>
          <a:p>
            <a:pPr algn="ctr">
              <a:lnSpc>
                <a:spcPct val="120000"/>
              </a:lnSpc>
            </a:pPr>
            <a:r>
              <a:rPr lang="zh-CN" altLang="en-US" sz="2275" spc="325" dirty="0">
                <a:solidFill>
                  <a:srgbClr val="222222">
                    <a:lumMod val="90000"/>
                    <a:lumOff val="10000"/>
                  </a:srgbClr>
                </a:solidFill>
                <a:latin typeface="微软雅黑" panose="020B0503020204020204" pitchFamily="34" charset="-122"/>
                <a:ea typeface="微软雅黑" panose="020B0503020204020204" pitchFamily="34" charset="-122"/>
              </a:rPr>
              <a:t>改善提案管理系统解决方案亮点</a:t>
            </a:r>
          </a:p>
        </p:txBody>
      </p:sp>
    </p:spTree>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0"/>
  <p:tag name="KSO_WM_UNIT_ISCONTENTSTITLE" val="0"/>
  <p:tag name="KSO_WM_UNIT_HIGHLIGHT" val="0"/>
  <p:tag name="KSO_WM_UNIT_COMPATIBLE" val="0"/>
  <p:tag name="KSO_WM_TEMPLATE_CATEGORY" val="custom"/>
  <p:tag name="KSO_WM_TEMPLATE_INDEX" val="20181596"/>
  <p:tag name="KSO_WM_DIAGRAM_GROUP_CODE" val="r1-1"/>
  <p:tag name="KSO_WM_UNIT_ID" val="custom20181596_14*a*1"/>
  <p:tag name="KSO_WM_UNIT_NOCLEAR" val="0"/>
  <p:tag name="KSO_WM_UNIT_DIAGRAM_ISNUMVISUAL" val="0"/>
  <p:tag name="KSO_WM_UNIT_DIAGRAM_ISREFERUNIT" val="0"/>
  <p:tag name="KSO_WM_UNIT_DIAGRAM_CONTRAST_TITLE_CNT" val="3"/>
  <p:tag name="KSO_WM_UNIT_DIAGRAM_DIMENSION_TITLE_CNT" val="5"/>
  <p:tag name="KSO_WM_UNIT_PRESET_TEXT" val="LOREM IPSUM DOLOR"/>
  <p:tag name="KSO_WM_UNIT_ISNUMDGMTITLE" val="0"/>
  <p:tag name="KSO_WM_UNIT_TEXT_FILL_FORE_SCHEMECOLOR_INDEX" val="13"/>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r_v"/>
  <p:tag name="KSO_WM_UNIT_INDEX" val="1_6"/>
  <p:tag name="KSO_WM_UNIT_LAYERLEVEL" val="1_1"/>
  <p:tag name="KSO_WM_UNIT_DIAGRAM_CONTRAST_TITLE_CNT" val="3"/>
  <p:tag name="KSO_WM_UNIT_DIAGRAM_DIMENSION_TITLE_CNT" val="5"/>
  <p:tag name="KSO_WM_UNIT_VALUE" val="24"/>
  <p:tag name="KSO_WM_UNIT_HIGHLIGHT" val="0"/>
  <p:tag name="KSO_WM_UNIT_COMPATIBLE" val="0"/>
  <p:tag name="KSO_WM_TEMPLATE_CATEGORY" val="custom"/>
  <p:tag name="KSO_WM_TEMPLATE_INDEX" val="20181596"/>
  <p:tag name="KSO_WM_DIAGRAM_GROUP_CODE" val="r1-1"/>
  <p:tag name="KSO_WM_UNIT_ID" val="custom20181596_14*r_v*1_6"/>
  <p:tag name="KSO_WM_UNIT_NOCLEAR" val="0"/>
  <p:tag name="KSO_WM_UNIT_DIAGRAM_ISNUMVISUAL" val="0"/>
  <p:tag name="KSO_WM_UNIT_DIAGRAM_ISREFERUNIT" val="0"/>
  <p:tag name="KSO_WM_UNIT_PRESET_TEXT" val="Lorem ipsum dolor sit amet, consectetur adipisicing elit."/>
  <p:tag name="KSO_WM_UNIT_TEXT_FILL_FORE_SCHEMECOLOR_INDEX" val="7"/>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r_v"/>
  <p:tag name="KSO_WM_UNIT_INDEX" val="1_5"/>
  <p:tag name="KSO_WM_UNIT_LAYERLEVEL" val="1_1"/>
  <p:tag name="KSO_WM_UNIT_DIAGRAM_CONTRAST_TITLE_CNT" val="3"/>
  <p:tag name="KSO_WM_UNIT_DIAGRAM_DIMENSION_TITLE_CNT" val="5"/>
  <p:tag name="KSO_WM_UNIT_VALUE" val="24"/>
  <p:tag name="KSO_WM_UNIT_HIGHLIGHT" val="0"/>
  <p:tag name="KSO_WM_UNIT_COMPATIBLE" val="0"/>
  <p:tag name="KSO_WM_TEMPLATE_CATEGORY" val="custom"/>
  <p:tag name="KSO_WM_TEMPLATE_INDEX" val="20181596"/>
  <p:tag name="KSO_WM_DIAGRAM_GROUP_CODE" val="r1-1"/>
  <p:tag name="KSO_WM_UNIT_ID" val="custom20181596_14*r_v*1_5"/>
  <p:tag name="KSO_WM_UNIT_NOCLEAR" val="0"/>
  <p:tag name="KSO_WM_UNIT_DIAGRAM_ISNUMVISUAL" val="0"/>
  <p:tag name="KSO_WM_UNIT_DIAGRAM_ISREFERUNIT" val="0"/>
  <p:tag name="KSO_WM_UNIT_PRESET_TEXT" val="Lorem ipsum dolor sit amet, consectetur adipisicing elit."/>
  <p:tag name="KSO_WM_UNIT_TEXT_FILL_FORE_SCHEMECOLOR_INDEX" val="7"/>
  <p:tag name="KSO_WM_UNIT_TEXT_FILL_TYPE"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r_v"/>
  <p:tag name="KSO_WM_UNIT_INDEX" val="1_1"/>
  <p:tag name="KSO_WM_UNIT_LAYERLEVEL" val="1_1"/>
  <p:tag name="KSO_WM_UNIT_DIAGRAM_CONTRAST_TITLE_CNT" val="3"/>
  <p:tag name="KSO_WM_UNIT_DIAGRAM_DIMENSION_TITLE_CNT" val="5"/>
  <p:tag name="KSO_WM_UNIT_VALUE" val="24"/>
  <p:tag name="KSO_WM_UNIT_HIGHLIGHT" val="0"/>
  <p:tag name="KSO_WM_UNIT_COMPATIBLE" val="0"/>
  <p:tag name="KSO_WM_TEMPLATE_CATEGORY" val="custom"/>
  <p:tag name="KSO_WM_TEMPLATE_INDEX" val="20181596"/>
  <p:tag name="KSO_WM_DIAGRAM_GROUP_CODE" val="r1-1"/>
  <p:tag name="KSO_WM_UNIT_ID" val="custom20181596_14*r_v*1_1"/>
  <p:tag name="KSO_WM_UNIT_NOCLEAR" val="0"/>
  <p:tag name="KSO_WM_UNIT_DIAGRAM_ISNUMVISUAL" val="0"/>
  <p:tag name="KSO_WM_UNIT_DIAGRAM_ISREFERUNIT" val="0"/>
  <p:tag name="KSO_WM_UNIT_PRESET_TEXT" val="Lorem ipsum dolor sit amet, consectetur adipisicing elit."/>
  <p:tag name="KSO_WM_UNIT_TEXT_FILL_FORE_SCHEMECOLOR_INDEX" val="7"/>
  <p:tag name="KSO_WM_UNIT_TEXT_FILL_TYPE" val="1"/>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r_i"/>
  <p:tag name="KSO_WM_UNIT_INDEX" val="1_1"/>
  <p:tag name="KSO_WM_TEMPLATE_CATEGORY" val="custom"/>
  <p:tag name="KSO_WM_TEMPLATE_INDEX" val="20181596"/>
  <p:tag name="KSO_WM_DIAGRAM_GROUP_CODE" val="r1-1"/>
  <p:tag name="KSO_WM_UNIT_ID" val="custom20181596_14*r_i*1_1"/>
  <p:tag name="KSO_WM_UNIT_HIGHLIGHT" val="0"/>
  <p:tag name="KSO_WM_UNIT_COMPATIBLE" val="0"/>
  <p:tag name="KSO_WM_UNIT_DIAGRAM_ISNUMVISUAL" val="0"/>
  <p:tag name="KSO_WM_UNIT_DIAGRAM_ISREFERUNIT" val="0"/>
  <p:tag name="KSO_WM_UNIT_LAYERLEVEL" val="1_1"/>
  <p:tag name="KSO_WM_UNIT_DIAGRAM_CONTRAST_TITLE_CNT" val="3"/>
  <p:tag name="KSO_WM_UNIT_DIAGRAM_DIMENSION_TITLE_CNT" val="5"/>
  <p:tag name="KSO_WM_UNIT_LINE_FORE_SCHEMECOLOR_INDEX" val="7"/>
  <p:tag name="KSO_WM_UNIT_LINE_FILL_TYPE" val="2"/>
  <p:tag name="KSO_WM_UNIT_TEXT_FILL_FORE_SCHEMECOLOR_INDEX" val="15"/>
  <p:tag name="KSO_WM_UNIT_TEXT_FILL_TYPE" val="1"/>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r_i"/>
  <p:tag name="KSO_WM_UNIT_INDEX" val="1_3"/>
  <p:tag name="KSO_WM_TEMPLATE_CATEGORY" val="custom"/>
  <p:tag name="KSO_WM_TEMPLATE_INDEX" val="20181596"/>
  <p:tag name="KSO_WM_DIAGRAM_GROUP_CODE" val="r1-1"/>
  <p:tag name="KSO_WM_UNIT_ID" val="custom20181596_14*r_i*1_3"/>
  <p:tag name="KSO_WM_UNIT_HIGHLIGHT" val="0"/>
  <p:tag name="KSO_WM_UNIT_COMPATIBLE" val="0"/>
  <p:tag name="KSO_WM_UNIT_DIAGRAM_ISNUMVISUAL" val="0"/>
  <p:tag name="KSO_WM_UNIT_DIAGRAM_ISREFERUNIT" val="0"/>
  <p:tag name="KSO_WM_UNIT_LAYERLEVEL" val="1_1"/>
  <p:tag name="KSO_WM_UNIT_DIAGRAM_CONTRAST_TITLE_CNT" val="3"/>
  <p:tag name="KSO_WM_UNIT_DIAGRAM_DIMENSION_TITLE_CNT" val="5"/>
  <p:tag name="KSO_WM_UNIT_FILL_FORE_SCHEMECOLOR_INDEX" val="7"/>
  <p:tag name="KSO_WM_UNIT_FILL_TYPE" val="1"/>
  <p:tag name="KSO_WM_UNIT_TEXT_FILL_FORE_SCHEMECOLOR_INDEX" val="2"/>
  <p:tag name="KSO_WM_UNIT_TEXT_FILL_TYPE" val="1"/>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r_i"/>
  <p:tag name="KSO_WM_UNIT_INDEX" val="1_6"/>
  <p:tag name="KSO_WM_TEMPLATE_CATEGORY" val="custom"/>
  <p:tag name="KSO_WM_TEMPLATE_INDEX" val="20181596"/>
  <p:tag name="KSO_WM_DIAGRAM_GROUP_CODE" val="r1-1"/>
  <p:tag name="KSO_WM_UNIT_ID" val="custom20181596_14*r_i*1_6"/>
  <p:tag name="KSO_WM_UNIT_HIGHLIGHT" val="0"/>
  <p:tag name="KSO_WM_UNIT_COMPATIBLE" val="0"/>
  <p:tag name="KSO_WM_UNIT_DIAGRAM_ISNUMVISUAL" val="0"/>
  <p:tag name="KSO_WM_UNIT_DIAGRAM_ISREFERUNIT" val="0"/>
  <p:tag name="KSO_WM_UNIT_LAYERLEVEL" val="1_1"/>
  <p:tag name="KSO_WM_UNIT_DIAGRAM_CONTRAST_TITLE_CNT" val="3"/>
  <p:tag name="KSO_WM_UNIT_DIAGRAM_DIMENSION_TITLE_CNT" val="5"/>
  <p:tag name="KSO_WM_UNIT_FILL_FORE_SCHEMECOLOR_INDEX" val="7"/>
  <p:tag name="KSO_WM_UNIT_FILL_TYPE" val="1"/>
  <p:tag name="KSO_WM_UNIT_TEXT_FILL_FORE_SCHEMECOLOR_INDEX" val="2"/>
  <p:tag name="KSO_WM_UNIT_TEXT_FILL_TYP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r_i"/>
  <p:tag name="KSO_WM_UNIT_INDEX" val="1_11"/>
  <p:tag name="KSO_WM_TEMPLATE_CATEGORY" val="custom"/>
  <p:tag name="KSO_WM_TEMPLATE_INDEX" val="20181596"/>
  <p:tag name="KSO_WM_DIAGRAM_GROUP_CODE" val="r1-1"/>
  <p:tag name="KSO_WM_UNIT_ID" val="custom20181596_14*r_i*1_11"/>
  <p:tag name="KSO_WM_UNIT_HIGHLIGHT" val="0"/>
  <p:tag name="KSO_WM_UNIT_COMPATIBLE" val="0"/>
  <p:tag name="KSO_WM_UNIT_DIAGRAM_ISNUMVISUAL" val="0"/>
  <p:tag name="KSO_WM_UNIT_DIAGRAM_ISREFERUNIT" val="0"/>
  <p:tag name="KSO_WM_UNIT_LAYERLEVEL" val="1_1"/>
  <p:tag name="KSO_WM_UNIT_DIAGRAM_CONTRAST_TITLE_CNT" val="3"/>
  <p:tag name="KSO_WM_UNIT_DIAGRAM_DIMENSION_TITLE_CNT" val="5"/>
  <p:tag name="KSO_WM_UNIT_FILL_FORE_SCHEMECOLOR_INDEX" val="7"/>
  <p:tag name="KSO_WM_UNIT_FILL_TYPE" val="1"/>
  <p:tag name="KSO_WM_UNIT_TEXT_FILL_FORE_SCHEMECOLOR_INDEX" val="2"/>
  <p:tag name="KSO_WM_UNIT_TEXT_FILL_TYPE" val="1"/>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r_v"/>
  <p:tag name="KSO_WM_UNIT_INDEX" val="1_9"/>
  <p:tag name="KSO_WM_UNIT_LAYERLEVEL" val="1_1"/>
  <p:tag name="KSO_WM_UNIT_DIAGRAM_CONTRAST_TITLE_CNT" val="3"/>
  <p:tag name="KSO_WM_UNIT_DIAGRAM_DIMENSION_TITLE_CNT" val="5"/>
  <p:tag name="KSO_WM_UNIT_VALUE" val="10"/>
  <p:tag name="KSO_WM_UNIT_HIGHLIGHT" val="0"/>
  <p:tag name="KSO_WM_UNIT_COMPATIBLE" val="0"/>
  <p:tag name="KSO_WM_TEMPLATE_CATEGORY" val="custom"/>
  <p:tag name="KSO_WM_TEMPLATE_INDEX" val="20181596"/>
  <p:tag name="KSO_WM_DIAGRAM_GROUP_CODE" val="r1-1"/>
  <p:tag name="KSO_WM_UNIT_ID" val="custom20181596_14*r_v*1_9"/>
  <p:tag name="KSO_WM_UNIT_NOCLEAR" val="0"/>
  <p:tag name="KSO_WM_UNIT_DIAGRAM_ISNUMVISUAL" val="0"/>
  <p:tag name="KSO_WM_UNIT_DIAGRAM_ISREFERUNIT" val="0"/>
  <p:tag name="KSO_WM_UNIT_PRESET_TEXT" val="Lorem ipsum dolor"/>
  <p:tag name="KSO_WM_UNIT_TEXT_FILL_FORE_SCHEMECOLOR_INDEX" val="8"/>
  <p:tag name="KSO_WM_UNIT_TEX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r_v"/>
  <p:tag name="KSO_WM_UNIT_INDEX" val="1_8"/>
  <p:tag name="KSO_WM_UNIT_LAYERLEVEL" val="1_1"/>
  <p:tag name="KSO_WM_UNIT_DIAGRAM_CONTRAST_TITLE_CNT" val="3"/>
  <p:tag name="KSO_WM_UNIT_DIAGRAM_DIMENSION_TITLE_CNT" val="5"/>
  <p:tag name="KSO_WM_UNIT_VALUE" val="10"/>
  <p:tag name="KSO_WM_UNIT_HIGHLIGHT" val="0"/>
  <p:tag name="KSO_WM_UNIT_COMPATIBLE" val="0"/>
  <p:tag name="KSO_WM_TEMPLATE_CATEGORY" val="custom"/>
  <p:tag name="KSO_WM_TEMPLATE_INDEX" val="20181596"/>
  <p:tag name="KSO_WM_DIAGRAM_GROUP_CODE" val="r1-1"/>
  <p:tag name="KSO_WM_UNIT_ID" val="custom20181596_14*r_v*1_8"/>
  <p:tag name="KSO_WM_UNIT_NOCLEAR" val="0"/>
  <p:tag name="KSO_WM_UNIT_DIAGRAM_ISNUMVISUAL" val="0"/>
  <p:tag name="KSO_WM_UNIT_DIAGRAM_ISREFERUNIT" val="0"/>
  <p:tag name="KSO_WM_UNIT_PRESET_TEXT" val="Lorem ipsum dolor"/>
  <p:tag name="KSO_WM_UNIT_TEXT_FILL_FORE_SCHEMECOLOR_INDEX" val="8"/>
  <p:tag name="KSO_WM_UNIT_TEXT_FILL_TYPE" val="1"/>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r_v"/>
  <p:tag name="KSO_WM_UNIT_INDEX" val="1_7"/>
  <p:tag name="KSO_WM_UNIT_LAYERLEVEL" val="1_1"/>
  <p:tag name="KSO_WM_UNIT_DIAGRAM_CONTRAST_TITLE_CNT" val="3"/>
  <p:tag name="KSO_WM_UNIT_DIAGRAM_DIMENSION_TITLE_CNT" val="5"/>
  <p:tag name="KSO_WM_UNIT_VALUE" val="10"/>
  <p:tag name="KSO_WM_UNIT_HIGHLIGHT" val="0"/>
  <p:tag name="KSO_WM_UNIT_COMPATIBLE" val="0"/>
  <p:tag name="KSO_WM_TEMPLATE_CATEGORY" val="custom"/>
  <p:tag name="KSO_WM_TEMPLATE_INDEX" val="20181596"/>
  <p:tag name="KSO_WM_DIAGRAM_GROUP_CODE" val="r1-1"/>
  <p:tag name="KSO_WM_UNIT_ID" val="custom20181596_14*r_v*1_7"/>
  <p:tag name="KSO_WM_UNIT_NOCLEAR" val="0"/>
  <p:tag name="KSO_WM_UNIT_DIAGRAM_ISNUMVISUAL" val="0"/>
  <p:tag name="KSO_WM_UNIT_DIAGRAM_ISREFERUNIT" val="0"/>
  <p:tag name="KSO_WM_UNIT_PRESET_TEXT" val="Lorem ipsum dolor"/>
  <p:tag name="KSO_WM_UNIT_TEXT_FILL_FORE_SCHEMECOLOR_INDEX" val="8"/>
  <p:tag name="KSO_WM_UNIT_TEX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r_i"/>
  <p:tag name="KSO_WM_UNIT_INDEX" val="1_9"/>
  <p:tag name="KSO_WM_TEMPLATE_CATEGORY" val="custom"/>
  <p:tag name="KSO_WM_TEMPLATE_INDEX" val="20181596"/>
  <p:tag name="KSO_WM_DIAGRAM_GROUP_CODE" val="r1-1"/>
  <p:tag name="KSO_WM_UNIT_ID" val="custom20181596_14*r_i*1_9"/>
  <p:tag name="KSO_WM_UNIT_HIGHLIGHT" val="0"/>
  <p:tag name="KSO_WM_UNIT_COMPATIBLE" val="0"/>
  <p:tag name="KSO_WM_UNIT_DIAGRAM_ISNUMVISUAL" val="0"/>
  <p:tag name="KSO_WM_UNIT_DIAGRAM_ISREFERUNIT" val="0"/>
  <p:tag name="KSO_WM_UNIT_LAYERLEVEL" val="1_1"/>
  <p:tag name="KSO_WM_UNIT_DIAGRAM_CONTRAST_TITLE_CNT" val="3"/>
  <p:tag name="KSO_WM_UNIT_DIAGRAM_DIMENSION_TITLE_CNT" val="5"/>
  <p:tag name="KSO_WM_UNIT_FILL_FORE_SCHEMECOLOR_INDEX" val="6"/>
  <p:tag name="KSO_WM_UNIT_FILL_TYPE" val="1"/>
  <p:tag name="KSO_WM_UNIT_TEXT_FILL_FORE_SCHEMECOLOR_INDEX" val="6"/>
  <p:tag name="KSO_WM_UNIT_TEXT_FILL_TYPE" val="1"/>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1392_1*l_h_i*1_1_1"/>
  <p:tag name="KSO_WM_TEMPLATE_CATEGORY" val="diagram"/>
  <p:tag name="KSO_WM_TEMPLATE_INDEX" val="20201392"/>
  <p:tag name="KSO_WM_UNIT_LAYERLEVEL" val="1_1_1"/>
  <p:tag name="KSO_WM_TAG_VERSION" val="1.0"/>
  <p:tag name="KSO_WM_BEAUTIFY_FLAG" val="#wm#"/>
  <p:tag name="KSO_WM_UNIT_FILL_FORE_SCHEMECOLOR_INDEX" val="16"/>
  <p:tag name="KSO_WM_UNIT_FILL_TYPE" val="1"/>
  <p:tag name="KSO_WM_UNIT_SHADOW_SCHEMECOLOR_INDEX" val="5"/>
  <p:tag name="KSO_WM_UNIT_TEXT_FILL_FORE_SCHEMECOLOR_INDEX" val="2"/>
  <p:tag name="KSO_WM_UNIT_TEXT_FILL_TYPE" val="1"/>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1392_1*l_h_i*1_2_1"/>
  <p:tag name="KSO_WM_TEMPLATE_CATEGORY" val="diagram"/>
  <p:tag name="KSO_WM_TEMPLATE_INDEX" val="20201392"/>
  <p:tag name="KSO_WM_UNIT_LAYERLEVEL" val="1_1_1"/>
  <p:tag name="KSO_WM_TAG_VERSION" val="1.0"/>
  <p:tag name="KSO_WM_BEAUTIFY_FLAG" val="#wm#"/>
  <p:tag name="KSO_WM_UNIT_FILL_FORE_SCHEMECOLOR_INDEX" val="16"/>
  <p:tag name="KSO_WM_UNIT_FILL_TYPE" val="1"/>
  <p:tag name="KSO_WM_UNIT_SHADOW_SCHEMECOLOR_INDEX" val="5"/>
  <p:tag name="KSO_WM_UNIT_TEXT_FILL_FORE_SCHEMECOLOR_INDEX" val="2"/>
  <p:tag name="KSO_WM_UNIT_TEXT_FILL_TYPE" val="1"/>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1392_1*l_h_i*1_3_1"/>
  <p:tag name="KSO_WM_TEMPLATE_CATEGORY" val="diagram"/>
  <p:tag name="KSO_WM_TEMPLATE_INDEX" val="20201392"/>
  <p:tag name="KSO_WM_UNIT_LAYERLEVEL" val="1_1_1"/>
  <p:tag name="KSO_WM_TAG_VERSION" val="1.0"/>
  <p:tag name="KSO_WM_BEAUTIFY_FLAG" val="#wm#"/>
  <p:tag name="KSO_WM_UNIT_FILL_FORE_SCHEMECOLOR_INDEX" val="16"/>
  <p:tag name="KSO_WM_UNIT_FILL_TYPE" val="1"/>
  <p:tag name="KSO_WM_UNIT_SHADOW_SCHEMECOLOR_INDEX" val="5"/>
  <p:tag name="KSO_WM_UNIT_TEXT_FILL_FORE_SCHEMECOLOR_INDEX" val="2"/>
  <p:tag name="KSO_WM_UNIT_TEXT_FILL_TYPE" val="1"/>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UNIT_PRESET_TEXT" val="通过全年6场大型的全国主体营销及推广活动，结合金口御言的推广形成“天网”+“地网”的整合推广营销态势"/>
  <p:tag name="KSO_WM_UNIT_NOCLEAR" val="0"/>
  <p:tag name="KSO_WM_UNIT_VALUE" val="5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1392_1*l_h_f*1_1_1"/>
  <p:tag name="KSO_WM_TEMPLATE_CATEGORY" val="diagram"/>
  <p:tag name="KSO_WM_TEMPLATE_INDEX" val="20201392"/>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全国推广"/>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01392_1*l_h_a*1_1_1"/>
  <p:tag name="KSO_WM_TEMPLATE_CATEGORY" val="diagram"/>
  <p:tag name="KSO_WM_TEMPLATE_INDEX" val="20201392"/>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UNIT_PRESET_TEXT" val="将全国各省按区域面积、人口规模等维度数据进行等级划分，并紧跟精准营销办法，继而实现营销落地转化"/>
  <p:tag name="KSO_WM_UNIT_NOCLEAR" val="0"/>
  <p:tag name="KSO_WM_UNIT_VALUE" val="56"/>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1392_1*l_h_f*1_2_1"/>
  <p:tag name="KSO_WM_TEMPLATE_CATEGORY" val="diagram"/>
  <p:tag name="KSO_WM_TEMPLATE_INDEX" val="20201392"/>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渠道细分管理"/>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01392_1*l_h_a*1_2_1"/>
  <p:tag name="KSO_WM_TEMPLATE_CATEGORY" val="diagram"/>
  <p:tag name="KSO_WM_TEMPLATE_INDEX" val="20201392"/>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UNIT_PRESET_TEXT" val="作为一家O2O企业，九五项目有较强的盈利扩展性，例如“路客传媒”项目、“实体加盟店”项目"/>
  <p:tag name="KSO_WM_UNIT_NOCLEAR" val="0"/>
  <p:tag name="KSO_WM_UNIT_VALUE" val="56"/>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01392_1*l_h_f*1_3_1"/>
  <p:tag name="KSO_WM_TEMPLATE_CATEGORY" val="diagram"/>
  <p:tag name="KSO_WM_TEMPLATE_INDEX" val="20201392"/>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渠道深入运营"/>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01392_1*l_h_a*1_3_1"/>
  <p:tag name="KSO_WM_TEMPLATE_CATEGORY" val="diagram"/>
  <p:tag name="KSO_WM_TEMPLATE_INDEX" val="20201392"/>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UNIT_VALUE" val="600*854"/>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01392_1*l_h_d*1_1_1"/>
  <p:tag name="KSO_WM_TEMPLATE_CATEGORY" val="diagram"/>
  <p:tag name="KSO_WM_TEMPLATE_INDEX" val="20201392"/>
  <p:tag name="KSO_WM_UNIT_LAYERLEVEL" val="1_1_1"/>
  <p:tag name="KSO_WM_TAG_VERSION" val="1.0"/>
  <p:tag name="KSO_WM_BEAUTIFY_FLAG" val="#wm#"/>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r_i"/>
  <p:tag name="KSO_WM_UNIT_INDEX" val="1_12"/>
  <p:tag name="KSO_WM_TEMPLATE_CATEGORY" val="custom"/>
  <p:tag name="KSO_WM_TEMPLATE_INDEX" val="20181596"/>
  <p:tag name="KSO_WM_DIAGRAM_GROUP_CODE" val="r1-1"/>
  <p:tag name="KSO_WM_UNIT_ID" val="custom20181596_14*r_i*1_12"/>
  <p:tag name="KSO_WM_UNIT_HIGHLIGHT" val="0"/>
  <p:tag name="KSO_WM_UNIT_COMPATIBLE" val="0"/>
  <p:tag name="KSO_WM_UNIT_DIAGRAM_ISNUMVISUAL" val="0"/>
  <p:tag name="KSO_WM_UNIT_DIAGRAM_ISREFERUNIT" val="0"/>
  <p:tag name="KSO_WM_UNIT_LAYERLEVEL" val="1_1"/>
  <p:tag name="KSO_WM_UNIT_DIAGRAM_CONTRAST_TITLE_CNT" val="3"/>
  <p:tag name="KSO_WM_UNIT_DIAGRAM_DIMENSION_TITLE_CNT" val="5"/>
  <p:tag name="KSO_WM_UNIT_FILL_FORE_SCHEMECOLOR_INDEX" val="6"/>
  <p:tag name="KSO_WM_UNIT_FILL_TYPE" val="1"/>
  <p:tag name="KSO_WM_UNIT_TEXT_FILL_FORE_SCHEMECOLOR_INDEX" val="6"/>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UNIT_VALUE" val="600*854"/>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01392_1*l_h_d*1_2_1"/>
  <p:tag name="KSO_WM_TEMPLATE_CATEGORY" val="diagram"/>
  <p:tag name="KSO_WM_TEMPLATE_INDEX" val="20201392"/>
  <p:tag name="KSO_WM_UNIT_LAYERLEVEL" val="1_1_1"/>
  <p:tag name="KSO_WM_TAG_VERSION" val="1.0"/>
  <p:tag name="KSO_WM_BEAUTIFY_FLAG" val="#wm#"/>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UNIT_VALUE" val="600*854"/>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01392_1*l_h_d*1_3_1"/>
  <p:tag name="KSO_WM_TEMPLATE_CATEGORY" val="diagram"/>
  <p:tag name="KSO_WM_TEMPLATE_INDEX" val="20201392"/>
  <p:tag name="KSO_WM_UNIT_LAYERLEVEL" val="1_1_1"/>
  <p:tag name="KSO_WM_TAG_VERSION" val="1.0"/>
  <p:tag name="KSO_WM_BEAUTIFY_FLAG" val="#wm#"/>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推广手段"/>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01392_1*a*1"/>
  <p:tag name="KSO_WM_TEMPLATE_CATEGORY" val="diagram"/>
  <p:tag name="KSO_WM_TEMPLATE_INDEX" val="20201392"/>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SLIDE_ID" val="diagram20201387_1"/>
  <p:tag name="KSO_WM_TEMPLATE_SUBCATEGORY" val="0"/>
  <p:tag name="KSO_WM_TEMPLATE_MASTER_TYPE" val="0"/>
  <p:tag name="KSO_WM_TEMPLATE_COLOR_TYPE" val="1"/>
  <p:tag name="KSO_WM_SLIDE_TYPE" val="text"/>
  <p:tag name="KSO_WM_SLIDE_SUBTYPE" val="diag"/>
  <p:tag name="KSO_WM_SLIDE_ITEM_CNT" val="4"/>
  <p:tag name="KSO_WM_SLIDE_INDEX" val="1"/>
  <p:tag name="KSO_WM_SLIDE_SIZE" val="444.047*215.55"/>
  <p:tag name="KSO_WM_SLIDE_POSITION" val="491.949*179.104"/>
  <p:tag name="KSO_WM_DIAGRAM_GROUP_CODE" val="l1-1"/>
  <p:tag name="KSO_WM_SLIDE_DIAGTYPE" val="l"/>
  <p:tag name="KSO_WM_TAG_VERSION" val="1.0"/>
  <p:tag name="KSO_WM_BEAUTIFY_FLAG" val="#wm#"/>
  <p:tag name="KSO_WM_TEMPLATE_CATEGORY" val="diagram"/>
  <p:tag name="KSO_WM_TEMPLATE_INDEX" val="20201387"/>
  <p:tag name="KSO_WM_SLIDE_LAYOUT" val="a_b_d_l"/>
  <p:tag name="KSO_WM_SLIDE_LAYOUT_CNT" val="1_1_1_1"/>
</p:tagLst>
</file>

<file path=ppt/tags/tag34.xml><?xml version="1.0" encoding="utf-8"?>
<p:tagLst xmlns:a="http://schemas.openxmlformats.org/drawingml/2006/main" xmlns:r="http://schemas.openxmlformats.org/officeDocument/2006/relationships" xmlns:p="http://schemas.openxmlformats.org/presentationml/2006/main">
  <p:tag name="KSO_WM_UNIT_VALUE" val="1503*1503"/>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diagram20201387_1*d*1"/>
  <p:tag name="KSO_WM_TEMPLATE_CATEGORY" val="diagram"/>
  <p:tag name="KSO_WM_TEMPLATE_INDEX" val="20201387"/>
  <p:tag name="KSO_WM_UNIT_SUPPORT_UNIT_TYPE" val="[&quot;d&quot;]"/>
  <p:tag name="KSO_WM_UNIT_LAYERLEVEL" val="1"/>
  <p:tag name="KSO_WM_TAG_VERSION" val="1.0"/>
  <p:tag name="KSO_WM_BEAUTIFY_FLAG" val="#wm#"/>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20201387_1*i*1"/>
  <p:tag name="KSO_WM_TEMPLATE_CATEGORY" val="diagram"/>
  <p:tag name="KSO_WM_TEMPLATE_INDEX" val="20201387"/>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diagram20201387_1*i*2"/>
  <p:tag name="KSO_WM_TEMPLATE_CATEGORY" val="diagram"/>
  <p:tag name="KSO_WM_TEMPLATE_INDEX" val="20201387"/>
  <p:tag name="KSO_WM_UNIT_LAYERLEVEL" val="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销售经验分享"/>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01387_1*a*1"/>
  <p:tag name="KSO_WM_TEMPLATE_CATEGORY" val="diagram"/>
  <p:tag name="KSO_WM_TEMPLATE_INDEX" val="20201387"/>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WORK EXPERIENCE"/>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diagram20201387_1*b*1"/>
  <p:tag name="KSO_WM_TEMPLATE_CATEGORY" val="diagram"/>
  <p:tag name="KSO_WM_TEMPLATE_INDEX" val="20201387"/>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diagram20201387_1*i*3"/>
  <p:tag name="KSO_WM_TEMPLATE_CATEGORY" val="diagram"/>
  <p:tag name="KSO_WM_TEMPLATE_INDEX" val="20201387"/>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r_i"/>
  <p:tag name="KSO_WM_UNIT_INDEX" val="1_2"/>
  <p:tag name="KSO_WM_TEMPLATE_CATEGORY" val="custom"/>
  <p:tag name="KSO_WM_TEMPLATE_INDEX" val="20181596"/>
  <p:tag name="KSO_WM_DIAGRAM_GROUP_CODE" val="r1-1"/>
  <p:tag name="KSO_WM_UNIT_ID" val="custom20181596_14*r_i*1_2"/>
  <p:tag name="KSO_WM_UNIT_HIGHLIGHT" val="0"/>
  <p:tag name="KSO_WM_UNIT_COMPATIBLE" val="0"/>
  <p:tag name="KSO_WM_UNIT_DIAGRAM_ISNUMVISUAL" val="0"/>
  <p:tag name="KSO_WM_UNIT_DIAGRAM_ISREFERUNIT" val="0"/>
  <p:tag name="KSO_WM_UNIT_LAYERLEVEL" val="1_1"/>
  <p:tag name="KSO_WM_UNIT_DIAGRAM_CONTRAST_TITLE_CNT" val="3"/>
  <p:tag name="KSO_WM_UNIT_DIAGRAM_DIMENSION_TITLE_CNT" val="5"/>
  <p:tag name="KSO_WM_UNIT_LINE_FORE_SCHEMECOLOR_INDEX" val="16"/>
  <p:tag name="KSO_WM_UNIT_LINE_FILL_TYPE" val="2"/>
  <p:tag name="KSO_WM_UNIT_USESOURCEFORMAT_APPLY" val="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diagram20201387_1*i*4"/>
  <p:tag name="KSO_WM_TEMPLATE_CATEGORY" val="diagram"/>
  <p:tag name="KSO_WM_TEMPLATE_INDEX" val="20201387"/>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diagram20201387_1*i*5"/>
  <p:tag name="KSO_WM_TEMPLATE_CATEGORY" val="diagram"/>
  <p:tag name="KSO_WM_TEMPLATE_INDEX" val="20201387"/>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6"/>
  <p:tag name="KSO_WM_UNIT_ID" val="diagram20201387_1*i*6"/>
  <p:tag name="KSO_WM_TEMPLATE_CATEGORY" val="diagram"/>
  <p:tag name="KSO_WM_TEMPLATE_INDEX" val="20201387"/>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7"/>
  <p:tag name="KSO_WM_UNIT_ID" val="diagram20201387_1*i*7"/>
  <p:tag name="KSO_WM_TEMPLATE_CATEGORY" val="diagram"/>
  <p:tag name="KSO_WM_TEMPLATE_INDEX" val="20201387"/>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44.xml><?xml version="1.0" encoding="utf-8"?>
<p:tagLst xmlns:a="http://schemas.openxmlformats.org/drawingml/2006/main" xmlns:r="http://schemas.openxmlformats.org/officeDocument/2006/relationships" xmlns:p="http://schemas.openxmlformats.org/presentationml/2006/main">
  <p:tag name="KSO_WM_UNIT_PRESET_TEXT" val="合理安排时间，做有价值客户的生意"/>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1387_1*l_h_f*1_1_1"/>
  <p:tag name="KSO_WM_TEMPLATE_CATEGORY" val="diagram"/>
  <p:tag name="KSO_WM_TEMPLATE_INDEX" val="2020138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1387_1*l_h_i*1_1_1"/>
  <p:tag name="KSO_WM_TEMPLATE_CATEGORY" val="diagram"/>
  <p:tag name="KSO_WM_TEMPLATE_INDEX" val="2020138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UNIT_PRESET_TEXT" val="知彼解己，先理解客户，再让客户来理解我们"/>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1387_1*l_h_f*1_2_1"/>
  <p:tag name="KSO_WM_TEMPLATE_CATEGORY" val="diagram"/>
  <p:tag name="KSO_WM_TEMPLATE_INDEX" val="2020138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1387_1*l_h_i*1_2_1"/>
  <p:tag name="KSO_WM_TEMPLATE_CATEGORY" val="diagram"/>
  <p:tag name="KSO_WM_TEMPLATE_INDEX" val="2020138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8.xml><?xml version="1.0" encoding="utf-8"?>
<p:tagLst xmlns:a="http://schemas.openxmlformats.org/drawingml/2006/main" xmlns:r="http://schemas.openxmlformats.org/officeDocument/2006/relationships" xmlns:p="http://schemas.openxmlformats.org/presentationml/2006/main">
  <p:tag name="KSO_WM_UNIT_PRESET_TEXT" val="用积极的情绪来感染顾客"/>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01387_1*l_h_f*1_3_1"/>
  <p:tag name="KSO_WM_TEMPLATE_CATEGORY" val="diagram"/>
  <p:tag name="KSO_WM_TEMPLATE_INDEX" val="2020138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1387_1*l_h_i*1_3_1"/>
  <p:tag name="KSO_WM_TEMPLATE_CATEGORY" val="diagram"/>
  <p:tag name="KSO_WM_TEMPLATE_INDEX" val="2020138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r_i"/>
  <p:tag name="KSO_WM_UNIT_INDEX" val="1_4"/>
  <p:tag name="KSO_WM_TEMPLATE_CATEGORY" val="custom"/>
  <p:tag name="KSO_WM_TEMPLATE_INDEX" val="20181596"/>
  <p:tag name="KSO_WM_DIAGRAM_GROUP_CODE" val="r1-1"/>
  <p:tag name="KSO_WM_UNIT_ID" val="custom20181596_14*r_i*1_4"/>
  <p:tag name="KSO_WM_UNIT_HIGHLIGHT" val="0"/>
  <p:tag name="KSO_WM_UNIT_COMPATIBLE" val="0"/>
  <p:tag name="KSO_WM_UNIT_DIAGRAM_ISNUMVISUAL" val="0"/>
  <p:tag name="KSO_WM_UNIT_DIAGRAM_ISREFERUNIT" val="0"/>
  <p:tag name="KSO_WM_UNIT_LAYERLEVEL" val="1_1"/>
  <p:tag name="KSO_WM_UNIT_DIAGRAM_CONTRAST_TITLE_CNT" val="3"/>
  <p:tag name="KSO_WM_UNIT_DIAGRAM_DIMENSION_TITLE_CNT" val="5"/>
  <p:tag name="KSO_WM_UNIT_FILL_FORE_SCHEMECOLOR_INDEX" val="5"/>
  <p:tag name="KSO_WM_UNIT_FILL_TYPE" val="1"/>
  <p:tag name="KSO_WM_UNIT_TEXT_FILL_FORE_SCHEMECOLOR_INDEX" val="2"/>
  <p:tag name="KSO_WM_UNIT_TEXT_FILL_TYPE" val="1"/>
  <p:tag name="KSO_WM_UNIT_USESOURCEFORMAT_APPLY" val="1"/>
</p:tagLst>
</file>

<file path=ppt/tags/tag50.xml><?xml version="1.0" encoding="utf-8"?>
<p:tagLst xmlns:a="http://schemas.openxmlformats.org/drawingml/2006/main" xmlns:r="http://schemas.openxmlformats.org/officeDocument/2006/relationships" xmlns:p="http://schemas.openxmlformats.org/presentationml/2006/main">
  <p:tag name="KSO_WM_UNIT_PRESET_TEXT" val="善于总结工作经验，不断更新，蓄势待发"/>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01387_1*l_h_f*1_4_1"/>
  <p:tag name="KSO_WM_TEMPLATE_CATEGORY" val="diagram"/>
  <p:tag name="KSO_WM_TEMPLATE_INDEX" val="2020138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01387_1*l_h_i*1_4_1"/>
  <p:tag name="KSO_WM_TEMPLATE_CATEGORY" val="diagram"/>
  <p:tag name="KSO_WM_TEMPLATE_INDEX" val="2020138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160108_2*m_i*1_1"/>
  <p:tag name="KSO_WM_TEMPLATE_CATEGORY" val="diagram"/>
  <p:tag name="KSO_WM_TEMPLATE_INDEX" val="160108"/>
  <p:tag name="KSO_WM_UNIT_LAYERLEVEL" val="1_1"/>
  <p:tag name="KSO_WM_TAG_VERSION" val="1.0"/>
  <p:tag name="KSO_WM_BEAUTIFY_FLAG" val="#wm#"/>
  <p:tag name="KSO_WM_UNIT_LINE_FORE_SCHEMECOLOR_INDEX" val="14"/>
  <p:tag name="KSO_WM_UNIT_LINE_FILL_TYPE" val="2"/>
  <p:tag name="KSO_WM_UNIT_TEXT_FILL_FORE_SCHEMECOLOR_INDEX" val="2"/>
  <p:tag name="KSO_WM_UNIT_TEXT_FILL_TYPE" val="1"/>
  <p:tag name="KSO_WM_UNIT_USESOURCEFORMAT_APPLY" val="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108_2*m_h_i*1_1_3"/>
  <p:tag name="KSO_WM_TEMPLATE_CATEGORY" val="diagram"/>
  <p:tag name="KSO_WM_TEMPLATE_INDEX" val="16010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USESOURCEFORMAT_APPLY" val="1"/>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160108_2*m_h_i*1_1_2"/>
  <p:tag name="KSO_WM_TEMPLATE_CATEGORY" val="diagram"/>
  <p:tag name="KSO_WM_TEMPLATE_INDEX" val="160108"/>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160108_2*m_h_i*1_2_3"/>
  <p:tag name="KSO_WM_TEMPLATE_CATEGORY" val="diagram"/>
  <p:tag name="KSO_WM_TEMPLATE_INDEX" val="16010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USESOURCEFORMAT_APPLY" val="1"/>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160108_2*m_h_i*1_2_2"/>
  <p:tag name="KSO_WM_TEMPLATE_CATEGORY" val="diagram"/>
  <p:tag name="KSO_WM_TEMPLATE_INDEX" val="160108"/>
  <p:tag name="KSO_WM_UNIT_LAYERLEVEL" val="1_1_1"/>
  <p:tag name="KSO_WM_TAG_VERSION" val="1.0"/>
  <p:tag name="KSO_WM_BEAUTIFY_FLAG" val="#wm#"/>
  <p:tag name="KSO_WM_UNIT_FILL_FORE_SCHEMECOLOR_INDEX" val="6"/>
  <p:tag name="KSO_WM_UNIT_FILL_TYPE" val="1"/>
  <p:tag name="KSO_WM_UNIT_USESOURCEFORMAT_APPLY" val="1"/>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160108_2*m_h_i*1_3_3"/>
  <p:tag name="KSO_WM_TEMPLATE_CATEGORY" val="diagram"/>
  <p:tag name="KSO_WM_TEMPLATE_INDEX" val="16010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USESOURCEFORMAT_APPLY" val="1"/>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160108_2*m_h_i*1_3_2"/>
  <p:tag name="KSO_WM_TEMPLATE_CATEGORY" val="diagram"/>
  <p:tag name="KSO_WM_TEMPLATE_INDEX" val="160108"/>
  <p:tag name="KSO_WM_UNIT_LAYERLEVEL" val="1_1_1"/>
  <p:tag name="KSO_WM_TAG_VERSION" val="1.0"/>
  <p:tag name="KSO_WM_BEAUTIFY_FLAG" val="#wm#"/>
  <p:tag name="KSO_WM_UNIT_FILL_FORE_SCHEMECOLOR_INDEX" val="7"/>
  <p:tag name="KSO_WM_UNIT_FILL_TYPE" val="1"/>
  <p:tag name="KSO_WM_UNIT_USESOURCEFORMAT_APPLY" val="1"/>
</p:tagLst>
</file>

<file path=ppt/tags/tag5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BIND_DECORATION_IDS" val="diagram160108_2*m_i*1_6;diagram160108_2*m_i*1_7"/>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160108_2*m_h_i*1_3_1"/>
  <p:tag name="KSO_WM_TEMPLATE_CATEGORY" val="diagram"/>
  <p:tag name="KSO_WM_TEMPLATE_INDEX" val="160108"/>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r_i"/>
  <p:tag name="KSO_WM_UNIT_INDEX" val="1_5"/>
  <p:tag name="KSO_WM_TEMPLATE_CATEGORY" val="custom"/>
  <p:tag name="KSO_WM_TEMPLATE_INDEX" val="20181596"/>
  <p:tag name="KSO_WM_DIAGRAM_GROUP_CODE" val="r1-1"/>
  <p:tag name="KSO_WM_UNIT_ID" val="custom20181596_14*r_i*1_5"/>
  <p:tag name="KSO_WM_UNIT_HIGHLIGHT" val="0"/>
  <p:tag name="KSO_WM_UNIT_COMPATIBLE" val="0"/>
  <p:tag name="KSO_WM_UNIT_DIAGRAM_ISNUMVISUAL" val="0"/>
  <p:tag name="KSO_WM_UNIT_DIAGRAM_ISREFERUNIT" val="0"/>
  <p:tag name="KSO_WM_UNIT_LAYERLEVEL" val="1_1"/>
  <p:tag name="KSO_WM_UNIT_DIAGRAM_CONTRAST_TITLE_CNT" val="3"/>
  <p:tag name="KSO_WM_UNIT_DIAGRAM_DIMENSION_TITLE_CNT" val="5"/>
  <p:tag name="KSO_WM_UNIT_LINE_FORE_SCHEMECOLOR_INDEX" val="16"/>
  <p:tag name="KSO_WM_UNIT_LINE_FILL_TYPE" val="2"/>
  <p:tag name="KSO_WM_UNIT_USESOURCEFORMAT_APPLY" val="1"/>
</p:tagLst>
</file>

<file path=ppt/tags/tag6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160108_2*m_h_a*1_3_1"/>
  <p:tag name="KSO_WM_TEMPLATE_CATEGORY" val="diagram"/>
  <p:tag name="KSO_WM_TEMPLATE_INDEX" val="160108"/>
  <p:tag name="KSO_WM_UNIT_LAYERLEVEL" val="1_1_1"/>
  <p:tag name="KSO_WM_TAG_VERSION" val="1.0"/>
  <p:tag name="KSO_WM_BEAUTIFY_FLAG" val="#wm#"/>
  <p:tag name="KSO_WM_UNIT_PRESET_TEXT" val="添加标题"/>
  <p:tag name="KSO_WM_UNIT_TEXT_FILL_FORE_SCHEMECOLOR_INDEX" val="14"/>
  <p:tag name="KSO_WM_UNIT_TEXT_FILL_TYPE" val="1"/>
  <p:tag name="KSO_WM_UNIT_USESOURCEFORMAT_APPLY" val="1"/>
</p:tagLst>
</file>

<file path=ppt/tags/tag6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160108_2*m_h_f*1_3_1"/>
  <p:tag name="KSO_WM_TEMPLATE_CATEGORY" val="diagram"/>
  <p:tag name="KSO_WM_TEMPLATE_INDEX" val="160108"/>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1"/>
</p:tagLst>
</file>

<file path=ppt/tags/tag6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BIND_DECORATION_IDS" val="diagram160108_2*m_i*1_2;diagram160108_2*m_i*1_3"/>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160108_2*m_h_i*1_1_1"/>
  <p:tag name="KSO_WM_TEMPLATE_CATEGORY" val="diagram"/>
  <p:tag name="KSO_WM_TEMPLATE_INDEX" val="160108"/>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6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160108_2*m_h_f*1_1_1"/>
  <p:tag name="KSO_WM_TEMPLATE_CATEGORY" val="diagram"/>
  <p:tag name="KSO_WM_TEMPLATE_INDEX" val="160108"/>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1"/>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160108_2*m_h_a*1_1_1"/>
  <p:tag name="KSO_WM_TEMPLATE_CATEGORY" val="diagram"/>
  <p:tag name="KSO_WM_TEMPLATE_INDEX" val="160108"/>
  <p:tag name="KSO_WM_UNIT_LAYERLEVEL" val="1_1_1"/>
  <p:tag name="KSO_WM_TAG_VERSION" val="1.0"/>
  <p:tag name="KSO_WM_BEAUTIFY_FLAG" val="#wm#"/>
  <p:tag name="KSO_WM_UNIT_PRESET_TEXT" val="添加标题"/>
  <p:tag name="KSO_WM_UNIT_TEXT_FILL_FORE_SCHEMECOLOR_INDEX" val="14"/>
  <p:tag name="KSO_WM_UNIT_TEXT_FILL_TYPE" val="1"/>
  <p:tag name="KSO_WM_UNIT_USESOURCEFORMAT_APPLY" val="1"/>
</p:tagLst>
</file>

<file path=ppt/tags/tag65.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BIND_DECORATION_IDS" val="diagram160108_2*m_i*1_4;diagram160108_2*m_i*1_5"/>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160108_2*m_h_i*1_2_1"/>
  <p:tag name="KSO_WM_TEMPLATE_CATEGORY" val="diagram"/>
  <p:tag name="KSO_WM_TEMPLATE_INDEX" val="160108"/>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6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160108_2*m_h_a*1_2_1"/>
  <p:tag name="KSO_WM_TEMPLATE_CATEGORY" val="diagram"/>
  <p:tag name="KSO_WM_TEMPLATE_INDEX" val="160108"/>
  <p:tag name="KSO_WM_UNIT_LAYERLEVEL" val="1_1_1"/>
  <p:tag name="KSO_WM_TAG_VERSION" val="1.0"/>
  <p:tag name="KSO_WM_BEAUTIFY_FLAG" val="#wm#"/>
  <p:tag name="KSO_WM_UNIT_PRESET_TEXT" val="添加标题"/>
  <p:tag name="KSO_WM_UNIT_TEXT_FILL_FORE_SCHEMECOLOR_INDEX" val="14"/>
  <p:tag name="KSO_WM_UNIT_TEXT_FILL_TYPE" val="1"/>
  <p:tag name="KSO_WM_UNIT_USESOURCEFORMAT_APPLY" val="1"/>
</p:tagLst>
</file>

<file path=ppt/tags/tag6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160108_2*m_h_f*1_2_1"/>
  <p:tag name="KSO_WM_TEMPLATE_CATEGORY" val="diagram"/>
  <p:tag name="KSO_WM_TEMPLATE_INDEX" val="160108"/>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1"/>
</p:tagLst>
</file>

<file path=ppt/tags/tag68.xml><?xml version="1.0" encoding="utf-8"?>
<p:tagLst xmlns:a="http://schemas.openxmlformats.org/drawingml/2006/main" xmlns:r="http://schemas.openxmlformats.org/officeDocument/2006/relationships" xmlns:p="http://schemas.openxmlformats.org/presentationml/2006/main">
  <p:tag name="KSO_WM_SLIDE_ID" val="diagram20200746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TEMPLATE_MASTER_THUMB_INDEX" val="0"/>
  <p:tag name="KSO_WM_UNIT_SHOW_EDIT_AREA_INDICATION" val="0"/>
  <p:tag name="KSO_WM_SLIDE_SIZE" val="959*540"/>
  <p:tag name="KSO_WM_SLIDE_POSITION" val="0*0"/>
  <p:tag name="KSO_WM_TAG_VERSION" val="1.0"/>
  <p:tag name="KSO_WM_BEAUTIFY_FLAG" val="#wm#"/>
  <p:tag name="KSO_WM_TEMPLATE_CATEGORY" val="diagram"/>
  <p:tag name="KSO_WM_TEMPLATE_INDEX" val="20200746"/>
  <p:tag name="KSO_WM_SLIDE_LAYOUT" val="a_d_f"/>
  <p:tag name="KSO_WM_SLIDE_LAYOUT_CNT" val="1_1_1"/>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4"/>
  <p:tag name="KSO_WM_UNIT_ID" val="diagram20200746_1*i*4"/>
  <p:tag name="KSO_WM_TEMPLATE_CATEGORY" val="diagram"/>
  <p:tag name="KSO_WM_TEMPLATE_INDEX" val="20200746"/>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r_i"/>
  <p:tag name="KSO_WM_UNIT_INDEX" val="1_7"/>
  <p:tag name="KSO_WM_TEMPLATE_CATEGORY" val="custom"/>
  <p:tag name="KSO_WM_TEMPLATE_INDEX" val="20181596"/>
  <p:tag name="KSO_WM_DIAGRAM_GROUP_CODE" val="r1-1"/>
  <p:tag name="KSO_WM_UNIT_ID" val="custom20181596_14*r_i*1_7"/>
  <p:tag name="KSO_WM_UNIT_HIGHLIGHT" val="0"/>
  <p:tag name="KSO_WM_UNIT_COMPATIBLE" val="0"/>
  <p:tag name="KSO_WM_UNIT_DIAGRAM_ISNUMVISUAL" val="0"/>
  <p:tag name="KSO_WM_UNIT_DIAGRAM_ISREFERUNIT" val="0"/>
  <p:tag name="KSO_WM_UNIT_LAYERLEVEL" val="1_1"/>
  <p:tag name="KSO_WM_UNIT_DIAGRAM_CONTRAST_TITLE_CNT" val="3"/>
  <p:tag name="KSO_WM_UNIT_DIAGRAM_DIMENSION_TITLE_CNT" val="5"/>
  <p:tag name="KSO_WM_UNIT_FILL_FORE_SCHEMECOLOR_INDEX" val="6"/>
  <p:tag name="KSO_WM_UNIT_FILL_TYPE" val="1"/>
  <p:tag name="KSO_WM_UNIT_TEXT_FILL_FORE_SCHEMECOLOR_INDEX" val="6"/>
  <p:tag name="KSO_WM_UNIT_TEXT_FILL_TYPE" val="1"/>
  <p:tag name="KSO_WM_UNIT_USESOURCEFORMAT_APPLY" val="1"/>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6"/>
  <p:tag name="KSO_WM_UNIT_ID" val="diagram20200746_1*i*6"/>
  <p:tag name="KSO_WM_TEMPLATE_CATEGORY" val="diagram"/>
  <p:tag name="KSO_WM_TEMPLATE_INDEX" val="20200746"/>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7"/>
  <p:tag name="KSO_WM_UNIT_ID" val="diagram20200746_1*i*7"/>
  <p:tag name="KSO_WM_TEMPLATE_CATEGORY" val="diagram"/>
  <p:tag name="KSO_WM_TEMPLATE_INDEX" val="20200746"/>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
  <p:tag name="KSO_WM_UNIT_ID" val="diagram20200746_1*i*1"/>
  <p:tag name="KSO_WM_TEMPLATE_CATEGORY" val="diagram"/>
  <p:tag name="KSO_WM_TEMPLATE_INDEX" val="20200746"/>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NOCLEAR" val="0"/>
  <p:tag name="KSO_WM_UNIT_SHOW_EDIT_AREA_INDICATION" val="0"/>
  <p:tag name="KSO_WM_UNIT_VALUE" val="80"/>
  <p:tag name="KSO_WM_UNIT_HIGHLIGHT" val="0"/>
  <p:tag name="KSO_WM_UNIT_COMPATIBLE" val="0"/>
  <p:tag name="KSO_WM_UNIT_DIAGRAM_ISNUMVISUAL" val="0"/>
  <p:tag name="KSO_WM_UNIT_DIAGRAM_IS_NEED_ADD_PATH_ANIM" val="0"/>
  <p:tag name="KSO_WM_UNIT_DIAGRAM_ISREFERUNIT" val="0"/>
  <p:tag name="KSO_WM_UNIT_TYPE" val="f"/>
  <p:tag name="KSO_WM_UNIT_INDEX" val="1"/>
  <p:tag name="KSO_WM_UNIT_ID" val="diagram20200746_1*f*1"/>
  <p:tag name="KSO_WM_TEMPLATE_CATEGORY" val="diagram"/>
  <p:tag name="KSO_WM_TEMPLATE_INDEX" val="20200746"/>
  <p:tag name="KSO_WM_UNIT_LAYERLEVEL" val="1"/>
  <p:tag name="KSO_WM_TAG_VERSION" val="1.0"/>
  <p:tag name="KSO_WM_BEAUTIFY_FLAG" val="#wm#"/>
  <p:tag name="KSO_WM_UNIT_PRESET_TEXT" val="更换被标注图片&#10;调节标注的数量为3&#10;点击进入调整状态后，可以拖动起始位置进行调整&#10;还可以更改成其他放大镜的版式"/>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8"/>
  <p:tag name="KSO_WM_UNIT_ID" val="diagram20200746_1*i*8"/>
  <p:tag name="KSO_WM_TEMPLATE_CATEGORY" val="diagram"/>
  <p:tag name="KSO_WM_TEMPLATE_INDEX" val="20200746"/>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9"/>
  <p:tag name="KSO_WM_UNIT_ID" val="diagram20200746_1*i*9"/>
  <p:tag name="KSO_WM_TEMPLATE_CATEGORY" val="diagram"/>
  <p:tag name="KSO_WM_TEMPLATE_INDEX" val="20200746"/>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0"/>
  <p:tag name="KSO_WM_UNIT_ID" val="diagram20200746_1*i*10"/>
  <p:tag name="KSO_WM_TEMPLATE_CATEGORY" val="diagram"/>
  <p:tag name="KSO_WM_TEMPLATE_INDEX" val="20200746"/>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2"/>
  <p:tag name="KSO_WM_UNIT_ID" val="diagram20200746_1*i*2"/>
  <p:tag name="KSO_WM_TEMPLATE_CATEGORY" val="diagram"/>
  <p:tag name="KSO_WM_TEMPLATE_INDEX" val="20200746"/>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5"/>
  <p:tag name="KSO_WM_UNIT_ID" val="diagram20200746_1*i*5"/>
  <p:tag name="KSO_WM_TEMPLATE_CATEGORY" val="diagram"/>
  <p:tag name="KSO_WM_TEMPLATE_INDEX" val="20200746"/>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VALUE" val="867*1387"/>
  <p:tag name="KSO_WM_UNIT_HIGHLIGHT" val="0"/>
  <p:tag name="KSO_WM_UNIT_COMPATIBLE" val="0"/>
  <p:tag name="KSO_WM_UNIT_DIAGRAM_ISNUMVISUAL" val="0"/>
  <p:tag name="KSO_WM_UNIT_DIAGRAM_IS_NEED_ADD_PATH_ANIM" val="0"/>
  <p:tag name="KSO_WM_UNIT_DIAGRAM_ISREFERUNIT" val="0"/>
  <p:tag name="KSO_WM_UNIT_TYPE" val="d"/>
  <p:tag name="KSO_WM_UNIT_INDEX" val="1"/>
  <p:tag name="KSO_WM_UNIT_ID" val="diagram20200746_1*d*1"/>
  <p:tag name="KSO_WM_TEMPLATE_CATEGORY" val="diagram"/>
  <p:tag name="KSO_WM_TEMPLATE_INDEX" val="20200746"/>
  <p:tag name="KSO_WM_UNIT_SUPPORT_UNIT_TYPE" val="[&quot;all&quot;]"/>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r_i"/>
  <p:tag name="KSO_WM_UNIT_INDEX" val="1_8"/>
  <p:tag name="KSO_WM_TEMPLATE_CATEGORY" val="custom"/>
  <p:tag name="KSO_WM_TEMPLATE_INDEX" val="20181596"/>
  <p:tag name="KSO_WM_DIAGRAM_GROUP_CODE" val="r1-1"/>
  <p:tag name="KSO_WM_UNIT_ID" val="custom20181596_14*r_i*1_8"/>
  <p:tag name="KSO_WM_UNIT_HIGHLIGHT" val="0"/>
  <p:tag name="KSO_WM_UNIT_COMPATIBLE" val="0"/>
  <p:tag name="KSO_WM_UNIT_DIAGRAM_ISNUMVISUAL" val="0"/>
  <p:tag name="KSO_WM_UNIT_DIAGRAM_ISREFERUNIT" val="0"/>
  <p:tag name="KSO_WM_UNIT_LAYERLEVEL" val="1_1"/>
  <p:tag name="KSO_WM_UNIT_DIAGRAM_CONTRAST_TITLE_CNT" val="3"/>
  <p:tag name="KSO_WM_UNIT_DIAGRAM_DIMENSION_TITLE_CNT" val="5"/>
  <p:tag name="KSO_WM_UNIT_FILL_FORE_SCHEMECOLOR_INDEX" val="6"/>
  <p:tag name="KSO_WM_UNIT_FILL_TYPE" val="1"/>
  <p:tag name="KSO_WM_UNIT_TEXT_FILL_FORE_SCHEMECOLOR_INDEX" val="6"/>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r_i"/>
  <p:tag name="KSO_WM_UNIT_INDEX" val="1_10"/>
  <p:tag name="KSO_WM_TEMPLATE_CATEGORY" val="custom"/>
  <p:tag name="KSO_WM_TEMPLATE_INDEX" val="20181596"/>
  <p:tag name="KSO_WM_DIAGRAM_GROUP_CODE" val="r1-1"/>
  <p:tag name="KSO_WM_UNIT_ID" val="custom20181596_14*r_i*1_10"/>
  <p:tag name="KSO_WM_UNIT_HIGHLIGHT" val="0"/>
  <p:tag name="KSO_WM_UNIT_COMPATIBLE" val="0"/>
  <p:tag name="KSO_WM_UNIT_DIAGRAM_ISNUMVISUAL" val="0"/>
  <p:tag name="KSO_WM_UNIT_DIAGRAM_ISREFERUNIT" val="0"/>
  <p:tag name="KSO_WM_UNIT_LAYERLEVEL" val="1_1"/>
  <p:tag name="KSO_WM_UNIT_DIAGRAM_CONTRAST_TITLE_CNT" val="3"/>
  <p:tag name="KSO_WM_UNIT_DIAGRAM_DIMENSION_TITLE_CNT" val="5"/>
  <p:tag name="KSO_WM_UNIT_LINE_FORE_SCHEMECOLOR_INDEX" val="16"/>
  <p:tag name="KSO_WM_UNIT_LINE_FILL_TYPE" val="2"/>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2400" dirty="0" smtClean="0">
            <a:solidFill>
              <a:schemeClr val="tx1"/>
            </a:solidFill>
          </a:defRPr>
        </a:defPPr>
      </a:lstStyle>
      <a:style>
        <a:lnRef idx="3">
          <a:schemeClr val="lt1"/>
        </a:lnRef>
        <a:fillRef idx="1">
          <a:schemeClr val="accent5"/>
        </a:fillRef>
        <a:effectRef idx="1">
          <a:schemeClr val="accent5"/>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Template>
  <TotalTime>19168</TotalTime>
  <Words>1400</Words>
  <Application>Microsoft Office PowerPoint</Application>
  <PresentationFormat>宽屏</PresentationFormat>
  <Paragraphs>230</Paragraphs>
  <Slides>30</Slides>
  <Notes>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Adobe 繁黑體 Std B</vt:lpstr>
      <vt:lpstr>黑体</vt:lpstr>
      <vt:lpstr>宋体</vt:lpstr>
      <vt:lpstr>微软雅黑</vt:lpstr>
      <vt:lpstr>Agency FB</vt:lpstr>
      <vt:lpstr>Arial</vt:lpstr>
      <vt:lpstr>Calibri</vt:lpstr>
      <vt:lpstr>Times New Roman</vt:lpstr>
      <vt:lpstr>Wingdings</vt:lpstr>
      <vt:lpstr>Office 主题​​</vt:lpstr>
      <vt:lpstr>《集成业务管理系统》产品介绍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特点2：项目任务“一目了然”</vt:lpstr>
      <vt:lpstr>特点3：自定义流程定制开发</vt:lpstr>
      <vt:lpstr>特点4：项目进度“一目了然”定制开发</vt:lpstr>
      <vt:lpstr>特点5：项目周期与完成率 “一目了然”</vt:lpstr>
      <vt:lpstr>PowerPoint 演示文稿</vt:lpstr>
      <vt:lpstr>特点7：项目数据统计，定制开发</vt:lpstr>
      <vt:lpstr>特点8：项目数据统计报表，定制开发</vt:lpstr>
      <vt:lpstr>案例：“交办事项项目化”管理</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dc:creator>
  <cp:lastModifiedBy>文剑 刘</cp:lastModifiedBy>
  <cp:revision>2350</cp:revision>
  <dcterms:created xsi:type="dcterms:W3CDTF">2007-11-06T10:09:00Z</dcterms:created>
  <dcterms:modified xsi:type="dcterms:W3CDTF">2025-10-27T02:10:07Z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000800fea4000000000001024120</vt:lpwstr>
  </property>
  <property fmtid="{D5CDD505-2E9C-101B-9397-08002B2CF9AE}" pid="3" name="ICV">
    <vt:lpwstr>B40CCC5FCDDF48E0A729D6449B9C967D</vt:lpwstr>
  </property>
  <property fmtid="{D5CDD505-2E9C-101B-9397-08002B2CF9AE}" pid="4" name="KSOProductBuildVer">
    <vt:lpwstr>2052-11.1.0.11115</vt:lpwstr>
  </property>
</Properties>
</file>